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31.svg" ContentType="image/svg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9"/>
  </p:notesMasterIdLst>
  <p:handoutMasterIdLst>
    <p:handoutMasterId r:id="rId30"/>
  </p:handoutMasterIdLst>
  <p:sldIdLst>
    <p:sldId id="359" r:id="rId3"/>
    <p:sldId id="360" r:id="rId4"/>
    <p:sldId id="362" r:id="rId5"/>
    <p:sldId id="260" r:id="rId6"/>
    <p:sldId id="298" r:id="rId7"/>
    <p:sldId id="307" r:id="rId8"/>
    <p:sldId id="308" r:id="rId9"/>
    <p:sldId id="314" r:id="rId10"/>
    <p:sldId id="318" r:id="rId11"/>
    <p:sldId id="315" r:id="rId12"/>
    <p:sldId id="316" r:id="rId13"/>
    <p:sldId id="332" r:id="rId14"/>
    <p:sldId id="309" r:id="rId15"/>
    <p:sldId id="326" r:id="rId16"/>
    <p:sldId id="338" r:id="rId17"/>
    <p:sldId id="367" r:id="rId18"/>
    <p:sldId id="319" r:id="rId19"/>
    <p:sldId id="311" r:id="rId20"/>
    <p:sldId id="320" r:id="rId21"/>
    <p:sldId id="366" r:id="rId22"/>
    <p:sldId id="1079" r:id="rId23"/>
    <p:sldId id="368" r:id="rId24"/>
    <p:sldId id="363" r:id="rId25"/>
    <p:sldId id="364" r:id="rId26"/>
    <p:sldId id="365" r:id="rId27"/>
    <p:sldId id="1078" r:id="rId28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C7"/>
    <a:srgbClr val="AEE9E8"/>
    <a:srgbClr val="2DAEB2"/>
    <a:srgbClr val="3CC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9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1080" y="72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198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D35DA77-0B3C-7A0B-F569-6132949ED0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4E5076F-19DD-4552-FA27-57DFDD213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926B8-9C75-4C43-835E-8E21EA0DEBA2}" type="datetimeFigureOut">
              <a:rPr lang="es-PE" smtClean="0"/>
              <a:t>19/09/2023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6925BBC-7853-182C-75BA-9E98D0E789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30027B-7F36-AEA3-80D4-6CAFE47E06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108E3-3F0B-4166-956D-A3CE670214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7654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slidesppt.net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60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60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2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31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37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97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25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6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32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35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356B825-F031-0F7E-B29F-A74E4BBA80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B565D40-D081-AF59-BC55-1BC88D62943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Roboto" panose="02000000000000000000" pitchFamily="2" charset="0"/>
              </a:rPr>
              <a:t>slidesppt.net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50372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59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0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27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8905D36-5F4C-0240-F1B4-D9D859CE8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B69C914-971F-2595-5006-F5FDC05FB7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slidesppt.net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123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88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99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47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9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60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51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0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C1354A6-FACD-51F6-E3F8-435CD681D7C8}"/>
              </a:ext>
            </a:extLst>
          </p:cNvPr>
          <p:cNvSpPr/>
          <p:nvPr userDrawn="1"/>
        </p:nvSpPr>
        <p:spPr>
          <a:xfrm>
            <a:off x="354011" y="1131593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2D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929DC95-5D17-5806-F8FB-F4F04F06845A}"/>
              </a:ext>
            </a:extLst>
          </p:cNvPr>
          <p:cNvSpPr/>
          <p:nvPr userDrawn="1"/>
        </p:nvSpPr>
        <p:spPr>
          <a:xfrm>
            <a:off x="456477" y="1296674"/>
            <a:ext cx="130875" cy="4265764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2E3CC1B-165C-2B3F-073E-2198A688DA7E}"/>
              </a:ext>
            </a:extLst>
          </p:cNvPr>
          <p:cNvGrpSpPr/>
          <p:nvPr userDrawn="1"/>
        </p:nvGrpSpPr>
        <p:grpSpPr>
          <a:xfrm>
            <a:off x="1396049" y="1837559"/>
            <a:ext cx="2232248" cy="1861364"/>
            <a:chOff x="1476865" y="1876875"/>
            <a:chExt cx="2232248" cy="1316119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646E31A2-4FE1-F82B-C96A-397AA74C5443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43CFB0A0-5596-0169-F359-6271F349759D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F09C5C0E-AB75-B24A-DFDD-05286B02A0B1}"/>
              </a:ext>
            </a:extLst>
          </p:cNvPr>
          <p:cNvSpPr txBox="1"/>
          <p:nvPr userDrawn="1"/>
        </p:nvSpPr>
        <p:spPr>
          <a:xfrm>
            <a:off x="1613193" y="5849287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55B30B8E-C8D1-C2C6-A275-E4D55DE8D0B3}"/>
              </a:ext>
            </a:extLst>
          </p:cNvPr>
          <p:cNvSpPr txBox="1"/>
          <p:nvPr userDrawn="1"/>
        </p:nvSpPr>
        <p:spPr>
          <a:xfrm>
            <a:off x="911001" y="4221968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B1CDEB01-65EA-F0E2-79CD-82EFAA85C3E6}"/>
              </a:ext>
            </a:extLst>
          </p:cNvPr>
          <p:cNvGrpSpPr/>
          <p:nvPr userDrawn="1"/>
        </p:nvGrpSpPr>
        <p:grpSpPr>
          <a:xfrm>
            <a:off x="567159" y="5403426"/>
            <a:ext cx="976455" cy="976455"/>
            <a:chOff x="732029" y="4897834"/>
            <a:chExt cx="1307592" cy="1307592"/>
          </a:xfrm>
        </p:grpSpPr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14D38EF4-72E2-7C90-BDB2-B3173992B84D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4C681C67-470E-E0D4-A515-E88C0CDBBB5C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BB6FE3B2-1412-0785-BFC8-10288A2000B8}"/>
                  </a:ext>
                </a:extLst>
              </p:cNvPr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D049FC26-88A8-AC86-EC3F-58A3BE79D77C}"/>
                  </a:ext>
                </a:extLst>
              </p:cNvPr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101F1A41-F0C0-DA8D-E633-C803F0F83D21}"/>
                  </a:ext>
                </a:extLst>
              </p:cNvPr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C928A689-E3A1-0CDC-5566-14C414E9A917}"/>
              </a:ext>
            </a:extLst>
          </p:cNvPr>
          <p:cNvSpPr/>
          <p:nvPr userDrawn="1"/>
        </p:nvSpPr>
        <p:spPr>
          <a:xfrm rot="5400000">
            <a:off x="2598574" y="5216745"/>
            <a:ext cx="101647" cy="2224625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92A7176-694E-2AAB-ADD8-FE6DD2AC2042}"/>
              </a:ext>
            </a:extLst>
          </p:cNvPr>
          <p:cNvGrpSpPr/>
          <p:nvPr userDrawn="1"/>
        </p:nvGrpSpPr>
        <p:grpSpPr>
          <a:xfrm>
            <a:off x="2855934" y="1296674"/>
            <a:ext cx="905777" cy="910369"/>
            <a:chOff x="2844390" y="1337313"/>
            <a:chExt cx="905777" cy="910369"/>
          </a:xfrm>
          <a:solidFill>
            <a:schemeClr val="bg1">
              <a:alpha val="78000"/>
            </a:schemeClr>
          </a:solidFill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D25F2472-B8F7-EEEA-701C-63EAC89E4227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0F9C9F23-F3B0-38D3-6C54-8E850D3A29D7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982CAAE6-D11D-DEB5-1734-6982C58D7B16}"/>
              </a:ext>
            </a:extLst>
          </p:cNvPr>
          <p:cNvGrpSpPr/>
          <p:nvPr userDrawn="1"/>
        </p:nvGrpSpPr>
        <p:grpSpPr>
          <a:xfrm>
            <a:off x="627238" y="5458035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4E2A04BB-87C7-8766-65E8-EBCF57337C0B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2DAEB2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B510A723-6DD9-FF57-941B-D2AC720480DB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34693221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8F8FBE0-8343-41F2-95BB-F97C530C728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" y="0"/>
            <a:ext cx="12191999" cy="4029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491F40-F55A-4B3E-8FB2-7DF9545F4A9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66776" y="4502410"/>
            <a:ext cx="2219324" cy="1641214"/>
          </a:xfrm>
          <a:prstGeom prst="roundRect">
            <a:avLst>
              <a:gd name="adj" fmla="val 8464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2F99F70-58E5-4D5D-94FC-0349CBC5FEE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05900" y="4502410"/>
            <a:ext cx="2219324" cy="1641214"/>
          </a:xfrm>
          <a:prstGeom prst="roundRect">
            <a:avLst>
              <a:gd name="adj" fmla="val 8464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161FF4-74F3-4D90-A2E7-5D31211CC0CC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628536" y="644668"/>
            <a:ext cx="5591176" cy="5591176"/>
          </a:xfrm>
          <a:custGeom>
            <a:avLst/>
            <a:gdLst>
              <a:gd name="connsiteX0" fmla="*/ 3080781 w 5591176"/>
              <a:gd name="connsiteY0" fmla="*/ 3481591 h 5591176"/>
              <a:gd name="connsiteX1" fmla="*/ 2066972 w 5591176"/>
              <a:gd name="connsiteY1" fmla="*/ 5491901 h 5591176"/>
              <a:gd name="connsiteX2" fmla="*/ 1964266 w 5591176"/>
              <a:gd name="connsiteY2" fmla="*/ 5465493 h 5591176"/>
              <a:gd name="connsiteX3" fmla="*/ 125684 w 5591176"/>
              <a:gd name="connsiteY3" fmla="*/ 3626911 h 5591176"/>
              <a:gd name="connsiteX4" fmla="*/ 91511 w 5591176"/>
              <a:gd name="connsiteY4" fmla="*/ 3494006 h 5591176"/>
              <a:gd name="connsiteX5" fmla="*/ 3510074 w 5591176"/>
              <a:gd name="connsiteY5" fmla="*/ 2985538 h 5591176"/>
              <a:gd name="connsiteX6" fmla="*/ 4529384 w 5591176"/>
              <a:gd name="connsiteY6" fmla="*/ 4986046 h 5591176"/>
              <a:gd name="connsiteX7" fmla="*/ 4358629 w 5591176"/>
              <a:gd name="connsiteY7" fmla="*/ 5113733 h 5591176"/>
              <a:gd name="connsiteX8" fmla="*/ 2795589 w 5591176"/>
              <a:gd name="connsiteY8" fmla="*/ 5591176 h 5591176"/>
              <a:gd name="connsiteX9" fmla="*/ 2232180 w 5591176"/>
              <a:gd name="connsiteY9" fmla="*/ 5534379 h 5591176"/>
              <a:gd name="connsiteX10" fmla="*/ 2225542 w 5591176"/>
              <a:gd name="connsiteY10" fmla="*/ 5532672 h 5591176"/>
              <a:gd name="connsiteX11" fmla="*/ 5539332 w 5591176"/>
              <a:gd name="connsiteY11" fmla="*/ 2264622 h 5591176"/>
              <a:gd name="connsiteX12" fmla="*/ 5576744 w 5591176"/>
              <a:gd name="connsiteY12" fmla="*/ 2509756 h 5591176"/>
              <a:gd name="connsiteX13" fmla="*/ 5591176 w 5591176"/>
              <a:gd name="connsiteY13" fmla="*/ 2795589 h 5591176"/>
              <a:gd name="connsiteX14" fmla="*/ 4772366 w 5591176"/>
              <a:gd name="connsiteY14" fmla="*/ 4772368 h 5591176"/>
              <a:gd name="connsiteX15" fmla="*/ 4654568 w 5591176"/>
              <a:gd name="connsiteY15" fmla="*/ 4879431 h 5591176"/>
              <a:gd name="connsiteX16" fmla="*/ 3322257 w 5591176"/>
              <a:gd name="connsiteY16" fmla="*/ 2264623 h 5591176"/>
              <a:gd name="connsiteX17" fmla="*/ 908454 w 5591176"/>
              <a:gd name="connsiteY17" fmla="*/ 737336 h 5591176"/>
              <a:gd name="connsiteX18" fmla="*/ 2268298 w 5591176"/>
              <a:gd name="connsiteY18" fmla="*/ 3325021 h 5591176"/>
              <a:gd name="connsiteX19" fmla="*/ 53016 w 5591176"/>
              <a:gd name="connsiteY19" fmla="*/ 3334222 h 5591176"/>
              <a:gd name="connsiteX20" fmla="*/ 14434 w 5591176"/>
              <a:gd name="connsiteY20" fmla="*/ 3081421 h 5591176"/>
              <a:gd name="connsiteX21" fmla="*/ 1 w 5591176"/>
              <a:gd name="connsiteY21" fmla="*/ 2795588 h 5591176"/>
              <a:gd name="connsiteX22" fmla="*/ 818810 w 5591176"/>
              <a:gd name="connsiteY22" fmla="*/ 818810 h 5591176"/>
              <a:gd name="connsiteX23" fmla="*/ 3480405 w 5591176"/>
              <a:gd name="connsiteY23" fmla="*/ 88013 h 5591176"/>
              <a:gd name="connsiteX24" fmla="*/ 3626911 w 5591176"/>
              <a:gd name="connsiteY24" fmla="*/ 125684 h 5591176"/>
              <a:gd name="connsiteX25" fmla="*/ 5465493 w 5591176"/>
              <a:gd name="connsiteY25" fmla="*/ 1964265 h 5591176"/>
              <a:gd name="connsiteX26" fmla="*/ 5501597 w 5591176"/>
              <a:gd name="connsiteY26" fmla="*/ 2104680 h 5591176"/>
              <a:gd name="connsiteX27" fmla="*/ 3240763 w 5591176"/>
              <a:gd name="connsiteY27" fmla="*/ 2104680 h 5591176"/>
              <a:gd name="connsiteX28" fmla="*/ 2511982 w 5591176"/>
              <a:gd name="connsiteY28" fmla="*/ 2104680 h 5591176"/>
              <a:gd name="connsiteX29" fmla="*/ 2795589 w 5591176"/>
              <a:gd name="connsiteY29" fmla="*/ 0 h 5591176"/>
              <a:gd name="connsiteX30" fmla="*/ 3081422 w 5591176"/>
              <a:gd name="connsiteY30" fmla="*/ 14433 h 5591176"/>
              <a:gd name="connsiteX31" fmla="*/ 3320769 w 5591176"/>
              <a:gd name="connsiteY31" fmla="*/ 50962 h 5591176"/>
              <a:gd name="connsiteX32" fmla="*/ 2082985 w 5591176"/>
              <a:gd name="connsiteY32" fmla="*/ 2628551 h 5591176"/>
              <a:gd name="connsiteX33" fmla="*/ 1031547 w 5591176"/>
              <a:gd name="connsiteY33" fmla="*/ 627749 h 5591176"/>
              <a:gd name="connsiteX34" fmla="*/ 1232550 w 5591176"/>
              <a:gd name="connsiteY34" fmla="*/ 477443 h 5591176"/>
              <a:gd name="connsiteX35" fmla="*/ 2795589 w 5591176"/>
              <a:gd name="connsiteY35" fmla="*/ 0 h 559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1176" h="5591176">
                <a:moveTo>
                  <a:pt x="3080781" y="3481591"/>
                </a:moveTo>
                <a:lnTo>
                  <a:pt x="2066972" y="5491901"/>
                </a:lnTo>
                <a:lnTo>
                  <a:pt x="1964266" y="5465493"/>
                </a:lnTo>
                <a:cubicBezTo>
                  <a:pt x="1088884" y="5193220"/>
                  <a:pt x="397955" y="4502293"/>
                  <a:pt x="125684" y="3626911"/>
                </a:cubicBezTo>
                <a:lnTo>
                  <a:pt x="91511" y="3494006"/>
                </a:lnTo>
                <a:close/>
                <a:moveTo>
                  <a:pt x="3510074" y="2985538"/>
                </a:moveTo>
                <a:lnTo>
                  <a:pt x="4529384" y="4986046"/>
                </a:lnTo>
                <a:lnTo>
                  <a:pt x="4358629" y="5113733"/>
                </a:lnTo>
                <a:cubicBezTo>
                  <a:pt x="3912451" y="5415166"/>
                  <a:pt x="3374575" y="5591175"/>
                  <a:pt x="2795589" y="5591176"/>
                </a:cubicBezTo>
                <a:cubicBezTo>
                  <a:pt x="2602595" y="5591175"/>
                  <a:pt x="2414167" y="5571619"/>
                  <a:pt x="2232180" y="5534379"/>
                </a:cubicBezTo>
                <a:lnTo>
                  <a:pt x="2225542" y="5532672"/>
                </a:lnTo>
                <a:close/>
                <a:moveTo>
                  <a:pt x="5539332" y="2264622"/>
                </a:moveTo>
                <a:lnTo>
                  <a:pt x="5576744" y="2509756"/>
                </a:lnTo>
                <a:cubicBezTo>
                  <a:pt x="5586287" y="2603735"/>
                  <a:pt x="5591177" y="2699090"/>
                  <a:pt x="5591176" y="2795589"/>
                </a:cubicBezTo>
                <a:cubicBezTo>
                  <a:pt x="5591176" y="3567569"/>
                  <a:pt x="5278269" y="4266466"/>
                  <a:pt x="4772366" y="4772368"/>
                </a:cubicBezTo>
                <a:lnTo>
                  <a:pt x="4654568" y="4879431"/>
                </a:lnTo>
                <a:lnTo>
                  <a:pt x="3322257" y="2264623"/>
                </a:lnTo>
                <a:close/>
                <a:moveTo>
                  <a:pt x="908454" y="737336"/>
                </a:moveTo>
                <a:lnTo>
                  <a:pt x="2268298" y="3325021"/>
                </a:lnTo>
                <a:lnTo>
                  <a:pt x="53016" y="3334222"/>
                </a:lnTo>
                <a:lnTo>
                  <a:pt x="14434" y="3081421"/>
                </a:lnTo>
                <a:cubicBezTo>
                  <a:pt x="4890" y="2987442"/>
                  <a:pt x="1" y="2892086"/>
                  <a:pt x="1" y="2795588"/>
                </a:cubicBezTo>
                <a:cubicBezTo>
                  <a:pt x="0" y="2023609"/>
                  <a:pt x="312908" y="1324712"/>
                  <a:pt x="818810" y="818810"/>
                </a:cubicBezTo>
                <a:close/>
                <a:moveTo>
                  <a:pt x="3480405" y="88013"/>
                </a:moveTo>
                <a:lnTo>
                  <a:pt x="3626911" y="125684"/>
                </a:lnTo>
                <a:cubicBezTo>
                  <a:pt x="4502293" y="397956"/>
                  <a:pt x="5193221" y="1088884"/>
                  <a:pt x="5465493" y="1964265"/>
                </a:cubicBezTo>
                <a:lnTo>
                  <a:pt x="5501597" y="2104680"/>
                </a:lnTo>
                <a:lnTo>
                  <a:pt x="3240763" y="2104680"/>
                </a:lnTo>
                <a:lnTo>
                  <a:pt x="2511982" y="2104680"/>
                </a:lnTo>
                <a:close/>
                <a:moveTo>
                  <a:pt x="2795589" y="0"/>
                </a:moveTo>
                <a:cubicBezTo>
                  <a:pt x="2892087" y="1"/>
                  <a:pt x="2987442" y="4889"/>
                  <a:pt x="3081422" y="14433"/>
                </a:cubicBezTo>
                <a:lnTo>
                  <a:pt x="3320769" y="50962"/>
                </a:lnTo>
                <a:lnTo>
                  <a:pt x="2082985" y="2628551"/>
                </a:lnTo>
                <a:lnTo>
                  <a:pt x="1031547" y="627749"/>
                </a:lnTo>
                <a:lnTo>
                  <a:pt x="1232550" y="477443"/>
                </a:lnTo>
                <a:cubicBezTo>
                  <a:pt x="1678728" y="176010"/>
                  <a:pt x="2216604" y="0"/>
                  <a:pt x="279558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A56DAC-12E7-4D59-BEA8-7D1B7F758413}"/>
              </a:ext>
            </a:extLst>
          </p:cNvPr>
          <p:cNvSpPr/>
          <p:nvPr userDrawn="1"/>
        </p:nvSpPr>
        <p:spPr>
          <a:xfrm>
            <a:off x="0" y="3084042"/>
            <a:ext cx="12192000" cy="1872208"/>
          </a:xfrm>
          <a:prstGeom prst="rect">
            <a:avLst/>
          </a:prstGeom>
          <a:solidFill>
            <a:srgbClr val="2D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4D14F643-7DAB-43E4-ACF4-1D2487ED42D3}"/>
              </a:ext>
            </a:extLst>
          </p:cNvPr>
          <p:cNvGrpSpPr/>
          <p:nvPr userDrawn="1"/>
        </p:nvGrpSpPr>
        <p:grpSpPr>
          <a:xfrm>
            <a:off x="4834321" y="1764570"/>
            <a:ext cx="2523358" cy="4435934"/>
            <a:chOff x="445712" y="1449040"/>
            <a:chExt cx="2113018" cy="3924176"/>
          </a:xfrm>
        </p:grpSpPr>
        <p:sp>
          <p:nvSpPr>
            <p:cNvPr id="4" name="Rounded Rectangle 7">
              <a:extLst>
                <a:ext uri="{FF2B5EF4-FFF2-40B4-BE49-F238E27FC236}">
                  <a16:creationId xmlns:a16="http://schemas.microsoft.com/office/drawing/2014/main" id="{88993E93-B168-4F77-8BC7-E08253A40CF2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6B1673F1-80E0-42DA-85D0-EDE4D3CFCE7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F2C7FF0B-A3DE-4531-9328-ECAB32EF35E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1">
                <a:extLst>
                  <a:ext uri="{FF2B5EF4-FFF2-40B4-BE49-F238E27FC236}">
                    <a16:creationId xmlns:a16="http://schemas.microsoft.com/office/drawing/2014/main" id="{49123123-75C7-4D2F-B852-AFF686F4D373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2">
                <a:extLst>
                  <a:ext uri="{FF2B5EF4-FFF2-40B4-BE49-F238E27FC236}">
                    <a16:creationId xmlns:a16="http://schemas.microsoft.com/office/drawing/2014/main" id="{0FEF037D-BB5C-46B9-928F-D60EA675650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1D83230-8B5B-41B3-824C-DE5500A8375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12298" y="2151526"/>
            <a:ext cx="2167404" cy="35545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880675-7885-4B16-8672-0E4A6FAFE4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9509"/>
            <a:ext cx="11896725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A950D7-A68A-454C-98A8-48A70E54F393}"/>
              </a:ext>
            </a:extLst>
          </p:cNvPr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rgbClr val="00A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007E12-518E-410E-975C-2D1C612B29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F539E4-DDA5-4738-B296-2B46C760DB1F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AB6837C-E656-417B-B06E-DC91A0FDFB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6">
            <a:extLst>
              <a:ext uri="{FF2B5EF4-FFF2-40B4-BE49-F238E27FC236}">
                <a16:creationId xmlns:a16="http://schemas.microsoft.com/office/drawing/2014/main" id="{293759DE-8EB0-DBFF-F6D2-301571A600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9049" y="4716"/>
            <a:ext cx="6934200" cy="6858000"/>
          </a:xfrm>
          <a:custGeom>
            <a:avLst/>
            <a:gdLst>
              <a:gd name="connsiteX0" fmla="*/ 28575 w 6934200"/>
              <a:gd name="connsiteY0" fmla="*/ 0 h 6858000"/>
              <a:gd name="connsiteX1" fmla="*/ 3609975 w 6934200"/>
              <a:gd name="connsiteY1" fmla="*/ 19050 h 6858000"/>
              <a:gd name="connsiteX2" fmla="*/ 6934200 w 6934200"/>
              <a:gd name="connsiteY2" fmla="*/ 6858000 h 6858000"/>
              <a:gd name="connsiteX3" fmla="*/ 0 w 6934200"/>
              <a:gd name="connsiteY3" fmla="*/ 6838950 h 6858000"/>
              <a:gd name="connsiteX4" fmla="*/ 28575 w 69342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4200" h="6858000">
                <a:moveTo>
                  <a:pt x="28575" y="0"/>
                </a:moveTo>
                <a:lnTo>
                  <a:pt x="3609975" y="19050"/>
                </a:lnTo>
                <a:lnTo>
                  <a:pt x="6934200" y="6858000"/>
                </a:lnTo>
                <a:lnTo>
                  <a:pt x="0" y="6838950"/>
                </a:lnTo>
                <a:lnTo>
                  <a:pt x="2857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26711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13">
            <a:extLst>
              <a:ext uri="{FF2B5EF4-FFF2-40B4-BE49-F238E27FC236}">
                <a16:creationId xmlns:a16="http://schemas.microsoft.com/office/drawing/2014/main" id="{51130DE4-B1B8-8F25-CBD8-19FE12A3A07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3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1114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0468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750C729-7BDF-40FD-B8A8-5732938F849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554498" y="0"/>
            <a:ext cx="36375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3E1F55-AF31-4870-BBDC-B0C6185F8E23}"/>
              </a:ext>
            </a:extLst>
          </p:cNvPr>
          <p:cNvSpPr/>
          <p:nvPr userDrawn="1"/>
        </p:nvSpPr>
        <p:spPr>
          <a:xfrm>
            <a:off x="4916997" y="0"/>
            <a:ext cx="3637501" cy="6858000"/>
          </a:xfrm>
          <a:prstGeom prst="rect">
            <a:avLst/>
          </a:pr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8B98E96-669B-4CF7-8FFD-F6C01E1DF69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466278" y="0"/>
            <a:ext cx="6725721" cy="6858000"/>
          </a:xfrm>
          <a:custGeom>
            <a:avLst/>
            <a:gdLst>
              <a:gd name="connsiteX0" fmla="*/ 1670124 w 6725721"/>
              <a:gd name="connsiteY0" fmla="*/ 0 h 6858000"/>
              <a:gd name="connsiteX1" fmla="*/ 5175470 w 6725721"/>
              <a:gd name="connsiteY1" fmla="*/ 0 h 6858000"/>
              <a:gd name="connsiteX2" fmla="*/ 5382331 w 6725721"/>
              <a:gd name="connsiteY2" fmla="*/ 111144 h 6858000"/>
              <a:gd name="connsiteX3" fmla="*/ 6581620 w 6725721"/>
              <a:gd name="connsiteY3" fmla="*/ 1202811 h 6858000"/>
              <a:gd name="connsiteX4" fmla="*/ 6725721 w 6725721"/>
              <a:gd name="connsiteY4" fmla="*/ 1420466 h 6858000"/>
              <a:gd name="connsiteX5" fmla="*/ 6725721 w 6725721"/>
              <a:gd name="connsiteY5" fmla="*/ 5509218 h 6858000"/>
              <a:gd name="connsiteX6" fmla="*/ 6648688 w 6725721"/>
              <a:gd name="connsiteY6" fmla="*/ 5636837 h 6858000"/>
              <a:gd name="connsiteX7" fmla="*/ 5450066 w 6725721"/>
              <a:gd name="connsiteY7" fmla="*/ 6783830 h 6858000"/>
              <a:gd name="connsiteX8" fmla="*/ 5319369 w 6725721"/>
              <a:gd name="connsiteY8" fmla="*/ 6858000 h 6858000"/>
              <a:gd name="connsiteX9" fmla="*/ 1528754 w 6725721"/>
              <a:gd name="connsiteY9" fmla="*/ 6858000 h 6858000"/>
              <a:gd name="connsiteX10" fmla="*/ 1281301 w 6725721"/>
              <a:gd name="connsiteY10" fmla="*/ 6711442 h 6858000"/>
              <a:gd name="connsiteX11" fmla="*/ 0 w 6725721"/>
              <a:gd name="connsiteY11" fmla="*/ 5307579 h 6858000"/>
              <a:gd name="connsiteX12" fmla="*/ 818004 w 6725721"/>
              <a:gd name="connsiteY12" fmla="*/ 4867973 h 6858000"/>
              <a:gd name="connsiteX13" fmla="*/ 1150930 w 6725721"/>
              <a:gd name="connsiteY13" fmla="*/ 5361943 h 6858000"/>
              <a:gd name="connsiteX14" fmla="*/ 1275830 w 6725721"/>
              <a:gd name="connsiteY14" fmla="*/ 5497798 h 6858000"/>
              <a:gd name="connsiteX15" fmla="*/ 1929840 w 6725721"/>
              <a:gd name="connsiteY15" fmla="*/ 4879563 h 6858000"/>
              <a:gd name="connsiteX16" fmla="*/ 1843622 w 6725721"/>
              <a:gd name="connsiteY16" fmla="*/ 4786201 h 6858000"/>
              <a:gd name="connsiteX17" fmla="*/ 2552970 w 6725721"/>
              <a:gd name="connsiteY17" fmla="*/ 4194183 h 6858000"/>
              <a:gd name="connsiteX18" fmla="*/ 4141714 w 6725721"/>
              <a:gd name="connsiteY18" fmla="*/ 4344523 h 6858000"/>
              <a:gd name="connsiteX19" fmla="*/ 4306126 w 6725721"/>
              <a:gd name="connsiteY19" fmla="*/ 2757174 h 6858000"/>
              <a:gd name="connsiteX20" fmla="*/ 2720296 w 6725721"/>
              <a:gd name="connsiteY20" fmla="*/ 2578703 h 6858000"/>
              <a:gd name="connsiteX21" fmla="*/ 2149002 w 6725721"/>
              <a:gd name="connsiteY21" fmla="*/ 1855972 h 6858000"/>
              <a:gd name="connsiteX22" fmla="*/ 2147683 w 6725721"/>
              <a:gd name="connsiteY22" fmla="*/ 1856939 h 6858000"/>
              <a:gd name="connsiteX23" fmla="*/ 1918291 w 6725721"/>
              <a:gd name="connsiteY23" fmla="*/ 2068944 h 6858000"/>
              <a:gd name="connsiteX24" fmla="*/ 1246596 w 6725721"/>
              <a:gd name="connsiteY24" fmla="*/ 1444529 h 6858000"/>
              <a:gd name="connsiteX25" fmla="*/ 1946175 w 6725721"/>
              <a:gd name="connsiteY25" fmla="*/ 888972 h 6858000"/>
              <a:gd name="connsiteX26" fmla="*/ 2083195 w 6725721"/>
              <a:gd name="connsiteY26" fmla="*/ 8171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725721" h="6858000">
                <a:moveTo>
                  <a:pt x="1670124" y="0"/>
                </a:moveTo>
                <a:lnTo>
                  <a:pt x="5175470" y="0"/>
                </a:lnTo>
                <a:lnTo>
                  <a:pt x="5382331" y="111144"/>
                </a:lnTo>
                <a:cubicBezTo>
                  <a:pt x="5845280" y="380772"/>
                  <a:pt x="6256567" y="748393"/>
                  <a:pt x="6581620" y="1202811"/>
                </a:cubicBezTo>
                <a:lnTo>
                  <a:pt x="6725721" y="1420466"/>
                </a:lnTo>
                <a:lnTo>
                  <a:pt x="6725721" y="5509218"/>
                </a:lnTo>
                <a:lnTo>
                  <a:pt x="6648688" y="5636837"/>
                </a:lnTo>
                <a:cubicBezTo>
                  <a:pt x="6344694" y="6089763"/>
                  <a:pt x="5941358" y="6484158"/>
                  <a:pt x="5450066" y="6783830"/>
                </a:cubicBezTo>
                <a:lnTo>
                  <a:pt x="5319369" y="6858000"/>
                </a:lnTo>
                <a:lnTo>
                  <a:pt x="1528754" y="6858000"/>
                </a:lnTo>
                <a:lnTo>
                  <a:pt x="1281301" y="6711442"/>
                </a:lnTo>
                <a:cubicBezTo>
                  <a:pt x="760786" y="6368362"/>
                  <a:pt x="315629" y="5894892"/>
                  <a:pt x="0" y="5307579"/>
                </a:cubicBezTo>
                <a:lnTo>
                  <a:pt x="818004" y="4867973"/>
                </a:lnTo>
                <a:cubicBezTo>
                  <a:pt x="914087" y="5046761"/>
                  <a:pt x="1025942" y="5211686"/>
                  <a:pt x="1150930" y="5361943"/>
                </a:cubicBezTo>
                <a:lnTo>
                  <a:pt x="1275830" y="5497798"/>
                </a:lnTo>
                <a:lnTo>
                  <a:pt x="1929840" y="4879563"/>
                </a:lnTo>
                <a:lnTo>
                  <a:pt x="1843622" y="4786201"/>
                </a:lnTo>
                <a:lnTo>
                  <a:pt x="2552970" y="4194183"/>
                </a:lnTo>
                <a:cubicBezTo>
                  <a:pt x="2951568" y="4671779"/>
                  <a:pt x="3660605" y="4738874"/>
                  <a:pt x="4141714" y="4344523"/>
                </a:cubicBezTo>
                <a:cubicBezTo>
                  <a:pt x="4622823" y="3950173"/>
                  <a:pt x="4696198" y="3241758"/>
                  <a:pt x="4306126" y="2757174"/>
                </a:cubicBezTo>
                <a:cubicBezTo>
                  <a:pt x="3916054" y="2272590"/>
                  <a:pt x="3208318" y="2192940"/>
                  <a:pt x="2720296" y="2578703"/>
                </a:cubicBezTo>
                <a:lnTo>
                  <a:pt x="2149002" y="1855972"/>
                </a:lnTo>
                <a:lnTo>
                  <a:pt x="2147683" y="1856939"/>
                </a:lnTo>
                <a:cubicBezTo>
                  <a:pt x="2066790" y="1921022"/>
                  <a:pt x="1990048" y="1991754"/>
                  <a:pt x="1918291" y="2068944"/>
                </a:cubicBezTo>
                <a:lnTo>
                  <a:pt x="1246596" y="1444529"/>
                </a:lnTo>
                <a:cubicBezTo>
                  <a:pt x="1454168" y="1221241"/>
                  <a:pt x="1690575" y="1035321"/>
                  <a:pt x="1946175" y="888972"/>
                </a:cubicBezTo>
                <a:lnTo>
                  <a:pt x="2083195" y="817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5" r:id="rId9"/>
    <p:sldLayoutId id="2147483683" r:id="rId10"/>
    <p:sldLayoutId id="2147483689" r:id="rId1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D4FCF4E-F8BF-43CE-A6D3-CCB204CE9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310" b="11675"/>
          <a:stretch/>
        </p:blipFill>
        <p:spPr>
          <a:xfrm>
            <a:off x="22292" y="16329"/>
            <a:ext cx="12169708" cy="6845643"/>
          </a:xfrm>
          <a:prstGeom prst="rect">
            <a:avLst/>
          </a:prstGeom>
        </p:spPr>
      </p:pic>
      <p:sp>
        <p:nvSpPr>
          <p:cNvPr id="29" name="Rectangle 7">
            <a:extLst>
              <a:ext uri="{FF2B5EF4-FFF2-40B4-BE49-F238E27FC236}">
                <a16:creationId xmlns:a16="http://schemas.microsoft.com/office/drawing/2014/main" id="{E6C191E7-51E5-887A-3EEC-36FC2BB98BE5}"/>
              </a:ext>
            </a:extLst>
          </p:cNvPr>
          <p:cNvSpPr/>
          <p:nvPr/>
        </p:nvSpPr>
        <p:spPr>
          <a:xfrm>
            <a:off x="5762710" y="2964544"/>
            <a:ext cx="5646058" cy="431534"/>
          </a:xfrm>
          <a:prstGeom prst="rect">
            <a:avLst/>
          </a:prstGeom>
          <a:gradFill flip="none" rotWithShape="1">
            <a:gsLst>
              <a:gs pos="33000">
                <a:srgbClr val="2DAEB2">
                  <a:alpha val="43000"/>
                </a:srgbClr>
              </a:gs>
              <a:gs pos="88000">
                <a:srgbClr val="3CC8C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A2CFFD6-8071-3192-8544-EE1E221F8A22}"/>
              </a:ext>
            </a:extLst>
          </p:cNvPr>
          <p:cNvSpPr/>
          <p:nvPr/>
        </p:nvSpPr>
        <p:spPr>
          <a:xfrm rot="19252868">
            <a:off x="1191869" y="3544599"/>
            <a:ext cx="5350340" cy="5618634"/>
          </a:xfrm>
          <a:custGeom>
            <a:avLst/>
            <a:gdLst>
              <a:gd name="connsiteX0" fmla="*/ 5350340 w 5350340"/>
              <a:gd name="connsiteY0" fmla="*/ 0 h 5618634"/>
              <a:gd name="connsiteX1" fmla="*/ 5350340 w 5350340"/>
              <a:gd name="connsiteY1" fmla="*/ 5618634 h 5618634"/>
              <a:gd name="connsiteX2" fmla="*/ 0 w 5350340"/>
              <a:gd name="connsiteY2" fmla="*/ 1267602 h 5618634"/>
              <a:gd name="connsiteX3" fmla="*/ 0 w 5350340"/>
              <a:gd name="connsiteY3" fmla="*/ 0 h 561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0340" h="5618634">
                <a:moveTo>
                  <a:pt x="5350340" y="0"/>
                </a:moveTo>
                <a:lnTo>
                  <a:pt x="5350340" y="5618634"/>
                </a:lnTo>
                <a:lnTo>
                  <a:pt x="0" y="1267602"/>
                </a:lnTo>
                <a:lnTo>
                  <a:pt x="0" y="0"/>
                </a:lnTo>
                <a:close/>
              </a:path>
            </a:pathLst>
          </a:custGeom>
          <a:solidFill>
            <a:srgbClr val="2D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3E9EEC72-6C00-02BB-1524-B10F715E7D57}"/>
              </a:ext>
            </a:extLst>
          </p:cNvPr>
          <p:cNvSpPr/>
          <p:nvPr/>
        </p:nvSpPr>
        <p:spPr>
          <a:xfrm rot="19252868">
            <a:off x="-1616795" y="-25178"/>
            <a:ext cx="5350340" cy="5837210"/>
          </a:xfrm>
          <a:custGeom>
            <a:avLst/>
            <a:gdLst>
              <a:gd name="connsiteX0" fmla="*/ 3672206 w 5350340"/>
              <a:gd name="connsiteY0" fmla="*/ 0 h 5837210"/>
              <a:gd name="connsiteX1" fmla="*/ 5350340 w 5350340"/>
              <a:gd name="connsiteY1" fmla="*/ 1364701 h 5837210"/>
              <a:gd name="connsiteX2" fmla="*/ 5350340 w 5350340"/>
              <a:gd name="connsiteY2" fmla="*/ 5837210 h 5837210"/>
              <a:gd name="connsiteX3" fmla="*/ 0 w 5350340"/>
              <a:gd name="connsiteY3" fmla="*/ 5837210 h 5837210"/>
              <a:gd name="connsiteX4" fmla="*/ 0 w 5350340"/>
              <a:gd name="connsiteY4" fmla="*/ 4515607 h 583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0340" h="5837210">
                <a:moveTo>
                  <a:pt x="3672206" y="0"/>
                </a:moveTo>
                <a:lnTo>
                  <a:pt x="5350340" y="1364701"/>
                </a:lnTo>
                <a:lnTo>
                  <a:pt x="5350340" y="5837210"/>
                </a:lnTo>
                <a:lnTo>
                  <a:pt x="0" y="5837210"/>
                </a:lnTo>
                <a:lnTo>
                  <a:pt x="0" y="451560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7EC99C34-A562-8D3A-0956-A64B5475D94F}"/>
              </a:ext>
            </a:extLst>
          </p:cNvPr>
          <p:cNvSpPr txBox="1"/>
          <p:nvPr/>
        </p:nvSpPr>
        <p:spPr>
          <a:xfrm>
            <a:off x="3176555" y="1130713"/>
            <a:ext cx="799641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s-MX" altLang="ko-KR" sz="6000" b="1" dirty="0">
                <a:ln w="44450">
                  <a:noFill/>
                </a:ln>
                <a:solidFill>
                  <a:srgbClr val="00C1CF"/>
                </a:solidFill>
                <a:effectLst>
                  <a:glow>
                    <a:schemeClr val="tx1">
                      <a:lumMod val="75000"/>
                      <a:lumOff val="25000"/>
                    </a:schemeClr>
                  </a:glow>
                </a:effectLst>
                <a:latin typeface="Cinzel Decorative" panose="000005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WORLD MEDICAL ETHICS DAY</a:t>
            </a:r>
            <a:endParaRPr lang="ko-KR" altLang="en-US" sz="6000" b="1" dirty="0">
              <a:ln w="44450">
                <a:noFill/>
              </a:ln>
              <a:solidFill>
                <a:srgbClr val="D5E000"/>
              </a:solidFill>
              <a:effectLst>
                <a:glow>
                  <a:schemeClr val="tx1">
                    <a:lumMod val="75000"/>
                    <a:lumOff val="25000"/>
                  </a:schemeClr>
                </a:glow>
              </a:effectLst>
              <a:latin typeface="Cinzel Decorative" panose="00000500000000000000" pitchFamily="2" charset="0"/>
              <a:cs typeface="Arial" pitchFamily="34" charset="0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9151552C-8E4F-B7B6-2C7B-8EE0728C9AA6}"/>
              </a:ext>
            </a:extLst>
          </p:cNvPr>
          <p:cNvSpPr txBox="1"/>
          <p:nvPr/>
        </p:nvSpPr>
        <p:spPr>
          <a:xfrm>
            <a:off x="7557630" y="2928239"/>
            <a:ext cx="36360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s-MX" altLang="ko-KR" sz="2800" spc="600">
                <a:solidFill>
                  <a:schemeClr val="bg1"/>
                </a:solidFill>
                <a:latin typeface="Anaheim" panose="02000503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FREE TEMPLATE</a:t>
            </a:r>
            <a:endParaRPr lang="ko-KR" altLang="en-US" sz="2800" spc="600">
              <a:solidFill>
                <a:schemeClr val="bg1"/>
              </a:solidFill>
              <a:latin typeface="Anaheim" panose="02000503000000000000" pitchFamily="2" charset="0"/>
              <a:cs typeface="Arial" pitchFamily="34" charset="0"/>
            </a:endParaRP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96847F51-E819-9980-6638-0091644E1377}"/>
              </a:ext>
            </a:extLst>
          </p:cNvPr>
          <p:cNvSpPr txBox="1"/>
          <p:nvPr/>
        </p:nvSpPr>
        <p:spPr>
          <a:xfrm>
            <a:off x="9728529" y="6323914"/>
            <a:ext cx="277533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2DAEB2"/>
                </a:solidFill>
              </a:rPr>
              <a:t>slidesppt.net</a:t>
            </a:r>
            <a:endParaRPr lang="ko-KR" altLang="en-US" sz="2000" dirty="0">
              <a:solidFill>
                <a:srgbClr val="2DAEB2"/>
              </a:solidFill>
            </a:endParaRPr>
          </a:p>
        </p:txBody>
      </p:sp>
      <p:sp>
        <p:nvSpPr>
          <p:cNvPr id="25" name="직사각형 113">
            <a:extLst>
              <a:ext uri="{FF2B5EF4-FFF2-40B4-BE49-F238E27FC236}">
                <a16:creationId xmlns:a16="http://schemas.microsoft.com/office/drawing/2014/main" id="{2FD92CD1-92EA-1E01-17E8-1D4114BB7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5296" y="4295246"/>
            <a:ext cx="1980000" cy="432792"/>
          </a:xfrm>
          <a:prstGeom prst="roundRect">
            <a:avLst>
              <a:gd name="adj" fmla="val 50000"/>
            </a:avLst>
          </a:prstGeom>
          <a:solidFill>
            <a:srgbClr val="AEE9E8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>
                <a:solidFill>
                  <a:srgbClr val="2DAEB2"/>
                </a:solidFill>
                <a:cs typeface="Arial"/>
              </a:rPr>
              <a:t>Professional</a:t>
            </a:r>
            <a:endParaRPr lang="ko-KR" altLang="en-US" sz="1400">
              <a:solidFill>
                <a:srgbClr val="2DAEB2"/>
              </a:solidFill>
            </a:endParaRPr>
          </a:p>
        </p:txBody>
      </p:sp>
      <p:sp>
        <p:nvSpPr>
          <p:cNvPr id="26" name="직사각형 113">
            <a:extLst>
              <a:ext uri="{FF2B5EF4-FFF2-40B4-BE49-F238E27FC236}">
                <a16:creationId xmlns:a16="http://schemas.microsoft.com/office/drawing/2014/main" id="{2D750F8E-0F57-A380-A524-068E4C341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7030" y="4904419"/>
            <a:ext cx="1980000" cy="432792"/>
          </a:xfrm>
          <a:prstGeom prst="roundRect">
            <a:avLst>
              <a:gd name="adj" fmla="val 50000"/>
            </a:avLst>
          </a:prstGeom>
          <a:solidFill>
            <a:srgbClr val="3CC8C7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>
                <a:solidFill>
                  <a:schemeClr val="bg1"/>
                </a:solidFill>
                <a:cs typeface="Arial"/>
              </a:rPr>
              <a:t>Interactive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27" name="직사각형 113">
            <a:extLst>
              <a:ext uri="{FF2B5EF4-FFF2-40B4-BE49-F238E27FC236}">
                <a16:creationId xmlns:a16="http://schemas.microsoft.com/office/drawing/2014/main" id="{204F4418-53BA-F4ED-57F6-10A2AA102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7030" y="5454820"/>
            <a:ext cx="1980000" cy="432792"/>
          </a:xfrm>
          <a:prstGeom prst="roundRect">
            <a:avLst>
              <a:gd name="adj" fmla="val 50000"/>
            </a:avLst>
          </a:prstGeom>
          <a:solidFill>
            <a:srgbClr val="2DAEB2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>
                <a:solidFill>
                  <a:schemeClr val="bg1"/>
                </a:solidFill>
                <a:cs typeface="Arial"/>
              </a:rPr>
              <a:t>Dynamic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28" name="TextBox 52">
            <a:extLst>
              <a:ext uri="{FF2B5EF4-FFF2-40B4-BE49-F238E27FC236}">
                <a16:creationId xmlns:a16="http://schemas.microsoft.com/office/drawing/2014/main" id="{37DC5D00-45E6-D6C6-AFEA-B23C0006B799}"/>
              </a:ext>
            </a:extLst>
          </p:cNvPr>
          <p:cNvSpPr txBox="1"/>
          <p:nvPr/>
        </p:nvSpPr>
        <p:spPr>
          <a:xfrm>
            <a:off x="5743426" y="3526209"/>
            <a:ext cx="5429547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s-MX" altLang="ko-KR" sz="3200" b="1" spc="60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FEATURES</a:t>
            </a:r>
            <a:endParaRPr lang="ko-KR" altLang="en-US" sz="3200" b="1" spc="60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E56C1A42-400E-271C-B336-D5A829CD34B8}"/>
              </a:ext>
            </a:extLst>
          </p:cNvPr>
          <p:cNvSpPr/>
          <p:nvPr/>
        </p:nvSpPr>
        <p:spPr>
          <a:xfrm>
            <a:off x="1412989" y="765600"/>
            <a:ext cx="2528443" cy="2528443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6342DA00-E56C-452A-362B-67A2A408A01E}"/>
              </a:ext>
            </a:extLst>
          </p:cNvPr>
          <p:cNvSpPr/>
          <p:nvPr/>
        </p:nvSpPr>
        <p:spPr>
          <a:xfrm>
            <a:off x="4864217" y="3606871"/>
            <a:ext cx="2547904" cy="2547904"/>
          </a:xfrm>
          <a:prstGeom prst="ellipse">
            <a:avLst/>
          </a:prstGeom>
          <a:noFill/>
          <a:ln w="76200">
            <a:solidFill>
              <a:srgbClr val="AEE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3" name="Gráfico 10">
            <a:extLst>
              <a:ext uri="{FF2B5EF4-FFF2-40B4-BE49-F238E27FC236}">
                <a16:creationId xmlns:a16="http://schemas.microsoft.com/office/drawing/2014/main" id="{DC1BEB90-F397-5C3D-C407-3A3CDC8E5141}"/>
              </a:ext>
            </a:extLst>
          </p:cNvPr>
          <p:cNvGrpSpPr/>
          <p:nvPr/>
        </p:nvGrpSpPr>
        <p:grpSpPr>
          <a:xfrm>
            <a:off x="11057070" y="389414"/>
            <a:ext cx="703395" cy="70339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4" name="Forma libre: forma 30">
              <a:extLst>
                <a:ext uri="{FF2B5EF4-FFF2-40B4-BE49-F238E27FC236}">
                  <a16:creationId xmlns:a16="http://schemas.microsoft.com/office/drawing/2014/main" id="{40B93AD1-5DEF-CAF8-DBFE-7A792F64ACB9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2DAEB2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35" name="Forma libre: forma 31">
              <a:extLst>
                <a:ext uri="{FF2B5EF4-FFF2-40B4-BE49-F238E27FC236}">
                  <a16:creationId xmlns:a16="http://schemas.microsoft.com/office/drawing/2014/main" id="{D02652FC-DFDC-00DC-92C6-B8C8FE16126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F3B78F3E-B0BB-47E7-A7F1-2C4AF3E94C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94"/>
          <a:stretch/>
        </p:blipFill>
        <p:spPr>
          <a:xfrm>
            <a:off x="988241" y="-153939"/>
            <a:ext cx="5977115" cy="69995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800C7C2-B852-4086-ABF5-BABF00C96E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949" y="3450402"/>
            <a:ext cx="4691136" cy="325773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DC50F75-4538-4A3D-B02F-174E4A3FB8B8}"/>
              </a:ext>
            </a:extLst>
          </p:cNvPr>
          <p:cNvSpPr/>
          <p:nvPr/>
        </p:nvSpPr>
        <p:spPr>
          <a:xfrm>
            <a:off x="270784" y="209006"/>
            <a:ext cx="11747045" cy="6496607"/>
          </a:xfrm>
          <a:prstGeom prst="rect">
            <a:avLst/>
          </a:prstGeom>
          <a:noFill/>
          <a:ln w="38100">
            <a:solidFill>
              <a:srgbClr val="00AE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495602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isósceles 3">
            <a:extLst>
              <a:ext uri="{FF2B5EF4-FFF2-40B4-BE49-F238E27FC236}">
                <a16:creationId xmlns:a16="http://schemas.microsoft.com/office/drawing/2014/main" id="{7B151B18-76C2-453B-8DB4-3DD3428D09A4}"/>
              </a:ext>
            </a:extLst>
          </p:cNvPr>
          <p:cNvSpPr/>
          <p:nvPr/>
        </p:nvSpPr>
        <p:spPr>
          <a:xfrm rot="5400000">
            <a:off x="804526" y="1273194"/>
            <a:ext cx="4337597" cy="5946650"/>
          </a:xfrm>
          <a:prstGeom prst="triangle">
            <a:avLst/>
          </a:prstGeom>
          <a:solidFill>
            <a:srgbClr val="2D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2691546-3A79-44F1-B242-EC42354C9EBE}"/>
              </a:ext>
            </a:extLst>
          </p:cNvPr>
          <p:cNvSpPr txBox="1"/>
          <p:nvPr/>
        </p:nvSpPr>
        <p:spPr>
          <a:xfrm>
            <a:off x="7318132" y="2649829"/>
            <a:ext cx="4516764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>
                <a:solidFill>
                  <a:schemeClr val="tx1">
                    <a:lumMod val="75000"/>
                    <a:lumOff val="25000"/>
                  </a:schemeClr>
                </a:solidFill>
                <a:latin typeface="Cinzel Decorative" panose="00000500000000000000" pitchFamily="2" charset="0"/>
                <a:cs typeface="Arial" panose="020B0604020202020204" pitchFamily="34" charset="0"/>
              </a:rPr>
              <a:t>We Create</a:t>
            </a:r>
          </a:p>
          <a:p>
            <a:r>
              <a:rPr lang="en-US" altLang="ko-KR" sz="2800" b="1">
                <a:solidFill>
                  <a:schemeClr val="tx1">
                    <a:lumMod val="75000"/>
                    <a:lumOff val="25000"/>
                  </a:schemeClr>
                </a:solidFill>
                <a:latin typeface="Cinzel Decorative" panose="00000500000000000000" pitchFamily="2" charset="0"/>
                <a:cs typeface="Arial" panose="020B0604020202020204" pitchFamily="34" charset="0"/>
              </a:rPr>
              <a:t>Quality Professional </a:t>
            </a:r>
          </a:p>
          <a:p>
            <a:r>
              <a:rPr lang="en-US" altLang="ko-KR" sz="2800" b="1">
                <a:solidFill>
                  <a:schemeClr val="tx1">
                    <a:lumMod val="75000"/>
                    <a:lumOff val="25000"/>
                  </a:schemeClr>
                </a:solidFill>
                <a:latin typeface="Cinzel Decorative" panose="00000500000000000000" pitchFamily="2" charset="0"/>
                <a:cs typeface="Arial" panose="020B0604020202020204" pitchFamily="34" charset="0"/>
              </a:rPr>
              <a:t>PPT </a:t>
            </a:r>
            <a:r>
              <a:rPr lang="en-US" altLang="ko-KR" sz="2800" b="1">
                <a:solidFill>
                  <a:srgbClr val="2DAEB2"/>
                </a:solidFill>
                <a:latin typeface="Cinzel Decorative" panose="00000500000000000000" pitchFamily="2" charset="0"/>
                <a:cs typeface="Arial" panose="020B0604020202020204" pitchFamily="34" charset="0"/>
              </a:rPr>
              <a:t>Presentation</a:t>
            </a:r>
            <a:endParaRPr lang="ko-KR" altLang="en-US" sz="2800" b="1">
              <a:solidFill>
                <a:srgbClr val="2DAEB2"/>
              </a:solidFill>
              <a:latin typeface="Cinzel Decorative" panose="00000500000000000000" pitchFamily="2" charset="0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0FAB0E1-6979-4D6C-9788-CE1A719AF9D0}"/>
              </a:ext>
            </a:extLst>
          </p:cNvPr>
          <p:cNvSpPr txBox="1"/>
          <p:nvPr/>
        </p:nvSpPr>
        <p:spPr>
          <a:xfrm>
            <a:off x="7318132" y="4065157"/>
            <a:ext cx="44072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</a:t>
            </a:r>
          </a:p>
          <a:p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0938822-0C83-4279-990D-7EB6079C72FE}"/>
              </a:ext>
            </a:extLst>
          </p:cNvPr>
          <p:cNvSpPr txBox="1"/>
          <p:nvPr/>
        </p:nvSpPr>
        <p:spPr>
          <a:xfrm>
            <a:off x="547553" y="1828350"/>
            <a:ext cx="245234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rgbClr val="2DAEB2"/>
                </a:solidFill>
                <a:cs typeface="Arial" panose="020B0604020202020204" pitchFamily="34" charset="0"/>
              </a:rPr>
              <a:t>Dermatology Layout </a:t>
            </a:r>
            <a:r>
              <a:rPr lang="en-GB" altLang="ko-KR" dirty="0">
                <a:cs typeface="Arial" panose="020B0604020202020204" pitchFamily="34" charset="0"/>
              </a:rPr>
              <a:t>Clean Text Slide for your Presentation. Dermatology Layout Clean Text Slide for your Presentation.</a:t>
            </a:r>
          </a:p>
        </p:txBody>
      </p:sp>
      <p:sp>
        <p:nvSpPr>
          <p:cNvPr id="52" name="Text Placeholder 1">
            <a:extLst>
              <a:ext uri="{FF2B5EF4-FFF2-40B4-BE49-F238E27FC236}">
                <a16:creationId xmlns:a16="http://schemas.microsoft.com/office/drawing/2014/main" id="{3CB67865-1623-1E8D-3930-721F6A0D2F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699" y="131379"/>
            <a:ext cx="11573197" cy="724247"/>
          </a:xfrm>
        </p:spPr>
        <p:txBody>
          <a:bodyPr/>
          <a:lstStyle/>
          <a:p>
            <a:pPr algn="l"/>
            <a:r>
              <a:rPr lang="en-US" sz="4400">
                <a:latin typeface="Cinzel Decorative" panose="00000500000000000000" pitchFamily="2" charset="0"/>
              </a:rPr>
              <a:t>Infographic Style</a:t>
            </a:r>
          </a:p>
        </p:txBody>
      </p:sp>
      <p:sp>
        <p:nvSpPr>
          <p:cNvPr id="72" name="TextBox 50">
            <a:extLst>
              <a:ext uri="{FF2B5EF4-FFF2-40B4-BE49-F238E27FC236}">
                <a16:creationId xmlns:a16="http://schemas.microsoft.com/office/drawing/2014/main" id="{70C01F64-B454-613C-F7FE-1F4FB50531C7}"/>
              </a:ext>
            </a:extLst>
          </p:cNvPr>
          <p:cNvSpPr txBox="1"/>
          <p:nvPr/>
        </p:nvSpPr>
        <p:spPr>
          <a:xfrm>
            <a:off x="385057" y="799584"/>
            <a:ext cx="527578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spc="300">
                <a:solidFill>
                  <a:schemeClr val="bg1"/>
                </a:solidFill>
                <a:cs typeface="Arial" panose="020B0604020202020204" pitchFamily="34" charset="0"/>
              </a:rPr>
              <a:t>FREE DERMATOLOGY PRESENTATION</a:t>
            </a:r>
            <a:endParaRPr lang="ko-KR" altLang="en-US" sz="1600" spc="3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C6DF8566-E4AD-4C7A-A469-9548EF675872}"/>
              </a:ext>
            </a:extLst>
          </p:cNvPr>
          <p:cNvSpPr/>
          <p:nvPr/>
        </p:nvSpPr>
        <p:spPr>
          <a:xfrm>
            <a:off x="1" y="782260"/>
            <a:ext cx="11622573" cy="3822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4" name="Diagrama de flujo: pantalla 73">
            <a:extLst>
              <a:ext uri="{FF2B5EF4-FFF2-40B4-BE49-F238E27FC236}">
                <a16:creationId xmlns:a16="http://schemas.microsoft.com/office/drawing/2014/main" id="{503B7F4D-F24D-426D-B2EF-4E96D35DFD25}"/>
              </a:ext>
            </a:extLst>
          </p:cNvPr>
          <p:cNvSpPr/>
          <p:nvPr/>
        </p:nvSpPr>
        <p:spPr>
          <a:xfrm rot="16200000">
            <a:off x="11054174" y="158983"/>
            <a:ext cx="1188886" cy="942627"/>
          </a:xfrm>
          <a:prstGeom prst="flowChartDisplay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75" name="Grupo 74">
            <a:extLst>
              <a:ext uri="{FF2B5EF4-FFF2-40B4-BE49-F238E27FC236}">
                <a16:creationId xmlns:a16="http://schemas.microsoft.com/office/drawing/2014/main" id="{5761E22E-B916-4A5E-82B8-04D2480F8251}"/>
              </a:ext>
            </a:extLst>
          </p:cNvPr>
          <p:cNvGrpSpPr/>
          <p:nvPr/>
        </p:nvGrpSpPr>
        <p:grpSpPr>
          <a:xfrm>
            <a:off x="11306036" y="205235"/>
            <a:ext cx="685161" cy="724689"/>
            <a:chOff x="4895765" y="2162160"/>
            <a:chExt cx="2398099" cy="2536449"/>
          </a:xfrm>
        </p:grpSpPr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893B48C6-738B-49A7-86CA-24A67D37C134}"/>
                </a:ext>
              </a:extLst>
            </p:cNvPr>
            <p:cNvSpPr/>
            <p:nvPr/>
          </p:nvSpPr>
          <p:spPr>
            <a:xfrm>
              <a:off x="6315352" y="3459220"/>
              <a:ext cx="978512" cy="1239389"/>
            </a:xfrm>
            <a:custGeom>
              <a:avLst/>
              <a:gdLst>
                <a:gd name="connsiteX0" fmla="*/ 921934 w 978512"/>
                <a:gd name="connsiteY0" fmla="*/ 53314 h 1239389"/>
                <a:gd name="connsiteX1" fmla="*/ 504834 w 978512"/>
                <a:gd name="connsiteY1" fmla="*/ 52647 h 1239389"/>
                <a:gd name="connsiteX2" fmla="*/ 440349 w 978512"/>
                <a:gd name="connsiteY2" fmla="*/ 28073 h 1239389"/>
                <a:gd name="connsiteX3" fmla="*/ 504453 w 978512"/>
                <a:gd name="connsiteY3" fmla="*/ 3403 h 1239389"/>
                <a:gd name="connsiteX4" fmla="*/ 928125 w 978512"/>
                <a:gd name="connsiteY4" fmla="*/ 1974 h 1239389"/>
                <a:gd name="connsiteX5" fmla="*/ 978512 w 978512"/>
                <a:gd name="connsiteY5" fmla="*/ 51123 h 1239389"/>
                <a:gd name="connsiteX6" fmla="*/ 978131 w 978512"/>
                <a:gd name="connsiteY6" fmla="*/ 908183 h 1239389"/>
                <a:gd name="connsiteX7" fmla="*/ 968034 w 978512"/>
                <a:gd name="connsiteY7" fmla="*/ 963999 h 1239389"/>
                <a:gd name="connsiteX8" fmla="*/ 969082 w 978512"/>
                <a:gd name="connsiteY8" fmla="*/ 1127162 h 1239389"/>
                <a:gd name="connsiteX9" fmla="*/ 925172 w 978512"/>
                <a:gd name="connsiteY9" fmla="*/ 1185741 h 1239389"/>
                <a:gd name="connsiteX10" fmla="*/ 365102 w 978512"/>
                <a:gd name="connsiteY10" fmla="*/ 1185741 h 1239389"/>
                <a:gd name="connsiteX11" fmla="*/ 294903 w 978512"/>
                <a:gd name="connsiteY11" fmla="*/ 1238891 h 1239389"/>
                <a:gd name="connsiteX12" fmla="*/ 209273 w 978512"/>
                <a:gd name="connsiteY12" fmla="*/ 1239081 h 1239389"/>
                <a:gd name="connsiteX13" fmla="*/ 152028 w 978512"/>
                <a:gd name="connsiteY13" fmla="*/ 1189551 h 1239389"/>
                <a:gd name="connsiteX14" fmla="*/ 127072 w 978512"/>
                <a:gd name="connsiteY14" fmla="*/ 1184979 h 1239389"/>
                <a:gd name="connsiteX15" fmla="*/ 580 w 978512"/>
                <a:gd name="connsiteY15" fmla="*/ 1039056 h 1239389"/>
                <a:gd name="connsiteX16" fmla="*/ 580 w 978512"/>
                <a:gd name="connsiteY16" fmla="*/ 177234 h 1239389"/>
                <a:gd name="connsiteX17" fmla="*/ 178031 w 978512"/>
                <a:gd name="connsiteY17" fmla="*/ 2831 h 1239389"/>
                <a:gd name="connsiteX18" fmla="*/ 249278 w 978512"/>
                <a:gd name="connsiteY18" fmla="*/ 3974 h 1239389"/>
                <a:gd name="connsiteX19" fmla="*/ 282520 w 978512"/>
                <a:gd name="connsiteY19" fmla="*/ 28358 h 1239389"/>
                <a:gd name="connsiteX20" fmla="*/ 248230 w 978512"/>
                <a:gd name="connsiteY20" fmla="*/ 52457 h 1239389"/>
                <a:gd name="connsiteX21" fmla="*/ 184222 w 978512"/>
                <a:gd name="connsiteY21" fmla="*/ 53504 h 1239389"/>
                <a:gd name="connsiteX22" fmla="*/ 184222 w 978512"/>
                <a:gd name="connsiteY22" fmla="*/ 897896 h 1239389"/>
                <a:gd name="connsiteX23" fmla="*/ 922124 w 978512"/>
                <a:gd name="connsiteY23" fmla="*/ 897896 h 1239389"/>
                <a:gd name="connsiteX24" fmla="*/ 922124 w 978512"/>
                <a:gd name="connsiteY24" fmla="*/ 53409 h 1239389"/>
                <a:gd name="connsiteX25" fmla="*/ 906217 w 978512"/>
                <a:gd name="connsiteY25" fmla="*/ 957808 h 1239389"/>
                <a:gd name="connsiteX26" fmla="*/ 903550 w 978512"/>
                <a:gd name="connsiteY26" fmla="*/ 956474 h 1239389"/>
                <a:gd name="connsiteX27" fmla="*/ 137359 w 978512"/>
                <a:gd name="connsiteY27" fmla="*/ 956760 h 1239389"/>
                <a:gd name="connsiteX28" fmla="*/ 51539 w 978512"/>
                <a:gd name="connsiteY28" fmla="*/ 1046009 h 1239389"/>
                <a:gd name="connsiteX29" fmla="*/ 153552 w 978512"/>
                <a:gd name="connsiteY29" fmla="*/ 1129544 h 1239389"/>
                <a:gd name="connsiteX30" fmla="*/ 147170 w 978512"/>
                <a:gd name="connsiteY30" fmla="*/ 1084490 h 1239389"/>
                <a:gd name="connsiteX31" fmla="*/ 176221 w 978512"/>
                <a:gd name="connsiteY31" fmla="*/ 1031912 h 1239389"/>
                <a:gd name="connsiteX32" fmla="*/ 771153 w 978512"/>
                <a:gd name="connsiteY32" fmla="*/ 1031722 h 1239389"/>
                <a:gd name="connsiteX33" fmla="*/ 804014 w 978512"/>
                <a:gd name="connsiteY33" fmla="*/ 1034389 h 1239389"/>
                <a:gd name="connsiteX34" fmla="*/ 819349 w 978512"/>
                <a:gd name="connsiteY34" fmla="*/ 1054201 h 1239389"/>
                <a:gd name="connsiteX35" fmla="*/ 804300 w 978512"/>
                <a:gd name="connsiteY35" fmla="*/ 1078966 h 1239389"/>
                <a:gd name="connsiteX36" fmla="*/ 762104 w 978512"/>
                <a:gd name="connsiteY36" fmla="*/ 1082585 h 1239389"/>
                <a:gd name="connsiteX37" fmla="*/ 390915 w 978512"/>
                <a:gd name="connsiteY37" fmla="*/ 1083062 h 1239389"/>
                <a:gd name="connsiteX38" fmla="*/ 361482 w 978512"/>
                <a:gd name="connsiteY38" fmla="*/ 1087729 h 1239389"/>
                <a:gd name="connsiteX39" fmla="*/ 363578 w 978512"/>
                <a:gd name="connsiteY39" fmla="*/ 1131735 h 1239389"/>
                <a:gd name="connsiteX40" fmla="*/ 906217 w 978512"/>
                <a:gd name="connsiteY40" fmla="*/ 1131735 h 1239389"/>
                <a:gd name="connsiteX41" fmla="*/ 906217 w 978512"/>
                <a:gd name="connsiteY41" fmla="*/ 957713 h 1239389"/>
                <a:gd name="connsiteX42" fmla="*/ 52968 w 978512"/>
                <a:gd name="connsiteY42" fmla="*/ 921232 h 1239389"/>
                <a:gd name="connsiteX43" fmla="*/ 128501 w 978512"/>
                <a:gd name="connsiteY43" fmla="*/ 826744 h 1239389"/>
                <a:gd name="connsiteX44" fmla="*/ 127358 w 978512"/>
                <a:gd name="connsiteY44" fmla="*/ 127418 h 1239389"/>
                <a:gd name="connsiteX45" fmla="*/ 127358 w 978512"/>
                <a:gd name="connsiteY45" fmla="*/ 58457 h 1239389"/>
                <a:gd name="connsiteX46" fmla="*/ 51253 w 978512"/>
                <a:gd name="connsiteY46" fmla="*/ 194951 h 1239389"/>
                <a:gd name="connsiteX47" fmla="*/ 50682 w 978512"/>
                <a:gd name="connsiteY47" fmla="*/ 884846 h 1239389"/>
                <a:gd name="connsiteX48" fmla="*/ 52872 w 978512"/>
                <a:gd name="connsiteY48" fmla="*/ 921327 h 1239389"/>
                <a:gd name="connsiteX49" fmla="*/ 207939 w 978512"/>
                <a:gd name="connsiteY49" fmla="*/ 1182789 h 1239389"/>
                <a:gd name="connsiteX50" fmla="*/ 303856 w 978512"/>
                <a:gd name="connsiteY50" fmla="*/ 1182789 h 1239389"/>
                <a:gd name="connsiteX51" fmla="*/ 303856 w 978512"/>
                <a:gd name="connsiteY51" fmla="*/ 1086776 h 1239389"/>
                <a:gd name="connsiteX52" fmla="*/ 207939 w 978512"/>
                <a:gd name="connsiteY52" fmla="*/ 1086776 h 1239389"/>
                <a:gd name="connsiteX53" fmla="*/ 207939 w 978512"/>
                <a:gd name="connsiteY53" fmla="*/ 1182789 h 123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8512" h="1239389">
                  <a:moveTo>
                    <a:pt x="921934" y="53314"/>
                  </a:moveTo>
                  <a:cubicBezTo>
                    <a:pt x="780392" y="53314"/>
                    <a:pt x="642565" y="54076"/>
                    <a:pt x="504834" y="52647"/>
                  </a:cubicBezTo>
                  <a:cubicBezTo>
                    <a:pt x="481402" y="52361"/>
                    <a:pt x="440635" y="68935"/>
                    <a:pt x="440349" y="28073"/>
                  </a:cubicBezTo>
                  <a:cubicBezTo>
                    <a:pt x="440064" y="-13742"/>
                    <a:pt x="481307" y="3593"/>
                    <a:pt x="504453" y="3403"/>
                  </a:cubicBezTo>
                  <a:cubicBezTo>
                    <a:pt x="645613" y="1879"/>
                    <a:pt x="786869" y="3593"/>
                    <a:pt x="928125" y="1974"/>
                  </a:cubicBezTo>
                  <a:cubicBezTo>
                    <a:pt x="965272" y="1498"/>
                    <a:pt x="978607" y="13880"/>
                    <a:pt x="978512" y="51123"/>
                  </a:cubicBezTo>
                  <a:cubicBezTo>
                    <a:pt x="977750" y="336778"/>
                    <a:pt x="978512" y="622528"/>
                    <a:pt x="978131" y="908183"/>
                  </a:cubicBezTo>
                  <a:cubicBezTo>
                    <a:pt x="978131" y="926852"/>
                    <a:pt x="973940" y="946187"/>
                    <a:pt x="968034" y="963999"/>
                  </a:cubicBezTo>
                  <a:cubicBezTo>
                    <a:pt x="949746" y="1018768"/>
                    <a:pt x="951651" y="1072203"/>
                    <a:pt x="969082" y="1127162"/>
                  </a:cubicBezTo>
                  <a:cubicBezTo>
                    <a:pt x="985370" y="1178407"/>
                    <a:pt x="978512" y="1185646"/>
                    <a:pt x="925172" y="1185741"/>
                  </a:cubicBezTo>
                  <a:cubicBezTo>
                    <a:pt x="739625" y="1185837"/>
                    <a:pt x="554078" y="1185741"/>
                    <a:pt x="365102" y="1185741"/>
                  </a:cubicBezTo>
                  <a:cubicBezTo>
                    <a:pt x="365769" y="1237557"/>
                    <a:pt x="333288" y="1241177"/>
                    <a:pt x="294903" y="1238891"/>
                  </a:cubicBezTo>
                  <a:cubicBezTo>
                    <a:pt x="266423" y="1237176"/>
                    <a:pt x="237753" y="1237462"/>
                    <a:pt x="209273" y="1239081"/>
                  </a:cubicBezTo>
                  <a:cubicBezTo>
                    <a:pt x="174126" y="1241081"/>
                    <a:pt x="148694" y="1233271"/>
                    <a:pt x="152028" y="1189551"/>
                  </a:cubicBezTo>
                  <a:cubicBezTo>
                    <a:pt x="142122" y="1187741"/>
                    <a:pt x="134597" y="1186217"/>
                    <a:pt x="127072" y="1184979"/>
                  </a:cubicBezTo>
                  <a:cubicBezTo>
                    <a:pt x="44776" y="1171358"/>
                    <a:pt x="771" y="1122019"/>
                    <a:pt x="580" y="1039056"/>
                  </a:cubicBezTo>
                  <a:cubicBezTo>
                    <a:pt x="9" y="751782"/>
                    <a:pt x="-372" y="464508"/>
                    <a:pt x="580" y="177234"/>
                  </a:cubicBezTo>
                  <a:cubicBezTo>
                    <a:pt x="961" y="61886"/>
                    <a:pt x="62683" y="2927"/>
                    <a:pt x="178031" y="2831"/>
                  </a:cubicBezTo>
                  <a:cubicBezTo>
                    <a:pt x="201843" y="2831"/>
                    <a:pt x="226132" y="69"/>
                    <a:pt x="249278" y="3974"/>
                  </a:cubicBezTo>
                  <a:cubicBezTo>
                    <a:pt x="261375" y="6070"/>
                    <a:pt x="271566" y="19881"/>
                    <a:pt x="282520" y="28358"/>
                  </a:cubicBezTo>
                  <a:cubicBezTo>
                    <a:pt x="271185" y="36740"/>
                    <a:pt x="260803" y="49790"/>
                    <a:pt x="248230" y="52457"/>
                  </a:cubicBezTo>
                  <a:cubicBezTo>
                    <a:pt x="228799" y="56552"/>
                    <a:pt x="207844" y="53504"/>
                    <a:pt x="184222" y="53504"/>
                  </a:cubicBezTo>
                  <a:lnTo>
                    <a:pt x="184222" y="897896"/>
                  </a:lnTo>
                  <a:lnTo>
                    <a:pt x="922124" y="897896"/>
                  </a:lnTo>
                  <a:lnTo>
                    <a:pt x="922124" y="53409"/>
                  </a:lnTo>
                  <a:close/>
                  <a:moveTo>
                    <a:pt x="906217" y="957808"/>
                  </a:moveTo>
                  <a:cubicBezTo>
                    <a:pt x="908980" y="959332"/>
                    <a:pt x="906217" y="956474"/>
                    <a:pt x="903550" y="956474"/>
                  </a:cubicBezTo>
                  <a:cubicBezTo>
                    <a:pt x="648185" y="956189"/>
                    <a:pt x="392724" y="955141"/>
                    <a:pt x="137359" y="956760"/>
                  </a:cubicBezTo>
                  <a:cubicBezTo>
                    <a:pt x="84495" y="957046"/>
                    <a:pt x="50110" y="997718"/>
                    <a:pt x="51539" y="1046009"/>
                  </a:cubicBezTo>
                  <a:cubicBezTo>
                    <a:pt x="53063" y="1099731"/>
                    <a:pt x="87258" y="1129068"/>
                    <a:pt x="153552" y="1129544"/>
                  </a:cubicBezTo>
                  <a:cubicBezTo>
                    <a:pt x="151647" y="1114018"/>
                    <a:pt x="153742" y="1096968"/>
                    <a:pt x="147170" y="1084490"/>
                  </a:cubicBezTo>
                  <a:cubicBezTo>
                    <a:pt x="123548" y="1039056"/>
                    <a:pt x="126215" y="1032008"/>
                    <a:pt x="176221" y="1031912"/>
                  </a:cubicBezTo>
                  <a:cubicBezTo>
                    <a:pt x="374532" y="1031531"/>
                    <a:pt x="572842" y="1031627"/>
                    <a:pt x="771153" y="1031722"/>
                  </a:cubicBezTo>
                  <a:cubicBezTo>
                    <a:pt x="782202" y="1031722"/>
                    <a:pt x="794203" y="1030579"/>
                    <a:pt x="804014" y="1034389"/>
                  </a:cubicBezTo>
                  <a:cubicBezTo>
                    <a:pt x="811062" y="1037151"/>
                    <a:pt x="819825" y="1047724"/>
                    <a:pt x="819349" y="1054201"/>
                  </a:cubicBezTo>
                  <a:cubicBezTo>
                    <a:pt x="818682" y="1063154"/>
                    <a:pt x="811729" y="1076204"/>
                    <a:pt x="804300" y="1078966"/>
                  </a:cubicBezTo>
                  <a:cubicBezTo>
                    <a:pt x="791536" y="1083728"/>
                    <a:pt x="776296" y="1082585"/>
                    <a:pt x="762104" y="1082585"/>
                  </a:cubicBezTo>
                  <a:cubicBezTo>
                    <a:pt x="638374" y="1082871"/>
                    <a:pt x="514644" y="1082776"/>
                    <a:pt x="390915" y="1083062"/>
                  </a:cubicBezTo>
                  <a:cubicBezTo>
                    <a:pt x="381961" y="1083062"/>
                    <a:pt x="373103" y="1085824"/>
                    <a:pt x="361482" y="1087729"/>
                  </a:cubicBezTo>
                  <a:cubicBezTo>
                    <a:pt x="362244" y="1103445"/>
                    <a:pt x="362911" y="1116971"/>
                    <a:pt x="363578" y="1131735"/>
                  </a:cubicBezTo>
                  <a:lnTo>
                    <a:pt x="906217" y="1131735"/>
                  </a:lnTo>
                  <a:lnTo>
                    <a:pt x="906217" y="957713"/>
                  </a:lnTo>
                  <a:close/>
                  <a:moveTo>
                    <a:pt x="52968" y="921232"/>
                  </a:moveTo>
                  <a:cubicBezTo>
                    <a:pt x="124977" y="921232"/>
                    <a:pt x="129072" y="880370"/>
                    <a:pt x="128501" y="826744"/>
                  </a:cubicBezTo>
                  <a:cubicBezTo>
                    <a:pt x="126024" y="593667"/>
                    <a:pt x="127453" y="360495"/>
                    <a:pt x="127358" y="127418"/>
                  </a:cubicBezTo>
                  <a:cubicBezTo>
                    <a:pt x="127358" y="106178"/>
                    <a:pt x="127358" y="84937"/>
                    <a:pt x="127358" y="58457"/>
                  </a:cubicBezTo>
                  <a:cubicBezTo>
                    <a:pt x="57254" y="86842"/>
                    <a:pt x="51539" y="140753"/>
                    <a:pt x="51253" y="194951"/>
                  </a:cubicBezTo>
                  <a:cubicBezTo>
                    <a:pt x="50301" y="424884"/>
                    <a:pt x="50682" y="654818"/>
                    <a:pt x="50682" y="884846"/>
                  </a:cubicBezTo>
                  <a:cubicBezTo>
                    <a:pt x="50682" y="897134"/>
                    <a:pt x="52110" y="909326"/>
                    <a:pt x="52872" y="921327"/>
                  </a:cubicBezTo>
                  <a:close/>
                  <a:moveTo>
                    <a:pt x="207939" y="1182789"/>
                  </a:moveTo>
                  <a:lnTo>
                    <a:pt x="303856" y="1182789"/>
                  </a:lnTo>
                  <a:lnTo>
                    <a:pt x="303856" y="1086776"/>
                  </a:lnTo>
                  <a:lnTo>
                    <a:pt x="207939" y="1086776"/>
                  </a:lnTo>
                  <a:lnTo>
                    <a:pt x="207939" y="118278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6874B56F-3713-4DF5-9561-A33DB262EFB3}"/>
                </a:ext>
              </a:extLst>
            </p:cNvPr>
            <p:cNvSpPr/>
            <p:nvPr/>
          </p:nvSpPr>
          <p:spPr>
            <a:xfrm>
              <a:off x="4895765" y="3460495"/>
              <a:ext cx="1029204" cy="1237616"/>
            </a:xfrm>
            <a:custGeom>
              <a:avLst/>
              <a:gdLst>
                <a:gd name="connsiteX0" fmla="*/ 54758 w 1029204"/>
                <a:gd name="connsiteY0" fmla="*/ 146241 h 1237616"/>
                <a:gd name="connsiteX1" fmla="*/ 82000 w 1029204"/>
                <a:gd name="connsiteY1" fmla="*/ 469329 h 1237616"/>
                <a:gd name="connsiteX2" fmla="*/ 134673 w 1029204"/>
                <a:gd name="connsiteY2" fmla="*/ 548767 h 1237616"/>
                <a:gd name="connsiteX3" fmla="*/ 202491 w 1029204"/>
                <a:gd name="connsiteY3" fmla="*/ 540576 h 1237616"/>
                <a:gd name="connsiteX4" fmla="*/ 313838 w 1029204"/>
                <a:gd name="connsiteY4" fmla="*/ 542862 h 1237616"/>
                <a:gd name="connsiteX5" fmla="*/ 370798 w 1029204"/>
                <a:gd name="connsiteY5" fmla="*/ 556101 h 1237616"/>
                <a:gd name="connsiteX6" fmla="*/ 461095 w 1029204"/>
                <a:gd name="connsiteY6" fmla="*/ 446088 h 1237616"/>
                <a:gd name="connsiteX7" fmla="*/ 488050 w 1029204"/>
                <a:gd name="connsiteY7" fmla="*/ 118046 h 1237616"/>
                <a:gd name="connsiteX8" fmla="*/ 444807 w 1029204"/>
                <a:gd name="connsiteY8" fmla="*/ 147098 h 1237616"/>
                <a:gd name="connsiteX9" fmla="*/ 348033 w 1029204"/>
                <a:gd name="connsiteY9" fmla="*/ 122142 h 1237616"/>
                <a:gd name="connsiteX10" fmla="*/ 357939 w 1029204"/>
                <a:gd name="connsiteY10" fmla="*/ 22511 h 1237616"/>
                <a:gd name="connsiteX11" fmla="*/ 457951 w 1029204"/>
                <a:gd name="connsiteY11" fmla="*/ 16320 h 1237616"/>
                <a:gd name="connsiteX12" fmla="*/ 536818 w 1029204"/>
                <a:gd name="connsiteY12" fmla="*/ 179578 h 1237616"/>
                <a:gd name="connsiteX13" fmla="*/ 513958 w 1029204"/>
                <a:gd name="connsiteY13" fmla="*/ 454470 h 1237616"/>
                <a:gd name="connsiteX14" fmla="*/ 370036 w 1029204"/>
                <a:gd name="connsiteY14" fmla="*/ 611061 h 1237616"/>
                <a:gd name="connsiteX15" fmla="*/ 284025 w 1029204"/>
                <a:gd name="connsiteY15" fmla="*/ 719931 h 1237616"/>
                <a:gd name="connsiteX16" fmla="*/ 284215 w 1029204"/>
                <a:gd name="connsiteY16" fmla="*/ 1058069 h 1237616"/>
                <a:gd name="connsiteX17" fmla="*/ 406802 w 1029204"/>
                <a:gd name="connsiteY17" fmla="*/ 1183703 h 1237616"/>
                <a:gd name="connsiteX18" fmla="*/ 778182 w 1029204"/>
                <a:gd name="connsiteY18" fmla="*/ 1183418 h 1237616"/>
                <a:gd name="connsiteX19" fmla="*/ 898768 w 1029204"/>
                <a:gd name="connsiteY19" fmla="*/ 1069785 h 1237616"/>
                <a:gd name="connsiteX20" fmla="*/ 870003 w 1029204"/>
                <a:gd name="connsiteY20" fmla="*/ 1012063 h 1237616"/>
                <a:gd name="connsiteX21" fmla="*/ 827902 w 1029204"/>
                <a:gd name="connsiteY21" fmla="*/ 897096 h 1237616"/>
                <a:gd name="connsiteX22" fmla="*/ 927439 w 1029204"/>
                <a:gd name="connsiteY22" fmla="*/ 823373 h 1237616"/>
                <a:gd name="connsiteX23" fmla="*/ 1025356 w 1029204"/>
                <a:gd name="connsiteY23" fmla="*/ 900049 h 1237616"/>
                <a:gd name="connsiteX24" fmla="*/ 980207 w 1029204"/>
                <a:gd name="connsiteY24" fmla="*/ 1016063 h 1237616"/>
                <a:gd name="connsiteX25" fmla="*/ 953537 w 1029204"/>
                <a:gd name="connsiteY25" fmla="*/ 1062641 h 1237616"/>
                <a:gd name="connsiteX26" fmla="*/ 772943 w 1029204"/>
                <a:gd name="connsiteY26" fmla="*/ 1236758 h 1237616"/>
                <a:gd name="connsiteX27" fmla="*/ 406326 w 1029204"/>
                <a:gd name="connsiteY27" fmla="*/ 1236758 h 1237616"/>
                <a:gd name="connsiteX28" fmla="*/ 230304 w 1029204"/>
                <a:gd name="connsiteY28" fmla="*/ 1059117 h 1237616"/>
                <a:gd name="connsiteX29" fmla="*/ 230494 w 1029204"/>
                <a:gd name="connsiteY29" fmla="*/ 706692 h 1237616"/>
                <a:gd name="connsiteX30" fmla="*/ 159247 w 1029204"/>
                <a:gd name="connsiteY30" fmla="*/ 614585 h 1237616"/>
                <a:gd name="connsiteX31" fmla="*/ 27040 w 1029204"/>
                <a:gd name="connsiteY31" fmla="*/ 451707 h 1237616"/>
                <a:gd name="connsiteX32" fmla="*/ 1323 w 1029204"/>
                <a:gd name="connsiteY32" fmla="*/ 162528 h 1237616"/>
                <a:gd name="connsiteX33" fmla="*/ 35613 w 1029204"/>
                <a:gd name="connsiteY33" fmla="*/ 38989 h 1237616"/>
                <a:gd name="connsiteX34" fmla="*/ 135149 w 1029204"/>
                <a:gd name="connsiteY34" fmla="*/ 8128 h 1237616"/>
                <a:gd name="connsiteX35" fmla="*/ 176964 w 1029204"/>
                <a:gd name="connsiteY35" fmla="*/ 98806 h 1237616"/>
                <a:gd name="connsiteX36" fmla="*/ 88667 w 1029204"/>
                <a:gd name="connsiteY36" fmla="*/ 153861 h 1237616"/>
                <a:gd name="connsiteX37" fmla="*/ 54663 w 1029204"/>
                <a:gd name="connsiteY37" fmla="*/ 146050 h 1237616"/>
                <a:gd name="connsiteX38" fmla="*/ 913246 w 1029204"/>
                <a:gd name="connsiteY38" fmla="*/ 983774 h 1237616"/>
                <a:gd name="connsiteX39" fmla="*/ 936678 w 1029204"/>
                <a:gd name="connsiteY39" fmla="*/ 983964 h 1237616"/>
                <a:gd name="connsiteX40" fmla="*/ 972778 w 1029204"/>
                <a:gd name="connsiteY40" fmla="*/ 926624 h 1237616"/>
                <a:gd name="connsiteX41" fmla="*/ 928391 w 1029204"/>
                <a:gd name="connsiteY41" fmla="*/ 879570 h 1237616"/>
                <a:gd name="connsiteX42" fmla="*/ 878194 w 1029204"/>
                <a:gd name="connsiteY42" fmla="*/ 925100 h 1237616"/>
                <a:gd name="connsiteX43" fmla="*/ 913342 w 1029204"/>
                <a:gd name="connsiteY43" fmla="*/ 983774 h 123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29204" h="1237616">
                  <a:moveTo>
                    <a:pt x="54758" y="146241"/>
                  </a:moveTo>
                  <a:cubicBezTo>
                    <a:pt x="63426" y="257969"/>
                    <a:pt x="68379" y="364172"/>
                    <a:pt x="82000" y="469329"/>
                  </a:cubicBezTo>
                  <a:cubicBezTo>
                    <a:pt x="85714" y="497999"/>
                    <a:pt x="111908" y="527145"/>
                    <a:pt x="134673" y="548767"/>
                  </a:cubicBezTo>
                  <a:cubicBezTo>
                    <a:pt x="154104" y="567150"/>
                    <a:pt x="178678" y="570293"/>
                    <a:pt x="202491" y="540576"/>
                  </a:cubicBezTo>
                  <a:cubicBezTo>
                    <a:pt x="233161" y="502475"/>
                    <a:pt x="281834" y="504190"/>
                    <a:pt x="313838" y="542862"/>
                  </a:cubicBezTo>
                  <a:cubicBezTo>
                    <a:pt x="332412" y="565436"/>
                    <a:pt x="347747" y="564959"/>
                    <a:pt x="370798" y="556101"/>
                  </a:cubicBezTo>
                  <a:cubicBezTo>
                    <a:pt x="422328" y="536480"/>
                    <a:pt x="456808" y="504857"/>
                    <a:pt x="461095" y="446088"/>
                  </a:cubicBezTo>
                  <a:cubicBezTo>
                    <a:pt x="469096" y="338741"/>
                    <a:pt x="478621" y="231489"/>
                    <a:pt x="488050" y="118046"/>
                  </a:cubicBezTo>
                  <a:cubicBezTo>
                    <a:pt x="470048" y="130334"/>
                    <a:pt x="458428" y="141097"/>
                    <a:pt x="444807" y="147098"/>
                  </a:cubicBezTo>
                  <a:cubicBezTo>
                    <a:pt x="406707" y="163957"/>
                    <a:pt x="372131" y="156623"/>
                    <a:pt x="348033" y="122142"/>
                  </a:cubicBezTo>
                  <a:cubicBezTo>
                    <a:pt x="323744" y="87567"/>
                    <a:pt x="328602" y="51276"/>
                    <a:pt x="357939" y="22511"/>
                  </a:cubicBezTo>
                  <a:cubicBezTo>
                    <a:pt x="387752" y="-6731"/>
                    <a:pt x="422899" y="-6064"/>
                    <a:pt x="457951" y="16320"/>
                  </a:cubicBezTo>
                  <a:cubicBezTo>
                    <a:pt x="517768" y="54515"/>
                    <a:pt x="552154" y="98711"/>
                    <a:pt x="536818" y="179578"/>
                  </a:cubicBezTo>
                  <a:cubicBezTo>
                    <a:pt x="519769" y="269399"/>
                    <a:pt x="521102" y="362744"/>
                    <a:pt x="513958" y="454470"/>
                  </a:cubicBezTo>
                  <a:cubicBezTo>
                    <a:pt x="507958" y="531527"/>
                    <a:pt x="455189" y="588582"/>
                    <a:pt x="370036" y="611061"/>
                  </a:cubicBezTo>
                  <a:cubicBezTo>
                    <a:pt x="310504" y="626777"/>
                    <a:pt x="284025" y="660019"/>
                    <a:pt x="284025" y="719931"/>
                  </a:cubicBezTo>
                  <a:cubicBezTo>
                    <a:pt x="284025" y="832612"/>
                    <a:pt x="283549" y="945388"/>
                    <a:pt x="284215" y="1058069"/>
                  </a:cubicBezTo>
                  <a:cubicBezTo>
                    <a:pt x="284692" y="1137793"/>
                    <a:pt x="328792" y="1183227"/>
                    <a:pt x="406802" y="1183703"/>
                  </a:cubicBezTo>
                  <a:cubicBezTo>
                    <a:pt x="530627" y="1184370"/>
                    <a:pt x="654452" y="1184275"/>
                    <a:pt x="778182" y="1183418"/>
                  </a:cubicBezTo>
                  <a:cubicBezTo>
                    <a:pt x="849524" y="1182942"/>
                    <a:pt x="895054" y="1138365"/>
                    <a:pt x="898768" y="1069785"/>
                  </a:cubicBezTo>
                  <a:cubicBezTo>
                    <a:pt x="900197" y="1044258"/>
                    <a:pt x="895435" y="1026827"/>
                    <a:pt x="870003" y="1012063"/>
                  </a:cubicBezTo>
                  <a:cubicBezTo>
                    <a:pt x="827426" y="987203"/>
                    <a:pt x="813901" y="942245"/>
                    <a:pt x="827902" y="897096"/>
                  </a:cubicBezTo>
                  <a:cubicBezTo>
                    <a:pt x="841523" y="853186"/>
                    <a:pt x="882100" y="823087"/>
                    <a:pt x="927439" y="823373"/>
                  </a:cubicBezTo>
                  <a:cubicBezTo>
                    <a:pt x="971539" y="823659"/>
                    <a:pt x="1012402" y="855663"/>
                    <a:pt x="1025356" y="900049"/>
                  </a:cubicBezTo>
                  <a:cubicBezTo>
                    <a:pt x="1037929" y="943388"/>
                    <a:pt x="1018879" y="986441"/>
                    <a:pt x="980207" y="1016063"/>
                  </a:cubicBezTo>
                  <a:cubicBezTo>
                    <a:pt x="966872" y="1026255"/>
                    <a:pt x="954585" y="1046353"/>
                    <a:pt x="953537" y="1062641"/>
                  </a:cubicBezTo>
                  <a:cubicBezTo>
                    <a:pt x="946965" y="1169511"/>
                    <a:pt x="880671" y="1235901"/>
                    <a:pt x="772943" y="1236758"/>
                  </a:cubicBezTo>
                  <a:cubicBezTo>
                    <a:pt x="650737" y="1237806"/>
                    <a:pt x="528532" y="1237996"/>
                    <a:pt x="406326" y="1236758"/>
                  </a:cubicBezTo>
                  <a:cubicBezTo>
                    <a:pt x="301551" y="1235805"/>
                    <a:pt x="230685" y="1163510"/>
                    <a:pt x="230304" y="1059117"/>
                  </a:cubicBezTo>
                  <a:cubicBezTo>
                    <a:pt x="229828" y="941673"/>
                    <a:pt x="229066" y="824135"/>
                    <a:pt x="230494" y="706692"/>
                  </a:cubicBezTo>
                  <a:cubicBezTo>
                    <a:pt x="231161" y="655161"/>
                    <a:pt x="198109" y="628491"/>
                    <a:pt x="159247" y="614585"/>
                  </a:cubicBezTo>
                  <a:cubicBezTo>
                    <a:pt x="68474" y="582105"/>
                    <a:pt x="35041" y="545243"/>
                    <a:pt x="27040" y="451707"/>
                  </a:cubicBezTo>
                  <a:cubicBezTo>
                    <a:pt x="18754" y="355314"/>
                    <a:pt x="11991" y="258636"/>
                    <a:pt x="1323" y="162528"/>
                  </a:cubicBezTo>
                  <a:cubicBezTo>
                    <a:pt x="-3916" y="115284"/>
                    <a:pt x="6181" y="76137"/>
                    <a:pt x="35613" y="38989"/>
                  </a:cubicBezTo>
                  <a:cubicBezTo>
                    <a:pt x="63426" y="3937"/>
                    <a:pt x="98383" y="-8922"/>
                    <a:pt x="135149" y="8128"/>
                  </a:cubicBezTo>
                  <a:cubicBezTo>
                    <a:pt x="170582" y="24606"/>
                    <a:pt x="189251" y="63183"/>
                    <a:pt x="176964" y="98806"/>
                  </a:cubicBezTo>
                  <a:cubicBezTo>
                    <a:pt x="162676" y="140335"/>
                    <a:pt x="132768" y="159290"/>
                    <a:pt x="88667" y="153861"/>
                  </a:cubicBezTo>
                  <a:cubicBezTo>
                    <a:pt x="79333" y="152717"/>
                    <a:pt x="70284" y="149765"/>
                    <a:pt x="54663" y="146050"/>
                  </a:cubicBezTo>
                  <a:close/>
                  <a:moveTo>
                    <a:pt x="913246" y="983774"/>
                  </a:moveTo>
                  <a:cubicBezTo>
                    <a:pt x="921057" y="983774"/>
                    <a:pt x="928867" y="983964"/>
                    <a:pt x="936678" y="983964"/>
                  </a:cubicBezTo>
                  <a:cubicBezTo>
                    <a:pt x="949727" y="964819"/>
                    <a:pt x="973635" y="945102"/>
                    <a:pt x="972778" y="926624"/>
                  </a:cubicBezTo>
                  <a:cubicBezTo>
                    <a:pt x="971920" y="909574"/>
                    <a:pt x="946965" y="884142"/>
                    <a:pt x="928391" y="879570"/>
                  </a:cubicBezTo>
                  <a:cubicBezTo>
                    <a:pt x="899340" y="872331"/>
                    <a:pt x="874099" y="894048"/>
                    <a:pt x="878194" y="925100"/>
                  </a:cubicBezTo>
                  <a:cubicBezTo>
                    <a:pt x="880957" y="945864"/>
                    <a:pt x="901054" y="964343"/>
                    <a:pt x="913342" y="98377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FF50A25E-65FD-4F03-AC90-9FABF74D87F1}"/>
                </a:ext>
              </a:extLst>
            </p:cNvPr>
            <p:cNvSpPr/>
            <p:nvPr/>
          </p:nvSpPr>
          <p:spPr>
            <a:xfrm>
              <a:off x="5705708" y="2162160"/>
              <a:ext cx="993260" cy="811306"/>
            </a:xfrm>
            <a:custGeom>
              <a:avLst/>
              <a:gdLst>
                <a:gd name="connsiteX0" fmla="*/ 544787 w 993260"/>
                <a:gd name="connsiteY0" fmla="*/ 345772 h 811306"/>
                <a:gd name="connsiteX1" fmla="*/ 619463 w 993260"/>
                <a:gd name="connsiteY1" fmla="*/ 397683 h 811306"/>
                <a:gd name="connsiteX2" fmla="*/ 746050 w 993260"/>
                <a:gd name="connsiteY2" fmla="*/ 506459 h 811306"/>
                <a:gd name="connsiteX3" fmla="*/ 935216 w 993260"/>
                <a:gd name="connsiteY3" fmla="*/ 616091 h 811306"/>
                <a:gd name="connsiteX4" fmla="*/ 976460 w 993260"/>
                <a:gd name="connsiteY4" fmla="*/ 762205 h 811306"/>
                <a:gd name="connsiteX5" fmla="*/ 827870 w 993260"/>
                <a:gd name="connsiteY5" fmla="*/ 790304 h 811306"/>
                <a:gd name="connsiteX6" fmla="*/ 682137 w 993260"/>
                <a:gd name="connsiteY6" fmla="*/ 691625 h 811306"/>
                <a:gd name="connsiteX7" fmla="*/ 538024 w 993260"/>
                <a:gd name="connsiteY7" fmla="*/ 592755 h 811306"/>
                <a:gd name="connsiteX8" fmla="*/ 413532 w 993260"/>
                <a:gd name="connsiteY8" fmla="*/ 577706 h 811306"/>
                <a:gd name="connsiteX9" fmla="*/ 399435 w 993260"/>
                <a:gd name="connsiteY9" fmla="*/ 647429 h 811306"/>
                <a:gd name="connsiteX10" fmla="*/ 268276 w 993260"/>
                <a:gd name="connsiteY10" fmla="*/ 725819 h 811306"/>
                <a:gd name="connsiteX11" fmla="*/ 57964 w 993260"/>
                <a:gd name="connsiteY11" fmla="*/ 604947 h 811306"/>
                <a:gd name="connsiteX12" fmla="*/ 46058 w 993260"/>
                <a:gd name="connsiteY12" fmla="*/ 463977 h 811306"/>
                <a:gd name="connsiteX13" fmla="*/ 133878 w 993260"/>
                <a:gd name="connsiteY13" fmla="*/ 350344 h 811306"/>
                <a:gd name="connsiteX14" fmla="*/ 182741 w 993260"/>
                <a:gd name="connsiteY14" fmla="*/ 323198 h 811306"/>
                <a:gd name="connsiteX15" fmla="*/ 179503 w 993260"/>
                <a:gd name="connsiteY15" fmla="*/ 375204 h 811306"/>
                <a:gd name="connsiteX16" fmla="*/ 128925 w 993260"/>
                <a:gd name="connsiteY16" fmla="*/ 465025 h 811306"/>
                <a:gd name="connsiteX17" fmla="*/ 349715 w 993260"/>
                <a:gd name="connsiteY17" fmla="*/ 592946 h 811306"/>
                <a:gd name="connsiteX18" fmla="*/ 529356 w 993260"/>
                <a:gd name="connsiteY18" fmla="*/ 282621 h 811306"/>
                <a:gd name="connsiteX19" fmla="*/ 306471 w 993260"/>
                <a:gd name="connsiteY19" fmla="*/ 153272 h 811306"/>
                <a:gd name="connsiteX20" fmla="*/ 286373 w 993260"/>
                <a:gd name="connsiteY20" fmla="*/ 181751 h 811306"/>
                <a:gd name="connsiteX21" fmla="*/ 249131 w 993260"/>
                <a:gd name="connsiteY21" fmla="*/ 159082 h 811306"/>
                <a:gd name="connsiteX22" fmla="*/ 286373 w 993260"/>
                <a:gd name="connsiteY22" fmla="*/ 36305 h 811306"/>
                <a:gd name="connsiteX23" fmla="*/ 368765 w 993260"/>
                <a:gd name="connsiteY23" fmla="*/ 10682 h 811306"/>
                <a:gd name="connsiteX24" fmla="*/ 628130 w 993260"/>
                <a:gd name="connsiteY24" fmla="*/ 160701 h 811306"/>
                <a:gd name="connsiteX25" fmla="*/ 603937 w 993260"/>
                <a:gd name="connsiteY25" fmla="*/ 295861 h 811306"/>
                <a:gd name="connsiteX26" fmla="*/ 544787 w 993260"/>
                <a:gd name="connsiteY26" fmla="*/ 345677 h 811306"/>
                <a:gd name="connsiteX27" fmla="*/ 558884 w 993260"/>
                <a:gd name="connsiteY27" fmla="*/ 543130 h 811306"/>
                <a:gd name="connsiteX28" fmla="*/ 867017 w 993260"/>
                <a:gd name="connsiteY28" fmla="*/ 751156 h 811306"/>
                <a:gd name="connsiteX29" fmla="*/ 930930 w 993260"/>
                <a:gd name="connsiteY29" fmla="*/ 732963 h 811306"/>
                <a:gd name="connsiteX30" fmla="*/ 914071 w 993260"/>
                <a:gd name="connsiteY30" fmla="*/ 664478 h 811306"/>
                <a:gd name="connsiteX31" fmla="*/ 594317 w 993260"/>
                <a:gd name="connsiteY31" fmla="*/ 483027 h 811306"/>
                <a:gd name="connsiteX32" fmla="*/ 558884 w 993260"/>
                <a:gd name="connsiteY32" fmla="*/ 543130 h 811306"/>
                <a:gd name="connsiteX33" fmla="*/ 337046 w 993260"/>
                <a:gd name="connsiteY33" fmla="*/ 52783 h 811306"/>
                <a:gd name="connsiteX34" fmla="*/ 313901 w 993260"/>
                <a:gd name="connsiteY34" fmla="*/ 97074 h 811306"/>
                <a:gd name="connsiteX35" fmla="*/ 577934 w 993260"/>
                <a:gd name="connsiteY35" fmla="*/ 249284 h 811306"/>
                <a:gd name="connsiteX36" fmla="*/ 600984 w 993260"/>
                <a:gd name="connsiteY36" fmla="*/ 204707 h 811306"/>
                <a:gd name="connsiteX37" fmla="*/ 336951 w 993260"/>
                <a:gd name="connsiteY37" fmla="*/ 52783 h 811306"/>
                <a:gd name="connsiteX38" fmla="*/ 80062 w 993260"/>
                <a:gd name="connsiteY38" fmla="*/ 498267 h 811306"/>
                <a:gd name="connsiteX39" fmla="*/ 56154 w 993260"/>
                <a:gd name="connsiteY39" fmla="*/ 541892 h 811306"/>
                <a:gd name="connsiteX40" fmla="*/ 320378 w 993260"/>
                <a:gd name="connsiteY40" fmla="*/ 694958 h 811306"/>
                <a:gd name="connsiteX41" fmla="*/ 344666 w 993260"/>
                <a:gd name="connsiteY41" fmla="*/ 651239 h 811306"/>
                <a:gd name="connsiteX42" fmla="*/ 80157 w 993260"/>
                <a:gd name="connsiteY42" fmla="*/ 498267 h 811306"/>
                <a:gd name="connsiteX43" fmla="*/ 566694 w 993260"/>
                <a:gd name="connsiteY43" fmla="*/ 423496 h 811306"/>
                <a:gd name="connsiteX44" fmla="*/ 522593 w 993260"/>
                <a:gd name="connsiteY44" fmla="*/ 399302 h 811306"/>
                <a:gd name="connsiteX45" fmla="*/ 447632 w 993260"/>
                <a:gd name="connsiteY45" fmla="*/ 530843 h 811306"/>
                <a:gd name="connsiteX46" fmla="*/ 491447 w 993260"/>
                <a:gd name="connsiteY46" fmla="*/ 554274 h 811306"/>
                <a:gd name="connsiteX47" fmla="*/ 566694 w 993260"/>
                <a:gd name="connsiteY47" fmla="*/ 423496 h 81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93260" h="811306">
                  <a:moveTo>
                    <a:pt x="544787" y="345772"/>
                  </a:moveTo>
                  <a:cubicBezTo>
                    <a:pt x="577743" y="367679"/>
                    <a:pt x="616891" y="379967"/>
                    <a:pt x="619463" y="397683"/>
                  </a:cubicBezTo>
                  <a:cubicBezTo>
                    <a:pt x="630702" y="474074"/>
                    <a:pt x="700711" y="475883"/>
                    <a:pt x="746050" y="506459"/>
                  </a:cubicBezTo>
                  <a:cubicBezTo>
                    <a:pt x="806343" y="547130"/>
                    <a:pt x="872637" y="578753"/>
                    <a:pt x="935216" y="616091"/>
                  </a:cubicBezTo>
                  <a:cubicBezTo>
                    <a:pt x="993509" y="650858"/>
                    <a:pt x="1009130" y="709817"/>
                    <a:pt x="976460" y="762205"/>
                  </a:cubicBezTo>
                  <a:cubicBezTo>
                    <a:pt x="943694" y="814688"/>
                    <a:pt x="884639" y="826784"/>
                    <a:pt x="827870" y="790304"/>
                  </a:cubicBezTo>
                  <a:cubicBezTo>
                    <a:pt x="778530" y="758585"/>
                    <a:pt x="730619" y="724676"/>
                    <a:pt x="682137" y="691625"/>
                  </a:cubicBezTo>
                  <a:cubicBezTo>
                    <a:pt x="634988" y="659430"/>
                    <a:pt x="588030" y="627045"/>
                    <a:pt x="538024" y="592755"/>
                  </a:cubicBezTo>
                  <a:cubicBezTo>
                    <a:pt x="494495" y="644381"/>
                    <a:pt x="461633" y="590755"/>
                    <a:pt x="413532" y="577706"/>
                  </a:cubicBezTo>
                  <a:cubicBezTo>
                    <a:pt x="408389" y="601804"/>
                    <a:pt x="399911" y="624569"/>
                    <a:pt x="399435" y="647429"/>
                  </a:cubicBezTo>
                  <a:cubicBezTo>
                    <a:pt x="397625" y="724962"/>
                    <a:pt x="334094" y="763824"/>
                    <a:pt x="268276" y="725819"/>
                  </a:cubicBezTo>
                  <a:cubicBezTo>
                    <a:pt x="198267" y="685433"/>
                    <a:pt x="129592" y="642380"/>
                    <a:pt x="57964" y="604947"/>
                  </a:cubicBezTo>
                  <a:cubicBezTo>
                    <a:pt x="-22046" y="563132"/>
                    <a:pt x="-12616" y="521222"/>
                    <a:pt x="46058" y="463977"/>
                  </a:cubicBezTo>
                  <a:cubicBezTo>
                    <a:pt x="82157" y="428735"/>
                    <a:pt x="107875" y="390635"/>
                    <a:pt x="133878" y="350344"/>
                  </a:cubicBezTo>
                  <a:cubicBezTo>
                    <a:pt x="145689" y="331961"/>
                    <a:pt x="156262" y="304910"/>
                    <a:pt x="182741" y="323198"/>
                  </a:cubicBezTo>
                  <a:cubicBezTo>
                    <a:pt x="190457" y="328532"/>
                    <a:pt x="186361" y="359583"/>
                    <a:pt x="179503" y="375204"/>
                  </a:cubicBezTo>
                  <a:cubicBezTo>
                    <a:pt x="166454" y="405303"/>
                    <a:pt x="147499" y="432830"/>
                    <a:pt x="128925" y="465025"/>
                  </a:cubicBezTo>
                  <a:cubicBezTo>
                    <a:pt x="202839" y="507887"/>
                    <a:pt x="273705" y="548940"/>
                    <a:pt x="349715" y="592946"/>
                  </a:cubicBezTo>
                  <a:cubicBezTo>
                    <a:pt x="409627" y="489409"/>
                    <a:pt x="468110" y="388444"/>
                    <a:pt x="529356" y="282621"/>
                  </a:cubicBezTo>
                  <a:cubicBezTo>
                    <a:pt x="456490" y="240330"/>
                    <a:pt x="385814" y="199277"/>
                    <a:pt x="306471" y="153272"/>
                  </a:cubicBezTo>
                  <a:cubicBezTo>
                    <a:pt x="300375" y="162320"/>
                    <a:pt x="295898" y="176894"/>
                    <a:pt x="286373" y="181751"/>
                  </a:cubicBezTo>
                  <a:cubicBezTo>
                    <a:pt x="265133" y="192610"/>
                    <a:pt x="244178" y="184514"/>
                    <a:pt x="249131" y="159082"/>
                  </a:cubicBezTo>
                  <a:cubicBezTo>
                    <a:pt x="257322" y="117267"/>
                    <a:pt x="270657" y="76024"/>
                    <a:pt x="286373" y="36305"/>
                  </a:cubicBezTo>
                  <a:cubicBezTo>
                    <a:pt x="301899" y="-2843"/>
                    <a:pt x="334475" y="-8558"/>
                    <a:pt x="368765" y="10682"/>
                  </a:cubicBezTo>
                  <a:cubicBezTo>
                    <a:pt x="455918" y="59450"/>
                    <a:pt x="542691" y="108980"/>
                    <a:pt x="628130" y="160701"/>
                  </a:cubicBezTo>
                  <a:cubicBezTo>
                    <a:pt x="670326" y="186323"/>
                    <a:pt x="655086" y="260333"/>
                    <a:pt x="603937" y="295861"/>
                  </a:cubicBezTo>
                  <a:cubicBezTo>
                    <a:pt x="584411" y="309386"/>
                    <a:pt x="567456" y="326436"/>
                    <a:pt x="544787" y="345677"/>
                  </a:cubicBezTo>
                  <a:close/>
                  <a:moveTo>
                    <a:pt x="558884" y="543130"/>
                  </a:moveTo>
                  <a:cubicBezTo>
                    <a:pt x="662325" y="613901"/>
                    <a:pt x="763004" y="685052"/>
                    <a:pt x="867017" y="751156"/>
                  </a:cubicBezTo>
                  <a:cubicBezTo>
                    <a:pt x="880067" y="759443"/>
                    <a:pt x="917786" y="747536"/>
                    <a:pt x="930930" y="732963"/>
                  </a:cubicBezTo>
                  <a:cubicBezTo>
                    <a:pt x="951790" y="709913"/>
                    <a:pt x="941027" y="680099"/>
                    <a:pt x="914071" y="664478"/>
                  </a:cubicBezTo>
                  <a:cubicBezTo>
                    <a:pt x="808820" y="603518"/>
                    <a:pt x="702616" y="544273"/>
                    <a:pt x="594317" y="483027"/>
                  </a:cubicBezTo>
                  <a:cubicBezTo>
                    <a:pt x="581934" y="504077"/>
                    <a:pt x="571647" y="521413"/>
                    <a:pt x="558884" y="543130"/>
                  </a:cubicBezTo>
                  <a:close/>
                  <a:moveTo>
                    <a:pt x="337046" y="52783"/>
                  </a:moveTo>
                  <a:cubicBezTo>
                    <a:pt x="327902" y="70309"/>
                    <a:pt x="321235" y="82977"/>
                    <a:pt x="313901" y="97074"/>
                  </a:cubicBezTo>
                  <a:cubicBezTo>
                    <a:pt x="403150" y="148509"/>
                    <a:pt x="488684" y="197849"/>
                    <a:pt x="577934" y="249284"/>
                  </a:cubicBezTo>
                  <a:cubicBezTo>
                    <a:pt x="586887" y="231948"/>
                    <a:pt x="593555" y="219089"/>
                    <a:pt x="600984" y="204707"/>
                  </a:cubicBezTo>
                  <a:cubicBezTo>
                    <a:pt x="511544" y="153272"/>
                    <a:pt x="425915" y="103932"/>
                    <a:pt x="336951" y="52783"/>
                  </a:cubicBezTo>
                  <a:close/>
                  <a:moveTo>
                    <a:pt x="80062" y="498267"/>
                  </a:moveTo>
                  <a:cubicBezTo>
                    <a:pt x="70537" y="515603"/>
                    <a:pt x="63965" y="527509"/>
                    <a:pt x="56154" y="541892"/>
                  </a:cubicBezTo>
                  <a:cubicBezTo>
                    <a:pt x="145213" y="593517"/>
                    <a:pt x="231795" y="643714"/>
                    <a:pt x="320378" y="694958"/>
                  </a:cubicBezTo>
                  <a:cubicBezTo>
                    <a:pt x="329903" y="677813"/>
                    <a:pt x="336475" y="665907"/>
                    <a:pt x="344666" y="651239"/>
                  </a:cubicBezTo>
                  <a:cubicBezTo>
                    <a:pt x="256274" y="600089"/>
                    <a:pt x="170549" y="550559"/>
                    <a:pt x="80157" y="498267"/>
                  </a:cubicBezTo>
                  <a:close/>
                  <a:moveTo>
                    <a:pt x="566694" y="423496"/>
                  </a:moveTo>
                  <a:cubicBezTo>
                    <a:pt x="550406" y="414542"/>
                    <a:pt x="537738" y="407589"/>
                    <a:pt x="522593" y="399302"/>
                  </a:cubicBezTo>
                  <a:cubicBezTo>
                    <a:pt x="496400" y="445308"/>
                    <a:pt x="472492" y="487218"/>
                    <a:pt x="447632" y="530843"/>
                  </a:cubicBezTo>
                  <a:cubicBezTo>
                    <a:pt x="464015" y="539606"/>
                    <a:pt x="476302" y="546178"/>
                    <a:pt x="491447" y="554274"/>
                  </a:cubicBezTo>
                  <a:cubicBezTo>
                    <a:pt x="516497" y="510650"/>
                    <a:pt x="540596" y="468740"/>
                    <a:pt x="566694" y="42349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671FA95F-C582-4A36-8F6B-2134FE616594}"/>
                </a:ext>
              </a:extLst>
            </p:cNvPr>
            <p:cNvSpPr/>
            <p:nvPr/>
          </p:nvSpPr>
          <p:spPr>
            <a:xfrm>
              <a:off x="5590292" y="3034233"/>
              <a:ext cx="1030915" cy="260492"/>
            </a:xfrm>
            <a:custGeom>
              <a:avLst/>
              <a:gdLst>
                <a:gd name="connsiteX0" fmla="*/ 583527 w 1030915"/>
                <a:gd name="connsiteY0" fmla="*/ 208552 h 260492"/>
                <a:gd name="connsiteX1" fmla="*/ 961288 w 1030915"/>
                <a:gd name="connsiteY1" fmla="*/ 208552 h 260492"/>
                <a:gd name="connsiteX2" fmla="*/ 999007 w 1030915"/>
                <a:gd name="connsiteY2" fmla="*/ 209600 h 260492"/>
                <a:gd name="connsiteX3" fmla="*/ 1030916 w 1030915"/>
                <a:gd name="connsiteY3" fmla="*/ 235699 h 260492"/>
                <a:gd name="connsiteX4" fmla="*/ 1001007 w 1030915"/>
                <a:gd name="connsiteY4" fmla="*/ 258559 h 260492"/>
                <a:gd name="connsiteX5" fmla="*/ 972813 w 1030915"/>
                <a:gd name="connsiteY5" fmla="*/ 259606 h 260492"/>
                <a:gd name="connsiteX6" fmla="*/ 63462 w 1030915"/>
                <a:gd name="connsiteY6" fmla="*/ 259606 h 260492"/>
                <a:gd name="connsiteX7" fmla="*/ 978 w 1030915"/>
                <a:gd name="connsiteY7" fmla="*/ 197789 h 260492"/>
                <a:gd name="connsiteX8" fmla="*/ 42507 w 1030915"/>
                <a:gd name="connsiteY8" fmla="*/ 43579 h 260492"/>
                <a:gd name="connsiteX9" fmla="*/ 114420 w 1030915"/>
                <a:gd name="connsiteY9" fmla="*/ 2717 h 260492"/>
                <a:gd name="connsiteX10" fmla="*/ 457130 w 1030915"/>
                <a:gd name="connsiteY10" fmla="*/ 1288 h 260492"/>
                <a:gd name="connsiteX11" fmla="*/ 544950 w 1030915"/>
                <a:gd name="connsiteY11" fmla="*/ 76345 h 260492"/>
                <a:gd name="connsiteX12" fmla="*/ 583431 w 1030915"/>
                <a:gd name="connsiteY12" fmla="*/ 208457 h 260492"/>
                <a:gd name="connsiteX13" fmla="*/ 58890 w 1030915"/>
                <a:gd name="connsiteY13" fmla="*/ 205885 h 260492"/>
                <a:gd name="connsiteX14" fmla="*/ 514089 w 1030915"/>
                <a:gd name="connsiteY14" fmla="*/ 205885 h 260492"/>
                <a:gd name="connsiteX15" fmla="*/ 514089 w 1030915"/>
                <a:gd name="connsiteY15" fmla="*/ 162356 h 260492"/>
                <a:gd name="connsiteX16" fmla="*/ 58890 w 1030915"/>
                <a:gd name="connsiteY16" fmla="*/ 162356 h 260492"/>
                <a:gd name="connsiteX17" fmla="*/ 58890 w 1030915"/>
                <a:gd name="connsiteY17" fmla="*/ 205885 h 260492"/>
                <a:gd name="connsiteX18" fmla="*/ 84512 w 1030915"/>
                <a:gd name="connsiteY18" fmla="*/ 102063 h 260492"/>
                <a:gd name="connsiteX19" fmla="*/ 486372 w 1030915"/>
                <a:gd name="connsiteY19" fmla="*/ 102063 h 260492"/>
                <a:gd name="connsiteX20" fmla="*/ 453415 w 1030915"/>
                <a:gd name="connsiteY20" fmla="*/ 55390 h 260492"/>
                <a:gd name="connsiteX21" fmla="*/ 121088 w 1030915"/>
                <a:gd name="connsiteY21" fmla="*/ 55390 h 260492"/>
                <a:gd name="connsiteX22" fmla="*/ 84512 w 1030915"/>
                <a:gd name="connsiteY22" fmla="*/ 102063 h 26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30915" h="260492">
                  <a:moveTo>
                    <a:pt x="583527" y="208552"/>
                  </a:moveTo>
                  <a:cubicBezTo>
                    <a:pt x="704780" y="208552"/>
                    <a:pt x="832986" y="208552"/>
                    <a:pt x="961288" y="208552"/>
                  </a:cubicBezTo>
                  <a:cubicBezTo>
                    <a:pt x="973956" y="208552"/>
                    <a:pt x="988053" y="205123"/>
                    <a:pt x="999007" y="209600"/>
                  </a:cubicBezTo>
                  <a:cubicBezTo>
                    <a:pt x="1011199" y="214553"/>
                    <a:pt x="1020438" y="226650"/>
                    <a:pt x="1030916" y="235699"/>
                  </a:cubicBezTo>
                  <a:cubicBezTo>
                    <a:pt x="1021010" y="243509"/>
                    <a:pt x="1012152" y="253415"/>
                    <a:pt x="1001007" y="258559"/>
                  </a:cubicBezTo>
                  <a:cubicBezTo>
                    <a:pt x="993102" y="262178"/>
                    <a:pt x="982243" y="259606"/>
                    <a:pt x="972813" y="259606"/>
                  </a:cubicBezTo>
                  <a:cubicBezTo>
                    <a:pt x="669728" y="259606"/>
                    <a:pt x="366642" y="259702"/>
                    <a:pt x="63462" y="259606"/>
                  </a:cubicBezTo>
                  <a:cubicBezTo>
                    <a:pt x="3645" y="259606"/>
                    <a:pt x="8026" y="257797"/>
                    <a:pt x="978" y="197789"/>
                  </a:cubicBezTo>
                  <a:cubicBezTo>
                    <a:pt x="-5880" y="139020"/>
                    <a:pt x="24981" y="93014"/>
                    <a:pt x="42507" y="43579"/>
                  </a:cubicBezTo>
                  <a:cubicBezTo>
                    <a:pt x="49746" y="23386"/>
                    <a:pt x="88989" y="3670"/>
                    <a:pt x="114420" y="2717"/>
                  </a:cubicBezTo>
                  <a:cubicBezTo>
                    <a:pt x="228530" y="-1569"/>
                    <a:pt x="342830" y="241"/>
                    <a:pt x="457130" y="1288"/>
                  </a:cubicBezTo>
                  <a:cubicBezTo>
                    <a:pt x="509898" y="1765"/>
                    <a:pt x="533806" y="26053"/>
                    <a:pt x="544950" y="76345"/>
                  </a:cubicBezTo>
                  <a:cubicBezTo>
                    <a:pt x="554094" y="117589"/>
                    <a:pt x="568382" y="157689"/>
                    <a:pt x="583431" y="208457"/>
                  </a:cubicBezTo>
                  <a:close/>
                  <a:moveTo>
                    <a:pt x="58890" y="205885"/>
                  </a:moveTo>
                  <a:lnTo>
                    <a:pt x="514089" y="205885"/>
                  </a:lnTo>
                  <a:lnTo>
                    <a:pt x="514089" y="162356"/>
                  </a:lnTo>
                  <a:lnTo>
                    <a:pt x="58890" y="162356"/>
                  </a:lnTo>
                  <a:lnTo>
                    <a:pt x="58890" y="205885"/>
                  </a:lnTo>
                  <a:close/>
                  <a:moveTo>
                    <a:pt x="84512" y="102063"/>
                  </a:moveTo>
                  <a:lnTo>
                    <a:pt x="486372" y="102063"/>
                  </a:lnTo>
                  <a:cubicBezTo>
                    <a:pt x="496087" y="69583"/>
                    <a:pt x="485324" y="55295"/>
                    <a:pt x="453415" y="55390"/>
                  </a:cubicBezTo>
                  <a:cubicBezTo>
                    <a:pt x="342639" y="55676"/>
                    <a:pt x="231864" y="55676"/>
                    <a:pt x="121088" y="55390"/>
                  </a:cubicBezTo>
                  <a:cubicBezTo>
                    <a:pt x="90132" y="55390"/>
                    <a:pt x="78035" y="69202"/>
                    <a:pt x="84512" y="1020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F8C0BB0C-3E0A-4FED-BDBB-8F936F96B472}"/>
                </a:ext>
              </a:extLst>
            </p:cNvPr>
            <p:cNvSpPr/>
            <p:nvPr/>
          </p:nvSpPr>
          <p:spPr>
            <a:xfrm>
              <a:off x="6571664" y="3589015"/>
              <a:ext cx="593059" cy="492292"/>
            </a:xfrm>
            <a:custGeom>
              <a:avLst/>
              <a:gdLst>
                <a:gd name="connsiteX0" fmla="*/ 296908 w 593059"/>
                <a:gd name="connsiteY0" fmla="*/ 491590 h 492292"/>
                <a:gd name="connsiteX1" fmla="*/ 54306 w 593059"/>
                <a:gd name="connsiteY1" fmla="*/ 492066 h 492292"/>
                <a:gd name="connsiteX2" fmla="*/ 14 w 593059"/>
                <a:gd name="connsiteY2" fmla="*/ 441012 h 492292"/>
                <a:gd name="connsiteX3" fmla="*/ 14 w 593059"/>
                <a:gd name="connsiteY3" fmla="*/ 50868 h 492292"/>
                <a:gd name="connsiteX4" fmla="*/ 48972 w 593059"/>
                <a:gd name="connsiteY4" fmla="*/ 4 h 492292"/>
                <a:gd name="connsiteX5" fmla="*/ 543701 w 593059"/>
                <a:gd name="connsiteY5" fmla="*/ 4 h 492292"/>
                <a:gd name="connsiteX6" fmla="*/ 593040 w 593059"/>
                <a:gd name="connsiteY6" fmla="*/ 50677 h 492292"/>
                <a:gd name="connsiteX7" fmla="*/ 593040 w 593059"/>
                <a:gd name="connsiteY7" fmla="*/ 440821 h 492292"/>
                <a:gd name="connsiteX8" fmla="*/ 539319 w 593059"/>
                <a:gd name="connsiteY8" fmla="*/ 492256 h 492292"/>
                <a:gd name="connsiteX9" fmla="*/ 296717 w 593059"/>
                <a:gd name="connsiteY9" fmla="*/ 491780 h 492292"/>
                <a:gd name="connsiteX10" fmla="*/ 296717 w 593059"/>
                <a:gd name="connsiteY10" fmla="*/ 491494 h 492292"/>
                <a:gd name="connsiteX11" fmla="*/ 54687 w 593059"/>
                <a:gd name="connsiteY11" fmla="*/ 55345 h 492292"/>
                <a:gd name="connsiteX12" fmla="*/ 54687 w 593059"/>
                <a:gd name="connsiteY12" fmla="*/ 433963 h 492292"/>
                <a:gd name="connsiteX13" fmla="*/ 537319 w 593059"/>
                <a:gd name="connsiteY13" fmla="*/ 433963 h 492292"/>
                <a:gd name="connsiteX14" fmla="*/ 537319 w 593059"/>
                <a:gd name="connsiteY14" fmla="*/ 55345 h 492292"/>
                <a:gd name="connsiteX15" fmla="*/ 54687 w 593059"/>
                <a:gd name="connsiteY15" fmla="*/ 55345 h 49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3059" h="492292">
                  <a:moveTo>
                    <a:pt x="296908" y="491590"/>
                  </a:moveTo>
                  <a:cubicBezTo>
                    <a:pt x="216040" y="491590"/>
                    <a:pt x="135173" y="490446"/>
                    <a:pt x="54306" y="492066"/>
                  </a:cubicBezTo>
                  <a:cubicBezTo>
                    <a:pt x="16968" y="492828"/>
                    <a:pt x="-558" y="482255"/>
                    <a:pt x="14" y="441012"/>
                  </a:cubicBezTo>
                  <a:cubicBezTo>
                    <a:pt x="1918" y="310995"/>
                    <a:pt x="1728" y="180884"/>
                    <a:pt x="14" y="50868"/>
                  </a:cubicBezTo>
                  <a:cubicBezTo>
                    <a:pt x="-463" y="14101"/>
                    <a:pt x="11634" y="-186"/>
                    <a:pt x="48972" y="4"/>
                  </a:cubicBezTo>
                  <a:cubicBezTo>
                    <a:pt x="213850" y="1147"/>
                    <a:pt x="378823" y="1147"/>
                    <a:pt x="543701" y="4"/>
                  </a:cubicBezTo>
                  <a:cubicBezTo>
                    <a:pt x="580848" y="-281"/>
                    <a:pt x="593516" y="13720"/>
                    <a:pt x="593040" y="50677"/>
                  </a:cubicBezTo>
                  <a:cubicBezTo>
                    <a:pt x="591421" y="180694"/>
                    <a:pt x="591040" y="310805"/>
                    <a:pt x="593040" y="440821"/>
                  </a:cubicBezTo>
                  <a:cubicBezTo>
                    <a:pt x="593707" y="481969"/>
                    <a:pt x="576943" y="493018"/>
                    <a:pt x="539319" y="492256"/>
                  </a:cubicBezTo>
                  <a:cubicBezTo>
                    <a:pt x="458452" y="490637"/>
                    <a:pt x="377585" y="491780"/>
                    <a:pt x="296717" y="491780"/>
                  </a:cubicBezTo>
                  <a:lnTo>
                    <a:pt x="296717" y="491494"/>
                  </a:lnTo>
                  <a:close/>
                  <a:moveTo>
                    <a:pt x="54687" y="55345"/>
                  </a:moveTo>
                  <a:lnTo>
                    <a:pt x="54687" y="433963"/>
                  </a:lnTo>
                  <a:lnTo>
                    <a:pt x="537319" y="433963"/>
                  </a:lnTo>
                  <a:lnTo>
                    <a:pt x="537319" y="55345"/>
                  </a:lnTo>
                  <a:lnTo>
                    <a:pt x="54687" y="5534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BAC9B55B-B7EF-42B6-9E5E-FD28425C328D}"/>
                </a:ext>
              </a:extLst>
            </p:cNvPr>
            <p:cNvSpPr/>
            <p:nvPr/>
          </p:nvSpPr>
          <p:spPr>
            <a:xfrm>
              <a:off x="5493237" y="3557968"/>
              <a:ext cx="633337" cy="328612"/>
            </a:xfrm>
            <a:custGeom>
              <a:avLst/>
              <a:gdLst>
                <a:gd name="connsiteX0" fmla="*/ 357779 w 633337"/>
                <a:gd name="connsiteY0" fmla="*/ 143066 h 328612"/>
                <a:gd name="connsiteX1" fmla="*/ 586284 w 633337"/>
                <a:gd name="connsiteY1" fmla="*/ 144209 h 328612"/>
                <a:gd name="connsiteX2" fmla="*/ 633338 w 633337"/>
                <a:gd name="connsiteY2" fmla="*/ 169069 h 328612"/>
                <a:gd name="connsiteX3" fmla="*/ 587141 w 633337"/>
                <a:gd name="connsiteY3" fmla="*/ 195167 h 328612"/>
                <a:gd name="connsiteX4" fmla="*/ 363685 w 633337"/>
                <a:gd name="connsiteY4" fmla="*/ 195167 h 328612"/>
                <a:gd name="connsiteX5" fmla="*/ 295867 w 633337"/>
                <a:gd name="connsiteY5" fmla="*/ 169831 h 328612"/>
                <a:gd name="connsiteX6" fmla="*/ 268054 w 633337"/>
                <a:gd name="connsiteY6" fmla="*/ 293275 h 328612"/>
                <a:gd name="connsiteX7" fmla="*/ 242146 w 633337"/>
                <a:gd name="connsiteY7" fmla="*/ 328613 h 328612"/>
                <a:gd name="connsiteX8" fmla="*/ 210618 w 633337"/>
                <a:gd name="connsiteY8" fmla="*/ 294227 h 328612"/>
                <a:gd name="connsiteX9" fmla="*/ 182710 w 633337"/>
                <a:gd name="connsiteY9" fmla="*/ 203549 h 328612"/>
                <a:gd name="connsiteX10" fmla="*/ 113177 w 633337"/>
                <a:gd name="connsiteY10" fmla="*/ 210312 h 328612"/>
                <a:gd name="connsiteX11" fmla="*/ 71934 w 633337"/>
                <a:gd name="connsiteY11" fmla="*/ 196501 h 328612"/>
                <a:gd name="connsiteX12" fmla="*/ 20 w 633337"/>
                <a:gd name="connsiteY12" fmla="*/ 168402 h 328612"/>
                <a:gd name="connsiteX13" fmla="*/ 73934 w 633337"/>
                <a:gd name="connsiteY13" fmla="*/ 143351 h 328612"/>
                <a:gd name="connsiteX14" fmla="*/ 102414 w 633337"/>
                <a:gd name="connsiteY14" fmla="*/ 143256 h 328612"/>
                <a:gd name="connsiteX15" fmla="*/ 158707 w 633337"/>
                <a:gd name="connsiteY15" fmla="*/ 108776 h 328612"/>
                <a:gd name="connsiteX16" fmla="*/ 184234 w 633337"/>
                <a:gd name="connsiteY16" fmla="*/ 87344 h 328612"/>
                <a:gd name="connsiteX17" fmla="*/ 211952 w 633337"/>
                <a:gd name="connsiteY17" fmla="*/ 113538 h 328612"/>
                <a:gd name="connsiteX18" fmla="*/ 237002 w 633337"/>
                <a:gd name="connsiteY18" fmla="*/ 193167 h 328612"/>
                <a:gd name="connsiteX19" fmla="*/ 272435 w 633337"/>
                <a:gd name="connsiteY19" fmla="*/ 35624 h 328612"/>
                <a:gd name="connsiteX20" fmla="*/ 303106 w 633337"/>
                <a:gd name="connsiteY20" fmla="*/ 0 h 328612"/>
                <a:gd name="connsiteX21" fmla="*/ 329109 w 633337"/>
                <a:gd name="connsiteY21" fmla="*/ 34576 h 328612"/>
                <a:gd name="connsiteX22" fmla="*/ 357970 w 633337"/>
                <a:gd name="connsiteY22" fmla="*/ 142970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3337" h="328612">
                  <a:moveTo>
                    <a:pt x="357779" y="143066"/>
                  </a:moveTo>
                  <a:cubicBezTo>
                    <a:pt x="437504" y="143066"/>
                    <a:pt x="511989" y="141542"/>
                    <a:pt x="586284" y="144209"/>
                  </a:cubicBezTo>
                  <a:cubicBezTo>
                    <a:pt x="602286" y="144780"/>
                    <a:pt x="617621" y="160401"/>
                    <a:pt x="633338" y="169069"/>
                  </a:cubicBezTo>
                  <a:cubicBezTo>
                    <a:pt x="618002" y="178213"/>
                    <a:pt x="602858" y="194596"/>
                    <a:pt x="587141" y="195167"/>
                  </a:cubicBezTo>
                  <a:cubicBezTo>
                    <a:pt x="512751" y="197930"/>
                    <a:pt x="438075" y="198311"/>
                    <a:pt x="363685" y="195167"/>
                  </a:cubicBezTo>
                  <a:cubicBezTo>
                    <a:pt x="341587" y="194215"/>
                    <a:pt x="320060" y="179261"/>
                    <a:pt x="295867" y="169831"/>
                  </a:cubicBezTo>
                  <a:cubicBezTo>
                    <a:pt x="288342" y="204311"/>
                    <a:pt x="279960" y="249269"/>
                    <a:pt x="268054" y="293275"/>
                  </a:cubicBezTo>
                  <a:cubicBezTo>
                    <a:pt x="264530" y="306419"/>
                    <a:pt x="251099" y="316897"/>
                    <a:pt x="242146" y="328613"/>
                  </a:cubicBezTo>
                  <a:cubicBezTo>
                    <a:pt x="231287" y="317278"/>
                    <a:pt x="216238" y="307753"/>
                    <a:pt x="210618" y="294227"/>
                  </a:cubicBezTo>
                  <a:cubicBezTo>
                    <a:pt x="199093" y="266795"/>
                    <a:pt x="192711" y="237173"/>
                    <a:pt x="182710" y="203549"/>
                  </a:cubicBezTo>
                  <a:cubicBezTo>
                    <a:pt x="159850" y="239078"/>
                    <a:pt x="138895" y="253460"/>
                    <a:pt x="113177" y="210312"/>
                  </a:cubicBezTo>
                  <a:cubicBezTo>
                    <a:pt x="107462" y="200787"/>
                    <a:pt x="86317" y="200120"/>
                    <a:pt x="71934" y="196501"/>
                  </a:cubicBezTo>
                  <a:cubicBezTo>
                    <a:pt x="45931" y="189929"/>
                    <a:pt x="-1123" y="213170"/>
                    <a:pt x="20" y="168402"/>
                  </a:cubicBezTo>
                  <a:cubicBezTo>
                    <a:pt x="1163" y="124587"/>
                    <a:pt x="47741" y="149352"/>
                    <a:pt x="73934" y="143351"/>
                  </a:cubicBezTo>
                  <a:cubicBezTo>
                    <a:pt x="82983" y="141256"/>
                    <a:pt x="93080" y="141923"/>
                    <a:pt x="102414" y="143256"/>
                  </a:cubicBezTo>
                  <a:cubicBezTo>
                    <a:pt x="131084" y="147447"/>
                    <a:pt x="150611" y="140399"/>
                    <a:pt x="158707" y="108776"/>
                  </a:cubicBezTo>
                  <a:cubicBezTo>
                    <a:pt x="161088" y="99441"/>
                    <a:pt x="177757" y="85630"/>
                    <a:pt x="184234" y="87344"/>
                  </a:cubicBezTo>
                  <a:cubicBezTo>
                    <a:pt x="195188" y="90297"/>
                    <a:pt x="206903" y="102394"/>
                    <a:pt x="211952" y="113538"/>
                  </a:cubicBezTo>
                  <a:cubicBezTo>
                    <a:pt x="221381" y="134588"/>
                    <a:pt x="226239" y="157639"/>
                    <a:pt x="237002" y="193167"/>
                  </a:cubicBezTo>
                  <a:cubicBezTo>
                    <a:pt x="250528" y="130969"/>
                    <a:pt x="259291" y="82772"/>
                    <a:pt x="272435" y="35624"/>
                  </a:cubicBezTo>
                  <a:cubicBezTo>
                    <a:pt x="276245" y="22003"/>
                    <a:pt x="292533" y="11811"/>
                    <a:pt x="303106" y="0"/>
                  </a:cubicBezTo>
                  <a:cubicBezTo>
                    <a:pt x="311964" y="11430"/>
                    <a:pt x="324823" y="21622"/>
                    <a:pt x="329109" y="34576"/>
                  </a:cubicBezTo>
                  <a:cubicBezTo>
                    <a:pt x="340444" y="68961"/>
                    <a:pt x="348064" y="104680"/>
                    <a:pt x="357970" y="14297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5F3C7CF9-2995-4EF0-8777-3B52F4F74943}"/>
                </a:ext>
              </a:extLst>
            </p:cNvPr>
            <p:cNvSpPr/>
            <p:nvPr/>
          </p:nvSpPr>
          <p:spPr>
            <a:xfrm>
              <a:off x="4948088" y="2817131"/>
              <a:ext cx="521547" cy="602857"/>
            </a:xfrm>
            <a:custGeom>
              <a:avLst/>
              <a:gdLst>
                <a:gd name="connsiteX0" fmla="*/ 140261 w 521547"/>
                <a:gd name="connsiteY0" fmla="*/ 140190 h 602857"/>
                <a:gd name="connsiteX1" fmla="*/ 208270 w 521547"/>
                <a:gd name="connsiteY1" fmla="*/ 80659 h 602857"/>
                <a:gd name="connsiteX2" fmla="*/ 249132 w 521547"/>
                <a:gd name="connsiteY2" fmla="*/ 60561 h 602857"/>
                <a:gd name="connsiteX3" fmla="*/ 329523 w 521547"/>
                <a:gd name="connsiteY3" fmla="*/ 25605 h 602857"/>
                <a:gd name="connsiteX4" fmla="*/ 375529 w 521547"/>
                <a:gd name="connsiteY4" fmla="*/ 11222 h 602857"/>
                <a:gd name="connsiteX5" fmla="*/ 427250 w 521547"/>
                <a:gd name="connsiteY5" fmla="*/ 22461 h 602857"/>
                <a:gd name="connsiteX6" fmla="*/ 486971 w 521547"/>
                <a:gd name="connsiteY6" fmla="*/ 8079 h 602857"/>
                <a:gd name="connsiteX7" fmla="*/ 521547 w 521547"/>
                <a:gd name="connsiteY7" fmla="*/ 22842 h 602857"/>
                <a:gd name="connsiteX8" fmla="*/ 498782 w 521547"/>
                <a:gd name="connsiteY8" fmla="*/ 55989 h 602857"/>
                <a:gd name="connsiteX9" fmla="*/ 376100 w 521547"/>
                <a:gd name="connsiteY9" fmla="*/ 92565 h 602857"/>
                <a:gd name="connsiteX10" fmla="*/ 261610 w 521547"/>
                <a:gd name="connsiteY10" fmla="*/ 137904 h 602857"/>
                <a:gd name="connsiteX11" fmla="*/ 93208 w 521547"/>
                <a:gd name="connsiteY11" fmla="*/ 540717 h 602857"/>
                <a:gd name="connsiteX12" fmla="*/ 102257 w 521547"/>
                <a:gd name="connsiteY12" fmla="*/ 572244 h 602857"/>
                <a:gd name="connsiteX13" fmla="*/ 86540 w 521547"/>
                <a:gd name="connsiteY13" fmla="*/ 602058 h 602857"/>
                <a:gd name="connsiteX14" fmla="*/ 58823 w 521547"/>
                <a:gd name="connsiteY14" fmla="*/ 591866 h 602857"/>
                <a:gd name="connsiteX15" fmla="*/ 16722 w 521547"/>
                <a:gd name="connsiteY15" fmla="*/ 556147 h 602857"/>
                <a:gd name="connsiteX16" fmla="*/ 11579 w 521547"/>
                <a:gd name="connsiteY16" fmla="*/ 512046 h 602857"/>
                <a:gd name="connsiteX17" fmla="*/ 4625 w 521547"/>
                <a:gd name="connsiteY17" fmla="*/ 419178 h 602857"/>
                <a:gd name="connsiteX18" fmla="*/ 5864 w 521547"/>
                <a:gd name="connsiteY18" fmla="*/ 379458 h 602857"/>
                <a:gd name="connsiteX19" fmla="*/ 28724 w 521547"/>
                <a:gd name="connsiteY19" fmla="*/ 281732 h 602857"/>
                <a:gd name="connsiteX20" fmla="*/ 46250 w 521547"/>
                <a:gd name="connsiteY20" fmla="*/ 245727 h 602857"/>
                <a:gd name="connsiteX21" fmla="*/ 101780 w 521547"/>
                <a:gd name="connsiteY21" fmla="*/ 161812 h 602857"/>
                <a:gd name="connsiteX22" fmla="*/ 129117 w 521547"/>
                <a:gd name="connsiteY22" fmla="*/ 128665 h 602857"/>
                <a:gd name="connsiteX23" fmla="*/ 140261 w 521547"/>
                <a:gd name="connsiteY23" fmla="*/ 140286 h 60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1547" h="602857">
                  <a:moveTo>
                    <a:pt x="140261" y="140190"/>
                  </a:moveTo>
                  <a:cubicBezTo>
                    <a:pt x="170456" y="130856"/>
                    <a:pt x="205412" y="129903"/>
                    <a:pt x="208270" y="80659"/>
                  </a:cubicBezTo>
                  <a:cubicBezTo>
                    <a:pt x="208746" y="72658"/>
                    <a:pt x="238083" y="57037"/>
                    <a:pt x="249132" y="60561"/>
                  </a:cubicBezTo>
                  <a:cubicBezTo>
                    <a:pt x="292947" y="74468"/>
                    <a:pt x="315426" y="66657"/>
                    <a:pt x="329523" y="25605"/>
                  </a:cubicBezTo>
                  <a:cubicBezTo>
                    <a:pt x="338096" y="554"/>
                    <a:pt x="361241" y="-9638"/>
                    <a:pt x="375529" y="11222"/>
                  </a:cubicBezTo>
                  <a:cubicBezTo>
                    <a:pt x="392864" y="36558"/>
                    <a:pt x="408390" y="27224"/>
                    <a:pt x="427250" y="22461"/>
                  </a:cubicBezTo>
                  <a:cubicBezTo>
                    <a:pt x="447157" y="17413"/>
                    <a:pt x="466874" y="9412"/>
                    <a:pt x="486971" y="8079"/>
                  </a:cubicBezTo>
                  <a:cubicBezTo>
                    <a:pt x="498116" y="7317"/>
                    <a:pt x="510022" y="17604"/>
                    <a:pt x="521547" y="22842"/>
                  </a:cubicBezTo>
                  <a:cubicBezTo>
                    <a:pt x="514118" y="34272"/>
                    <a:pt x="509069" y="52275"/>
                    <a:pt x="498782" y="55989"/>
                  </a:cubicBezTo>
                  <a:cubicBezTo>
                    <a:pt x="458682" y="70467"/>
                    <a:pt x="416486" y="78945"/>
                    <a:pt x="376100" y="92565"/>
                  </a:cubicBezTo>
                  <a:cubicBezTo>
                    <a:pt x="337238" y="105615"/>
                    <a:pt x="298091" y="119426"/>
                    <a:pt x="261610" y="137904"/>
                  </a:cubicBezTo>
                  <a:cubicBezTo>
                    <a:pt x="101018" y="219057"/>
                    <a:pt x="38915" y="369267"/>
                    <a:pt x="93208" y="540717"/>
                  </a:cubicBezTo>
                  <a:cubicBezTo>
                    <a:pt x="96542" y="551289"/>
                    <a:pt x="103304" y="562148"/>
                    <a:pt x="102257" y="572244"/>
                  </a:cubicBezTo>
                  <a:cubicBezTo>
                    <a:pt x="101114" y="583008"/>
                    <a:pt x="94922" y="596247"/>
                    <a:pt x="86540" y="602058"/>
                  </a:cubicBezTo>
                  <a:cubicBezTo>
                    <a:pt x="81778" y="605392"/>
                    <a:pt x="67109" y="597581"/>
                    <a:pt x="58823" y="591866"/>
                  </a:cubicBezTo>
                  <a:cubicBezTo>
                    <a:pt x="43678" y="581389"/>
                    <a:pt x="26342" y="571006"/>
                    <a:pt x="16722" y="556147"/>
                  </a:cubicBezTo>
                  <a:cubicBezTo>
                    <a:pt x="9293" y="544622"/>
                    <a:pt x="5102" y="521762"/>
                    <a:pt x="11579" y="512046"/>
                  </a:cubicBezTo>
                  <a:cubicBezTo>
                    <a:pt x="34629" y="477471"/>
                    <a:pt x="33486" y="449658"/>
                    <a:pt x="4625" y="419178"/>
                  </a:cubicBezTo>
                  <a:cubicBezTo>
                    <a:pt x="-2137" y="412034"/>
                    <a:pt x="-1280" y="385364"/>
                    <a:pt x="5864" y="379458"/>
                  </a:cubicBezTo>
                  <a:cubicBezTo>
                    <a:pt x="39487" y="351455"/>
                    <a:pt x="46345" y="321737"/>
                    <a:pt x="28724" y="281732"/>
                  </a:cubicBezTo>
                  <a:cubicBezTo>
                    <a:pt x="25009" y="273445"/>
                    <a:pt x="36439" y="249823"/>
                    <a:pt x="46250" y="245727"/>
                  </a:cubicBezTo>
                  <a:cubicBezTo>
                    <a:pt x="84731" y="229440"/>
                    <a:pt x="105400" y="206484"/>
                    <a:pt x="101780" y="161812"/>
                  </a:cubicBezTo>
                  <a:cubicBezTo>
                    <a:pt x="100923" y="151620"/>
                    <a:pt x="119497" y="139809"/>
                    <a:pt x="129117" y="128665"/>
                  </a:cubicBezTo>
                  <a:cubicBezTo>
                    <a:pt x="132832" y="132570"/>
                    <a:pt x="136547" y="136476"/>
                    <a:pt x="140261" y="14028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514C15A8-E436-428F-910E-FF6055D7887B}"/>
                </a:ext>
              </a:extLst>
            </p:cNvPr>
            <p:cNvSpPr/>
            <p:nvPr/>
          </p:nvSpPr>
          <p:spPr>
            <a:xfrm>
              <a:off x="6737127" y="2807208"/>
              <a:ext cx="473167" cy="612266"/>
            </a:xfrm>
            <a:custGeom>
              <a:avLst/>
              <a:gdLst>
                <a:gd name="connsiteX0" fmla="*/ 79724 w 473167"/>
                <a:gd name="connsiteY0" fmla="*/ 190 h 612266"/>
                <a:gd name="connsiteX1" fmla="*/ 169450 w 473167"/>
                <a:gd name="connsiteY1" fmla="*/ 47625 h 612266"/>
                <a:gd name="connsiteX2" fmla="*/ 214789 w 473167"/>
                <a:gd name="connsiteY2" fmla="*/ 67151 h 612266"/>
                <a:gd name="connsiteX3" fmla="*/ 276892 w 473167"/>
                <a:gd name="connsiteY3" fmla="*/ 102584 h 612266"/>
                <a:gd name="connsiteX4" fmla="*/ 314039 w 473167"/>
                <a:gd name="connsiteY4" fmla="*/ 126206 h 612266"/>
                <a:gd name="connsiteX5" fmla="*/ 366903 w 473167"/>
                <a:gd name="connsiteY5" fmla="*/ 177260 h 612266"/>
                <a:gd name="connsiteX6" fmla="*/ 400812 w 473167"/>
                <a:gd name="connsiteY6" fmla="*/ 216122 h 612266"/>
                <a:gd name="connsiteX7" fmla="*/ 434054 w 473167"/>
                <a:gd name="connsiteY7" fmla="*/ 279463 h 612266"/>
                <a:gd name="connsiteX8" fmla="*/ 449866 w 473167"/>
                <a:gd name="connsiteY8" fmla="*/ 323755 h 612266"/>
                <a:gd name="connsiteX9" fmla="*/ 464058 w 473167"/>
                <a:gd name="connsiteY9" fmla="*/ 396430 h 612266"/>
                <a:gd name="connsiteX10" fmla="*/ 470440 w 473167"/>
                <a:gd name="connsiteY10" fmla="*/ 438912 h 612266"/>
                <a:gd name="connsiteX11" fmla="*/ 465392 w 473167"/>
                <a:gd name="connsiteY11" fmla="*/ 520827 h 612266"/>
                <a:gd name="connsiteX12" fmla="*/ 423196 w 473167"/>
                <a:gd name="connsiteY12" fmla="*/ 581311 h 612266"/>
                <a:gd name="connsiteX13" fmla="*/ 384334 w 473167"/>
                <a:gd name="connsiteY13" fmla="*/ 612267 h 612266"/>
                <a:gd name="connsiteX14" fmla="*/ 375952 w 473167"/>
                <a:gd name="connsiteY14" fmla="*/ 562547 h 612266"/>
                <a:gd name="connsiteX15" fmla="*/ 395478 w 473167"/>
                <a:gd name="connsiteY15" fmla="*/ 455390 h 612266"/>
                <a:gd name="connsiteX16" fmla="*/ 238316 w 473167"/>
                <a:gd name="connsiteY16" fmla="*/ 163640 h 612266"/>
                <a:gd name="connsiteX17" fmla="*/ 36195 w 473167"/>
                <a:gd name="connsiteY17" fmla="*/ 82582 h 612266"/>
                <a:gd name="connsiteX18" fmla="*/ 0 w 473167"/>
                <a:gd name="connsiteY18" fmla="*/ 51816 h 612266"/>
                <a:gd name="connsiteX19" fmla="*/ 35338 w 473167"/>
                <a:gd name="connsiteY19" fmla="*/ 28194 h 612266"/>
                <a:gd name="connsiteX20" fmla="*/ 79724 w 473167"/>
                <a:gd name="connsiteY20" fmla="*/ 0 h 61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3167" h="612266">
                  <a:moveTo>
                    <a:pt x="79724" y="190"/>
                  </a:moveTo>
                  <a:cubicBezTo>
                    <a:pt x="85344" y="51721"/>
                    <a:pt x="127254" y="72295"/>
                    <a:pt x="169450" y="47625"/>
                  </a:cubicBezTo>
                  <a:cubicBezTo>
                    <a:pt x="193834" y="33433"/>
                    <a:pt x="210598" y="41624"/>
                    <a:pt x="214789" y="67151"/>
                  </a:cubicBezTo>
                  <a:cubicBezTo>
                    <a:pt x="221266" y="107252"/>
                    <a:pt x="240697" y="113348"/>
                    <a:pt x="276892" y="102584"/>
                  </a:cubicBezTo>
                  <a:cubicBezTo>
                    <a:pt x="286703" y="99631"/>
                    <a:pt x="313658" y="117253"/>
                    <a:pt x="314039" y="126206"/>
                  </a:cubicBezTo>
                  <a:cubicBezTo>
                    <a:pt x="315659" y="162877"/>
                    <a:pt x="335947" y="175831"/>
                    <a:pt x="366903" y="177260"/>
                  </a:cubicBezTo>
                  <a:cubicBezTo>
                    <a:pt x="394335" y="178498"/>
                    <a:pt x="398050" y="190690"/>
                    <a:pt x="400812" y="216122"/>
                  </a:cubicBezTo>
                  <a:cubicBezTo>
                    <a:pt x="403193" y="238125"/>
                    <a:pt x="423291" y="257937"/>
                    <a:pt x="434054" y="279463"/>
                  </a:cubicBezTo>
                  <a:cubicBezTo>
                    <a:pt x="441198" y="293846"/>
                    <a:pt x="454533" y="313373"/>
                    <a:pt x="449866" y="323755"/>
                  </a:cubicBezTo>
                  <a:cubicBezTo>
                    <a:pt x="436340" y="353759"/>
                    <a:pt x="437198" y="374332"/>
                    <a:pt x="464058" y="396430"/>
                  </a:cubicBezTo>
                  <a:cubicBezTo>
                    <a:pt x="472726" y="403574"/>
                    <a:pt x="475964" y="435197"/>
                    <a:pt x="470440" y="438912"/>
                  </a:cubicBezTo>
                  <a:cubicBezTo>
                    <a:pt x="422910" y="471011"/>
                    <a:pt x="444817" y="499396"/>
                    <a:pt x="465392" y="520827"/>
                  </a:cubicBezTo>
                  <a:cubicBezTo>
                    <a:pt x="449866" y="543497"/>
                    <a:pt x="438245" y="563880"/>
                    <a:pt x="423196" y="581311"/>
                  </a:cubicBezTo>
                  <a:cubicBezTo>
                    <a:pt x="412623" y="593693"/>
                    <a:pt x="397383" y="602075"/>
                    <a:pt x="384334" y="612267"/>
                  </a:cubicBezTo>
                  <a:cubicBezTo>
                    <a:pt x="381286" y="595693"/>
                    <a:pt x="374047" y="578549"/>
                    <a:pt x="375952" y="562547"/>
                  </a:cubicBezTo>
                  <a:cubicBezTo>
                    <a:pt x="380333" y="526542"/>
                    <a:pt x="393668" y="491395"/>
                    <a:pt x="395478" y="455390"/>
                  </a:cubicBezTo>
                  <a:cubicBezTo>
                    <a:pt x="401955" y="327279"/>
                    <a:pt x="354425" y="223933"/>
                    <a:pt x="238316" y="163640"/>
                  </a:cubicBezTo>
                  <a:cubicBezTo>
                    <a:pt x="174212" y="130302"/>
                    <a:pt x="103251" y="110490"/>
                    <a:pt x="36195" y="82582"/>
                  </a:cubicBezTo>
                  <a:cubicBezTo>
                    <a:pt x="22288" y="76771"/>
                    <a:pt x="12002" y="62294"/>
                    <a:pt x="0" y="51816"/>
                  </a:cubicBezTo>
                  <a:cubicBezTo>
                    <a:pt x="11811" y="43910"/>
                    <a:pt x="23432" y="35909"/>
                    <a:pt x="35338" y="28194"/>
                  </a:cubicBezTo>
                  <a:cubicBezTo>
                    <a:pt x="48578" y="19526"/>
                    <a:pt x="62103" y="11144"/>
                    <a:pt x="7972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AF45D86D-767D-4574-A59D-06AA172B46D2}"/>
                </a:ext>
              </a:extLst>
            </p:cNvPr>
            <p:cNvSpPr/>
            <p:nvPr/>
          </p:nvSpPr>
          <p:spPr>
            <a:xfrm>
              <a:off x="5614550" y="4182706"/>
              <a:ext cx="413375" cy="368719"/>
            </a:xfrm>
            <a:custGeom>
              <a:avLst/>
              <a:gdLst>
                <a:gd name="connsiteX0" fmla="*/ 189032 w 413375"/>
                <a:gd name="connsiteY0" fmla="*/ 7 h 368719"/>
                <a:gd name="connsiteX1" fmla="*/ 399439 w 413375"/>
                <a:gd name="connsiteY1" fmla="*/ 132499 h 368719"/>
                <a:gd name="connsiteX2" fmla="*/ 348004 w 413375"/>
                <a:gd name="connsiteY2" fmla="*/ 354051 h 368719"/>
                <a:gd name="connsiteX3" fmla="*/ 295807 w 413375"/>
                <a:gd name="connsiteY3" fmla="*/ 368719 h 368719"/>
                <a:gd name="connsiteX4" fmla="*/ 312857 w 413375"/>
                <a:gd name="connsiteY4" fmla="*/ 318237 h 368719"/>
                <a:gd name="connsiteX5" fmla="*/ 324573 w 413375"/>
                <a:gd name="connsiteY5" fmla="*/ 107068 h 368719"/>
                <a:gd name="connsiteX6" fmla="*/ 127215 w 413375"/>
                <a:gd name="connsiteY6" fmla="*/ 73254 h 368719"/>
                <a:gd name="connsiteX7" fmla="*/ 71303 w 413375"/>
                <a:gd name="connsiteY7" fmla="*/ 277089 h 368719"/>
                <a:gd name="connsiteX8" fmla="*/ 77875 w 413375"/>
                <a:gd name="connsiteY8" fmla="*/ 289471 h 368719"/>
                <a:gd name="connsiteX9" fmla="*/ 71113 w 413375"/>
                <a:gd name="connsiteY9" fmla="*/ 334810 h 368719"/>
                <a:gd name="connsiteX10" fmla="*/ 33775 w 413375"/>
                <a:gd name="connsiteY10" fmla="*/ 314141 h 368719"/>
                <a:gd name="connsiteX11" fmla="*/ 24440 w 413375"/>
                <a:gd name="connsiteY11" fmla="*/ 111068 h 368719"/>
                <a:gd name="connsiteX12" fmla="*/ 188842 w 413375"/>
                <a:gd name="connsiteY12" fmla="*/ 7 h 36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3375" h="368719">
                  <a:moveTo>
                    <a:pt x="189032" y="7"/>
                  </a:moveTo>
                  <a:cubicBezTo>
                    <a:pt x="293807" y="-660"/>
                    <a:pt x="366578" y="48870"/>
                    <a:pt x="399439" y="132499"/>
                  </a:cubicBezTo>
                  <a:cubicBezTo>
                    <a:pt x="429538" y="209080"/>
                    <a:pt x="410203" y="299282"/>
                    <a:pt x="348004" y="354051"/>
                  </a:cubicBezTo>
                  <a:cubicBezTo>
                    <a:pt x="335812" y="364814"/>
                    <a:pt x="313429" y="364147"/>
                    <a:pt x="295807" y="368719"/>
                  </a:cubicBezTo>
                  <a:cubicBezTo>
                    <a:pt x="301237" y="351670"/>
                    <a:pt x="301808" y="330143"/>
                    <a:pt x="312857" y="318237"/>
                  </a:cubicBezTo>
                  <a:cubicBezTo>
                    <a:pt x="371436" y="255467"/>
                    <a:pt x="377341" y="172600"/>
                    <a:pt x="324573" y="107068"/>
                  </a:cubicBezTo>
                  <a:cubicBezTo>
                    <a:pt x="277424" y="48489"/>
                    <a:pt x="191509" y="33725"/>
                    <a:pt x="127215" y="73254"/>
                  </a:cubicBezTo>
                  <a:cubicBezTo>
                    <a:pt x="57397" y="116212"/>
                    <a:pt x="34346" y="200032"/>
                    <a:pt x="71303" y="277089"/>
                  </a:cubicBezTo>
                  <a:cubicBezTo>
                    <a:pt x="73399" y="281375"/>
                    <a:pt x="78256" y="285566"/>
                    <a:pt x="77875" y="289471"/>
                  </a:cubicBezTo>
                  <a:cubicBezTo>
                    <a:pt x="76447" y="304616"/>
                    <a:pt x="73494" y="319666"/>
                    <a:pt x="71113" y="334810"/>
                  </a:cubicBezTo>
                  <a:cubicBezTo>
                    <a:pt x="58349" y="328143"/>
                    <a:pt x="40537" y="324714"/>
                    <a:pt x="33775" y="314141"/>
                  </a:cubicBezTo>
                  <a:cubicBezTo>
                    <a:pt x="-8135" y="248895"/>
                    <a:pt x="-10802" y="179648"/>
                    <a:pt x="24440" y="111068"/>
                  </a:cubicBezTo>
                  <a:cubicBezTo>
                    <a:pt x="61683" y="38773"/>
                    <a:pt x="122929" y="2197"/>
                    <a:pt x="188842" y="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791D205A-EE09-47C3-8EE7-5FDE81D06983}"/>
                </a:ext>
              </a:extLst>
            </p:cNvPr>
            <p:cNvSpPr/>
            <p:nvPr/>
          </p:nvSpPr>
          <p:spPr>
            <a:xfrm>
              <a:off x="6677405" y="4155766"/>
              <a:ext cx="409194" cy="51961"/>
            </a:xfrm>
            <a:custGeom>
              <a:avLst/>
              <a:gdLst>
                <a:gd name="connsiteX0" fmla="*/ 205454 w 409194"/>
                <a:gd name="connsiteY0" fmla="*/ 562 h 51961"/>
                <a:gd name="connsiteX1" fmla="*/ 371285 w 409194"/>
                <a:gd name="connsiteY1" fmla="*/ 1705 h 51961"/>
                <a:gd name="connsiteX2" fmla="*/ 409194 w 409194"/>
                <a:gd name="connsiteY2" fmla="*/ 26089 h 51961"/>
                <a:gd name="connsiteX3" fmla="*/ 371189 w 409194"/>
                <a:gd name="connsiteY3" fmla="*/ 50569 h 51961"/>
                <a:gd name="connsiteX4" fmla="*/ 34766 w 409194"/>
                <a:gd name="connsiteY4" fmla="*/ 50569 h 51961"/>
                <a:gd name="connsiteX5" fmla="*/ 0 w 409194"/>
                <a:gd name="connsiteY5" fmla="*/ 28566 h 51961"/>
                <a:gd name="connsiteX6" fmla="*/ 34957 w 409194"/>
                <a:gd name="connsiteY6" fmla="*/ 1705 h 51961"/>
                <a:gd name="connsiteX7" fmla="*/ 205454 w 409194"/>
                <a:gd name="connsiteY7" fmla="*/ 372 h 5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194" h="51961">
                  <a:moveTo>
                    <a:pt x="205454" y="562"/>
                  </a:moveTo>
                  <a:cubicBezTo>
                    <a:pt x="260699" y="562"/>
                    <a:pt x="316135" y="-1057"/>
                    <a:pt x="371285" y="1705"/>
                  </a:cubicBezTo>
                  <a:cubicBezTo>
                    <a:pt x="384239" y="2372"/>
                    <a:pt x="396526" y="17612"/>
                    <a:pt x="409194" y="26089"/>
                  </a:cubicBezTo>
                  <a:cubicBezTo>
                    <a:pt x="396526" y="34662"/>
                    <a:pt x="383953" y="50378"/>
                    <a:pt x="371189" y="50569"/>
                  </a:cubicBezTo>
                  <a:cubicBezTo>
                    <a:pt x="259080" y="52474"/>
                    <a:pt x="146876" y="52378"/>
                    <a:pt x="34766" y="50569"/>
                  </a:cubicBezTo>
                  <a:cubicBezTo>
                    <a:pt x="23051" y="50378"/>
                    <a:pt x="11621" y="36281"/>
                    <a:pt x="0" y="28566"/>
                  </a:cubicBezTo>
                  <a:cubicBezTo>
                    <a:pt x="11621" y="19136"/>
                    <a:pt x="22860" y="2277"/>
                    <a:pt x="34957" y="1705"/>
                  </a:cubicBezTo>
                  <a:cubicBezTo>
                    <a:pt x="91726" y="-1152"/>
                    <a:pt x="148590" y="467"/>
                    <a:pt x="205454" y="37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4D94CFCC-8DC3-4785-94E7-B4BA7AB85425}"/>
                </a:ext>
              </a:extLst>
            </p:cNvPr>
            <p:cNvSpPr/>
            <p:nvPr/>
          </p:nvSpPr>
          <p:spPr>
            <a:xfrm>
              <a:off x="5782922" y="3879627"/>
              <a:ext cx="128714" cy="243363"/>
            </a:xfrm>
            <a:custGeom>
              <a:avLst/>
              <a:gdLst>
                <a:gd name="connsiteX0" fmla="*/ 44853 w 128714"/>
                <a:gd name="connsiteY0" fmla="*/ 155162 h 243363"/>
                <a:gd name="connsiteX1" fmla="*/ 18279 w 128714"/>
                <a:gd name="connsiteY1" fmla="*/ 88583 h 243363"/>
                <a:gd name="connsiteX2" fmla="*/ 70285 w 128714"/>
                <a:gd name="connsiteY2" fmla="*/ 20765 h 243363"/>
                <a:gd name="connsiteX3" fmla="*/ 118672 w 128714"/>
                <a:gd name="connsiteY3" fmla="*/ 0 h 243363"/>
                <a:gd name="connsiteX4" fmla="*/ 109433 w 128714"/>
                <a:gd name="connsiteY4" fmla="*/ 53816 h 243363"/>
                <a:gd name="connsiteX5" fmla="*/ 85144 w 128714"/>
                <a:gd name="connsiteY5" fmla="*/ 88487 h 243363"/>
                <a:gd name="connsiteX6" fmla="*/ 106861 w 128714"/>
                <a:gd name="connsiteY6" fmla="*/ 160973 h 243363"/>
                <a:gd name="connsiteX7" fmla="*/ 48759 w 128714"/>
                <a:gd name="connsiteY7" fmla="*/ 236029 h 243363"/>
                <a:gd name="connsiteX8" fmla="*/ 8373 w 128714"/>
                <a:gd name="connsiteY8" fmla="*/ 243364 h 243363"/>
                <a:gd name="connsiteX9" fmla="*/ 9706 w 128714"/>
                <a:gd name="connsiteY9" fmla="*/ 205359 h 243363"/>
                <a:gd name="connsiteX10" fmla="*/ 44853 w 128714"/>
                <a:gd name="connsiteY10" fmla="*/ 155067 h 24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714" h="243363">
                  <a:moveTo>
                    <a:pt x="44853" y="155162"/>
                  </a:moveTo>
                  <a:cubicBezTo>
                    <a:pt x="-7915" y="135636"/>
                    <a:pt x="-10487" y="128397"/>
                    <a:pt x="18279" y="88583"/>
                  </a:cubicBezTo>
                  <a:cubicBezTo>
                    <a:pt x="34947" y="65437"/>
                    <a:pt x="50092" y="40481"/>
                    <a:pt x="70285" y="20765"/>
                  </a:cubicBezTo>
                  <a:cubicBezTo>
                    <a:pt x="82001" y="9334"/>
                    <a:pt x="102289" y="6667"/>
                    <a:pt x="118672" y="0"/>
                  </a:cubicBezTo>
                  <a:cubicBezTo>
                    <a:pt x="115815" y="18002"/>
                    <a:pt x="115338" y="36862"/>
                    <a:pt x="109433" y="53816"/>
                  </a:cubicBezTo>
                  <a:cubicBezTo>
                    <a:pt x="105051" y="66484"/>
                    <a:pt x="93717" y="76676"/>
                    <a:pt x="85144" y="88487"/>
                  </a:cubicBezTo>
                  <a:cubicBezTo>
                    <a:pt x="137627" y="108299"/>
                    <a:pt x="139913" y="116491"/>
                    <a:pt x="106861" y="160973"/>
                  </a:cubicBezTo>
                  <a:cubicBezTo>
                    <a:pt x="88002" y="186404"/>
                    <a:pt x="70571" y="213360"/>
                    <a:pt x="48759" y="236029"/>
                  </a:cubicBezTo>
                  <a:cubicBezTo>
                    <a:pt x="41043" y="244030"/>
                    <a:pt x="22184" y="241268"/>
                    <a:pt x="8373" y="243364"/>
                  </a:cubicBezTo>
                  <a:cubicBezTo>
                    <a:pt x="8563" y="230600"/>
                    <a:pt x="4848" y="216027"/>
                    <a:pt x="9706" y="205359"/>
                  </a:cubicBezTo>
                  <a:cubicBezTo>
                    <a:pt x="17517" y="188500"/>
                    <a:pt x="31042" y="174212"/>
                    <a:pt x="44853" y="15506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2F53DA96-4721-4079-A632-0BB9AF88AF85}"/>
                </a:ext>
              </a:extLst>
            </p:cNvPr>
            <p:cNvSpPr/>
            <p:nvPr/>
          </p:nvSpPr>
          <p:spPr>
            <a:xfrm>
              <a:off x="5937694" y="3954248"/>
              <a:ext cx="188976" cy="198810"/>
            </a:xfrm>
            <a:custGeom>
              <a:avLst/>
              <a:gdLst>
                <a:gd name="connsiteX0" fmla="*/ 125254 w 188976"/>
                <a:gd name="connsiteY0" fmla="*/ 75303 h 198810"/>
                <a:gd name="connsiteX1" fmla="*/ 119634 w 188976"/>
                <a:gd name="connsiteY1" fmla="*/ 150169 h 198810"/>
                <a:gd name="connsiteX2" fmla="*/ 42577 w 188976"/>
                <a:gd name="connsiteY2" fmla="*/ 196556 h 198810"/>
                <a:gd name="connsiteX3" fmla="*/ 0 w 188976"/>
                <a:gd name="connsiteY3" fmla="*/ 195508 h 198810"/>
                <a:gd name="connsiteX4" fmla="*/ 16669 w 188976"/>
                <a:gd name="connsiteY4" fmla="*/ 153503 h 198810"/>
                <a:gd name="connsiteX5" fmla="*/ 59722 w 188976"/>
                <a:gd name="connsiteY5" fmla="*/ 125118 h 198810"/>
                <a:gd name="connsiteX6" fmla="*/ 37052 w 188976"/>
                <a:gd name="connsiteY6" fmla="*/ 80446 h 198810"/>
                <a:gd name="connsiteX7" fmla="*/ 75724 w 188976"/>
                <a:gd name="connsiteY7" fmla="*/ 43870 h 198810"/>
                <a:gd name="connsiteX8" fmla="*/ 144304 w 188976"/>
                <a:gd name="connsiteY8" fmla="*/ 1770 h 198810"/>
                <a:gd name="connsiteX9" fmla="*/ 188976 w 188976"/>
                <a:gd name="connsiteY9" fmla="*/ 5961 h 198810"/>
                <a:gd name="connsiteX10" fmla="*/ 171641 w 188976"/>
                <a:gd name="connsiteY10" fmla="*/ 44251 h 198810"/>
                <a:gd name="connsiteX11" fmla="*/ 125254 w 188976"/>
                <a:gd name="connsiteY11" fmla="*/ 75207 h 1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8976" h="198810">
                  <a:moveTo>
                    <a:pt x="125254" y="75303"/>
                  </a:moveTo>
                  <a:cubicBezTo>
                    <a:pt x="165830" y="115213"/>
                    <a:pt x="165164" y="121404"/>
                    <a:pt x="119634" y="150169"/>
                  </a:cubicBezTo>
                  <a:cubicBezTo>
                    <a:pt x="94202" y="166171"/>
                    <a:pt x="69533" y="183983"/>
                    <a:pt x="42577" y="196556"/>
                  </a:cubicBezTo>
                  <a:cubicBezTo>
                    <a:pt x="31052" y="201890"/>
                    <a:pt x="14383" y="196175"/>
                    <a:pt x="0" y="195508"/>
                  </a:cubicBezTo>
                  <a:cubicBezTo>
                    <a:pt x="5239" y="181221"/>
                    <a:pt x="7239" y="164171"/>
                    <a:pt x="16669" y="153503"/>
                  </a:cubicBezTo>
                  <a:cubicBezTo>
                    <a:pt x="27623" y="141121"/>
                    <a:pt x="45053" y="134358"/>
                    <a:pt x="59722" y="125118"/>
                  </a:cubicBezTo>
                  <a:cubicBezTo>
                    <a:pt x="51054" y="109212"/>
                    <a:pt x="33814" y="91876"/>
                    <a:pt x="37052" y="80446"/>
                  </a:cubicBezTo>
                  <a:cubicBezTo>
                    <a:pt x="41243" y="65682"/>
                    <a:pt x="61055" y="54348"/>
                    <a:pt x="75724" y="43870"/>
                  </a:cubicBezTo>
                  <a:cubicBezTo>
                    <a:pt x="97631" y="28344"/>
                    <a:pt x="119825" y="12057"/>
                    <a:pt x="144304" y="1770"/>
                  </a:cubicBezTo>
                  <a:cubicBezTo>
                    <a:pt x="156496" y="-3374"/>
                    <a:pt x="173927" y="4151"/>
                    <a:pt x="188976" y="5961"/>
                  </a:cubicBezTo>
                  <a:cubicBezTo>
                    <a:pt x="183452" y="18915"/>
                    <a:pt x="180689" y="34631"/>
                    <a:pt x="171641" y="44251"/>
                  </a:cubicBezTo>
                  <a:cubicBezTo>
                    <a:pt x="160020" y="56443"/>
                    <a:pt x="143161" y="63682"/>
                    <a:pt x="125254" y="752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06C3F852-77B7-44B4-A91B-4B81D58C714D}"/>
                </a:ext>
              </a:extLst>
            </p:cNvPr>
            <p:cNvSpPr/>
            <p:nvPr/>
          </p:nvSpPr>
          <p:spPr>
            <a:xfrm>
              <a:off x="5609026" y="3893248"/>
              <a:ext cx="117322" cy="266795"/>
            </a:xfrm>
            <a:custGeom>
              <a:avLst/>
              <a:gdLst>
                <a:gd name="connsiteX0" fmla="*/ 60349 w 117322"/>
                <a:gd name="connsiteY0" fmla="*/ 97060 h 266795"/>
                <a:gd name="connsiteX1" fmla="*/ 115118 w 117322"/>
                <a:gd name="connsiteY1" fmla="*/ 144780 h 266795"/>
                <a:gd name="connsiteX2" fmla="*/ 96258 w 117322"/>
                <a:gd name="connsiteY2" fmla="*/ 242221 h 266795"/>
                <a:gd name="connsiteX3" fmla="*/ 68064 w 117322"/>
                <a:gd name="connsiteY3" fmla="*/ 266795 h 266795"/>
                <a:gd name="connsiteX4" fmla="*/ 48347 w 117322"/>
                <a:gd name="connsiteY4" fmla="*/ 235648 h 266795"/>
                <a:gd name="connsiteX5" fmla="*/ 54158 w 117322"/>
                <a:gd name="connsiteY5" fmla="*/ 175165 h 266795"/>
                <a:gd name="connsiteX6" fmla="*/ 2342 w 117322"/>
                <a:gd name="connsiteY6" fmla="*/ 122206 h 266795"/>
                <a:gd name="connsiteX7" fmla="*/ 21106 w 117322"/>
                <a:gd name="connsiteY7" fmla="*/ 24670 h 266795"/>
                <a:gd name="connsiteX8" fmla="*/ 49109 w 117322"/>
                <a:gd name="connsiteY8" fmla="*/ 0 h 266795"/>
                <a:gd name="connsiteX9" fmla="*/ 68731 w 117322"/>
                <a:gd name="connsiteY9" fmla="*/ 32575 h 266795"/>
                <a:gd name="connsiteX10" fmla="*/ 60349 w 117322"/>
                <a:gd name="connsiteY10" fmla="*/ 97060 h 266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322" h="266795">
                  <a:moveTo>
                    <a:pt x="60349" y="97060"/>
                  </a:moveTo>
                  <a:cubicBezTo>
                    <a:pt x="114451" y="89916"/>
                    <a:pt x="122166" y="96869"/>
                    <a:pt x="115118" y="144780"/>
                  </a:cubicBezTo>
                  <a:cubicBezTo>
                    <a:pt x="110260" y="177546"/>
                    <a:pt x="105212" y="210502"/>
                    <a:pt x="96258" y="242221"/>
                  </a:cubicBezTo>
                  <a:cubicBezTo>
                    <a:pt x="93401" y="252222"/>
                    <a:pt x="77875" y="258699"/>
                    <a:pt x="68064" y="266795"/>
                  </a:cubicBezTo>
                  <a:cubicBezTo>
                    <a:pt x="61111" y="256413"/>
                    <a:pt x="49205" y="246412"/>
                    <a:pt x="48347" y="235648"/>
                  </a:cubicBezTo>
                  <a:cubicBezTo>
                    <a:pt x="46823" y="215836"/>
                    <a:pt x="51872" y="195548"/>
                    <a:pt x="54158" y="175165"/>
                  </a:cubicBezTo>
                  <a:cubicBezTo>
                    <a:pt x="1865" y="178594"/>
                    <a:pt x="-4707" y="172307"/>
                    <a:pt x="2342" y="122206"/>
                  </a:cubicBezTo>
                  <a:cubicBezTo>
                    <a:pt x="6914" y="89440"/>
                    <a:pt x="12152" y="56483"/>
                    <a:pt x="21106" y="24670"/>
                  </a:cubicBezTo>
                  <a:cubicBezTo>
                    <a:pt x="23963" y="14668"/>
                    <a:pt x="39394" y="8096"/>
                    <a:pt x="49109" y="0"/>
                  </a:cubicBezTo>
                  <a:cubicBezTo>
                    <a:pt x="56063" y="10858"/>
                    <a:pt x="68064" y="21336"/>
                    <a:pt x="68731" y="32575"/>
                  </a:cubicBezTo>
                  <a:cubicBezTo>
                    <a:pt x="69779" y="52388"/>
                    <a:pt x="63968" y="72580"/>
                    <a:pt x="60349" y="9706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4F7C338E-EF33-4F22-8C81-F12AFCDA3AC6}"/>
                </a:ext>
              </a:extLst>
            </p:cNvPr>
            <p:cNvSpPr/>
            <p:nvPr/>
          </p:nvSpPr>
          <p:spPr>
            <a:xfrm>
              <a:off x="6782389" y="4259532"/>
              <a:ext cx="200387" cy="51664"/>
            </a:xfrm>
            <a:custGeom>
              <a:avLst/>
              <a:gdLst>
                <a:gd name="connsiteX0" fmla="*/ 98947 w 200387"/>
                <a:gd name="connsiteY0" fmla="*/ 50816 h 51664"/>
                <a:gd name="connsiteX1" fmla="*/ 23413 w 200387"/>
                <a:gd name="connsiteY1" fmla="*/ 49578 h 51664"/>
                <a:gd name="connsiteX2" fmla="*/ 77 w 200387"/>
                <a:gd name="connsiteY2" fmla="*/ 22527 h 51664"/>
                <a:gd name="connsiteX3" fmla="*/ 23699 w 200387"/>
                <a:gd name="connsiteY3" fmla="*/ 1572 h 51664"/>
                <a:gd name="connsiteX4" fmla="*/ 174956 w 200387"/>
                <a:gd name="connsiteY4" fmla="*/ 1572 h 51664"/>
                <a:gd name="connsiteX5" fmla="*/ 200388 w 200387"/>
                <a:gd name="connsiteY5" fmla="*/ 23193 h 51664"/>
                <a:gd name="connsiteX6" fmla="*/ 174480 w 200387"/>
                <a:gd name="connsiteY6" fmla="*/ 49482 h 51664"/>
                <a:gd name="connsiteX7" fmla="*/ 98947 w 200387"/>
                <a:gd name="connsiteY7" fmla="*/ 50816 h 5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387" h="51664">
                  <a:moveTo>
                    <a:pt x="98947" y="50816"/>
                  </a:moveTo>
                  <a:cubicBezTo>
                    <a:pt x="73705" y="50816"/>
                    <a:pt x="48083" y="53388"/>
                    <a:pt x="23413" y="49578"/>
                  </a:cubicBezTo>
                  <a:cubicBezTo>
                    <a:pt x="13984" y="48149"/>
                    <a:pt x="3220" y="33290"/>
                    <a:pt x="77" y="22527"/>
                  </a:cubicBezTo>
                  <a:cubicBezTo>
                    <a:pt x="-1257" y="17859"/>
                    <a:pt x="15031" y="1953"/>
                    <a:pt x="23699" y="1572"/>
                  </a:cubicBezTo>
                  <a:cubicBezTo>
                    <a:pt x="74086" y="-524"/>
                    <a:pt x="124569" y="-524"/>
                    <a:pt x="174956" y="1572"/>
                  </a:cubicBezTo>
                  <a:cubicBezTo>
                    <a:pt x="183719" y="1953"/>
                    <a:pt x="191911" y="15669"/>
                    <a:pt x="200388" y="23193"/>
                  </a:cubicBezTo>
                  <a:cubicBezTo>
                    <a:pt x="191815" y="32433"/>
                    <a:pt x="184195" y="48054"/>
                    <a:pt x="174480" y="49482"/>
                  </a:cubicBezTo>
                  <a:cubicBezTo>
                    <a:pt x="149810" y="53292"/>
                    <a:pt x="124188" y="50721"/>
                    <a:pt x="98947" y="5081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B055280F-500B-4657-9752-5920CC2F1B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118" y="926904"/>
            <a:ext cx="6467014" cy="59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E51227-8BF7-4FC2-826F-459D90D457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399" y="1395156"/>
            <a:ext cx="11314589" cy="2970567"/>
          </a:xfrm>
          <a:prstGeom prst="rect">
            <a:avLst/>
          </a:prstGeom>
        </p:spPr>
      </p:pic>
      <p:sp>
        <p:nvSpPr>
          <p:cNvPr id="161" name="Rectángulo 160">
            <a:extLst>
              <a:ext uri="{FF2B5EF4-FFF2-40B4-BE49-F238E27FC236}">
                <a16:creationId xmlns:a16="http://schemas.microsoft.com/office/drawing/2014/main" id="{0F66DC1C-B21F-4997-AC29-D5C5666AE62A}"/>
              </a:ext>
            </a:extLst>
          </p:cNvPr>
          <p:cNvSpPr/>
          <p:nvPr/>
        </p:nvSpPr>
        <p:spPr>
          <a:xfrm>
            <a:off x="1" y="782260"/>
            <a:ext cx="11622573" cy="3822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2" name="Diagrama de flujo: pantalla 161">
            <a:extLst>
              <a:ext uri="{FF2B5EF4-FFF2-40B4-BE49-F238E27FC236}">
                <a16:creationId xmlns:a16="http://schemas.microsoft.com/office/drawing/2014/main" id="{180F3AA1-66B5-4477-A58D-57965B33D41B}"/>
              </a:ext>
            </a:extLst>
          </p:cNvPr>
          <p:cNvSpPr/>
          <p:nvPr/>
        </p:nvSpPr>
        <p:spPr>
          <a:xfrm rot="16200000">
            <a:off x="11054174" y="158983"/>
            <a:ext cx="1188886" cy="942627"/>
          </a:xfrm>
          <a:prstGeom prst="flowChartDisplay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63" name="Grupo 162">
            <a:extLst>
              <a:ext uri="{FF2B5EF4-FFF2-40B4-BE49-F238E27FC236}">
                <a16:creationId xmlns:a16="http://schemas.microsoft.com/office/drawing/2014/main" id="{9A3B38CC-AFDA-4FDB-8275-16627542F605}"/>
              </a:ext>
            </a:extLst>
          </p:cNvPr>
          <p:cNvGrpSpPr/>
          <p:nvPr/>
        </p:nvGrpSpPr>
        <p:grpSpPr>
          <a:xfrm>
            <a:off x="11306036" y="205235"/>
            <a:ext cx="685161" cy="724689"/>
            <a:chOff x="4895765" y="2162160"/>
            <a:chExt cx="2398099" cy="2536449"/>
          </a:xfrm>
        </p:grpSpPr>
        <p:sp>
          <p:nvSpPr>
            <p:cNvPr id="164" name="Forma libre: forma 163">
              <a:extLst>
                <a:ext uri="{FF2B5EF4-FFF2-40B4-BE49-F238E27FC236}">
                  <a16:creationId xmlns:a16="http://schemas.microsoft.com/office/drawing/2014/main" id="{6D17246B-9CB8-47AB-B48D-5C3AA1D24CE1}"/>
                </a:ext>
              </a:extLst>
            </p:cNvPr>
            <p:cNvSpPr/>
            <p:nvPr/>
          </p:nvSpPr>
          <p:spPr>
            <a:xfrm>
              <a:off x="6315352" y="3459220"/>
              <a:ext cx="978512" cy="1239389"/>
            </a:xfrm>
            <a:custGeom>
              <a:avLst/>
              <a:gdLst>
                <a:gd name="connsiteX0" fmla="*/ 921934 w 978512"/>
                <a:gd name="connsiteY0" fmla="*/ 53314 h 1239389"/>
                <a:gd name="connsiteX1" fmla="*/ 504834 w 978512"/>
                <a:gd name="connsiteY1" fmla="*/ 52647 h 1239389"/>
                <a:gd name="connsiteX2" fmla="*/ 440349 w 978512"/>
                <a:gd name="connsiteY2" fmla="*/ 28073 h 1239389"/>
                <a:gd name="connsiteX3" fmla="*/ 504453 w 978512"/>
                <a:gd name="connsiteY3" fmla="*/ 3403 h 1239389"/>
                <a:gd name="connsiteX4" fmla="*/ 928125 w 978512"/>
                <a:gd name="connsiteY4" fmla="*/ 1974 h 1239389"/>
                <a:gd name="connsiteX5" fmla="*/ 978512 w 978512"/>
                <a:gd name="connsiteY5" fmla="*/ 51123 h 1239389"/>
                <a:gd name="connsiteX6" fmla="*/ 978131 w 978512"/>
                <a:gd name="connsiteY6" fmla="*/ 908183 h 1239389"/>
                <a:gd name="connsiteX7" fmla="*/ 968034 w 978512"/>
                <a:gd name="connsiteY7" fmla="*/ 963999 h 1239389"/>
                <a:gd name="connsiteX8" fmla="*/ 969082 w 978512"/>
                <a:gd name="connsiteY8" fmla="*/ 1127162 h 1239389"/>
                <a:gd name="connsiteX9" fmla="*/ 925172 w 978512"/>
                <a:gd name="connsiteY9" fmla="*/ 1185741 h 1239389"/>
                <a:gd name="connsiteX10" fmla="*/ 365102 w 978512"/>
                <a:gd name="connsiteY10" fmla="*/ 1185741 h 1239389"/>
                <a:gd name="connsiteX11" fmla="*/ 294903 w 978512"/>
                <a:gd name="connsiteY11" fmla="*/ 1238891 h 1239389"/>
                <a:gd name="connsiteX12" fmla="*/ 209273 w 978512"/>
                <a:gd name="connsiteY12" fmla="*/ 1239081 h 1239389"/>
                <a:gd name="connsiteX13" fmla="*/ 152028 w 978512"/>
                <a:gd name="connsiteY13" fmla="*/ 1189551 h 1239389"/>
                <a:gd name="connsiteX14" fmla="*/ 127072 w 978512"/>
                <a:gd name="connsiteY14" fmla="*/ 1184979 h 1239389"/>
                <a:gd name="connsiteX15" fmla="*/ 580 w 978512"/>
                <a:gd name="connsiteY15" fmla="*/ 1039056 h 1239389"/>
                <a:gd name="connsiteX16" fmla="*/ 580 w 978512"/>
                <a:gd name="connsiteY16" fmla="*/ 177234 h 1239389"/>
                <a:gd name="connsiteX17" fmla="*/ 178031 w 978512"/>
                <a:gd name="connsiteY17" fmla="*/ 2831 h 1239389"/>
                <a:gd name="connsiteX18" fmla="*/ 249278 w 978512"/>
                <a:gd name="connsiteY18" fmla="*/ 3974 h 1239389"/>
                <a:gd name="connsiteX19" fmla="*/ 282520 w 978512"/>
                <a:gd name="connsiteY19" fmla="*/ 28358 h 1239389"/>
                <a:gd name="connsiteX20" fmla="*/ 248230 w 978512"/>
                <a:gd name="connsiteY20" fmla="*/ 52457 h 1239389"/>
                <a:gd name="connsiteX21" fmla="*/ 184222 w 978512"/>
                <a:gd name="connsiteY21" fmla="*/ 53504 h 1239389"/>
                <a:gd name="connsiteX22" fmla="*/ 184222 w 978512"/>
                <a:gd name="connsiteY22" fmla="*/ 897896 h 1239389"/>
                <a:gd name="connsiteX23" fmla="*/ 922124 w 978512"/>
                <a:gd name="connsiteY23" fmla="*/ 897896 h 1239389"/>
                <a:gd name="connsiteX24" fmla="*/ 922124 w 978512"/>
                <a:gd name="connsiteY24" fmla="*/ 53409 h 1239389"/>
                <a:gd name="connsiteX25" fmla="*/ 906217 w 978512"/>
                <a:gd name="connsiteY25" fmla="*/ 957808 h 1239389"/>
                <a:gd name="connsiteX26" fmla="*/ 903550 w 978512"/>
                <a:gd name="connsiteY26" fmla="*/ 956474 h 1239389"/>
                <a:gd name="connsiteX27" fmla="*/ 137359 w 978512"/>
                <a:gd name="connsiteY27" fmla="*/ 956760 h 1239389"/>
                <a:gd name="connsiteX28" fmla="*/ 51539 w 978512"/>
                <a:gd name="connsiteY28" fmla="*/ 1046009 h 1239389"/>
                <a:gd name="connsiteX29" fmla="*/ 153552 w 978512"/>
                <a:gd name="connsiteY29" fmla="*/ 1129544 h 1239389"/>
                <a:gd name="connsiteX30" fmla="*/ 147170 w 978512"/>
                <a:gd name="connsiteY30" fmla="*/ 1084490 h 1239389"/>
                <a:gd name="connsiteX31" fmla="*/ 176221 w 978512"/>
                <a:gd name="connsiteY31" fmla="*/ 1031912 h 1239389"/>
                <a:gd name="connsiteX32" fmla="*/ 771153 w 978512"/>
                <a:gd name="connsiteY32" fmla="*/ 1031722 h 1239389"/>
                <a:gd name="connsiteX33" fmla="*/ 804014 w 978512"/>
                <a:gd name="connsiteY33" fmla="*/ 1034389 h 1239389"/>
                <a:gd name="connsiteX34" fmla="*/ 819349 w 978512"/>
                <a:gd name="connsiteY34" fmla="*/ 1054201 h 1239389"/>
                <a:gd name="connsiteX35" fmla="*/ 804300 w 978512"/>
                <a:gd name="connsiteY35" fmla="*/ 1078966 h 1239389"/>
                <a:gd name="connsiteX36" fmla="*/ 762104 w 978512"/>
                <a:gd name="connsiteY36" fmla="*/ 1082585 h 1239389"/>
                <a:gd name="connsiteX37" fmla="*/ 390915 w 978512"/>
                <a:gd name="connsiteY37" fmla="*/ 1083062 h 1239389"/>
                <a:gd name="connsiteX38" fmla="*/ 361482 w 978512"/>
                <a:gd name="connsiteY38" fmla="*/ 1087729 h 1239389"/>
                <a:gd name="connsiteX39" fmla="*/ 363578 w 978512"/>
                <a:gd name="connsiteY39" fmla="*/ 1131735 h 1239389"/>
                <a:gd name="connsiteX40" fmla="*/ 906217 w 978512"/>
                <a:gd name="connsiteY40" fmla="*/ 1131735 h 1239389"/>
                <a:gd name="connsiteX41" fmla="*/ 906217 w 978512"/>
                <a:gd name="connsiteY41" fmla="*/ 957713 h 1239389"/>
                <a:gd name="connsiteX42" fmla="*/ 52968 w 978512"/>
                <a:gd name="connsiteY42" fmla="*/ 921232 h 1239389"/>
                <a:gd name="connsiteX43" fmla="*/ 128501 w 978512"/>
                <a:gd name="connsiteY43" fmla="*/ 826744 h 1239389"/>
                <a:gd name="connsiteX44" fmla="*/ 127358 w 978512"/>
                <a:gd name="connsiteY44" fmla="*/ 127418 h 1239389"/>
                <a:gd name="connsiteX45" fmla="*/ 127358 w 978512"/>
                <a:gd name="connsiteY45" fmla="*/ 58457 h 1239389"/>
                <a:gd name="connsiteX46" fmla="*/ 51253 w 978512"/>
                <a:gd name="connsiteY46" fmla="*/ 194951 h 1239389"/>
                <a:gd name="connsiteX47" fmla="*/ 50682 w 978512"/>
                <a:gd name="connsiteY47" fmla="*/ 884846 h 1239389"/>
                <a:gd name="connsiteX48" fmla="*/ 52872 w 978512"/>
                <a:gd name="connsiteY48" fmla="*/ 921327 h 1239389"/>
                <a:gd name="connsiteX49" fmla="*/ 207939 w 978512"/>
                <a:gd name="connsiteY49" fmla="*/ 1182789 h 1239389"/>
                <a:gd name="connsiteX50" fmla="*/ 303856 w 978512"/>
                <a:gd name="connsiteY50" fmla="*/ 1182789 h 1239389"/>
                <a:gd name="connsiteX51" fmla="*/ 303856 w 978512"/>
                <a:gd name="connsiteY51" fmla="*/ 1086776 h 1239389"/>
                <a:gd name="connsiteX52" fmla="*/ 207939 w 978512"/>
                <a:gd name="connsiteY52" fmla="*/ 1086776 h 1239389"/>
                <a:gd name="connsiteX53" fmla="*/ 207939 w 978512"/>
                <a:gd name="connsiteY53" fmla="*/ 1182789 h 123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8512" h="1239389">
                  <a:moveTo>
                    <a:pt x="921934" y="53314"/>
                  </a:moveTo>
                  <a:cubicBezTo>
                    <a:pt x="780392" y="53314"/>
                    <a:pt x="642565" y="54076"/>
                    <a:pt x="504834" y="52647"/>
                  </a:cubicBezTo>
                  <a:cubicBezTo>
                    <a:pt x="481402" y="52361"/>
                    <a:pt x="440635" y="68935"/>
                    <a:pt x="440349" y="28073"/>
                  </a:cubicBezTo>
                  <a:cubicBezTo>
                    <a:pt x="440064" y="-13742"/>
                    <a:pt x="481307" y="3593"/>
                    <a:pt x="504453" y="3403"/>
                  </a:cubicBezTo>
                  <a:cubicBezTo>
                    <a:pt x="645613" y="1879"/>
                    <a:pt x="786869" y="3593"/>
                    <a:pt x="928125" y="1974"/>
                  </a:cubicBezTo>
                  <a:cubicBezTo>
                    <a:pt x="965272" y="1498"/>
                    <a:pt x="978607" y="13880"/>
                    <a:pt x="978512" y="51123"/>
                  </a:cubicBezTo>
                  <a:cubicBezTo>
                    <a:pt x="977750" y="336778"/>
                    <a:pt x="978512" y="622528"/>
                    <a:pt x="978131" y="908183"/>
                  </a:cubicBezTo>
                  <a:cubicBezTo>
                    <a:pt x="978131" y="926852"/>
                    <a:pt x="973940" y="946187"/>
                    <a:pt x="968034" y="963999"/>
                  </a:cubicBezTo>
                  <a:cubicBezTo>
                    <a:pt x="949746" y="1018768"/>
                    <a:pt x="951651" y="1072203"/>
                    <a:pt x="969082" y="1127162"/>
                  </a:cubicBezTo>
                  <a:cubicBezTo>
                    <a:pt x="985370" y="1178407"/>
                    <a:pt x="978512" y="1185646"/>
                    <a:pt x="925172" y="1185741"/>
                  </a:cubicBezTo>
                  <a:cubicBezTo>
                    <a:pt x="739625" y="1185837"/>
                    <a:pt x="554078" y="1185741"/>
                    <a:pt x="365102" y="1185741"/>
                  </a:cubicBezTo>
                  <a:cubicBezTo>
                    <a:pt x="365769" y="1237557"/>
                    <a:pt x="333288" y="1241177"/>
                    <a:pt x="294903" y="1238891"/>
                  </a:cubicBezTo>
                  <a:cubicBezTo>
                    <a:pt x="266423" y="1237176"/>
                    <a:pt x="237753" y="1237462"/>
                    <a:pt x="209273" y="1239081"/>
                  </a:cubicBezTo>
                  <a:cubicBezTo>
                    <a:pt x="174126" y="1241081"/>
                    <a:pt x="148694" y="1233271"/>
                    <a:pt x="152028" y="1189551"/>
                  </a:cubicBezTo>
                  <a:cubicBezTo>
                    <a:pt x="142122" y="1187741"/>
                    <a:pt x="134597" y="1186217"/>
                    <a:pt x="127072" y="1184979"/>
                  </a:cubicBezTo>
                  <a:cubicBezTo>
                    <a:pt x="44776" y="1171358"/>
                    <a:pt x="771" y="1122019"/>
                    <a:pt x="580" y="1039056"/>
                  </a:cubicBezTo>
                  <a:cubicBezTo>
                    <a:pt x="9" y="751782"/>
                    <a:pt x="-372" y="464508"/>
                    <a:pt x="580" y="177234"/>
                  </a:cubicBezTo>
                  <a:cubicBezTo>
                    <a:pt x="961" y="61886"/>
                    <a:pt x="62683" y="2927"/>
                    <a:pt x="178031" y="2831"/>
                  </a:cubicBezTo>
                  <a:cubicBezTo>
                    <a:pt x="201843" y="2831"/>
                    <a:pt x="226132" y="69"/>
                    <a:pt x="249278" y="3974"/>
                  </a:cubicBezTo>
                  <a:cubicBezTo>
                    <a:pt x="261375" y="6070"/>
                    <a:pt x="271566" y="19881"/>
                    <a:pt x="282520" y="28358"/>
                  </a:cubicBezTo>
                  <a:cubicBezTo>
                    <a:pt x="271185" y="36740"/>
                    <a:pt x="260803" y="49790"/>
                    <a:pt x="248230" y="52457"/>
                  </a:cubicBezTo>
                  <a:cubicBezTo>
                    <a:pt x="228799" y="56552"/>
                    <a:pt x="207844" y="53504"/>
                    <a:pt x="184222" y="53504"/>
                  </a:cubicBezTo>
                  <a:lnTo>
                    <a:pt x="184222" y="897896"/>
                  </a:lnTo>
                  <a:lnTo>
                    <a:pt x="922124" y="897896"/>
                  </a:lnTo>
                  <a:lnTo>
                    <a:pt x="922124" y="53409"/>
                  </a:lnTo>
                  <a:close/>
                  <a:moveTo>
                    <a:pt x="906217" y="957808"/>
                  </a:moveTo>
                  <a:cubicBezTo>
                    <a:pt x="908980" y="959332"/>
                    <a:pt x="906217" y="956474"/>
                    <a:pt x="903550" y="956474"/>
                  </a:cubicBezTo>
                  <a:cubicBezTo>
                    <a:pt x="648185" y="956189"/>
                    <a:pt x="392724" y="955141"/>
                    <a:pt x="137359" y="956760"/>
                  </a:cubicBezTo>
                  <a:cubicBezTo>
                    <a:pt x="84495" y="957046"/>
                    <a:pt x="50110" y="997718"/>
                    <a:pt x="51539" y="1046009"/>
                  </a:cubicBezTo>
                  <a:cubicBezTo>
                    <a:pt x="53063" y="1099731"/>
                    <a:pt x="87258" y="1129068"/>
                    <a:pt x="153552" y="1129544"/>
                  </a:cubicBezTo>
                  <a:cubicBezTo>
                    <a:pt x="151647" y="1114018"/>
                    <a:pt x="153742" y="1096968"/>
                    <a:pt x="147170" y="1084490"/>
                  </a:cubicBezTo>
                  <a:cubicBezTo>
                    <a:pt x="123548" y="1039056"/>
                    <a:pt x="126215" y="1032008"/>
                    <a:pt x="176221" y="1031912"/>
                  </a:cubicBezTo>
                  <a:cubicBezTo>
                    <a:pt x="374532" y="1031531"/>
                    <a:pt x="572842" y="1031627"/>
                    <a:pt x="771153" y="1031722"/>
                  </a:cubicBezTo>
                  <a:cubicBezTo>
                    <a:pt x="782202" y="1031722"/>
                    <a:pt x="794203" y="1030579"/>
                    <a:pt x="804014" y="1034389"/>
                  </a:cubicBezTo>
                  <a:cubicBezTo>
                    <a:pt x="811062" y="1037151"/>
                    <a:pt x="819825" y="1047724"/>
                    <a:pt x="819349" y="1054201"/>
                  </a:cubicBezTo>
                  <a:cubicBezTo>
                    <a:pt x="818682" y="1063154"/>
                    <a:pt x="811729" y="1076204"/>
                    <a:pt x="804300" y="1078966"/>
                  </a:cubicBezTo>
                  <a:cubicBezTo>
                    <a:pt x="791536" y="1083728"/>
                    <a:pt x="776296" y="1082585"/>
                    <a:pt x="762104" y="1082585"/>
                  </a:cubicBezTo>
                  <a:cubicBezTo>
                    <a:pt x="638374" y="1082871"/>
                    <a:pt x="514644" y="1082776"/>
                    <a:pt x="390915" y="1083062"/>
                  </a:cubicBezTo>
                  <a:cubicBezTo>
                    <a:pt x="381961" y="1083062"/>
                    <a:pt x="373103" y="1085824"/>
                    <a:pt x="361482" y="1087729"/>
                  </a:cubicBezTo>
                  <a:cubicBezTo>
                    <a:pt x="362244" y="1103445"/>
                    <a:pt x="362911" y="1116971"/>
                    <a:pt x="363578" y="1131735"/>
                  </a:cubicBezTo>
                  <a:lnTo>
                    <a:pt x="906217" y="1131735"/>
                  </a:lnTo>
                  <a:lnTo>
                    <a:pt x="906217" y="957713"/>
                  </a:lnTo>
                  <a:close/>
                  <a:moveTo>
                    <a:pt x="52968" y="921232"/>
                  </a:moveTo>
                  <a:cubicBezTo>
                    <a:pt x="124977" y="921232"/>
                    <a:pt x="129072" y="880370"/>
                    <a:pt x="128501" y="826744"/>
                  </a:cubicBezTo>
                  <a:cubicBezTo>
                    <a:pt x="126024" y="593667"/>
                    <a:pt x="127453" y="360495"/>
                    <a:pt x="127358" y="127418"/>
                  </a:cubicBezTo>
                  <a:cubicBezTo>
                    <a:pt x="127358" y="106178"/>
                    <a:pt x="127358" y="84937"/>
                    <a:pt x="127358" y="58457"/>
                  </a:cubicBezTo>
                  <a:cubicBezTo>
                    <a:pt x="57254" y="86842"/>
                    <a:pt x="51539" y="140753"/>
                    <a:pt x="51253" y="194951"/>
                  </a:cubicBezTo>
                  <a:cubicBezTo>
                    <a:pt x="50301" y="424884"/>
                    <a:pt x="50682" y="654818"/>
                    <a:pt x="50682" y="884846"/>
                  </a:cubicBezTo>
                  <a:cubicBezTo>
                    <a:pt x="50682" y="897134"/>
                    <a:pt x="52110" y="909326"/>
                    <a:pt x="52872" y="921327"/>
                  </a:cubicBezTo>
                  <a:close/>
                  <a:moveTo>
                    <a:pt x="207939" y="1182789"/>
                  </a:moveTo>
                  <a:lnTo>
                    <a:pt x="303856" y="1182789"/>
                  </a:lnTo>
                  <a:lnTo>
                    <a:pt x="303856" y="1086776"/>
                  </a:lnTo>
                  <a:lnTo>
                    <a:pt x="207939" y="1086776"/>
                  </a:lnTo>
                  <a:lnTo>
                    <a:pt x="207939" y="118278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87" name="Forma libre: forma 186">
              <a:extLst>
                <a:ext uri="{FF2B5EF4-FFF2-40B4-BE49-F238E27FC236}">
                  <a16:creationId xmlns:a16="http://schemas.microsoft.com/office/drawing/2014/main" id="{181B2751-9B5E-4557-AEFD-67C3999E9B26}"/>
                </a:ext>
              </a:extLst>
            </p:cNvPr>
            <p:cNvSpPr/>
            <p:nvPr/>
          </p:nvSpPr>
          <p:spPr>
            <a:xfrm>
              <a:off x="4895765" y="3460495"/>
              <a:ext cx="1029204" cy="1237616"/>
            </a:xfrm>
            <a:custGeom>
              <a:avLst/>
              <a:gdLst>
                <a:gd name="connsiteX0" fmla="*/ 54758 w 1029204"/>
                <a:gd name="connsiteY0" fmla="*/ 146241 h 1237616"/>
                <a:gd name="connsiteX1" fmla="*/ 82000 w 1029204"/>
                <a:gd name="connsiteY1" fmla="*/ 469329 h 1237616"/>
                <a:gd name="connsiteX2" fmla="*/ 134673 w 1029204"/>
                <a:gd name="connsiteY2" fmla="*/ 548767 h 1237616"/>
                <a:gd name="connsiteX3" fmla="*/ 202491 w 1029204"/>
                <a:gd name="connsiteY3" fmla="*/ 540576 h 1237616"/>
                <a:gd name="connsiteX4" fmla="*/ 313838 w 1029204"/>
                <a:gd name="connsiteY4" fmla="*/ 542862 h 1237616"/>
                <a:gd name="connsiteX5" fmla="*/ 370798 w 1029204"/>
                <a:gd name="connsiteY5" fmla="*/ 556101 h 1237616"/>
                <a:gd name="connsiteX6" fmla="*/ 461095 w 1029204"/>
                <a:gd name="connsiteY6" fmla="*/ 446088 h 1237616"/>
                <a:gd name="connsiteX7" fmla="*/ 488050 w 1029204"/>
                <a:gd name="connsiteY7" fmla="*/ 118046 h 1237616"/>
                <a:gd name="connsiteX8" fmla="*/ 444807 w 1029204"/>
                <a:gd name="connsiteY8" fmla="*/ 147098 h 1237616"/>
                <a:gd name="connsiteX9" fmla="*/ 348033 w 1029204"/>
                <a:gd name="connsiteY9" fmla="*/ 122142 h 1237616"/>
                <a:gd name="connsiteX10" fmla="*/ 357939 w 1029204"/>
                <a:gd name="connsiteY10" fmla="*/ 22511 h 1237616"/>
                <a:gd name="connsiteX11" fmla="*/ 457951 w 1029204"/>
                <a:gd name="connsiteY11" fmla="*/ 16320 h 1237616"/>
                <a:gd name="connsiteX12" fmla="*/ 536818 w 1029204"/>
                <a:gd name="connsiteY12" fmla="*/ 179578 h 1237616"/>
                <a:gd name="connsiteX13" fmla="*/ 513958 w 1029204"/>
                <a:gd name="connsiteY13" fmla="*/ 454470 h 1237616"/>
                <a:gd name="connsiteX14" fmla="*/ 370036 w 1029204"/>
                <a:gd name="connsiteY14" fmla="*/ 611061 h 1237616"/>
                <a:gd name="connsiteX15" fmla="*/ 284025 w 1029204"/>
                <a:gd name="connsiteY15" fmla="*/ 719931 h 1237616"/>
                <a:gd name="connsiteX16" fmla="*/ 284215 w 1029204"/>
                <a:gd name="connsiteY16" fmla="*/ 1058069 h 1237616"/>
                <a:gd name="connsiteX17" fmla="*/ 406802 w 1029204"/>
                <a:gd name="connsiteY17" fmla="*/ 1183703 h 1237616"/>
                <a:gd name="connsiteX18" fmla="*/ 778182 w 1029204"/>
                <a:gd name="connsiteY18" fmla="*/ 1183418 h 1237616"/>
                <a:gd name="connsiteX19" fmla="*/ 898768 w 1029204"/>
                <a:gd name="connsiteY19" fmla="*/ 1069785 h 1237616"/>
                <a:gd name="connsiteX20" fmla="*/ 870003 w 1029204"/>
                <a:gd name="connsiteY20" fmla="*/ 1012063 h 1237616"/>
                <a:gd name="connsiteX21" fmla="*/ 827902 w 1029204"/>
                <a:gd name="connsiteY21" fmla="*/ 897096 h 1237616"/>
                <a:gd name="connsiteX22" fmla="*/ 927439 w 1029204"/>
                <a:gd name="connsiteY22" fmla="*/ 823373 h 1237616"/>
                <a:gd name="connsiteX23" fmla="*/ 1025356 w 1029204"/>
                <a:gd name="connsiteY23" fmla="*/ 900049 h 1237616"/>
                <a:gd name="connsiteX24" fmla="*/ 980207 w 1029204"/>
                <a:gd name="connsiteY24" fmla="*/ 1016063 h 1237616"/>
                <a:gd name="connsiteX25" fmla="*/ 953537 w 1029204"/>
                <a:gd name="connsiteY25" fmla="*/ 1062641 h 1237616"/>
                <a:gd name="connsiteX26" fmla="*/ 772943 w 1029204"/>
                <a:gd name="connsiteY26" fmla="*/ 1236758 h 1237616"/>
                <a:gd name="connsiteX27" fmla="*/ 406326 w 1029204"/>
                <a:gd name="connsiteY27" fmla="*/ 1236758 h 1237616"/>
                <a:gd name="connsiteX28" fmla="*/ 230304 w 1029204"/>
                <a:gd name="connsiteY28" fmla="*/ 1059117 h 1237616"/>
                <a:gd name="connsiteX29" fmla="*/ 230494 w 1029204"/>
                <a:gd name="connsiteY29" fmla="*/ 706692 h 1237616"/>
                <a:gd name="connsiteX30" fmla="*/ 159247 w 1029204"/>
                <a:gd name="connsiteY30" fmla="*/ 614585 h 1237616"/>
                <a:gd name="connsiteX31" fmla="*/ 27040 w 1029204"/>
                <a:gd name="connsiteY31" fmla="*/ 451707 h 1237616"/>
                <a:gd name="connsiteX32" fmla="*/ 1323 w 1029204"/>
                <a:gd name="connsiteY32" fmla="*/ 162528 h 1237616"/>
                <a:gd name="connsiteX33" fmla="*/ 35613 w 1029204"/>
                <a:gd name="connsiteY33" fmla="*/ 38989 h 1237616"/>
                <a:gd name="connsiteX34" fmla="*/ 135149 w 1029204"/>
                <a:gd name="connsiteY34" fmla="*/ 8128 h 1237616"/>
                <a:gd name="connsiteX35" fmla="*/ 176964 w 1029204"/>
                <a:gd name="connsiteY35" fmla="*/ 98806 h 1237616"/>
                <a:gd name="connsiteX36" fmla="*/ 88667 w 1029204"/>
                <a:gd name="connsiteY36" fmla="*/ 153861 h 1237616"/>
                <a:gd name="connsiteX37" fmla="*/ 54663 w 1029204"/>
                <a:gd name="connsiteY37" fmla="*/ 146050 h 1237616"/>
                <a:gd name="connsiteX38" fmla="*/ 913246 w 1029204"/>
                <a:gd name="connsiteY38" fmla="*/ 983774 h 1237616"/>
                <a:gd name="connsiteX39" fmla="*/ 936678 w 1029204"/>
                <a:gd name="connsiteY39" fmla="*/ 983964 h 1237616"/>
                <a:gd name="connsiteX40" fmla="*/ 972778 w 1029204"/>
                <a:gd name="connsiteY40" fmla="*/ 926624 h 1237616"/>
                <a:gd name="connsiteX41" fmla="*/ 928391 w 1029204"/>
                <a:gd name="connsiteY41" fmla="*/ 879570 h 1237616"/>
                <a:gd name="connsiteX42" fmla="*/ 878194 w 1029204"/>
                <a:gd name="connsiteY42" fmla="*/ 925100 h 1237616"/>
                <a:gd name="connsiteX43" fmla="*/ 913342 w 1029204"/>
                <a:gd name="connsiteY43" fmla="*/ 983774 h 123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29204" h="1237616">
                  <a:moveTo>
                    <a:pt x="54758" y="146241"/>
                  </a:moveTo>
                  <a:cubicBezTo>
                    <a:pt x="63426" y="257969"/>
                    <a:pt x="68379" y="364172"/>
                    <a:pt x="82000" y="469329"/>
                  </a:cubicBezTo>
                  <a:cubicBezTo>
                    <a:pt x="85714" y="497999"/>
                    <a:pt x="111908" y="527145"/>
                    <a:pt x="134673" y="548767"/>
                  </a:cubicBezTo>
                  <a:cubicBezTo>
                    <a:pt x="154104" y="567150"/>
                    <a:pt x="178678" y="570293"/>
                    <a:pt x="202491" y="540576"/>
                  </a:cubicBezTo>
                  <a:cubicBezTo>
                    <a:pt x="233161" y="502475"/>
                    <a:pt x="281834" y="504190"/>
                    <a:pt x="313838" y="542862"/>
                  </a:cubicBezTo>
                  <a:cubicBezTo>
                    <a:pt x="332412" y="565436"/>
                    <a:pt x="347747" y="564959"/>
                    <a:pt x="370798" y="556101"/>
                  </a:cubicBezTo>
                  <a:cubicBezTo>
                    <a:pt x="422328" y="536480"/>
                    <a:pt x="456808" y="504857"/>
                    <a:pt x="461095" y="446088"/>
                  </a:cubicBezTo>
                  <a:cubicBezTo>
                    <a:pt x="469096" y="338741"/>
                    <a:pt x="478621" y="231489"/>
                    <a:pt x="488050" y="118046"/>
                  </a:cubicBezTo>
                  <a:cubicBezTo>
                    <a:pt x="470048" y="130334"/>
                    <a:pt x="458428" y="141097"/>
                    <a:pt x="444807" y="147098"/>
                  </a:cubicBezTo>
                  <a:cubicBezTo>
                    <a:pt x="406707" y="163957"/>
                    <a:pt x="372131" y="156623"/>
                    <a:pt x="348033" y="122142"/>
                  </a:cubicBezTo>
                  <a:cubicBezTo>
                    <a:pt x="323744" y="87567"/>
                    <a:pt x="328602" y="51276"/>
                    <a:pt x="357939" y="22511"/>
                  </a:cubicBezTo>
                  <a:cubicBezTo>
                    <a:pt x="387752" y="-6731"/>
                    <a:pt x="422899" y="-6064"/>
                    <a:pt x="457951" y="16320"/>
                  </a:cubicBezTo>
                  <a:cubicBezTo>
                    <a:pt x="517768" y="54515"/>
                    <a:pt x="552154" y="98711"/>
                    <a:pt x="536818" y="179578"/>
                  </a:cubicBezTo>
                  <a:cubicBezTo>
                    <a:pt x="519769" y="269399"/>
                    <a:pt x="521102" y="362744"/>
                    <a:pt x="513958" y="454470"/>
                  </a:cubicBezTo>
                  <a:cubicBezTo>
                    <a:pt x="507958" y="531527"/>
                    <a:pt x="455189" y="588582"/>
                    <a:pt x="370036" y="611061"/>
                  </a:cubicBezTo>
                  <a:cubicBezTo>
                    <a:pt x="310504" y="626777"/>
                    <a:pt x="284025" y="660019"/>
                    <a:pt x="284025" y="719931"/>
                  </a:cubicBezTo>
                  <a:cubicBezTo>
                    <a:pt x="284025" y="832612"/>
                    <a:pt x="283549" y="945388"/>
                    <a:pt x="284215" y="1058069"/>
                  </a:cubicBezTo>
                  <a:cubicBezTo>
                    <a:pt x="284692" y="1137793"/>
                    <a:pt x="328792" y="1183227"/>
                    <a:pt x="406802" y="1183703"/>
                  </a:cubicBezTo>
                  <a:cubicBezTo>
                    <a:pt x="530627" y="1184370"/>
                    <a:pt x="654452" y="1184275"/>
                    <a:pt x="778182" y="1183418"/>
                  </a:cubicBezTo>
                  <a:cubicBezTo>
                    <a:pt x="849524" y="1182942"/>
                    <a:pt x="895054" y="1138365"/>
                    <a:pt x="898768" y="1069785"/>
                  </a:cubicBezTo>
                  <a:cubicBezTo>
                    <a:pt x="900197" y="1044258"/>
                    <a:pt x="895435" y="1026827"/>
                    <a:pt x="870003" y="1012063"/>
                  </a:cubicBezTo>
                  <a:cubicBezTo>
                    <a:pt x="827426" y="987203"/>
                    <a:pt x="813901" y="942245"/>
                    <a:pt x="827902" y="897096"/>
                  </a:cubicBezTo>
                  <a:cubicBezTo>
                    <a:pt x="841523" y="853186"/>
                    <a:pt x="882100" y="823087"/>
                    <a:pt x="927439" y="823373"/>
                  </a:cubicBezTo>
                  <a:cubicBezTo>
                    <a:pt x="971539" y="823659"/>
                    <a:pt x="1012402" y="855663"/>
                    <a:pt x="1025356" y="900049"/>
                  </a:cubicBezTo>
                  <a:cubicBezTo>
                    <a:pt x="1037929" y="943388"/>
                    <a:pt x="1018879" y="986441"/>
                    <a:pt x="980207" y="1016063"/>
                  </a:cubicBezTo>
                  <a:cubicBezTo>
                    <a:pt x="966872" y="1026255"/>
                    <a:pt x="954585" y="1046353"/>
                    <a:pt x="953537" y="1062641"/>
                  </a:cubicBezTo>
                  <a:cubicBezTo>
                    <a:pt x="946965" y="1169511"/>
                    <a:pt x="880671" y="1235901"/>
                    <a:pt x="772943" y="1236758"/>
                  </a:cubicBezTo>
                  <a:cubicBezTo>
                    <a:pt x="650737" y="1237806"/>
                    <a:pt x="528532" y="1237996"/>
                    <a:pt x="406326" y="1236758"/>
                  </a:cubicBezTo>
                  <a:cubicBezTo>
                    <a:pt x="301551" y="1235805"/>
                    <a:pt x="230685" y="1163510"/>
                    <a:pt x="230304" y="1059117"/>
                  </a:cubicBezTo>
                  <a:cubicBezTo>
                    <a:pt x="229828" y="941673"/>
                    <a:pt x="229066" y="824135"/>
                    <a:pt x="230494" y="706692"/>
                  </a:cubicBezTo>
                  <a:cubicBezTo>
                    <a:pt x="231161" y="655161"/>
                    <a:pt x="198109" y="628491"/>
                    <a:pt x="159247" y="614585"/>
                  </a:cubicBezTo>
                  <a:cubicBezTo>
                    <a:pt x="68474" y="582105"/>
                    <a:pt x="35041" y="545243"/>
                    <a:pt x="27040" y="451707"/>
                  </a:cubicBezTo>
                  <a:cubicBezTo>
                    <a:pt x="18754" y="355314"/>
                    <a:pt x="11991" y="258636"/>
                    <a:pt x="1323" y="162528"/>
                  </a:cubicBezTo>
                  <a:cubicBezTo>
                    <a:pt x="-3916" y="115284"/>
                    <a:pt x="6181" y="76137"/>
                    <a:pt x="35613" y="38989"/>
                  </a:cubicBezTo>
                  <a:cubicBezTo>
                    <a:pt x="63426" y="3937"/>
                    <a:pt x="98383" y="-8922"/>
                    <a:pt x="135149" y="8128"/>
                  </a:cubicBezTo>
                  <a:cubicBezTo>
                    <a:pt x="170582" y="24606"/>
                    <a:pt x="189251" y="63183"/>
                    <a:pt x="176964" y="98806"/>
                  </a:cubicBezTo>
                  <a:cubicBezTo>
                    <a:pt x="162676" y="140335"/>
                    <a:pt x="132768" y="159290"/>
                    <a:pt x="88667" y="153861"/>
                  </a:cubicBezTo>
                  <a:cubicBezTo>
                    <a:pt x="79333" y="152717"/>
                    <a:pt x="70284" y="149765"/>
                    <a:pt x="54663" y="146050"/>
                  </a:cubicBezTo>
                  <a:close/>
                  <a:moveTo>
                    <a:pt x="913246" y="983774"/>
                  </a:moveTo>
                  <a:cubicBezTo>
                    <a:pt x="921057" y="983774"/>
                    <a:pt x="928867" y="983964"/>
                    <a:pt x="936678" y="983964"/>
                  </a:cubicBezTo>
                  <a:cubicBezTo>
                    <a:pt x="949727" y="964819"/>
                    <a:pt x="973635" y="945102"/>
                    <a:pt x="972778" y="926624"/>
                  </a:cubicBezTo>
                  <a:cubicBezTo>
                    <a:pt x="971920" y="909574"/>
                    <a:pt x="946965" y="884142"/>
                    <a:pt x="928391" y="879570"/>
                  </a:cubicBezTo>
                  <a:cubicBezTo>
                    <a:pt x="899340" y="872331"/>
                    <a:pt x="874099" y="894048"/>
                    <a:pt x="878194" y="925100"/>
                  </a:cubicBezTo>
                  <a:cubicBezTo>
                    <a:pt x="880957" y="945864"/>
                    <a:pt x="901054" y="964343"/>
                    <a:pt x="913342" y="98377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88" name="Forma libre: forma 187">
              <a:extLst>
                <a:ext uri="{FF2B5EF4-FFF2-40B4-BE49-F238E27FC236}">
                  <a16:creationId xmlns:a16="http://schemas.microsoft.com/office/drawing/2014/main" id="{7DDD4954-EF66-4CCA-9CA6-BCC4E0EFA2B1}"/>
                </a:ext>
              </a:extLst>
            </p:cNvPr>
            <p:cNvSpPr/>
            <p:nvPr/>
          </p:nvSpPr>
          <p:spPr>
            <a:xfrm>
              <a:off x="5705708" y="2162160"/>
              <a:ext cx="993260" cy="811306"/>
            </a:xfrm>
            <a:custGeom>
              <a:avLst/>
              <a:gdLst>
                <a:gd name="connsiteX0" fmla="*/ 544787 w 993260"/>
                <a:gd name="connsiteY0" fmla="*/ 345772 h 811306"/>
                <a:gd name="connsiteX1" fmla="*/ 619463 w 993260"/>
                <a:gd name="connsiteY1" fmla="*/ 397683 h 811306"/>
                <a:gd name="connsiteX2" fmla="*/ 746050 w 993260"/>
                <a:gd name="connsiteY2" fmla="*/ 506459 h 811306"/>
                <a:gd name="connsiteX3" fmla="*/ 935216 w 993260"/>
                <a:gd name="connsiteY3" fmla="*/ 616091 h 811306"/>
                <a:gd name="connsiteX4" fmla="*/ 976460 w 993260"/>
                <a:gd name="connsiteY4" fmla="*/ 762205 h 811306"/>
                <a:gd name="connsiteX5" fmla="*/ 827870 w 993260"/>
                <a:gd name="connsiteY5" fmla="*/ 790304 h 811306"/>
                <a:gd name="connsiteX6" fmla="*/ 682137 w 993260"/>
                <a:gd name="connsiteY6" fmla="*/ 691625 h 811306"/>
                <a:gd name="connsiteX7" fmla="*/ 538024 w 993260"/>
                <a:gd name="connsiteY7" fmla="*/ 592755 h 811306"/>
                <a:gd name="connsiteX8" fmla="*/ 413532 w 993260"/>
                <a:gd name="connsiteY8" fmla="*/ 577706 h 811306"/>
                <a:gd name="connsiteX9" fmla="*/ 399435 w 993260"/>
                <a:gd name="connsiteY9" fmla="*/ 647429 h 811306"/>
                <a:gd name="connsiteX10" fmla="*/ 268276 w 993260"/>
                <a:gd name="connsiteY10" fmla="*/ 725819 h 811306"/>
                <a:gd name="connsiteX11" fmla="*/ 57964 w 993260"/>
                <a:gd name="connsiteY11" fmla="*/ 604947 h 811306"/>
                <a:gd name="connsiteX12" fmla="*/ 46058 w 993260"/>
                <a:gd name="connsiteY12" fmla="*/ 463977 h 811306"/>
                <a:gd name="connsiteX13" fmla="*/ 133878 w 993260"/>
                <a:gd name="connsiteY13" fmla="*/ 350344 h 811306"/>
                <a:gd name="connsiteX14" fmla="*/ 182741 w 993260"/>
                <a:gd name="connsiteY14" fmla="*/ 323198 h 811306"/>
                <a:gd name="connsiteX15" fmla="*/ 179503 w 993260"/>
                <a:gd name="connsiteY15" fmla="*/ 375204 h 811306"/>
                <a:gd name="connsiteX16" fmla="*/ 128925 w 993260"/>
                <a:gd name="connsiteY16" fmla="*/ 465025 h 811306"/>
                <a:gd name="connsiteX17" fmla="*/ 349715 w 993260"/>
                <a:gd name="connsiteY17" fmla="*/ 592946 h 811306"/>
                <a:gd name="connsiteX18" fmla="*/ 529356 w 993260"/>
                <a:gd name="connsiteY18" fmla="*/ 282621 h 811306"/>
                <a:gd name="connsiteX19" fmla="*/ 306471 w 993260"/>
                <a:gd name="connsiteY19" fmla="*/ 153272 h 811306"/>
                <a:gd name="connsiteX20" fmla="*/ 286373 w 993260"/>
                <a:gd name="connsiteY20" fmla="*/ 181751 h 811306"/>
                <a:gd name="connsiteX21" fmla="*/ 249131 w 993260"/>
                <a:gd name="connsiteY21" fmla="*/ 159082 h 811306"/>
                <a:gd name="connsiteX22" fmla="*/ 286373 w 993260"/>
                <a:gd name="connsiteY22" fmla="*/ 36305 h 811306"/>
                <a:gd name="connsiteX23" fmla="*/ 368765 w 993260"/>
                <a:gd name="connsiteY23" fmla="*/ 10682 h 811306"/>
                <a:gd name="connsiteX24" fmla="*/ 628130 w 993260"/>
                <a:gd name="connsiteY24" fmla="*/ 160701 h 811306"/>
                <a:gd name="connsiteX25" fmla="*/ 603937 w 993260"/>
                <a:gd name="connsiteY25" fmla="*/ 295861 h 811306"/>
                <a:gd name="connsiteX26" fmla="*/ 544787 w 993260"/>
                <a:gd name="connsiteY26" fmla="*/ 345677 h 811306"/>
                <a:gd name="connsiteX27" fmla="*/ 558884 w 993260"/>
                <a:gd name="connsiteY27" fmla="*/ 543130 h 811306"/>
                <a:gd name="connsiteX28" fmla="*/ 867017 w 993260"/>
                <a:gd name="connsiteY28" fmla="*/ 751156 h 811306"/>
                <a:gd name="connsiteX29" fmla="*/ 930930 w 993260"/>
                <a:gd name="connsiteY29" fmla="*/ 732963 h 811306"/>
                <a:gd name="connsiteX30" fmla="*/ 914071 w 993260"/>
                <a:gd name="connsiteY30" fmla="*/ 664478 h 811306"/>
                <a:gd name="connsiteX31" fmla="*/ 594317 w 993260"/>
                <a:gd name="connsiteY31" fmla="*/ 483027 h 811306"/>
                <a:gd name="connsiteX32" fmla="*/ 558884 w 993260"/>
                <a:gd name="connsiteY32" fmla="*/ 543130 h 811306"/>
                <a:gd name="connsiteX33" fmla="*/ 337046 w 993260"/>
                <a:gd name="connsiteY33" fmla="*/ 52783 h 811306"/>
                <a:gd name="connsiteX34" fmla="*/ 313901 w 993260"/>
                <a:gd name="connsiteY34" fmla="*/ 97074 h 811306"/>
                <a:gd name="connsiteX35" fmla="*/ 577934 w 993260"/>
                <a:gd name="connsiteY35" fmla="*/ 249284 h 811306"/>
                <a:gd name="connsiteX36" fmla="*/ 600984 w 993260"/>
                <a:gd name="connsiteY36" fmla="*/ 204707 h 811306"/>
                <a:gd name="connsiteX37" fmla="*/ 336951 w 993260"/>
                <a:gd name="connsiteY37" fmla="*/ 52783 h 811306"/>
                <a:gd name="connsiteX38" fmla="*/ 80062 w 993260"/>
                <a:gd name="connsiteY38" fmla="*/ 498267 h 811306"/>
                <a:gd name="connsiteX39" fmla="*/ 56154 w 993260"/>
                <a:gd name="connsiteY39" fmla="*/ 541892 h 811306"/>
                <a:gd name="connsiteX40" fmla="*/ 320378 w 993260"/>
                <a:gd name="connsiteY40" fmla="*/ 694958 h 811306"/>
                <a:gd name="connsiteX41" fmla="*/ 344666 w 993260"/>
                <a:gd name="connsiteY41" fmla="*/ 651239 h 811306"/>
                <a:gd name="connsiteX42" fmla="*/ 80157 w 993260"/>
                <a:gd name="connsiteY42" fmla="*/ 498267 h 811306"/>
                <a:gd name="connsiteX43" fmla="*/ 566694 w 993260"/>
                <a:gd name="connsiteY43" fmla="*/ 423496 h 811306"/>
                <a:gd name="connsiteX44" fmla="*/ 522593 w 993260"/>
                <a:gd name="connsiteY44" fmla="*/ 399302 h 811306"/>
                <a:gd name="connsiteX45" fmla="*/ 447632 w 993260"/>
                <a:gd name="connsiteY45" fmla="*/ 530843 h 811306"/>
                <a:gd name="connsiteX46" fmla="*/ 491447 w 993260"/>
                <a:gd name="connsiteY46" fmla="*/ 554274 h 811306"/>
                <a:gd name="connsiteX47" fmla="*/ 566694 w 993260"/>
                <a:gd name="connsiteY47" fmla="*/ 423496 h 81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93260" h="811306">
                  <a:moveTo>
                    <a:pt x="544787" y="345772"/>
                  </a:moveTo>
                  <a:cubicBezTo>
                    <a:pt x="577743" y="367679"/>
                    <a:pt x="616891" y="379967"/>
                    <a:pt x="619463" y="397683"/>
                  </a:cubicBezTo>
                  <a:cubicBezTo>
                    <a:pt x="630702" y="474074"/>
                    <a:pt x="700711" y="475883"/>
                    <a:pt x="746050" y="506459"/>
                  </a:cubicBezTo>
                  <a:cubicBezTo>
                    <a:pt x="806343" y="547130"/>
                    <a:pt x="872637" y="578753"/>
                    <a:pt x="935216" y="616091"/>
                  </a:cubicBezTo>
                  <a:cubicBezTo>
                    <a:pt x="993509" y="650858"/>
                    <a:pt x="1009130" y="709817"/>
                    <a:pt x="976460" y="762205"/>
                  </a:cubicBezTo>
                  <a:cubicBezTo>
                    <a:pt x="943694" y="814688"/>
                    <a:pt x="884639" y="826784"/>
                    <a:pt x="827870" y="790304"/>
                  </a:cubicBezTo>
                  <a:cubicBezTo>
                    <a:pt x="778530" y="758585"/>
                    <a:pt x="730619" y="724676"/>
                    <a:pt x="682137" y="691625"/>
                  </a:cubicBezTo>
                  <a:cubicBezTo>
                    <a:pt x="634988" y="659430"/>
                    <a:pt x="588030" y="627045"/>
                    <a:pt x="538024" y="592755"/>
                  </a:cubicBezTo>
                  <a:cubicBezTo>
                    <a:pt x="494495" y="644381"/>
                    <a:pt x="461633" y="590755"/>
                    <a:pt x="413532" y="577706"/>
                  </a:cubicBezTo>
                  <a:cubicBezTo>
                    <a:pt x="408389" y="601804"/>
                    <a:pt x="399911" y="624569"/>
                    <a:pt x="399435" y="647429"/>
                  </a:cubicBezTo>
                  <a:cubicBezTo>
                    <a:pt x="397625" y="724962"/>
                    <a:pt x="334094" y="763824"/>
                    <a:pt x="268276" y="725819"/>
                  </a:cubicBezTo>
                  <a:cubicBezTo>
                    <a:pt x="198267" y="685433"/>
                    <a:pt x="129592" y="642380"/>
                    <a:pt x="57964" y="604947"/>
                  </a:cubicBezTo>
                  <a:cubicBezTo>
                    <a:pt x="-22046" y="563132"/>
                    <a:pt x="-12616" y="521222"/>
                    <a:pt x="46058" y="463977"/>
                  </a:cubicBezTo>
                  <a:cubicBezTo>
                    <a:pt x="82157" y="428735"/>
                    <a:pt x="107875" y="390635"/>
                    <a:pt x="133878" y="350344"/>
                  </a:cubicBezTo>
                  <a:cubicBezTo>
                    <a:pt x="145689" y="331961"/>
                    <a:pt x="156262" y="304910"/>
                    <a:pt x="182741" y="323198"/>
                  </a:cubicBezTo>
                  <a:cubicBezTo>
                    <a:pt x="190457" y="328532"/>
                    <a:pt x="186361" y="359583"/>
                    <a:pt x="179503" y="375204"/>
                  </a:cubicBezTo>
                  <a:cubicBezTo>
                    <a:pt x="166454" y="405303"/>
                    <a:pt x="147499" y="432830"/>
                    <a:pt x="128925" y="465025"/>
                  </a:cubicBezTo>
                  <a:cubicBezTo>
                    <a:pt x="202839" y="507887"/>
                    <a:pt x="273705" y="548940"/>
                    <a:pt x="349715" y="592946"/>
                  </a:cubicBezTo>
                  <a:cubicBezTo>
                    <a:pt x="409627" y="489409"/>
                    <a:pt x="468110" y="388444"/>
                    <a:pt x="529356" y="282621"/>
                  </a:cubicBezTo>
                  <a:cubicBezTo>
                    <a:pt x="456490" y="240330"/>
                    <a:pt x="385814" y="199277"/>
                    <a:pt x="306471" y="153272"/>
                  </a:cubicBezTo>
                  <a:cubicBezTo>
                    <a:pt x="300375" y="162320"/>
                    <a:pt x="295898" y="176894"/>
                    <a:pt x="286373" y="181751"/>
                  </a:cubicBezTo>
                  <a:cubicBezTo>
                    <a:pt x="265133" y="192610"/>
                    <a:pt x="244178" y="184514"/>
                    <a:pt x="249131" y="159082"/>
                  </a:cubicBezTo>
                  <a:cubicBezTo>
                    <a:pt x="257322" y="117267"/>
                    <a:pt x="270657" y="76024"/>
                    <a:pt x="286373" y="36305"/>
                  </a:cubicBezTo>
                  <a:cubicBezTo>
                    <a:pt x="301899" y="-2843"/>
                    <a:pt x="334475" y="-8558"/>
                    <a:pt x="368765" y="10682"/>
                  </a:cubicBezTo>
                  <a:cubicBezTo>
                    <a:pt x="455918" y="59450"/>
                    <a:pt x="542691" y="108980"/>
                    <a:pt x="628130" y="160701"/>
                  </a:cubicBezTo>
                  <a:cubicBezTo>
                    <a:pt x="670326" y="186323"/>
                    <a:pt x="655086" y="260333"/>
                    <a:pt x="603937" y="295861"/>
                  </a:cubicBezTo>
                  <a:cubicBezTo>
                    <a:pt x="584411" y="309386"/>
                    <a:pt x="567456" y="326436"/>
                    <a:pt x="544787" y="345677"/>
                  </a:cubicBezTo>
                  <a:close/>
                  <a:moveTo>
                    <a:pt x="558884" y="543130"/>
                  </a:moveTo>
                  <a:cubicBezTo>
                    <a:pt x="662325" y="613901"/>
                    <a:pt x="763004" y="685052"/>
                    <a:pt x="867017" y="751156"/>
                  </a:cubicBezTo>
                  <a:cubicBezTo>
                    <a:pt x="880067" y="759443"/>
                    <a:pt x="917786" y="747536"/>
                    <a:pt x="930930" y="732963"/>
                  </a:cubicBezTo>
                  <a:cubicBezTo>
                    <a:pt x="951790" y="709913"/>
                    <a:pt x="941027" y="680099"/>
                    <a:pt x="914071" y="664478"/>
                  </a:cubicBezTo>
                  <a:cubicBezTo>
                    <a:pt x="808820" y="603518"/>
                    <a:pt x="702616" y="544273"/>
                    <a:pt x="594317" y="483027"/>
                  </a:cubicBezTo>
                  <a:cubicBezTo>
                    <a:pt x="581934" y="504077"/>
                    <a:pt x="571647" y="521413"/>
                    <a:pt x="558884" y="543130"/>
                  </a:cubicBezTo>
                  <a:close/>
                  <a:moveTo>
                    <a:pt x="337046" y="52783"/>
                  </a:moveTo>
                  <a:cubicBezTo>
                    <a:pt x="327902" y="70309"/>
                    <a:pt x="321235" y="82977"/>
                    <a:pt x="313901" y="97074"/>
                  </a:cubicBezTo>
                  <a:cubicBezTo>
                    <a:pt x="403150" y="148509"/>
                    <a:pt x="488684" y="197849"/>
                    <a:pt x="577934" y="249284"/>
                  </a:cubicBezTo>
                  <a:cubicBezTo>
                    <a:pt x="586887" y="231948"/>
                    <a:pt x="593555" y="219089"/>
                    <a:pt x="600984" y="204707"/>
                  </a:cubicBezTo>
                  <a:cubicBezTo>
                    <a:pt x="511544" y="153272"/>
                    <a:pt x="425915" y="103932"/>
                    <a:pt x="336951" y="52783"/>
                  </a:cubicBezTo>
                  <a:close/>
                  <a:moveTo>
                    <a:pt x="80062" y="498267"/>
                  </a:moveTo>
                  <a:cubicBezTo>
                    <a:pt x="70537" y="515603"/>
                    <a:pt x="63965" y="527509"/>
                    <a:pt x="56154" y="541892"/>
                  </a:cubicBezTo>
                  <a:cubicBezTo>
                    <a:pt x="145213" y="593517"/>
                    <a:pt x="231795" y="643714"/>
                    <a:pt x="320378" y="694958"/>
                  </a:cubicBezTo>
                  <a:cubicBezTo>
                    <a:pt x="329903" y="677813"/>
                    <a:pt x="336475" y="665907"/>
                    <a:pt x="344666" y="651239"/>
                  </a:cubicBezTo>
                  <a:cubicBezTo>
                    <a:pt x="256274" y="600089"/>
                    <a:pt x="170549" y="550559"/>
                    <a:pt x="80157" y="498267"/>
                  </a:cubicBezTo>
                  <a:close/>
                  <a:moveTo>
                    <a:pt x="566694" y="423496"/>
                  </a:moveTo>
                  <a:cubicBezTo>
                    <a:pt x="550406" y="414542"/>
                    <a:pt x="537738" y="407589"/>
                    <a:pt x="522593" y="399302"/>
                  </a:cubicBezTo>
                  <a:cubicBezTo>
                    <a:pt x="496400" y="445308"/>
                    <a:pt x="472492" y="487218"/>
                    <a:pt x="447632" y="530843"/>
                  </a:cubicBezTo>
                  <a:cubicBezTo>
                    <a:pt x="464015" y="539606"/>
                    <a:pt x="476302" y="546178"/>
                    <a:pt x="491447" y="554274"/>
                  </a:cubicBezTo>
                  <a:cubicBezTo>
                    <a:pt x="516497" y="510650"/>
                    <a:pt x="540596" y="468740"/>
                    <a:pt x="566694" y="42349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89" name="Forma libre: forma 188">
              <a:extLst>
                <a:ext uri="{FF2B5EF4-FFF2-40B4-BE49-F238E27FC236}">
                  <a16:creationId xmlns:a16="http://schemas.microsoft.com/office/drawing/2014/main" id="{5DF22489-44CC-4270-9E0B-5041F6092B92}"/>
                </a:ext>
              </a:extLst>
            </p:cNvPr>
            <p:cNvSpPr/>
            <p:nvPr/>
          </p:nvSpPr>
          <p:spPr>
            <a:xfrm>
              <a:off x="5590292" y="3034233"/>
              <a:ext cx="1030915" cy="260492"/>
            </a:xfrm>
            <a:custGeom>
              <a:avLst/>
              <a:gdLst>
                <a:gd name="connsiteX0" fmla="*/ 583527 w 1030915"/>
                <a:gd name="connsiteY0" fmla="*/ 208552 h 260492"/>
                <a:gd name="connsiteX1" fmla="*/ 961288 w 1030915"/>
                <a:gd name="connsiteY1" fmla="*/ 208552 h 260492"/>
                <a:gd name="connsiteX2" fmla="*/ 999007 w 1030915"/>
                <a:gd name="connsiteY2" fmla="*/ 209600 h 260492"/>
                <a:gd name="connsiteX3" fmla="*/ 1030916 w 1030915"/>
                <a:gd name="connsiteY3" fmla="*/ 235699 h 260492"/>
                <a:gd name="connsiteX4" fmla="*/ 1001007 w 1030915"/>
                <a:gd name="connsiteY4" fmla="*/ 258559 h 260492"/>
                <a:gd name="connsiteX5" fmla="*/ 972813 w 1030915"/>
                <a:gd name="connsiteY5" fmla="*/ 259606 h 260492"/>
                <a:gd name="connsiteX6" fmla="*/ 63462 w 1030915"/>
                <a:gd name="connsiteY6" fmla="*/ 259606 h 260492"/>
                <a:gd name="connsiteX7" fmla="*/ 978 w 1030915"/>
                <a:gd name="connsiteY7" fmla="*/ 197789 h 260492"/>
                <a:gd name="connsiteX8" fmla="*/ 42507 w 1030915"/>
                <a:gd name="connsiteY8" fmla="*/ 43579 h 260492"/>
                <a:gd name="connsiteX9" fmla="*/ 114420 w 1030915"/>
                <a:gd name="connsiteY9" fmla="*/ 2717 h 260492"/>
                <a:gd name="connsiteX10" fmla="*/ 457130 w 1030915"/>
                <a:gd name="connsiteY10" fmla="*/ 1288 h 260492"/>
                <a:gd name="connsiteX11" fmla="*/ 544950 w 1030915"/>
                <a:gd name="connsiteY11" fmla="*/ 76345 h 260492"/>
                <a:gd name="connsiteX12" fmla="*/ 583431 w 1030915"/>
                <a:gd name="connsiteY12" fmla="*/ 208457 h 260492"/>
                <a:gd name="connsiteX13" fmla="*/ 58890 w 1030915"/>
                <a:gd name="connsiteY13" fmla="*/ 205885 h 260492"/>
                <a:gd name="connsiteX14" fmla="*/ 514089 w 1030915"/>
                <a:gd name="connsiteY14" fmla="*/ 205885 h 260492"/>
                <a:gd name="connsiteX15" fmla="*/ 514089 w 1030915"/>
                <a:gd name="connsiteY15" fmla="*/ 162356 h 260492"/>
                <a:gd name="connsiteX16" fmla="*/ 58890 w 1030915"/>
                <a:gd name="connsiteY16" fmla="*/ 162356 h 260492"/>
                <a:gd name="connsiteX17" fmla="*/ 58890 w 1030915"/>
                <a:gd name="connsiteY17" fmla="*/ 205885 h 260492"/>
                <a:gd name="connsiteX18" fmla="*/ 84512 w 1030915"/>
                <a:gd name="connsiteY18" fmla="*/ 102063 h 260492"/>
                <a:gd name="connsiteX19" fmla="*/ 486372 w 1030915"/>
                <a:gd name="connsiteY19" fmla="*/ 102063 h 260492"/>
                <a:gd name="connsiteX20" fmla="*/ 453415 w 1030915"/>
                <a:gd name="connsiteY20" fmla="*/ 55390 h 260492"/>
                <a:gd name="connsiteX21" fmla="*/ 121088 w 1030915"/>
                <a:gd name="connsiteY21" fmla="*/ 55390 h 260492"/>
                <a:gd name="connsiteX22" fmla="*/ 84512 w 1030915"/>
                <a:gd name="connsiteY22" fmla="*/ 102063 h 26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30915" h="260492">
                  <a:moveTo>
                    <a:pt x="583527" y="208552"/>
                  </a:moveTo>
                  <a:cubicBezTo>
                    <a:pt x="704780" y="208552"/>
                    <a:pt x="832986" y="208552"/>
                    <a:pt x="961288" y="208552"/>
                  </a:cubicBezTo>
                  <a:cubicBezTo>
                    <a:pt x="973956" y="208552"/>
                    <a:pt x="988053" y="205123"/>
                    <a:pt x="999007" y="209600"/>
                  </a:cubicBezTo>
                  <a:cubicBezTo>
                    <a:pt x="1011199" y="214553"/>
                    <a:pt x="1020438" y="226650"/>
                    <a:pt x="1030916" y="235699"/>
                  </a:cubicBezTo>
                  <a:cubicBezTo>
                    <a:pt x="1021010" y="243509"/>
                    <a:pt x="1012152" y="253415"/>
                    <a:pt x="1001007" y="258559"/>
                  </a:cubicBezTo>
                  <a:cubicBezTo>
                    <a:pt x="993102" y="262178"/>
                    <a:pt x="982243" y="259606"/>
                    <a:pt x="972813" y="259606"/>
                  </a:cubicBezTo>
                  <a:cubicBezTo>
                    <a:pt x="669728" y="259606"/>
                    <a:pt x="366642" y="259702"/>
                    <a:pt x="63462" y="259606"/>
                  </a:cubicBezTo>
                  <a:cubicBezTo>
                    <a:pt x="3645" y="259606"/>
                    <a:pt x="8026" y="257797"/>
                    <a:pt x="978" y="197789"/>
                  </a:cubicBezTo>
                  <a:cubicBezTo>
                    <a:pt x="-5880" y="139020"/>
                    <a:pt x="24981" y="93014"/>
                    <a:pt x="42507" y="43579"/>
                  </a:cubicBezTo>
                  <a:cubicBezTo>
                    <a:pt x="49746" y="23386"/>
                    <a:pt x="88989" y="3670"/>
                    <a:pt x="114420" y="2717"/>
                  </a:cubicBezTo>
                  <a:cubicBezTo>
                    <a:pt x="228530" y="-1569"/>
                    <a:pt x="342830" y="241"/>
                    <a:pt x="457130" y="1288"/>
                  </a:cubicBezTo>
                  <a:cubicBezTo>
                    <a:pt x="509898" y="1765"/>
                    <a:pt x="533806" y="26053"/>
                    <a:pt x="544950" y="76345"/>
                  </a:cubicBezTo>
                  <a:cubicBezTo>
                    <a:pt x="554094" y="117589"/>
                    <a:pt x="568382" y="157689"/>
                    <a:pt x="583431" y="208457"/>
                  </a:cubicBezTo>
                  <a:close/>
                  <a:moveTo>
                    <a:pt x="58890" y="205885"/>
                  </a:moveTo>
                  <a:lnTo>
                    <a:pt x="514089" y="205885"/>
                  </a:lnTo>
                  <a:lnTo>
                    <a:pt x="514089" y="162356"/>
                  </a:lnTo>
                  <a:lnTo>
                    <a:pt x="58890" y="162356"/>
                  </a:lnTo>
                  <a:lnTo>
                    <a:pt x="58890" y="205885"/>
                  </a:lnTo>
                  <a:close/>
                  <a:moveTo>
                    <a:pt x="84512" y="102063"/>
                  </a:moveTo>
                  <a:lnTo>
                    <a:pt x="486372" y="102063"/>
                  </a:lnTo>
                  <a:cubicBezTo>
                    <a:pt x="496087" y="69583"/>
                    <a:pt x="485324" y="55295"/>
                    <a:pt x="453415" y="55390"/>
                  </a:cubicBezTo>
                  <a:cubicBezTo>
                    <a:pt x="342639" y="55676"/>
                    <a:pt x="231864" y="55676"/>
                    <a:pt x="121088" y="55390"/>
                  </a:cubicBezTo>
                  <a:cubicBezTo>
                    <a:pt x="90132" y="55390"/>
                    <a:pt x="78035" y="69202"/>
                    <a:pt x="84512" y="1020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90" name="Forma libre: forma 189">
              <a:extLst>
                <a:ext uri="{FF2B5EF4-FFF2-40B4-BE49-F238E27FC236}">
                  <a16:creationId xmlns:a16="http://schemas.microsoft.com/office/drawing/2014/main" id="{6916AF97-508C-41C6-B005-F73F73667D65}"/>
                </a:ext>
              </a:extLst>
            </p:cNvPr>
            <p:cNvSpPr/>
            <p:nvPr/>
          </p:nvSpPr>
          <p:spPr>
            <a:xfrm>
              <a:off x="6571664" y="3589015"/>
              <a:ext cx="593059" cy="492292"/>
            </a:xfrm>
            <a:custGeom>
              <a:avLst/>
              <a:gdLst>
                <a:gd name="connsiteX0" fmla="*/ 296908 w 593059"/>
                <a:gd name="connsiteY0" fmla="*/ 491590 h 492292"/>
                <a:gd name="connsiteX1" fmla="*/ 54306 w 593059"/>
                <a:gd name="connsiteY1" fmla="*/ 492066 h 492292"/>
                <a:gd name="connsiteX2" fmla="*/ 14 w 593059"/>
                <a:gd name="connsiteY2" fmla="*/ 441012 h 492292"/>
                <a:gd name="connsiteX3" fmla="*/ 14 w 593059"/>
                <a:gd name="connsiteY3" fmla="*/ 50868 h 492292"/>
                <a:gd name="connsiteX4" fmla="*/ 48972 w 593059"/>
                <a:gd name="connsiteY4" fmla="*/ 4 h 492292"/>
                <a:gd name="connsiteX5" fmla="*/ 543701 w 593059"/>
                <a:gd name="connsiteY5" fmla="*/ 4 h 492292"/>
                <a:gd name="connsiteX6" fmla="*/ 593040 w 593059"/>
                <a:gd name="connsiteY6" fmla="*/ 50677 h 492292"/>
                <a:gd name="connsiteX7" fmla="*/ 593040 w 593059"/>
                <a:gd name="connsiteY7" fmla="*/ 440821 h 492292"/>
                <a:gd name="connsiteX8" fmla="*/ 539319 w 593059"/>
                <a:gd name="connsiteY8" fmla="*/ 492256 h 492292"/>
                <a:gd name="connsiteX9" fmla="*/ 296717 w 593059"/>
                <a:gd name="connsiteY9" fmla="*/ 491780 h 492292"/>
                <a:gd name="connsiteX10" fmla="*/ 296717 w 593059"/>
                <a:gd name="connsiteY10" fmla="*/ 491494 h 492292"/>
                <a:gd name="connsiteX11" fmla="*/ 54687 w 593059"/>
                <a:gd name="connsiteY11" fmla="*/ 55345 h 492292"/>
                <a:gd name="connsiteX12" fmla="*/ 54687 w 593059"/>
                <a:gd name="connsiteY12" fmla="*/ 433963 h 492292"/>
                <a:gd name="connsiteX13" fmla="*/ 537319 w 593059"/>
                <a:gd name="connsiteY13" fmla="*/ 433963 h 492292"/>
                <a:gd name="connsiteX14" fmla="*/ 537319 w 593059"/>
                <a:gd name="connsiteY14" fmla="*/ 55345 h 492292"/>
                <a:gd name="connsiteX15" fmla="*/ 54687 w 593059"/>
                <a:gd name="connsiteY15" fmla="*/ 55345 h 49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3059" h="492292">
                  <a:moveTo>
                    <a:pt x="296908" y="491590"/>
                  </a:moveTo>
                  <a:cubicBezTo>
                    <a:pt x="216040" y="491590"/>
                    <a:pt x="135173" y="490446"/>
                    <a:pt x="54306" y="492066"/>
                  </a:cubicBezTo>
                  <a:cubicBezTo>
                    <a:pt x="16968" y="492828"/>
                    <a:pt x="-558" y="482255"/>
                    <a:pt x="14" y="441012"/>
                  </a:cubicBezTo>
                  <a:cubicBezTo>
                    <a:pt x="1918" y="310995"/>
                    <a:pt x="1728" y="180884"/>
                    <a:pt x="14" y="50868"/>
                  </a:cubicBezTo>
                  <a:cubicBezTo>
                    <a:pt x="-463" y="14101"/>
                    <a:pt x="11634" y="-186"/>
                    <a:pt x="48972" y="4"/>
                  </a:cubicBezTo>
                  <a:cubicBezTo>
                    <a:pt x="213850" y="1147"/>
                    <a:pt x="378823" y="1147"/>
                    <a:pt x="543701" y="4"/>
                  </a:cubicBezTo>
                  <a:cubicBezTo>
                    <a:pt x="580848" y="-281"/>
                    <a:pt x="593516" y="13720"/>
                    <a:pt x="593040" y="50677"/>
                  </a:cubicBezTo>
                  <a:cubicBezTo>
                    <a:pt x="591421" y="180694"/>
                    <a:pt x="591040" y="310805"/>
                    <a:pt x="593040" y="440821"/>
                  </a:cubicBezTo>
                  <a:cubicBezTo>
                    <a:pt x="593707" y="481969"/>
                    <a:pt x="576943" y="493018"/>
                    <a:pt x="539319" y="492256"/>
                  </a:cubicBezTo>
                  <a:cubicBezTo>
                    <a:pt x="458452" y="490637"/>
                    <a:pt x="377585" y="491780"/>
                    <a:pt x="296717" y="491780"/>
                  </a:cubicBezTo>
                  <a:lnTo>
                    <a:pt x="296717" y="491494"/>
                  </a:lnTo>
                  <a:close/>
                  <a:moveTo>
                    <a:pt x="54687" y="55345"/>
                  </a:moveTo>
                  <a:lnTo>
                    <a:pt x="54687" y="433963"/>
                  </a:lnTo>
                  <a:lnTo>
                    <a:pt x="537319" y="433963"/>
                  </a:lnTo>
                  <a:lnTo>
                    <a:pt x="537319" y="55345"/>
                  </a:lnTo>
                  <a:lnTo>
                    <a:pt x="54687" y="5534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91" name="Forma libre: forma 190">
              <a:extLst>
                <a:ext uri="{FF2B5EF4-FFF2-40B4-BE49-F238E27FC236}">
                  <a16:creationId xmlns:a16="http://schemas.microsoft.com/office/drawing/2014/main" id="{E7461B87-8D1E-4D8D-BAAA-023B6136B29A}"/>
                </a:ext>
              </a:extLst>
            </p:cNvPr>
            <p:cNvSpPr/>
            <p:nvPr/>
          </p:nvSpPr>
          <p:spPr>
            <a:xfrm>
              <a:off x="5493237" y="3557968"/>
              <a:ext cx="633337" cy="328612"/>
            </a:xfrm>
            <a:custGeom>
              <a:avLst/>
              <a:gdLst>
                <a:gd name="connsiteX0" fmla="*/ 357779 w 633337"/>
                <a:gd name="connsiteY0" fmla="*/ 143066 h 328612"/>
                <a:gd name="connsiteX1" fmla="*/ 586284 w 633337"/>
                <a:gd name="connsiteY1" fmla="*/ 144209 h 328612"/>
                <a:gd name="connsiteX2" fmla="*/ 633338 w 633337"/>
                <a:gd name="connsiteY2" fmla="*/ 169069 h 328612"/>
                <a:gd name="connsiteX3" fmla="*/ 587141 w 633337"/>
                <a:gd name="connsiteY3" fmla="*/ 195167 h 328612"/>
                <a:gd name="connsiteX4" fmla="*/ 363685 w 633337"/>
                <a:gd name="connsiteY4" fmla="*/ 195167 h 328612"/>
                <a:gd name="connsiteX5" fmla="*/ 295867 w 633337"/>
                <a:gd name="connsiteY5" fmla="*/ 169831 h 328612"/>
                <a:gd name="connsiteX6" fmla="*/ 268054 w 633337"/>
                <a:gd name="connsiteY6" fmla="*/ 293275 h 328612"/>
                <a:gd name="connsiteX7" fmla="*/ 242146 w 633337"/>
                <a:gd name="connsiteY7" fmla="*/ 328613 h 328612"/>
                <a:gd name="connsiteX8" fmla="*/ 210618 w 633337"/>
                <a:gd name="connsiteY8" fmla="*/ 294227 h 328612"/>
                <a:gd name="connsiteX9" fmla="*/ 182710 w 633337"/>
                <a:gd name="connsiteY9" fmla="*/ 203549 h 328612"/>
                <a:gd name="connsiteX10" fmla="*/ 113177 w 633337"/>
                <a:gd name="connsiteY10" fmla="*/ 210312 h 328612"/>
                <a:gd name="connsiteX11" fmla="*/ 71934 w 633337"/>
                <a:gd name="connsiteY11" fmla="*/ 196501 h 328612"/>
                <a:gd name="connsiteX12" fmla="*/ 20 w 633337"/>
                <a:gd name="connsiteY12" fmla="*/ 168402 h 328612"/>
                <a:gd name="connsiteX13" fmla="*/ 73934 w 633337"/>
                <a:gd name="connsiteY13" fmla="*/ 143351 h 328612"/>
                <a:gd name="connsiteX14" fmla="*/ 102414 w 633337"/>
                <a:gd name="connsiteY14" fmla="*/ 143256 h 328612"/>
                <a:gd name="connsiteX15" fmla="*/ 158707 w 633337"/>
                <a:gd name="connsiteY15" fmla="*/ 108776 h 328612"/>
                <a:gd name="connsiteX16" fmla="*/ 184234 w 633337"/>
                <a:gd name="connsiteY16" fmla="*/ 87344 h 328612"/>
                <a:gd name="connsiteX17" fmla="*/ 211952 w 633337"/>
                <a:gd name="connsiteY17" fmla="*/ 113538 h 328612"/>
                <a:gd name="connsiteX18" fmla="*/ 237002 w 633337"/>
                <a:gd name="connsiteY18" fmla="*/ 193167 h 328612"/>
                <a:gd name="connsiteX19" fmla="*/ 272435 w 633337"/>
                <a:gd name="connsiteY19" fmla="*/ 35624 h 328612"/>
                <a:gd name="connsiteX20" fmla="*/ 303106 w 633337"/>
                <a:gd name="connsiteY20" fmla="*/ 0 h 328612"/>
                <a:gd name="connsiteX21" fmla="*/ 329109 w 633337"/>
                <a:gd name="connsiteY21" fmla="*/ 34576 h 328612"/>
                <a:gd name="connsiteX22" fmla="*/ 357970 w 633337"/>
                <a:gd name="connsiteY22" fmla="*/ 142970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3337" h="328612">
                  <a:moveTo>
                    <a:pt x="357779" y="143066"/>
                  </a:moveTo>
                  <a:cubicBezTo>
                    <a:pt x="437504" y="143066"/>
                    <a:pt x="511989" y="141542"/>
                    <a:pt x="586284" y="144209"/>
                  </a:cubicBezTo>
                  <a:cubicBezTo>
                    <a:pt x="602286" y="144780"/>
                    <a:pt x="617621" y="160401"/>
                    <a:pt x="633338" y="169069"/>
                  </a:cubicBezTo>
                  <a:cubicBezTo>
                    <a:pt x="618002" y="178213"/>
                    <a:pt x="602858" y="194596"/>
                    <a:pt x="587141" y="195167"/>
                  </a:cubicBezTo>
                  <a:cubicBezTo>
                    <a:pt x="512751" y="197930"/>
                    <a:pt x="438075" y="198311"/>
                    <a:pt x="363685" y="195167"/>
                  </a:cubicBezTo>
                  <a:cubicBezTo>
                    <a:pt x="341587" y="194215"/>
                    <a:pt x="320060" y="179261"/>
                    <a:pt x="295867" y="169831"/>
                  </a:cubicBezTo>
                  <a:cubicBezTo>
                    <a:pt x="288342" y="204311"/>
                    <a:pt x="279960" y="249269"/>
                    <a:pt x="268054" y="293275"/>
                  </a:cubicBezTo>
                  <a:cubicBezTo>
                    <a:pt x="264530" y="306419"/>
                    <a:pt x="251099" y="316897"/>
                    <a:pt x="242146" y="328613"/>
                  </a:cubicBezTo>
                  <a:cubicBezTo>
                    <a:pt x="231287" y="317278"/>
                    <a:pt x="216238" y="307753"/>
                    <a:pt x="210618" y="294227"/>
                  </a:cubicBezTo>
                  <a:cubicBezTo>
                    <a:pt x="199093" y="266795"/>
                    <a:pt x="192711" y="237173"/>
                    <a:pt x="182710" y="203549"/>
                  </a:cubicBezTo>
                  <a:cubicBezTo>
                    <a:pt x="159850" y="239078"/>
                    <a:pt x="138895" y="253460"/>
                    <a:pt x="113177" y="210312"/>
                  </a:cubicBezTo>
                  <a:cubicBezTo>
                    <a:pt x="107462" y="200787"/>
                    <a:pt x="86317" y="200120"/>
                    <a:pt x="71934" y="196501"/>
                  </a:cubicBezTo>
                  <a:cubicBezTo>
                    <a:pt x="45931" y="189929"/>
                    <a:pt x="-1123" y="213170"/>
                    <a:pt x="20" y="168402"/>
                  </a:cubicBezTo>
                  <a:cubicBezTo>
                    <a:pt x="1163" y="124587"/>
                    <a:pt x="47741" y="149352"/>
                    <a:pt x="73934" y="143351"/>
                  </a:cubicBezTo>
                  <a:cubicBezTo>
                    <a:pt x="82983" y="141256"/>
                    <a:pt x="93080" y="141923"/>
                    <a:pt x="102414" y="143256"/>
                  </a:cubicBezTo>
                  <a:cubicBezTo>
                    <a:pt x="131084" y="147447"/>
                    <a:pt x="150611" y="140399"/>
                    <a:pt x="158707" y="108776"/>
                  </a:cubicBezTo>
                  <a:cubicBezTo>
                    <a:pt x="161088" y="99441"/>
                    <a:pt x="177757" y="85630"/>
                    <a:pt x="184234" y="87344"/>
                  </a:cubicBezTo>
                  <a:cubicBezTo>
                    <a:pt x="195188" y="90297"/>
                    <a:pt x="206903" y="102394"/>
                    <a:pt x="211952" y="113538"/>
                  </a:cubicBezTo>
                  <a:cubicBezTo>
                    <a:pt x="221381" y="134588"/>
                    <a:pt x="226239" y="157639"/>
                    <a:pt x="237002" y="193167"/>
                  </a:cubicBezTo>
                  <a:cubicBezTo>
                    <a:pt x="250528" y="130969"/>
                    <a:pt x="259291" y="82772"/>
                    <a:pt x="272435" y="35624"/>
                  </a:cubicBezTo>
                  <a:cubicBezTo>
                    <a:pt x="276245" y="22003"/>
                    <a:pt x="292533" y="11811"/>
                    <a:pt x="303106" y="0"/>
                  </a:cubicBezTo>
                  <a:cubicBezTo>
                    <a:pt x="311964" y="11430"/>
                    <a:pt x="324823" y="21622"/>
                    <a:pt x="329109" y="34576"/>
                  </a:cubicBezTo>
                  <a:cubicBezTo>
                    <a:pt x="340444" y="68961"/>
                    <a:pt x="348064" y="104680"/>
                    <a:pt x="357970" y="14297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92" name="Forma libre: forma 191">
              <a:extLst>
                <a:ext uri="{FF2B5EF4-FFF2-40B4-BE49-F238E27FC236}">
                  <a16:creationId xmlns:a16="http://schemas.microsoft.com/office/drawing/2014/main" id="{054F6BB0-BA53-4C8B-A680-713B6CBFE79E}"/>
                </a:ext>
              </a:extLst>
            </p:cNvPr>
            <p:cNvSpPr/>
            <p:nvPr/>
          </p:nvSpPr>
          <p:spPr>
            <a:xfrm>
              <a:off x="4948088" y="2817131"/>
              <a:ext cx="521547" cy="602857"/>
            </a:xfrm>
            <a:custGeom>
              <a:avLst/>
              <a:gdLst>
                <a:gd name="connsiteX0" fmla="*/ 140261 w 521547"/>
                <a:gd name="connsiteY0" fmla="*/ 140190 h 602857"/>
                <a:gd name="connsiteX1" fmla="*/ 208270 w 521547"/>
                <a:gd name="connsiteY1" fmla="*/ 80659 h 602857"/>
                <a:gd name="connsiteX2" fmla="*/ 249132 w 521547"/>
                <a:gd name="connsiteY2" fmla="*/ 60561 h 602857"/>
                <a:gd name="connsiteX3" fmla="*/ 329523 w 521547"/>
                <a:gd name="connsiteY3" fmla="*/ 25605 h 602857"/>
                <a:gd name="connsiteX4" fmla="*/ 375529 w 521547"/>
                <a:gd name="connsiteY4" fmla="*/ 11222 h 602857"/>
                <a:gd name="connsiteX5" fmla="*/ 427250 w 521547"/>
                <a:gd name="connsiteY5" fmla="*/ 22461 h 602857"/>
                <a:gd name="connsiteX6" fmla="*/ 486971 w 521547"/>
                <a:gd name="connsiteY6" fmla="*/ 8079 h 602857"/>
                <a:gd name="connsiteX7" fmla="*/ 521547 w 521547"/>
                <a:gd name="connsiteY7" fmla="*/ 22842 h 602857"/>
                <a:gd name="connsiteX8" fmla="*/ 498782 w 521547"/>
                <a:gd name="connsiteY8" fmla="*/ 55989 h 602857"/>
                <a:gd name="connsiteX9" fmla="*/ 376100 w 521547"/>
                <a:gd name="connsiteY9" fmla="*/ 92565 h 602857"/>
                <a:gd name="connsiteX10" fmla="*/ 261610 w 521547"/>
                <a:gd name="connsiteY10" fmla="*/ 137904 h 602857"/>
                <a:gd name="connsiteX11" fmla="*/ 93208 w 521547"/>
                <a:gd name="connsiteY11" fmla="*/ 540717 h 602857"/>
                <a:gd name="connsiteX12" fmla="*/ 102257 w 521547"/>
                <a:gd name="connsiteY12" fmla="*/ 572244 h 602857"/>
                <a:gd name="connsiteX13" fmla="*/ 86540 w 521547"/>
                <a:gd name="connsiteY13" fmla="*/ 602058 h 602857"/>
                <a:gd name="connsiteX14" fmla="*/ 58823 w 521547"/>
                <a:gd name="connsiteY14" fmla="*/ 591866 h 602857"/>
                <a:gd name="connsiteX15" fmla="*/ 16722 w 521547"/>
                <a:gd name="connsiteY15" fmla="*/ 556147 h 602857"/>
                <a:gd name="connsiteX16" fmla="*/ 11579 w 521547"/>
                <a:gd name="connsiteY16" fmla="*/ 512046 h 602857"/>
                <a:gd name="connsiteX17" fmla="*/ 4625 w 521547"/>
                <a:gd name="connsiteY17" fmla="*/ 419178 h 602857"/>
                <a:gd name="connsiteX18" fmla="*/ 5864 w 521547"/>
                <a:gd name="connsiteY18" fmla="*/ 379458 h 602857"/>
                <a:gd name="connsiteX19" fmla="*/ 28724 w 521547"/>
                <a:gd name="connsiteY19" fmla="*/ 281732 h 602857"/>
                <a:gd name="connsiteX20" fmla="*/ 46250 w 521547"/>
                <a:gd name="connsiteY20" fmla="*/ 245727 h 602857"/>
                <a:gd name="connsiteX21" fmla="*/ 101780 w 521547"/>
                <a:gd name="connsiteY21" fmla="*/ 161812 h 602857"/>
                <a:gd name="connsiteX22" fmla="*/ 129117 w 521547"/>
                <a:gd name="connsiteY22" fmla="*/ 128665 h 602857"/>
                <a:gd name="connsiteX23" fmla="*/ 140261 w 521547"/>
                <a:gd name="connsiteY23" fmla="*/ 140286 h 60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1547" h="602857">
                  <a:moveTo>
                    <a:pt x="140261" y="140190"/>
                  </a:moveTo>
                  <a:cubicBezTo>
                    <a:pt x="170456" y="130856"/>
                    <a:pt x="205412" y="129903"/>
                    <a:pt x="208270" y="80659"/>
                  </a:cubicBezTo>
                  <a:cubicBezTo>
                    <a:pt x="208746" y="72658"/>
                    <a:pt x="238083" y="57037"/>
                    <a:pt x="249132" y="60561"/>
                  </a:cubicBezTo>
                  <a:cubicBezTo>
                    <a:pt x="292947" y="74468"/>
                    <a:pt x="315426" y="66657"/>
                    <a:pt x="329523" y="25605"/>
                  </a:cubicBezTo>
                  <a:cubicBezTo>
                    <a:pt x="338096" y="554"/>
                    <a:pt x="361241" y="-9638"/>
                    <a:pt x="375529" y="11222"/>
                  </a:cubicBezTo>
                  <a:cubicBezTo>
                    <a:pt x="392864" y="36558"/>
                    <a:pt x="408390" y="27224"/>
                    <a:pt x="427250" y="22461"/>
                  </a:cubicBezTo>
                  <a:cubicBezTo>
                    <a:pt x="447157" y="17413"/>
                    <a:pt x="466874" y="9412"/>
                    <a:pt x="486971" y="8079"/>
                  </a:cubicBezTo>
                  <a:cubicBezTo>
                    <a:pt x="498116" y="7317"/>
                    <a:pt x="510022" y="17604"/>
                    <a:pt x="521547" y="22842"/>
                  </a:cubicBezTo>
                  <a:cubicBezTo>
                    <a:pt x="514118" y="34272"/>
                    <a:pt x="509069" y="52275"/>
                    <a:pt x="498782" y="55989"/>
                  </a:cubicBezTo>
                  <a:cubicBezTo>
                    <a:pt x="458682" y="70467"/>
                    <a:pt x="416486" y="78945"/>
                    <a:pt x="376100" y="92565"/>
                  </a:cubicBezTo>
                  <a:cubicBezTo>
                    <a:pt x="337238" y="105615"/>
                    <a:pt x="298091" y="119426"/>
                    <a:pt x="261610" y="137904"/>
                  </a:cubicBezTo>
                  <a:cubicBezTo>
                    <a:pt x="101018" y="219057"/>
                    <a:pt x="38915" y="369267"/>
                    <a:pt x="93208" y="540717"/>
                  </a:cubicBezTo>
                  <a:cubicBezTo>
                    <a:pt x="96542" y="551289"/>
                    <a:pt x="103304" y="562148"/>
                    <a:pt x="102257" y="572244"/>
                  </a:cubicBezTo>
                  <a:cubicBezTo>
                    <a:pt x="101114" y="583008"/>
                    <a:pt x="94922" y="596247"/>
                    <a:pt x="86540" y="602058"/>
                  </a:cubicBezTo>
                  <a:cubicBezTo>
                    <a:pt x="81778" y="605392"/>
                    <a:pt x="67109" y="597581"/>
                    <a:pt x="58823" y="591866"/>
                  </a:cubicBezTo>
                  <a:cubicBezTo>
                    <a:pt x="43678" y="581389"/>
                    <a:pt x="26342" y="571006"/>
                    <a:pt x="16722" y="556147"/>
                  </a:cubicBezTo>
                  <a:cubicBezTo>
                    <a:pt x="9293" y="544622"/>
                    <a:pt x="5102" y="521762"/>
                    <a:pt x="11579" y="512046"/>
                  </a:cubicBezTo>
                  <a:cubicBezTo>
                    <a:pt x="34629" y="477471"/>
                    <a:pt x="33486" y="449658"/>
                    <a:pt x="4625" y="419178"/>
                  </a:cubicBezTo>
                  <a:cubicBezTo>
                    <a:pt x="-2137" y="412034"/>
                    <a:pt x="-1280" y="385364"/>
                    <a:pt x="5864" y="379458"/>
                  </a:cubicBezTo>
                  <a:cubicBezTo>
                    <a:pt x="39487" y="351455"/>
                    <a:pt x="46345" y="321737"/>
                    <a:pt x="28724" y="281732"/>
                  </a:cubicBezTo>
                  <a:cubicBezTo>
                    <a:pt x="25009" y="273445"/>
                    <a:pt x="36439" y="249823"/>
                    <a:pt x="46250" y="245727"/>
                  </a:cubicBezTo>
                  <a:cubicBezTo>
                    <a:pt x="84731" y="229440"/>
                    <a:pt x="105400" y="206484"/>
                    <a:pt x="101780" y="161812"/>
                  </a:cubicBezTo>
                  <a:cubicBezTo>
                    <a:pt x="100923" y="151620"/>
                    <a:pt x="119497" y="139809"/>
                    <a:pt x="129117" y="128665"/>
                  </a:cubicBezTo>
                  <a:cubicBezTo>
                    <a:pt x="132832" y="132570"/>
                    <a:pt x="136547" y="136476"/>
                    <a:pt x="140261" y="14028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93" name="Forma libre: forma 192">
              <a:extLst>
                <a:ext uri="{FF2B5EF4-FFF2-40B4-BE49-F238E27FC236}">
                  <a16:creationId xmlns:a16="http://schemas.microsoft.com/office/drawing/2014/main" id="{AFDB2E7D-F57F-4689-B8BF-69231F499157}"/>
                </a:ext>
              </a:extLst>
            </p:cNvPr>
            <p:cNvSpPr/>
            <p:nvPr/>
          </p:nvSpPr>
          <p:spPr>
            <a:xfrm>
              <a:off x="6737127" y="2807208"/>
              <a:ext cx="473167" cy="612266"/>
            </a:xfrm>
            <a:custGeom>
              <a:avLst/>
              <a:gdLst>
                <a:gd name="connsiteX0" fmla="*/ 79724 w 473167"/>
                <a:gd name="connsiteY0" fmla="*/ 190 h 612266"/>
                <a:gd name="connsiteX1" fmla="*/ 169450 w 473167"/>
                <a:gd name="connsiteY1" fmla="*/ 47625 h 612266"/>
                <a:gd name="connsiteX2" fmla="*/ 214789 w 473167"/>
                <a:gd name="connsiteY2" fmla="*/ 67151 h 612266"/>
                <a:gd name="connsiteX3" fmla="*/ 276892 w 473167"/>
                <a:gd name="connsiteY3" fmla="*/ 102584 h 612266"/>
                <a:gd name="connsiteX4" fmla="*/ 314039 w 473167"/>
                <a:gd name="connsiteY4" fmla="*/ 126206 h 612266"/>
                <a:gd name="connsiteX5" fmla="*/ 366903 w 473167"/>
                <a:gd name="connsiteY5" fmla="*/ 177260 h 612266"/>
                <a:gd name="connsiteX6" fmla="*/ 400812 w 473167"/>
                <a:gd name="connsiteY6" fmla="*/ 216122 h 612266"/>
                <a:gd name="connsiteX7" fmla="*/ 434054 w 473167"/>
                <a:gd name="connsiteY7" fmla="*/ 279463 h 612266"/>
                <a:gd name="connsiteX8" fmla="*/ 449866 w 473167"/>
                <a:gd name="connsiteY8" fmla="*/ 323755 h 612266"/>
                <a:gd name="connsiteX9" fmla="*/ 464058 w 473167"/>
                <a:gd name="connsiteY9" fmla="*/ 396430 h 612266"/>
                <a:gd name="connsiteX10" fmla="*/ 470440 w 473167"/>
                <a:gd name="connsiteY10" fmla="*/ 438912 h 612266"/>
                <a:gd name="connsiteX11" fmla="*/ 465392 w 473167"/>
                <a:gd name="connsiteY11" fmla="*/ 520827 h 612266"/>
                <a:gd name="connsiteX12" fmla="*/ 423196 w 473167"/>
                <a:gd name="connsiteY12" fmla="*/ 581311 h 612266"/>
                <a:gd name="connsiteX13" fmla="*/ 384334 w 473167"/>
                <a:gd name="connsiteY13" fmla="*/ 612267 h 612266"/>
                <a:gd name="connsiteX14" fmla="*/ 375952 w 473167"/>
                <a:gd name="connsiteY14" fmla="*/ 562547 h 612266"/>
                <a:gd name="connsiteX15" fmla="*/ 395478 w 473167"/>
                <a:gd name="connsiteY15" fmla="*/ 455390 h 612266"/>
                <a:gd name="connsiteX16" fmla="*/ 238316 w 473167"/>
                <a:gd name="connsiteY16" fmla="*/ 163640 h 612266"/>
                <a:gd name="connsiteX17" fmla="*/ 36195 w 473167"/>
                <a:gd name="connsiteY17" fmla="*/ 82582 h 612266"/>
                <a:gd name="connsiteX18" fmla="*/ 0 w 473167"/>
                <a:gd name="connsiteY18" fmla="*/ 51816 h 612266"/>
                <a:gd name="connsiteX19" fmla="*/ 35338 w 473167"/>
                <a:gd name="connsiteY19" fmla="*/ 28194 h 612266"/>
                <a:gd name="connsiteX20" fmla="*/ 79724 w 473167"/>
                <a:gd name="connsiteY20" fmla="*/ 0 h 61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3167" h="612266">
                  <a:moveTo>
                    <a:pt x="79724" y="190"/>
                  </a:moveTo>
                  <a:cubicBezTo>
                    <a:pt x="85344" y="51721"/>
                    <a:pt x="127254" y="72295"/>
                    <a:pt x="169450" y="47625"/>
                  </a:cubicBezTo>
                  <a:cubicBezTo>
                    <a:pt x="193834" y="33433"/>
                    <a:pt x="210598" y="41624"/>
                    <a:pt x="214789" y="67151"/>
                  </a:cubicBezTo>
                  <a:cubicBezTo>
                    <a:pt x="221266" y="107252"/>
                    <a:pt x="240697" y="113348"/>
                    <a:pt x="276892" y="102584"/>
                  </a:cubicBezTo>
                  <a:cubicBezTo>
                    <a:pt x="286703" y="99631"/>
                    <a:pt x="313658" y="117253"/>
                    <a:pt x="314039" y="126206"/>
                  </a:cubicBezTo>
                  <a:cubicBezTo>
                    <a:pt x="315659" y="162877"/>
                    <a:pt x="335947" y="175831"/>
                    <a:pt x="366903" y="177260"/>
                  </a:cubicBezTo>
                  <a:cubicBezTo>
                    <a:pt x="394335" y="178498"/>
                    <a:pt x="398050" y="190690"/>
                    <a:pt x="400812" y="216122"/>
                  </a:cubicBezTo>
                  <a:cubicBezTo>
                    <a:pt x="403193" y="238125"/>
                    <a:pt x="423291" y="257937"/>
                    <a:pt x="434054" y="279463"/>
                  </a:cubicBezTo>
                  <a:cubicBezTo>
                    <a:pt x="441198" y="293846"/>
                    <a:pt x="454533" y="313373"/>
                    <a:pt x="449866" y="323755"/>
                  </a:cubicBezTo>
                  <a:cubicBezTo>
                    <a:pt x="436340" y="353759"/>
                    <a:pt x="437198" y="374332"/>
                    <a:pt x="464058" y="396430"/>
                  </a:cubicBezTo>
                  <a:cubicBezTo>
                    <a:pt x="472726" y="403574"/>
                    <a:pt x="475964" y="435197"/>
                    <a:pt x="470440" y="438912"/>
                  </a:cubicBezTo>
                  <a:cubicBezTo>
                    <a:pt x="422910" y="471011"/>
                    <a:pt x="444817" y="499396"/>
                    <a:pt x="465392" y="520827"/>
                  </a:cubicBezTo>
                  <a:cubicBezTo>
                    <a:pt x="449866" y="543497"/>
                    <a:pt x="438245" y="563880"/>
                    <a:pt x="423196" y="581311"/>
                  </a:cubicBezTo>
                  <a:cubicBezTo>
                    <a:pt x="412623" y="593693"/>
                    <a:pt x="397383" y="602075"/>
                    <a:pt x="384334" y="612267"/>
                  </a:cubicBezTo>
                  <a:cubicBezTo>
                    <a:pt x="381286" y="595693"/>
                    <a:pt x="374047" y="578549"/>
                    <a:pt x="375952" y="562547"/>
                  </a:cubicBezTo>
                  <a:cubicBezTo>
                    <a:pt x="380333" y="526542"/>
                    <a:pt x="393668" y="491395"/>
                    <a:pt x="395478" y="455390"/>
                  </a:cubicBezTo>
                  <a:cubicBezTo>
                    <a:pt x="401955" y="327279"/>
                    <a:pt x="354425" y="223933"/>
                    <a:pt x="238316" y="163640"/>
                  </a:cubicBezTo>
                  <a:cubicBezTo>
                    <a:pt x="174212" y="130302"/>
                    <a:pt x="103251" y="110490"/>
                    <a:pt x="36195" y="82582"/>
                  </a:cubicBezTo>
                  <a:cubicBezTo>
                    <a:pt x="22288" y="76771"/>
                    <a:pt x="12002" y="62294"/>
                    <a:pt x="0" y="51816"/>
                  </a:cubicBezTo>
                  <a:cubicBezTo>
                    <a:pt x="11811" y="43910"/>
                    <a:pt x="23432" y="35909"/>
                    <a:pt x="35338" y="28194"/>
                  </a:cubicBezTo>
                  <a:cubicBezTo>
                    <a:pt x="48578" y="19526"/>
                    <a:pt x="62103" y="11144"/>
                    <a:pt x="7972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94" name="Forma libre: forma 193">
              <a:extLst>
                <a:ext uri="{FF2B5EF4-FFF2-40B4-BE49-F238E27FC236}">
                  <a16:creationId xmlns:a16="http://schemas.microsoft.com/office/drawing/2014/main" id="{551CE77A-E3D0-499A-9DD4-830F7F1C182C}"/>
                </a:ext>
              </a:extLst>
            </p:cNvPr>
            <p:cNvSpPr/>
            <p:nvPr/>
          </p:nvSpPr>
          <p:spPr>
            <a:xfrm>
              <a:off x="5614550" y="4182706"/>
              <a:ext cx="413375" cy="368719"/>
            </a:xfrm>
            <a:custGeom>
              <a:avLst/>
              <a:gdLst>
                <a:gd name="connsiteX0" fmla="*/ 189032 w 413375"/>
                <a:gd name="connsiteY0" fmla="*/ 7 h 368719"/>
                <a:gd name="connsiteX1" fmla="*/ 399439 w 413375"/>
                <a:gd name="connsiteY1" fmla="*/ 132499 h 368719"/>
                <a:gd name="connsiteX2" fmla="*/ 348004 w 413375"/>
                <a:gd name="connsiteY2" fmla="*/ 354051 h 368719"/>
                <a:gd name="connsiteX3" fmla="*/ 295807 w 413375"/>
                <a:gd name="connsiteY3" fmla="*/ 368719 h 368719"/>
                <a:gd name="connsiteX4" fmla="*/ 312857 w 413375"/>
                <a:gd name="connsiteY4" fmla="*/ 318237 h 368719"/>
                <a:gd name="connsiteX5" fmla="*/ 324573 w 413375"/>
                <a:gd name="connsiteY5" fmla="*/ 107068 h 368719"/>
                <a:gd name="connsiteX6" fmla="*/ 127215 w 413375"/>
                <a:gd name="connsiteY6" fmla="*/ 73254 h 368719"/>
                <a:gd name="connsiteX7" fmla="*/ 71303 w 413375"/>
                <a:gd name="connsiteY7" fmla="*/ 277089 h 368719"/>
                <a:gd name="connsiteX8" fmla="*/ 77875 w 413375"/>
                <a:gd name="connsiteY8" fmla="*/ 289471 h 368719"/>
                <a:gd name="connsiteX9" fmla="*/ 71113 w 413375"/>
                <a:gd name="connsiteY9" fmla="*/ 334810 h 368719"/>
                <a:gd name="connsiteX10" fmla="*/ 33775 w 413375"/>
                <a:gd name="connsiteY10" fmla="*/ 314141 h 368719"/>
                <a:gd name="connsiteX11" fmla="*/ 24440 w 413375"/>
                <a:gd name="connsiteY11" fmla="*/ 111068 h 368719"/>
                <a:gd name="connsiteX12" fmla="*/ 188842 w 413375"/>
                <a:gd name="connsiteY12" fmla="*/ 7 h 36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3375" h="368719">
                  <a:moveTo>
                    <a:pt x="189032" y="7"/>
                  </a:moveTo>
                  <a:cubicBezTo>
                    <a:pt x="293807" y="-660"/>
                    <a:pt x="366578" y="48870"/>
                    <a:pt x="399439" y="132499"/>
                  </a:cubicBezTo>
                  <a:cubicBezTo>
                    <a:pt x="429538" y="209080"/>
                    <a:pt x="410203" y="299282"/>
                    <a:pt x="348004" y="354051"/>
                  </a:cubicBezTo>
                  <a:cubicBezTo>
                    <a:pt x="335812" y="364814"/>
                    <a:pt x="313429" y="364147"/>
                    <a:pt x="295807" y="368719"/>
                  </a:cubicBezTo>
                  <a:cubicBezTo>
                    <a:pt x="301237" y="351670"/>
                    <a:pt x="301808" y="330143"/>
                    <a:pt x="312857" y="318237"/>
                  </a:cubicBezTo>
                  <a:cubicBezTo>
                    <a:pt x="371436" y="255467"/>
                    <a:pt x="377341" y="172600"/>
                    <a:pt x="324573" y="107068"/>
                  </a:cubicBezTo>
                  <a:cubicBezTo>
                    <a:pt x="277424" y="48489"/>
                    <a:pt x="191509" y="33725"/>
                    <a:pt x="127215" y="73254"/>
                  </a:cubicBezTo>
                  <a:cubicBezTo>
                    <a:pt x="57397" y="116212"/>
                    <a:pt x="34346" y="200032"/>
                    <a:pt x="71303" y="277089"/>
                  </a:cubicBezTo>
                  <a:cubicBezTo>
                    <a:pt x="73399" y="281375"/>
                    <a:pt x="78256" y="285566"/>
                    <a:pt x="77875" y="289471"/>
                  </a:cubicBezTo>
                  <a:cubicBezTo>
                    <a:pt x="76447" y="304616"/>
                    <a:pt x="73494" y="319666"/>
                    <a:pt x="71113" y="334810"/>
                  </a:cubicBezTo>
                  <a:cubicBezTo>
                    <a:pt x="58349" y="328143"/>
                    <a:pt x="40537" y="324714"/>
                    <a:pt x="33775" y="314141"/>
                  </a:cubicBezTo>
                  <a:cubicBezTo>
                    <a:pt x="-8135" y="248895"/>
                    <a:pt x="-10802" y="179648"/>
                    <a:pt x="24440" y="111068"/>
                  </a:cubicBezTo>
                  <a:cubicBezTo>
                    <a:pt x="61683" y="38773"/>
                    <a:pt x="122929" y="2197"/>
                    <a:pt x="188842" y="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95" name="Forma libre: forma 194">
              <a:extLst>
                <a:ext uri="{FF2B5EF4-FFF2-40B4-BE49-F238E27FC236}">
                  <a16:creationId xmlns:a16="http://schemas.microsoft.com/office/drawing/2014/main" id="{B4B256AE-02CF-4CEA-A5D3-9829348E6E40}"/>
                </a:ext>
              </a:extLst>
            </p:cNvPr>
            <p:cNvSpPr/>
            <p:nvPr/>
          </p:nvSpPr>
          <p:spPr>
            <a:xfrm>
              <a:off x="6677405" y="4155766"/>
              <a:ext cx="409194" cy="51961"/>
            </a:xfrm>
            <a:custGeom>
              <a:avLst/>
              <a:gdLst>
                <a:gd name="connsiteX0" fmla="*/ 205454 w 409194"/>
                <a:gd name="connsiteY0" fmla="*/ 562 h 51961"/>
                <a:gd name="connsiteX1" fmla="*/ 371285 w 409194"/>
                <a:gd name="connsiteY1" fmla="*/ 1705 h 51961"/>
                <a:gd name="connsiteX2" fmla="*/ 409194 w 409194"/>
                <a:gd name="connsiteY2" fmla="*/ 26089 h 51961"/>
                <a:gd name="connsiteX3" fmla="*/ 371189 w 409194"/>
                <a:gd name="connsiteY3" fmla="*/ 50569 h 51961"/>
                <a:gd name="connsiteX4" fmla="*/ 34766 w 409194"/>
                <a:gd name="connsiteY4" fmla="*/ 50569 h 51961"/>
                <a:gd name="connsiteX5" fmla="*/ 0 w 409194"/>
                <a:gd name="connsiteY5" fmla="*/ 28566 h 51961"/>
                <a:gd name="connsiteX6" fmla="*/ 34957 w 409194"/>
                <a:gd name="connsiteY6" fmla="*/ 1705 h 51961"/>
                <a:gd name="connsiteX7" fmla="*/ 205454 w 409194"/>
                <a:gd name="connsiteY7" fmla="*/ 372 h 5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194" h="51961">
                  <a:moveTo>
                    <a:pt x="205454" y="562"/>
                  </a:moveTo>
                  <a:cubicBezTo>
                    <a:pt x="260699" y="562"/>
                    <a:pt x="316135" y="-1057"/>
                    <a:pt x="371285" y="1705"/>
                  </a:cubicBezTo>
                  <a:cubicBezTo>
                    <a:pt x="384239" y="2372"/>
                    <a:pt x="396526" y="17612"/>
                    <a:pt x="409194" y="26089"/>
                  </a:cubicBezTo>
                  <a:cubicBezTo>
                    <a:pt x="396526" y="34662"/>
                    <a:pt x="383953" y="50378"/>
                    <a:pt x="371189" y="50569"/>
                  </a:cubicBezTo>
                  <a:cubicBezTo>
                    <a:pt x="259080" y="52474"/>
                    <a:pt x="146876" y="52378"/>
                    <a:pt x="34766" y="50569"/>
                  </a:cubicBezTo>
                  <a:cubicBezTo>
                    <a:pt x="23051" y="50378"/>
                    <a:pt x="11621" y="36281"/>
                    <a:pt x="0" y="28566"/>
                  </a:cubicBezTo>
                  <a:cubicBezTo>
                    <a:pt x="11621" y="19136"/>
                    <a:pt x="22860" y="2277"/>
                    <a:pt x="34957" y="1705"/>
                  </a:cubicBezTo>
                  <a:cubicBezTo>
                    <a:pt x="91726" y="-1152"/>
                    <a:pt x="148590" y="467"/>
                    <a:pt x="205454" y="37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96" name="Forma libre: forma 195">
              <a:extLst>
                <a:ext uri="{FF2B5EF4-FFF2-40B4-BE49-F238E27FC236}">
                  <a16:creationId xmlns:a16="http://schemas.microsoft.com/office/drawing/2014/main" id="{141470E6-EF46-409C-B2A3-4C9788616C0C}"/>
                </a:ext>
              </a:extLst>
            </p:cNvPr>
            <p:cNvSpPr/>
            <p:nvPr/>
          </p:nvSpPr>
          <p:spPr>
            <a:xfrm>
              <a:off x="5782922" y="3879627"/>
              <a:ext cx="128714" cy="243363"/>
            </a:xfrm>
            <a:custGeom>
              <a:avLst/>
              <a:gdLst>
                <a:gd name="connsiteX0" fmla="*/ 44853 w 128714"/>
                <a:gd name="connsiteY0" fmla="*/ 155162 h 243363"/>
                <a:gd name="connsiteX1" fmla="*/ 18279 w 128714"/>
                <a:gd name="connsiteY1" fmla="*/ 88583 h 243363"/>
                <a:gd name="connsiteX2" fmla="*/ 70285 w 128714"/>
                <a:gd name="connsiteY2" fmla="*/ 20765 h 243363"/>
                <a:gd name="connsiteX3" fmla="*/ 118672 w 128714"/>
                <a:gd name="connsiteY3" fmla="*/ 0 h 243363"/>
                <a:gd name="connsiteX4" fmla="*/ 109433 w 128714"/>
                <a:gd name="connsiteY4" fmla="*/ 53816 h 243363"/>
                <a:gd name="connsiteX5" fmla="*/ 85144 w 128714"/>
                <a:gd name="connsiteY5" fmla="*/ 88487 h 243363"/>
                <a:gd name="connsiteX6" fmla="*/ 106861 w 128714"/>
                <a:gd name="connsiteY6" fmla="*/ 160973 h 243363"/>
                <a:gd name="connsiteX7" fmla="*/ 48759 w 128714"/>
                <a:gd name="connsiteY7" fmla="*/ 236029 h 243363"/>
                <a:gd name="connsiteX8" fmla="*/ 8373 w 128714"/>
                <a:gd name="connsiteY8" fmla="*/ 243364 h 243363"/>
                <a:gd name="connsiteX9" fmla="*/ 9706 w 128714"/>
                <a:gd name="connsiteY9" fmla="*/ 205359 h 243363"/>
                <a:gd name="connsiteX10" fmla="*/ 44853 w 128714"/>
                <a:gd name="connsiteY10" fmla="*/ 155067 h 24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714" h="243363">
                  <a:moveTo>
                    <a:pt x="44853" y="155162"/>
                  </a:moveTo>
                  <a:cubicBezTo>
                    <a:pt x="-7915" y="135636"/>
                    <a:pt x="-10487" y="128397"/>
                    <a:pt x="18279" y="88583"/>
                  </a:cubicBezTo>
                  <a:cubicBezTo>
                    <a:pt x="34947" y="65437"/>
                    <a:pt x="50092" y="40481"/>
                    <a:pt x="70285" y="20765"/>
                  </a:cubicBezTo>
                  <a:cubicBezTo>
                    <a:pt x="82001" y="9334"/>
                    <a:pt x="102289" y="6667"/>
                    <a:pt x="118672" y="0"/>
                  </a:cubicBezTo>
                  <a:cubicBezTo>
                    <a:pt x="115815" y="18002"/>
                    <a:pt x="115338" y="36862"/>
                    <a:pt x="109433" y="53816"/>
                  </a:cubicBezTo>
                  <a:cubicBezTo>
                    <a:pt x="105051" y="66484"/>
                    <a:pt x="93717" y="76676"/>
                    <a:pt x="85144" y="88487"/>
                  </a:cubicBezTo>
                  <a:cubicBezTo>
                    <a:pt x="137627" y="108299"/>
                    <a:pt x="139913" y="116491"/>
                    <a:pt x="106861" y="160973"/>
                  </a:cubicBezTo>
                  <a:cubicBezTo>
                    <a:pt x="88002" y="186404"/>
                    <a:pt x="70571" y="213360"/>
                    <a:pt x="48759" y="236029"/>
                  </a:cubicBezTo>
                  <a:cubicBezTo>
                    <a:pt x="41043" y="244030"/>
                    <a:pt x="22184" y="241268"/>
                    <a:pt x="8373" y="243364"/>
                  </a:cubicBezTo>
                  <a:cubicBezTo>
                    <a:pt x="8563" y="230600"/>
                    <a:pt x="4848" y="216027"/>
                    <a:pt x="9706" y="205359"/>
                  </a:cubicBezTo>
                  <a:cubicBezTo>
                    <a:pt x="17517" y="188500"/>
                    <a:pt x="31042" y="174212"/>
                    <a:pt x="44853" y="15506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97" name="Forma libre: forma 196">
              <a:extLst>
                <a:ext uri="{FF2B5EF4-FFF2-40B4-BE49-F238E27FC236}">
                  <a16:creationId xmlns:a16="http://schemas.microsoft.com/office/drawing/2014/main" id="{2169AB74-7636-4657-8F3F-DBCA72729ABE}"/>
                </a:ext>
              </a:extLst>
            </p:cNvPr>
            <p:cNvSpPr/>
            <p:nvPr/>
          </p:nvSpPr>
          <p:spPr>
            <a:xfrm>
              <a:off x="5937694" y="3954248"/>
              <a:ext cx="188976" cy="198810"/>
            </a:xfrm>
            <a:custGeom>
              <a:avLst/>
              <a:gdLst>
                <a:gd name="connsiteX0" fmla="*/ 125254 w 188976"/>
                <a:gd name="connsiteY0" fmla="*/ 75303 h 198810"/>
                <a:gd name="connsiteX1" fmla="*/ 119634 w 188976"/>
                <a:gd name="connsiteY1" fmla="*/ 150169 h 198810"/>
                <a:gd name="connsiteX2" fmla="*/ 42577 w 188976"/>
                <a:gd name="connsiteY2" fmla="*/ 196556 h 198810"/>
                <a:gd name="connsiteX3" fmla="*/ 0 w 188976"/>
                <a:gd name="connsiteY3" fmla="*/ 195508 h 198810"/>
                <a:gd name="connsiteX4" fmla="*/ 16669 w 188976"/>
                <a:gd name="connsiteY4" fmla="*/ 153503 h 198810"/>
                <a:gd name="connsiteX5" fmla="*/ 59722 w 188976"/>
                <a:gd name="connsiteY5" fmla="*/ 125118 h 198810"/>
                <a:gd name="connsiteX6" fmla="*/ 37052 w 188976"/>
                <a:gd name="connsiteY6" fmla="*/ 80446 h 198810"/>
                <a:gd name="connsiteX7" fmla="*/ 75724 w 188976"/>
                <a:gd name="connsiteY7" fmla="*/ 43870 h 198810"/>
                <a:gd name="connsiteX8" fmla="*/ 144304 w 188976"/>
                <a:gd name="connsiteY8" fmla="*/ 1770 h 198810"/>
                <a:gd name="connsiteX9" fmla="*/ 188976 w 188976"/>
                <a:gd name="connsiteY9" fmla="*/ 5961 h 198810"/>
                <a:gd name="connsiteX10" fmla="*/ 171641 w 188976"/>
                <a:gd name="connsiteY10" fmla="*/ 44251 h 198810"/>
                <a:gd name="connsiteX11" fmla="*/ 125254 w 188976"/>
                <a:gd name="connsiteY11" fmla="*/ 75207 h 1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8976" h="198810">
                  <a:moveTo>
                    <a:pt x="125254" y="75303"/>
                  </a:moveTo>
                  <a:cubicBezTo>
                    <a:pt x="165830" y="115213"/>
                    <a:pt x="165164" y="121404"/>
                    <a:pt x="119634" y="150169"/>
                  </a:cubicBezTo>
                  <a:cubicBezTo>
                    <a:pt x="94202" y="166171"/>
                    <a:pt x="69533" y="183983"/>
                    <a:pt x="42577" y="196556"/>
                  </a:cubicBezTo>
                  <a:cubicBezTo>
                    <a:pt x="31052" y="201890"/>
                    <a:pt x="14383" y="196175"/>
                    <a:pt x="0" y="195508"/>
                  </a:cubicBezTo>
                  <a:cubicBezTo>
                    <a:pt x="5239" y="181221"/>
                    <a:pt x="7239" y="164171"/>
                    <a:pt x="16669" y="153503"/>
                  </a:cubicBezTo>
                  <a:cubicBezTo>
                    <a:pt x="27623" y="141121"/>
                    <a:pt x="45053" y="134358"/>
                    <a:pt x="59722" y="125118"/>
                  </a:cubicBezTo>
                  <a:cubicBezTo>
                    <a:pt x="51054" y="109212"/>
                    <a:pt x="33814" y="91876"/>
                    <a:pt x="37052" y="80446"/>
                  </a:cubicBezTo>
                  <a:cubicBezTo>
                    <a:pt x="41243" y="65682"/>
                    <a:pt x="61055" y="54348"/>
                    <a:pt x="75724" y="43870"/>
                  </a:cubicBezTo>
                  <a:cubicBezTo>
                    <a:pt x="97631" y="28344"/>
                    <a:pt x="119825" y="12057"/>
                    <a:pt x="144304" y="1770"/>
                  </a:cubicBezTo>
                  <a:cubicBezTo>
                    <a:pt x="156496" y="-3374"/>
                    <a:pt x="173927" y="4151"/>
                    <a:pt x="188976" y="5961"/>
                  </a:cubicBezTo>
                  <a:cubicBezTo>
                    <a:pt x="183452" y="18915"/>
                    <a:pt x="180689" y="34631"/>
                    <a:pt x="171641" y="44251"/>
                  </a:cubicBezTo>
                  <a:cubicBezTo>
                    <a:pt x="160020" y="56443"/>
                    <a:pt x="143161" y="63682"/>
                    <a:pt x="125254" y="752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98" name="Forma libre: forma 197">
              <a:extLst>
                <a:ext uri="{FF2B5EF4-FFF2-40B4-BE49-F238E27FC236}">
                  <a16:creationId xmlns:a16="http://schemas.microsoft.com/office/drawing/2014/main" id="{857103CD-12AC-4A13-80D2-6EEBB94E3830}"/>
                </a:ext>
              </a:extLst>
            </p:cNvPr>
            <p:cNvSpPr/>
            <p:nvPr/>
          </p:nvSpPr>
          <p:spPr>
            <a:xfrm>
              <a:off x="5609026" y="3893248"/>
              <a:ext cx="117322" cy="266795"/>
            </a:xfrm>
            <a:custGeom>
              <a:avLst/>
              <a:gdLst>
                <a:gd name="connsiteX0" fmla="*/ 60349 w 117322"/>
                <a:gd name="connsiteY0" fmla="*/ 97060 h 266795"/>
                <a:gd name="connsiteX1" fmla="*/ 115118 w 117322"/>
                <a:gd name="connsiteY1" fmla="*/ 144780 h 266795"/>
                <a:gd name="connsiteX2" fmla="*/ 96258 w 117322"/>
                <a:gd name="connsiteY2" fmla="*/ 242221 h 266795"/>
                <a:gd name="connsiteX3" fmla="*/ 68064 w 117322"/>
                <a:gd name="connsiteY3" fmla="*/ 266795 h 266795"/>
                <a:gd name="connsiteX4" fmla="*/ 48347 w 117322"/>
                <a:gd name="connsiteY4" fmla="*/ 235648 h 266795"/>
                <a:gd name="connsiteX5" fmla="*/ 54158 w 117322"/>
                <a:gd name="connsiteY5" fmla="*/ 175165 h 266795"/>
                <a:gd name="connsiteX6" fmla="*/ 2342 w 117322"/>
                <a:gd name="connsiteY6" fmla="*/ 122206 h 266795"/>
                <a:gd name="connsiteX7" fmla="*/ 21106 w 117322"/>
                <a:gd name="connsiteY7" fmla="*/ 24670 h 266795"/>
                <a:gd name="connsiteX8" fmla="*/ 49109 w 117322"/>
                <a:gd name="connsiteY8" fmla="*/ 0 h 266795"/>
                <a:gd name="connsiteX9" fmla="*/ 68731 w 117322"/>
                <a:gd name="connsiteY9" fmla="*/ 32575 h 266795"/>
                <a:gd name="connsiteX10" fmla="*/ 60349 w 117322"/>
                <a:gd name="connsiteY10" fmla="*/ 97060 h 266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322" h="266795">
                  <a:moveTo>
                    <a:pt x="60349" y="97060"/>
                  </a:moveTo>
                  <a:cubicBezTo>
                    <a:pt x="114451" y="89916"/>
                    <a:pt x="122166" y="96869"/>
                    <a:pt x="115118" y="144780"/>
                  </a:cubicBezTo>
                  <a:cubicBezTo>
                    <a:pt x="110260" y="177546"/>
                    <a:pt x="105212" y="210502"/>
                    <a:pt x="96258" y="242221"/>
                  </a:cubicBezTo>
                  <a:cubicBezTo>
                    <a:pt x="93401" y="252222"/>
                    <a:pt x="77875" y="258699"/>
                    <a:pt x="68064" y="266795"/>
                  </a:cubicBezTo>
                  <a:cubicBezTo>
                    <a:pt x="61111" y="256413"/>
                    <a:pt x="49205" y="246412"/>
                    <a:pt x="48347" y="235648"/>
                  </a:cubicBezTo>
                  <a:cubicBezTo>
                    <a:pt x="46823" y="215836"/>
                    <a:pt x="51872" y="195548"/>
                    <a:pt x="54158" y="175165"/>
                  </a:cubicBezTo>
                  <a:cubicBezTo>
                    <a:pt x="1865" y="178594"/>
                    <a:pt x="-4707" y="172307"/>
                    <a:pt x="2342" y="122206"/>
                  </a:cubicBezTo>
                  <a:cubicBezTo>
                    <a:pt x="6914" y="89440"/>
                    <a:pt x="12152" y="56483"/>
                    <a:pt x="21106" y="24670"/>
                  </a:cubicBezTo>
                  <a:cubicBezTo>
                    <a:pt x="23963" y="14668"/>
                    <a:pt x="39394" y="8096"/>
                    <a:pt x="49109" y="0"/>
                  </a:cubicBezTo>
                  <a:cubicBezTo>
                    <a:pt x="56063" y="10858"/>
                    <a:pt x="68064" y="21336"/>
                    <a:pt x="68731" y="32575"/>
                  </a:cubicBezTo>
                  <a:cubicBezTo>
                    <a:pt x="69779" y="52388"/>
                    <a:pt x="63968" y="72580"/>
                    <a:pt x="60349" y="9706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99" name="Forma libre: forma 198">
              <a:extLst>
                <a:ext uri="{FF2B5EF4-FFF2-40B4-BE49-F238E27FC236}">
                  <a16:creationId xmlns:a16="http://schemas.microsoft.com/office/drawing/2014/main" id="{C26A9A70-C9F2-4FE7-BA84-3F32ADFC054E}"/>
                </a:ext>
              </a:extLst>
            </p:cNvPr>
            <p:cNvSpPr/>
            <p:nvPr/>
          </p:nvSpPr>
          <p:spPr>
            <a:xfrm>
              <a:off x="6782389" y="4259532"/>
              <a:ext cx="200387" cy="51664"/>
            </a:xfrm>
            <a:custGeom>
              <a:avLst/>
              <a:gdLst>
                <a:gd name="connsiteX0" fmla="*/ 98947 w 200387"/>
                <a:gd name="connsiteY0" fmla="*/ 50816 h 51664"/>
                <a:gd name="connsiteX1" fmla="*/ 23413 w 200387"/>
                <a:gd name="connsiteY1" fmla="*/ 49578 h 51664"/>
                <a:gd name="connsiteX2" fmla="*/ 77 w 200387"/>
                <a:gd name="connsiteY2" fmla="*/ 22527 h 51664"/>
                <a:gd name="connsiteX3" fmla="*/ 23699 w 200387"/>
                <a:gd name="connsiteY3" fmla="*/ 1572 h 51664"/>
                <a:gd name="connsiteX4" fmla="*/ 174956 w 200387"/>
                <a:gd name="connsiteY4" fmla="*/ 1572 h 51664"/>
                <a:gd name="connsiteX5" fmla="*/ 200388 w 200387"/>
                <a:gd name="connsiteY5" fmla="*/ 23193 h 51664"/>
                <a:gd name="connsiteX6" fmla="*/ 174480 w 200387"/>
                <a:gd name="connsiteY6" fmla="*/ 49482 h 51664"/>
                <a:gd name="connsiteX7" fmla="*/ 98947 w 200387"/>
                <a:gd name="connsiteY7" fmla="*/ 50816 h 5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387" h="51664">
                  <a:moveTo>
                    <a:pt x="98947" y="50816"/>
                  </a:moveTo>
                  <a:cubicBezTo>
                    <a:pt x="73705" y="50816"/>
                    <a:pt x="48083" y="53388"/>
                    <a:pt x="23413" y="49578"/>
                  </a:cubicBezTo>
                  <a:cubicBezTo>
                    <a:pt x="13984" y="48149"/>
                    <a:pt x="3220" y="33290"/>
                    <a:pt x="77" y="22527"/>
                  </a:cubicBezTo>
                  <a:cubicBezTo>
                    <a:pt x="-1257" y="17859"/>
                    <a:pt x="15031" y="1953"/>
                    <a:pt x="23699" y="1572"/>
                  </a:cubicBezTo>
                  <a:cubicBezTo>
                    <a:pt x="74086" y="-524"/>
                    <a:pt x="124569" y="-524"/>
                    <a:pt x="174956" y="1572"/>
                  </a:cubicBezTo>
                  <a:cubicBezTo>
                    <a:pt x="183719" y="1953"/>
                    <a:pt x="191911" y="15669"/>
                    <a:pt x="200388" y="23193"/>
                  </a:cubicBezTo>
                  <a:cubicBezTo>
                    <a:pt x="191815" y="32433"/>
                    <a:pt x="184195" y="48054"/>
                    <a:pt x="174480" y="49482"/>
                  </a:cubicBezTo>
                  <a:cubicBezTo>
                    <a:pt x="149810" y="53292"/>
                    <a:pt x="124188" y="50721"/>
                    <a:pt x="98947" y="5081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1CCF1C0-3FFD-4CFE-B0BF-519EC55A5FDB}"/>
              </a:ext>
            </a:extLst>
          </p:cNvPr>
          <p:cNvGrpSpPr/>
          <p:nvPr/>
        </p:nvGrpSpPr>
        <p:grpSpPr>
          <a:xfrm>
            <a:off x="634076" y="4798717"/>
            <a:ext cx="2517958" cy="1477328"/>
            <a:chOff x="591750" y="4882491"/>
            <a:chExt cx="2517958" cy="14773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6B6E92-FB3D-495A-9B8E-10248D5295C1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>
                  <a:ln w="12700">
                    <a:solidFill>
                      <a:schemeClr val="bg1"/>
                    </a:solidFill>
                  </a:ln>
                  <a:solidFill>
                    <a:srgbClr val="2DAEB2"/>
                  </a:solidFill>
                  <a:cs typeface="Arial" panose="020B0604020202020204" pitchFamily="34" charset="0"/>
                </a:rPr>
                <a:t>01</a:t>
              </a:r>
              <a:endParaRPr lang="ko-KR" altLang="en-US" sz="3600" b="1">
                <a:ln w="12700">
                  <a:solidFill>
                    <a:schemeClr val="bg1"/>
                  </a:solidFill>
                </a:ln>
                <a:solidFill>
                  <a:srgbClr val="2DAEB2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43F394-783C-40E9-A95C-8187FC7CCDF0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463282-C525-45D1-8DA3-32557B53F382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2DAEB2"/>
                  </a:solidFill>
                  <a:cs typeface="Arial" panose="020B0604020202020204" pitchFamily="34" charset="0"/>
                </a:rPr>
                <a:t>Your Contents Here</a:t>
              </a:r>
              <a:endParaRPr lang="ko-KR" altLang="en-US" sz="1200" b="1">
                <a:solidFill>
                  <a:srgbClr val="2DAEB2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A47E2B7-FE8E-48C0-BD97-4609096D896D}"/>
              </a:ext>
            </a:extLst>
          </p:cNvPr>
          <p:cNvGrpSpPr/>
          <p:nvPr/>
        </p:nvGrpSpPr>
        <p:grpSpPr>
          <a:xfrm>
            <a:off x="3403893" y="4798717"/>
            <a:ext cx="2517958" cy="1477328"/>
            <a:chOff x="591750" y="4882491"/>
            <a:chExt cx="2517958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A452B0-05F2-49E4-82D2-29F8EA93D850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>
                  <a:ln w="12700">
                    <a:solidFill>
                      <a:schemeClr val="bg1"/>
                    </a:solidFill>
                  </a:ln>
                  <a:solidFill>
                    <a:schemeClr val="accent2"/>
                  </a:solidFill>
                  <a:cs typeface="Arial" panose="020B0604020202020204" pitchFamily="34" charset="0"/>
                </a:rPr>
                <a:t>02</a:t>
              </a:r>
              <a:endParaRPr lang="ko-KR" altLang="en-US" sz="3600" b="1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B3FA15-02CB-414C-9811-71B61FF00A9C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6D86F8-B9A7-4B62-9EE6-B389A5399AB0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2"/>
                  </a:solidFill>
                  <a:cs typeface="Arial" panose="020B0604020202020204" pitchFamily="34" charset="0"/>
                </a:rPr>
                <a:t>Your Contents Here</a:t>
              </a:r>
              <a:endParaRPr lang="ko-KR" altLang="en-US" sz="1200" b="1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11C330-37C8-4D13-9B6D-11A9653948EA}"/>
              </a:ext>
            </a:extLst>
          </p:cNvPr>
          <p:cNvGrpSpPr/>
          <p:nvPr/>
        </p:nvGrpSpPr>
        <p:grpSpPr>
          <a:xfrm>
            <a:off x="6173710" y="4798717"/>
            <a:ext cx="2517958" cy="1477328"/>
            <a:chOff x="591750" y="4882491"/>
            <a:chExt cx="2517958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71CF4A-CBD2-4DD4-9953-A88C871597C9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>
                  <a:ln w="12700">
                    <a:solidFill>
                      <a:schemeClr val="bg1"/>
                    </a:solidFill>
                  </a:ln>
                  <a:solidFill>
                    <a:schemeClr val="accent3"/>
                  </a:solidFill>
                  <a:cs typeface="Arial" panose="020B0604020202020204" pitchFamily="34" charset="0"/>
                </a:rPr>
                <a:t>03</a:t>
              </a:r>
              <a:endParaRPr lang="ko-KR" altLang="en-US" sz="3600" b="1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27149C-4A99-47B8-B51F-98E1DE84B494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11CEBE-A99A-40AA-B81C-CC4C87C3EB09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3"/>
                  </a:solidFill>
                  <a:cs typeface="Arial" panose="020B0604020202020204" pitchFamily="34" charset="0"/>
                </a:rPr>
                <a:t>Your Contents Here</a:t>
              </a:r>
              <a:endParaRPr lang="ko-KR" altLang="en-US" sz="1200" b="1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88A6D-394D-430B-84B7-D9200817C01D}"/>
              </a:ext>
            </a:extLst>
          </p:cNvPr>
          <p:cNvCxnSpPr/>
          <p:nvPr/>
        </p:nvCxnSpPr>
        <p:spPr>
          <a:xfrm>
            <a:off x="735666" y="5374782"/>
            <a:ext cx="2445359" cy="1"/>
          </a:xfrm>
          <a:prstGeom prst="line">
            <a:avLst/>
          </a:prstGeom>
          <a:ln w="25400">
            <a:solidFill>
              <a:srgbClr val="2DA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B8EF59-CC20-4851-91A1-704E494157B2}"/>
              </a:ext>
            </a:extLst>
          </p:cNvPr>
          <p:cNvCxnSpPr/>
          <p:nvPr/>
        </p:nvCxnSpPr>
        <p:spPr>
          <a:xfrm>
            <a:off x="3491680" y="5374782"/>
            <a:ext cx="2445359" cy="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0E9C5D-FA30-44C9-8F50-4EE35FB5FCB4}"/>
              </a:ext>
            </a:extLst>
          </p:cNvPr>
          <p:cNvCxnSpPr/>
          <p:nvPr/>
        </p:nvCxnSpPr>
        <p:spPr>
          <a:xfrm>
            <a:off x="6247694" y="5374782"/>
            <a:ext cx="2445359" cy="1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297">
            <a:extLst>
              <a:ext uri="{FF2B5EF4-FFF2-40B4-BE49-F238E27FC236}">
                <a16:creationId xmlns:a16="http://schemas.microsoft.com/office/drawing/2014/main" id="{B9157260-A84B-4079-A80E-90DC3BAAFD8A}"/>
              </a:ext>
            </a:extLst>
          </p:cNvPr>
          <p:cNvGrpSpPr/>
          <p:nvPr/>
        </p:nvGrpSpPr>
        <p:grpSpPr>
          <a:xfrm>
            <a:off x="8943528" y="4798717"/>
            <a:ext cx="2517958" cy="1477328"/>
            <a:chOff x="591750" y="4882491"/>
            <a:chExt cx="2517958" cy="14773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B94BB0-41D6-4BE8-A5BE-462E43FB7386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>
                  <a:ln w="127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cs typeface="Arial" panose="020B0604020202020204" pitchFamily="34" charset="0"/>
                </a:rPr>
                <a:t>04</a:t>
              </a:r>
              <a:endParaRPr lang="ko-KR" altLang="en-US" sz="3600" b="1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41823A-0AEC-4D0E-8CC5-97059287AA17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673485-17F6-4E2C-A8F5-74E25F65EAF0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4"/>
                  </a:solidFill>
                  <a:cs typeface="Arial" panose="020B0604020202020204" pitchFamily="34" charset="0"/>
                </a:rPr>
                <a:t>Your Contents Here</a:t>
              </a:r>
              <a:endParaRPr lang="ko-KR" altLang="en-US" sz="1200" b="1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Connector 308">
            <a:extLst>
              <a:ext uri="{FF2B5EF4-FFF2-40B4-BE49-F238E27FC236}">
                <a16:creationId xmlns:a16="http://schemas.microsoft.com/office/drawing/2014/main" id="{21882E06-221D-4923-9B2E-592D70E36C37}"/>
              </a:ext>
            </a:extLst>
          </p:cNvPr>
          <p:cNvCxnSpPr/>
          <p:nvPr/>
        </p:nvCxnSpPr>
        <p:spPr>
          <a:xfrm>
            <a:off x="9003708" y="5374782"/>
            <a:ext cx="2445359" cy="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or: Elbow 136">
            <a:extLst>
              <a:ext uri="{FF2B5EF4-FFF2-40B4-BE49-F238E27FC236}">
                <a16:creationId xmlns:a16="http://schemas.microsoft.com/office/drawing/2014/main" id="{B1AE52A8-7EA5-41D4-ABC2-0AE06B97F9DF}"/>
              </a:ext>
            </a:extLst>
          </p:cNvPr>
          <p:cNvCxnSpPr/>
          <p:nvPr/>
        </p:nvCxnSpPr>
        <p:spPr>
          <a:xfrm rot="10800000" flipV="1">
            <a:off x="1244808" y="2693022"/>
            <a:ext cx="3081436" cy="1805554"/>
          </a:xfrm>
          <a:prstGeom prst="bentConnector3">
            <a:avLst>
              <a:gd name="adj1" fmla="val 99767"/>
            </a:avLst>
          </a:prstGeom>
          <a:ln w="15875">
            <a:solidFill>
              <a:srgbClr val="2DAE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or: Elbow 137">
            <a:extLst>
              <a:ext uri="{FF2B5EF4-FFF2-40B4-BE49-F238E27FC236}">
                <a16:creationId xmlns:a16="http://schemas.microsoft.com/office/drawing/2014/main" id="{98051719-6095-4E5D-8C29-1FA6E81FEEA1}"/>
              </a:ext>
            </a:extLst>
          </p:cNvPr>
          <p:cNvCxnSpPr/>
          <p:nvPr/>
        </p:nvCxnSpPr>
        <p:spPr>
          <a:xfrm rot="10800000" flipV="1">
            <a:off x="3932408" y="3675849"/>
            <a:ext cx="1097839" cy="756182"/>
          </a:xfrm>
          <a:prstGeom prst="bentConnector3">
            <a:avLst>
              <a:gd name="adj1" fmla="val 100322"/>
            </a:avLst>
          </a:prstGeom>
          <a:ln w="15875">
            <a:solidFill>
              <a:srgbClr val="2DAE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or: Elbow 138">
            <a:extLst>
              <a:ext uri="{FF2B5EF4-FFF2-40B4-BE49-F238E27FC236}">
                <a16:creationId xmlns:a16="http://schemas.microsoft.com/office/drawing/2014/main" id="{3202F1CF-04F6-4569-B744-1327256D05D7}"/>
              </a:ext>
            </a:extLst>
          </p:cNvPr>
          <p:cNvCxnSpPr/>
          <p:nvPr/>
        </p:nvCxnSpPr>
        <p:spPr>
          <a:xfrm rot="5400000">
            <a:off x="5982959" y="3183734"/>
            <a:ext cx="1992217" cy="528892"/>
          </a:xfrm>
          <a:prstGeom prst="bentConnector3">
            <a:avLst>
              <a:gd name="adj1" fmla="val 72471"/>
            </a:avLst>
          </a:prstGeom>
          <a:ln w="15875">
            <a:solidFill>
              <a:srgbClr val="2DAE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or: Elbow 139">
            <a:extLst>
              <a:ext uri="{FF2B5EF4-FFF2-40B4-BE49-F238E27FC236}">
                <a16:creationId xmlns:a16="http://schemas.microsoft.com/office/drawing/2014/main" id="{24EC0B21-C6CA-49D0-9CC6-0CFCB78ACBB2}"/>
              </a:ext>
            </a:extLst>
          </p:cNvPr>
          <p:cNvCxnSpPr/>
          <p:nvPr/>
        </p:nvCxnSpPr>
        <p:spPr>
          <a:xfrm>
            <a:off x="8017141" y="3906293"/>
            <a:ext cx="1490821" cy="395937"/>
          </a:xfrm>
          <a:prstGeom prst="bentConnector3">
            <a:avLst>
              <a:gd name="adj1" fmla="val 99835"/>
            </a:avLst>
          </a:prstGeom>
          <a:ln w="15875">
            <a:solidFill>
              <a:srgbClr val="2DAE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 Placeholder 1">
            <a:extLst>
              <a:ext uri="{FF2B5EF4-FFF2-40B4-BE49-F238E27FC236}">
                <a16:creationId xmlns:a16="http://schemas.microsoft.com/office/drawing/2014/main" id="{90A83A9B-72F6-DB57-77B1-E71C148846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699" y="131379"/>
            <a:ext cx="11573197" cy="724247"/>
          </a:xfrm>
        </p:spPr>
        <p:txBody>
          <a:bodyPr/>
          <a:lstStyle/>
          <a:p>
            <a:pPr algn="l"/>
            <a:r>
              <a:rPr lang="en-US" sz="4400">
                <a:latin typeface="Cinzel Decorative" panose="00000500000000000000" pitchFamily="2" charset="0"/>
              </a:rPr>
              <a:t>Infographic Style</a:t>
            </a:r>
          </a:p>
        </p:txBody>
      </p:sp>
      <p:sp>
        <p:nvSpPr>
          <p:cNvPr id="186" name="TextBox 50">
            <a:extLst>
              <a:ext uri="{FF2B5EF4-FFF2-40B4-BE49-F238E27FC236}">
                <a16:creationId xmlns:a16="http://schemas.microsoft.com/office/drawing/2014/main" id="{FE67C3DD-D15A-1E0F-113D-C9EEDC6AB7FA}"/>
              </a:ext>
            </a:extLst>
          </p:cNvPr>
          <p:cNvSpPr txBox="1"/>
          <p:nvPr/>
        </p:nvSpPr>
        <p:spPr>
          <a:xfrm>
            <a:off x="385057" y="799584"/>
            <a:ext cx="527578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spc="300">
                <a:solidFill>
                  <a:schemeClr val="bg1"/>
                </a:solidFill>
                <a:cs typeface="Arial" panose="020B0604020202020204" pitchFamily="34" charset="0"/>
              </a:rPr>
              <a:t>FREE DERMATOLOGY PRESENTATION</a:t>
            </a:r>
            <a:endParaRPr lang="ko-KR" altLang="en-US" sz="1600" spc="3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>
            <a:extLst>
              <a:ext uri="{FF2B5EF4-FFF2-40B4-BE49-F238E27FC236}">
                <a16:creationId xmlns:a16="http://schemas.microsoft.com/office/drawing/2014/main" id="{F5AC1DE5-9DC6-4A65-9C14-1DCBE60899A6}"/>
              </a:ext>
            </a:extLst>
          </p:cNvPr>
          <p:cNvSpPr/>
          <p:nvPr/>
        </p:nvSpPr>
        <p:spPr>
          <a:xfrm>
            <a:off x="747961" y="2107667"/>
            <a:ext cx="720080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E8FA7CC1-E8F7-419F-AFDA-BDFEBA46017A}"/>
              </a:ext>
            </a:extLst>
          </p:cNvPr>
          <p:cNvSpPr/>
          <p:nvPr/>
        </p:nvSpPr>
        <p:spPr>
          <a:xfrm>
            <a:off x="747961" y="3665766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783C35A0-C64B-439A-B239-405F8D029417}"/>
              </a:ext>
            </a:extLst>
          </p:cNvPr>
          <p:cNvSpPr/>
          <p:nvPr/>
        </p:nvSpPr>
        <p:spPr>
          <a:xfrm>
            <a:off x="747961" y="5223864"/>
            <a:ext cx="720080" cy="720080"/>
          </a:xfrm>
          <a:prstGeom prst="ellipse">
            <a:avLst/>
          </a:prstGeom>
          <a:solidFill>
            <a:srgbClr val="2D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E10EB373-FC25-436D-AA95-D7165C5BDF09}"/>
              </a:ext>
            </a:extLst>
          </p:cNvPr>
          <p:cNvGrpSpPr/>
          <p:nvPr/>
        </p:nvGrpSpPr>
        <p:grpSpPr>
          <a:xfrm>
            <a:off x="1747689" y="1927412"/>
            <a:ext cx="2412000" cy="1080592"/>
            <a:chOff x="6210998" y="1433695"/>
            <a:chExt cx="1457346" cy="10805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071508-19C1-4580-A0B1-C40EB922528A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2DAEB2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rgbClr val="2DAEB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E171B1-6AAF-4201-865D-FE7B83D1376F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id="{53A775B1-CF3F-4F57-939C-B06EB8E7A455}"/>
              </a:ext>
            </a:extLst>
          </p:cNvPr>
          <p:cNvGrpSpPr/>
          <p:nvPr/>
        </p:nvGrpSpPr>
        <p:grpSpPr>
          <a:xfrm>
            <a:off x="1747689" y="3485510"/>
            <a:ext cx="2412000" cy="1080592"/>
            <a:chOff x="6210998" y="1433695"/>
            <a:chExt cx="1457346" cy="10805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ADD8F01-66E8-457C-B75F-4C4DB5BE32C4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AA1219-6D04-4BEB-88E2-BEC7E46AAD96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C36917E0-4043-456F-BB72-B2DB37EBA052}"/>
              </a:ext>
            </a:extLst>
          </p:cNvPr>
          <p:cNvGrpSpPr/>
          <p:nvPr/>
        </p:nvGrpSpPr>
        <p:grpSpPr>
          <a:xfrm>
            <a:off x="1742778" y="5043608"/>
            <a:ext cx="2412000" cy="1080592"/>
            <a:chOff x="6210998" y="1433695"/>
            <a:chExt cx="1457346" cy="10805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9D39BD-C665-42DE-B5CC-EF7FE0989F2C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3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DDA549-C630-453D-8ECB-D256347BA1FA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4" name="Oval 16">
            <a:extLst>
              <a:ext uri="{FF2B5EF4-FFF2-40B4-BE49-F238E27FC236}">
                <a16:creationId xmlns:a16="http://schemas.microsoft.com/office/drawing/2014/main" id="{1AF36D76-E7AD-4E05-9D54-43CDAB184550}"/>
              </a:ext>
            </a:extLst>
          </p:cNvPr>
          <p:cNvSpPr/>
          <p:nvPr/>
        </p:nvSpPr>
        <p:spPr>
          <a:xfrm>
            <a:off x="10747226" y="2107667"/>
            <a:ext cx="720080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BCE65514-F24F-4B66-B40A-430E29F4154D}"/>
              </a:ext>
            </a:extLst>
          </p:cNvPr>
          <p:cNvSpPr/>
          <p:nvPr/>
        </p:nvSpPr>
        <p:spPr>
          <a:xfrm>
            <a:off x="10747226" y="3665766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8">
            <a:extLst>
              <a:ext uri="{FF2B5EF4-FFF2-40B4-BE49-F238E27FC236}">
                <a16:creationId xmlns:a16="http://schemas.microsoft.com/office/drawing/2014/main" id="{CFF05CE7-4525-4B2C-AEB4-B33A5A7CABAB}"/>
              </a:ext>
            </a:extLst>
          </p:cNvPr>
          <p:cNvSpPr/>
          <p:nvPr/>
        </p:nvSpPr>
        <p:spPr>
          <a:xfrm>
            <a:off x="10747226" y="5223864"/>
            <a:ext cx="720080" cy="720080"/>
          </a:xfrm>
          <a:prstGeom prst="ellipse">
            <a:avLst/>
          </a:prstGeom>
          <a:solidFill>
            <a:srgbClr val="2D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9">
            <a:extLst>
              <a:ext uri="{FF2B5EF4-FFF2-40B4-BE49-F238E27FC236}">
                <a16:creationId xmlns:a16="http://schemas.microsoft.com/office/drawing/2014/main" id="{ED9DA915-C413-4841-953B-FA40793FB770}"/>
              </a:ext>
            </a:extLst>
          </p:cNvPr>
          <p:cNvGrpSpPr/>
          <p:nvPr/>
        </p:nvGrpSpPr>
        <p:grpSpPr>
          <a:xfrm>
            <a:off x="7857728" y="1927412"/>
            <a:ext cx="2412000" cy="1080592"/>
            <a:chOff x="6210998" y="1433695"/>
            <a:chExt cx="1457346" cy="10805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EB399B-2B50-42B9-B98E-A0DB9E0A21BC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rgbClr val="2DAEB2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rgbClr val="2DAEB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00250C-A9DA-487F-8912-313DAAE87C90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22">
            <a:extLst>
              <a:ext uri="{FF2B5EF4-FFF2-40B4-BE49-F238E27FC236}">
                <a16:creationId xmlns:a16="http://schemas.microsoft.com/office/drawing/2014/main" id="{81359760-D0DE-4056-9BCF-271A78F1C0AD}"/>
              </a:ext>
            </a:extLst>
          </p:cNvPr>
          <p:cNvGrpSpPr/>
          <p:nvPr/>
        </p:nvGrpSpPr>
        <p:grpSpPr>
          <a:xfrm>
            <a:off x="7857728" y="3485510"/>
            <a:ext cx="2412000" cy="1080592"/>
            <a:chOff x="6210998" y="1433695"/>
            <a:chExt cx="1457346" cy="10805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C4FA7F-A04A-43C6-8077-DBEEABC8CD5B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DCBD72-B283-4378-927B-DB26102D3482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5">
            <a:extLst>
              <a:ext uri="{FF2B5EF4-FFF2-40B4-BE49-F238E27FC236}">
                <a16:creationId xmlns:a16="http://schemas.microsoft.com/office/drawing/2014/main" id="{94190A87-9C6F-4481-888B-95F8FF8CF834}"/>
              </a:ext>
            </a:extLst>
          </p:cNvPr>
          <p:cNvGrpSpPr/>
          <p:nvPr/>
        </p:nvGrpSpPr>
        <p:grpSpPr>
          <a:xfrm>
            <a:off x="7852817" y="5043608"/>
            <a:ext cx="2412000" cy="1080592"/>
            <a:chOff x="6210998" y="1433695"/>
            <a:chExt cx="1457346" cy="10805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9F44F89-0542-4E7A-9182-E979224ABD83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3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6F8C172-AB3A-4EA8-AD38-B2BB35392AF1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16">
            <a:extLst>
              <a:ext uri="{FF2B5EF4-FFF2-40B4-BE49-F238E27FC236}">
                <a16:creationId xmlns:a16="http://schemas.microsoft.com/office/drawing/2014/main" id="{906276BB-F903-4CDD-AEE4-DA844B9943CB}"/>
              </a:ext>
            </a:extLst>
          </p:cNvPr>
          <p:cNvSpPr/>
          <p:nvPr/>
        </p:nvSpPr>
        <p:spPr>
          <a:xfrm>
            <a:off x="10919982" y="2336840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5FC23640-C770-4B89-A8D3-B6EC3E4AD777}"/>
              </a:ext>
            </a:extLst>
          </p:cNvPr>
          <p:cNvSpPr>
            <a:spLocks noChangeAspect="1"/>
          </p:cNvSpPr>
          <p:nvPr/>
        </p:nvSpPr>
        <p:spPr>
          <a:xfrm>
            <a:off x="951953" y="3859702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2D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22574BD-2E67-4676-A7E3-1447CD0C1BE6}"/>
              </a:ext>
            </a:extLst>
          </p:cNvPr>
          <p:cNvSpPr/>
          <p:nvPr/>
        </p:nvSpPr>
        <p:spPr>
          <a:xfrm>
            <a:off x="936219" y="5439373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E7F3D842-DA62-4E3B-B9C3-5091749653DE}"/>
              </a:ext>
            </a:extLst>
          </p:cNvPr>
          <p:cNvSpPr/>
          <p:nvPr/>
        </p:nvSpPr>
        <p:spPr>
          <a:xfrm>
            <a:off x="951952" y="2270966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16F32DF4-2BF0-40C3-B83D-498C64B4D9CD}"/>
              </a:ext>
            </a:extLst>
          </p:cNvPr>
          <p:cNvSpPr/>
          <p:nvPr/>
        </p:nvSpPr>
        <p:spPr>
          <a:xfrm rot="2700000">
            <a:off x="10982054" y="380131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2D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E3F8D6D6-34A0-4B7B-B797-166ECAA9D28C}"/>
              </a:ext>
            </a:extLst>
          </p:cNvPr>
          <p:cNvSpPr/>
          <p:nvPr/>
        </p:nvSpPr>
        <p:spPr>
          <a:xfrm>
            <a:off x="10938270" y="5415300"/>
            <a:ext cx="339147" cy="317472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F736CCDD-80FC-FE80-E393-330FA75C4F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699" y="131379"/>
            <a:ext cx="11573197" cy="724247"/>
          </a:xfrm>
        </p:spPr>
        <p:txBody>
          <a:bodyPr/>
          <a:lstStyle/>
          <a:p>
            <a:pPr algn="l"/>
            <a:r>
              <a:rPr lang="en-US" sz="4400">
                <a:latin typeface="Cinzel Decorative" panose="00000500000000000000" pitchFamily="2" charset="0"/>
              </a:rPr>
              <a:t>Infographic Style</a:t>
            </a:r>
          </a:p>
        </p:txBody>
      </p:sp>
      <p:sp>
        <p:nvSpPr>
          <p:cNvPr id="57" name="TextBox 50">
            <a:extLst>
              <a:ext uri="{FF2B5EF4-FFF2-40B4-BE49-F238E27FC236}">
                <a16:creationId xmlns:a16="http://schemas.microsoft.com/office/drawing/2014/main" id="{B8433928-04EB-C917-4285-F8A6C42BC7EE}"/>
              </a:ext>
            </a:extLst>
          </p:cNvPr>
          <p:cNvSpPr txBox="1"/>
          <p:nvPr/>
        </p:nvSpPr>
        <p:spPr>
          <a:xfrm>
            <a:off x="385057" y="799584"/>
            <a:ext cx="527578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spc="300">
                <a:solidFill>
                  <a:schemeClr val="bg1"/>
                </a:solidFill>
                <a:cs typeface="Arial" panose="020B0604020202020204" pitchFamily="34" charset="0"/>
              </a:rPr>
              <a:t>FREE DERMATOLOGY PRESENTATION</a:t>
            </a:r>
            <a:endParaRPr lang="ko-KR" altLang="en-US" sz="1600" spc="3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5" name="Marcador de posición de imagen 34">
            <a:extLst>
              <a:ext uri="{FF2B5EF4-FFF2-40B4-BE49-F238E27FC236}">
                <a16:creationId xmlns:a16="http://schemas.microsoft.com/office/drawing/2014/main" id="{40194AA3-8890-4FAE-BB27-56720AEF1F22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0" name="Rectángulo 59">
            <a:extLst>
              <a:ext uri="{FF2B5EF4-FFF2-40B4-BE49-F238E27FC236}">
                <a16:creationId xmlns:a16="http://schemas.microsoft.com/office/drawing/2014/main" id="{5BB9F4CA-EB6E-444D-9434-B44B9A5B2BBB}"/>
              </a:ext>
            </a:extLst>
          </p:cNvPr>
          <p:cNvSpPr/>
          <p:nvPr/>
        </p:nvSpPr>
        <p:spPr>
          <a:xfrm>
            <a:off x="1" y="782260"/>
            <a:ext cx="11622573" cy="3822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1" name="Diagrama de flujo: pantalla 60">
            <a:extLst>
              <a:ext uri="{FF2B5EF4-FFF2-40B4-BE49-F238E27FC236}">
                <a16:creationId xmlns:a16="http://schemas.microsoft.com/office/drawing/2014/main" id="{D8E21AFE-7F7B-483A-8962-B5B1C26C41B1}"/>
              </a:ext>
            </a:extLst>
          </p:cNvPr>
          <p:cNvSpPr/>
          <p:nvPr/>
        </p:nvSpPr>
        <p:spPr>
          <a:xfrm rot="16200000">
            <a:off x="11054174" y="158983"/>
            <a:ext cx="1188886" cy="942627"/>
          </a:xfrm>
          <a:prstGeom prst="flowChartDisplay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9F0095DE-02C4-45FC-BF32-43B5F05245B7}"/>
              </a:ext>
            </a:extLst>
          </p:cNvPr>
          <p:cNvGrpSpPr/>
          <p:nvPr/>
        </p:nvGrpSpPr>
        <p:grpSpPr>
          <a:xfrm>
            <a:off x="11306036" y="205235"/>
            <a:ext cx="685161" cy="724689"/>
            <a:chOff x="4895765" y="2162160"/>
            <a:chExt cx="2398099" cy="2536449"/>
          </a:xfrm>
        </p:grpSpPr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DFCC7F33-A151-4C28-A76A-CC8C5B22FA37}"/>
                </a:ext>
              </a:extLst>
            </p:cNvPr>
            <p:cNvSpPr/>
            <p:nvPr/>
          </p:nvSpPr>
          <p:spPr>
            <a:xfrm>
              <a:off x="6315352" y="3459220"/>
              <a:ext cx="978512" cy="1239389"/>
            </a:xfrm>
            <a:custGeom>
              <a:avLst/>
              <a:gdLst>
                <a:gd name="connsiteX0" fmla="*/ 921934 w 978512"/>
                <a:gd name="connsiteY0" fmla="*/ 53314 h 1239389"/>
                <a:gd name="connsiteX1" fmla="*/ 504834 w 978512"/>
                <a:gd name="connsiteY1" fmla="*/ 52647 h 1239389"/>
                <a:gd name="connsiteX2" fmla="*/ 440349 w 978512"/>
                <a:gd name="connsiteY2" fmla="*/ 28073 h 1239389"/>
                <a:gd name="connsiteX3" fmla="*/ 504453 w 978512"/>
                <a:gd name="connsiteY3" fmla="*/ 3403 h 1239389"/>
                <a:gd name="connsiteX4" fmla="*/ 928125 w 978512"/>
                <a:gd name="connsiteY4" fmla="*/ 1974 h 1239389"/>
                <a:gd name="connsiteX5" fmla="*/ 978512 w 978512"/>
                <a:gd name="connsiteY5" fmla="*/ 51123 h 1239389"/>
                <a:gd name="connsiteX6" fmla="*/ 978131 w 978512"/>
                <a:gd name="connsiteY6" fmla="*/ 908183 h 1239389"/>
                <a:gd name="connsiteX7" fmla="*/ 968034 w 978512"/>
                <a:gd name="connsiteY7" fmla="*/ 963999 h 1239389"/>
                <a:gd name="connsiteX8" fmla="*/ 969082 w 978512"/>
                <a:gd name="connsiteY8" fmla="*/ 1127162 h 1239389"/>
                <a:gd name="connsiteX9" fmla="*/ 925172 w 978512"/>
                <a:gd name="connsiteY9" fmla="*/ 1185741 h 1239389"/>
                <a:gd name="connsiteX10" fmla="*/ 365102 w 978512"/>
                <a:gd name="connsiteY10" fmla="*/ 1185741 h 1239389"/>
                <a:gd name="connsiteX11" fmla="*/ 294903 w 978512"/>
                <a:gd name="connsiteY11" fmla="*/ 1238891 h 1239389"/>
                <a:gd name="connsiteX12" fmla="*/ 209273 w 978512"/>
                <a:gd name="connsiteY12" fmla="*/ 1239081 h 1239389"/>
                <a:gd name="connsiteX13" fmla="*/ 152028 w 978512"/>
                <a:gd name="connsiteY13" fmla="*/ 1189551 h 1239389"/>
                <a:gd name="connsiteX14" fmla="*/ 127072 w 978512"/>
                <a:gd name="connsiteY14" fmla="*/ 1184979 h 1239389"/>
                <a:gd name="connsiteX15" fmla="*/ 580 w 978512"/>
                <a:gd name="connsiteY15" fmla="*/ 1039056 h 1239389"/>
                <a:gd name="connsiteX16" fmla="*/ 580 w 978512"/>
                <a:gd name="connsiteY16" fmla="*/ 177234 h 1239389"/>
                <a:gd name="connsiteX17" fmla="*/ 178031 w 978512"/>
                <a:gd name="connsiteY17" fmla="*/ 2831 h 1239389"/>
                <a:gd name="connsiteX18" fmla="*/ 249278 w 978512"/>
                <a:gd name="connsiteY18" fmla="*/ 3974 h 1239389"/>
                <a:gd name="connsiteX19" fmla="*/ 282520 w 978512"/>
                <a:gd name="connsiteY19" fmla="*/ 28358 h 1239389"/>
                <a:gd name="connsiteX20" fmla="*/ 248230 w 978512"/>
                <a:gd name="connsiteY20" fmla="*/ 52457 h 1239389"/>
                <a:gd name="connsiteX21" fmla="*/ 184222 w 978512"/>
                <a:gd name="connsiteY21" fmla="*/ 53504 h 1239389"/>
                <a:gd name="connsiteX22" fmla="*/ 184222 w 978512"/>
                <a:gd name="connsiteY22" fmla="*/ 897896 h 1239389"/>
                <a:gd name="connsiteX23" fmla="*/ 922124 w 978512"/>
                <a:gd name="connsiteY23" fmla="*/ 897896 h 1239389"/>
                <a:gd name="connsiteX24" fmla="*/ 922124 w 978512"/>
                <a:gd name="connsiteY24" fmla="*/ 53409 h 1239389"/>
                <a:gd name="connsiteX25" fmla="*/ 906217 w 978512"/>
                <a:gd name="connsiteY25" fmla="*/ 957808 h 1239389"/>
                <a:gd name="connsiteX26" fmla="*/ 903550 w 978512"/>
                <a:gd name="connsiteY26" fmla="*/ 956474 h 1239389"/>
                <a:gd name="connsiteX27" fmla="*/ 137359 w 978512"/>
                <a:gd name="connsiteY27" fmla="*/ 956760 h 1239389"/>
                <a:gd name="connsiteX28" fmla="*/ 51539 w 978512"/>
                <a:gd name="connsiteY28" fmla="*/ 1046009 h 1239389"/>
                <a:gd name="connsiteX29" fmla="*/ 153552 w 978512"/>
                <a:gd name="connsiteY29" fmla="*/ 1129544 h 1239389"/>
                <a:gd name="connsiteX30" fmla="*/ 147170 w 978512"/>
                <a:gd name="connsiteY30" fmla="*/ 1084490 h 1239389"/>
                <a:gd name="connsiteX31" fmla="*/ 176221 w 978512"/>
                <a:gd name="connsiteY31" fmla="*/ 1031912 h 1239389"/>
                <a:gd name="connsiteX32" fmla="*/ 771153 w 978512"/>
                <a:gd name="connsiteY32" fmla="*/ 1031722 h 1239389"/>
                <a:gd name="connsiteX33" fmla="*/ 804014 w 978512"/>
                <a:gd name="connsiteY33" fmla="*/ 1034389 h 1239389"/>
                <a:gd name="connsiteX34" fmla="*/ 819349 w 978512"/>
                <a:gd name="connsiteY34" fmla="*/ 1054201 h 1239389"/>
                <a:gd name="connsiteX35" fmla="*/ 804300 w 978512"/>
                <a:gd name="connsiteY35" fmla="*/ 1078966 h 1239389"/>
                <a:gd name="connsiteX36" fmla="*/ 762104 w 978512"/>
                <a:gd name="connsiteY36" fmla="*/ 1082585 h 1239389"/>
                <a:gd name="connsiteX37" fmla="*/ 390915 w 978512"/>
                <a:gd name="connsiteY37" fmla="*/ 1083062 h 1239389"/>
                <a:gd name="connsiteX38" fmla="*/ 361482 w 978512"/>
                <a:gd name="connsiteY38" fmla="*/ 1087729 h 1239389"/>
                <a:gd name="connsiteX39" fmla="*/ 363578 w 978512"/>
                <a:gd name="connsiteY39" fmla="*/ 1131735 h 1239389"/>
                <a:gd name="connsiteX40" fmla="*/ 906217 w 978512"/>
                <a:gd name="connsiteY40" fmla="*/ 1131735 h 1239389"/>
                <a:gd name="connsiteX41" fmla="*/ 906217 w 978512"/>
                <a:gd name="connsiteY41" fmla="*/ 957713 h 1239389"/>
                <a:gd name="connsiteX42" fmla="*/ 52968 w 978512"/>
                <a:gd name="connsiteY42" fmla="*/ 921232 h 1239389"/>
                <a:gd name="connsiteX43" fmla="*/ 128501 w 978512"/>
                <a:gd name="connsiteY43" fmla="*/ 826744 h 1239389"/>
                <a:gd name="connsiteX44" fmla="*/ 127358 w 978512"/>
                <a:gd name="connsiteY44" fmla="*/ 127418 h 1239389"/>
                <a:gd name="connsiteX45" fmla="*/ 127358 w 978512"/>
                <a:gd name="connsiteY45" fmla="*/ 58457 h 1239389"/>
                <a:gd name="connsiteX46" fmla="*/ 51253 w 978512"/>
                <a:gd name="connsiteY46" fmla="*/ 194951 h 1239389"/>
                <a:gd name="connsiteX47" fmla="*/ 50682 w 978512"/>
                <a:gd name="connsiteY47" fmla="*/ 884846 h 1239389"/>
                <a:gd name="connsiteX48" fmla="*/ 52872 w 978512"/>
                <a:gd name="connsiteY48" fmla="*/ 921327 h 1239389"/>
                <a:gd name="connsiteX49" fmla="*/ 207939 w 978512"/>
                <a:gd name="connsiteY49" fmla="*/ 1182789 h 1239389"/>
                <a:gd name="connsiteX50" fmla="*/ 303856 w 978512"/>
                <a:gd name="connsiteY50" fmla="*/ 1182789 h 1239389"/>
                <a:gd name="connsiteX51" fmla="*/ 303856 w 978512"/>
                <a:gd name="connsiteY51" fmla="*/ 1086776 h 1239389"/>
                <a:gd name="connsiteX52" fmla="*/ 207939 w 978512"/>
                <a:gd name="connsiteY52" fmla="*/ 1086776 h 1239389"/>
                <a:gd name="connsiteX53" fmla="*/ 207939 w 978512"/>
                <a:gd name="connsiteY53" fmla="*/ 1182789 h 123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8512" h="1239389">
                  <a:moveTo>
                    <a:pt x="921934" y="53314"/>
                  </a:moveTo>
                  <a:cubicBezTo>
                    <a:pt x="780392" y="53314"/>
                    <a:pt x="642565" y="54076"/>
                    <a:pt x="504834" y="52647"/>
                  </a:cubicBezTo>
                  <a:cubicBezTo>
                    <a:pt x="481402" y="52361"/>
                    <a:pt x="440635" y="68935"/>
                    <a:pt x="440349" y="28073"/>
                  </a:cubicBezTo>
                  <a:cubicBezTo>
                    <a:pt x="440064" y="-13742"/>
                    <a:pt x="481307" y="3593"/>
                    <a:pt x="504453" y="3403"/>
                  </a:cubicBezTo>
                  <a:cubicBezTo>
                    <a:pt x="645613" y="1879"/>
                    <a:pt x="786869" y="3593"/>
                    <a:pt x="928125" y="1974"/>
                  </a:cubicBezTo>
                  <a:cubicBezTo>
                    <a:pt x="965272" y="1498"/>
                    <a:pt x="978607" y="13880"/>
                    <a:pt x="978512" y="51123"/>
                  </a:cubicBezTo>
                  <a:cubicBezTo>
                    <a:pt x="977750" y="336778"/>
                    <a:pt x="978512" y="622528"/>
                    <a:pt x="978131" y="908183"/>
                  </a:cubicBezTo>
                  <a:cubicBezTo>
                    <a:pt x="978131" y="926852"/>
                    <a:pt x="973940" y="946187"/>
                    <a:pt x="968034" y="963999"/>
                  </a:cubicBezTo>
                  <a:cubicBezTo>
                    <a:pt x="949746" y="1018768"/>
                    <a:pt x="951651" y="1072203"/>
                    <a:pt x="969082" y="1127162"/>
                  </a:cubicBezTo>
                  <a:cubicBezTo>
                    <a:pt x="985370" y="1178407"/>
                    <a:pt x="978512" y="1185646"/>
                    <a:pt x="925172" y="1185741"/>
                  </a:cubicBezTo>
                  <a:cubicBezTo>
                    <a:pt x="739625" y="1185837"/>
                    <a:pt x="554078" y="1185741"/>
                    <a:pt x="365102" y="1185741"/>
                  </a:cubicBezTo>
                  <a:cubicBezTo>
                    <a:pt x="365769" y="1237557"/>
                    <a:pt x="333288" y="1241177"/>
                    <a:pt x="294903" y="1238891"/>
                  </a:cubicBezTo>
                  <a:cubicBezTo>
                    <a:pt x="266423" y="1237176"/>
                    <a:pt x="237753" y="1237462"/>
                    <a:pt x="209273" y="1239081"/>
                  </a:cubicBezTo>
                  <a:cubicBezTo>
                    <a:pt x="174126" y="1241081"/>
                    <a:pt x="148694" y="1233271"/>
                    <a:pt x="152028" y="1189551"/>
                  </a:cubicBezTo>
                  <a:cubicBezTo>
                    <a:pt x="142122" y="1187741"/>
                    <a:pt x="134597" y="1186217"/>
                    <a:pt x="127072" y="1184979"/>
                  </a:cubicBezTo>
                  <a:cubicBezTo>
                    <a:pt x="44776" y="1171358"/>
                    <a:pt x="771" y="1122019"/>
                    <a:pt x="580" y="1039056"/>
                  </a:cubicBezTo>
                  <a:cubicBezTo>
                    <a:pt x="9" y="751782"/>
                    <a:pt x="-372" y="464508"/>
                    <a:pt x="580" y="177234"/>
                  </a:cubicBezTo>
                  <a:cubicBezTo>
                    <a:pt x="961" y="61886"/>
                    <a:pt x="62683" y="2927"/>
                    <a:pt x="178031" y="2831"/>
                  </a:cubicBezTo>
                  <a:cubicBezTo>
                    <a:pt x="201843" y="2831"/>
                    <a:pt x="226132" y="69"/>
                    <a:pt x="249278" y="3974"/>
                  </a:cubicBezTo>
                  <a:cubicBezTo>
                    <a:pt x="261375" y="6070"/>
                    <a:pt x="271566" y="19881"/>
                    <a:pt x="282520" y="28358"/>
                  </a:cubicBezTo>
                  <a:cubicBezTo>
                    <a:pt x="271185" y="36740"/>
                    <a:pt x="260803" y="49790"/>
                    <a:pt x="248230" y="52457"/>
                  </a:cubicBezTo>
                  <a:cubicBezTo>
                    <a:pt x="228799" y="56552"/>
                    <a:pt x="207844" y="53504"/>
                    <a:pt x="184222" y="53504"/>
                  </a:cubicBezTo>
                  <a:lnTo>
                    <a:pt x="184222" y="897896"/>
                  </a:lnTo>
                  <a:lnTo>
                    <a:pt x="922124" y="897896"/>
                  </a:lnTo>
                  <a:lnTo>
                    <a:pt x="922124" y="53409"/>
                  </a:lnTo>
                  <a:close/>
                  <a:moveTo>
                    <a:pt x="906217" y="957808"/>
                  </a:moveTo>
                  <a:cubicBezTo>
                    <a:pt x="908980" y="959332"/>
                    <a:pt x="906217" y="956474"/>
                    <a:pt x="903550" y="956474"/>
                  </a:cubicBezTo>
                  <a:cubicBezTo>
                    <a:pt x="648185" y="956189"/>
                    <a:pt x="392724" y="955141"/>
                    <a:pt x="137359" y="956760"/>
                  </a:cubicBezTo>
                  <a:cubicBezTo>
                    <a:pt x="84495" y="957046"/>
                    <a:pt x="50110" y="997718"/>
                    <a:pt x="51539" y="1046009"/>
                  </a:cubicBezTo>
                  <a:cubicBezTo>
                    <a:pt x="53063" y="1099731"/>
                    <a:pt x="87258" y="1129068"/>
                    <a:pt x="153552" y="1129544"/>
                  </a:cubicBezTo>
                  <a:cubicBezTo>
                    <a:pt x="151647" y="1114018"/>
                    <a:pt x="153742" y="1096968"/>
                    <a:pt x="147170" y="1084490"/>
                  </a:cubicBezTo>
                  <a:cubicBezTo>
                    <a:pt x="123548" y="1039056"/>
                    <a:pt x="126215" y="1032008"/>
                    <a:pt x="176221" y="1031912"/>
                  </a:cubicBezTo>
                  <a:cubicBezTo>
                    <a:pt x="374532" y="1031531"/>
                    <a:pt x="572842" y="1031627"/>
                    <a:pt x="771153" y="1031722"/>
                  </a:cubicBezTo>
                  <a:cubicBezTo>
                    <a:pt x="782202" y="1031722"/>
                    <a:pt x="794203" y="1030579"/>
                    <a:pt x="804014" y="1034389"/>
                  </a:cubicBezTo>
                  <a:cubicBezTo>
                    <a:pt x="811062" y="1037151"/>
                    <a:pt x="819825" y="1047724"/>
                    <a:pt x="819349" y="1054201"/>
                  </a:cubicBezTo>
                  <a:cubicBezTo>
                    <a:pt x="818682" y="1063154"/>
                    <a:pt x="811729" y="1076204"/>
                    <a:pt x="804300" y="1078966"/>
                  </a:cubicBezTo>
                  <a:cubicBezTo>
                    <a:pt x="791536" y="1083728"/>
                    <a:pt x="776296" y="1082585"/>
                    <a:pt x="762104" y="1082585"/>
                  </a:cubicBezTo>
                  <a:cubicBezTo>
                    <a:pt x="638374" y="1082871"/>
                    <a:pt x="514644" y="1082776"/>
                    <a:pt x="390915" y="1083062"/>
                  </a:cubicBezTo>
                  <a:cubicBezTo>
                    <a:pt x="381961" y="1083062"/>
                    <a:pt x="373103" y="1085824"/>
                    <a:pt x="361482" y="1087729"/>
                  </a:cubicBezTo>
                  <a:cubicBezTo>
                    <a:pt x="362244" y="1103445"/>
                    <a:pt x="362911" y="1116971"/>
                    <a:pt x="363578" y="1131735"/>
                  </a:cubicBezTo>
                  <a:lnTo>
                    <a:pt x="906217" y="1131735"/>
                  </a:lnTo>
                  <a:lnTo>
                    <a:pt x="906217" y="957713"/>
                  </a:lnTo>
                  <a:close/>
                  <a:moveTo>
                    <a:pt x="52968" y="921232"/>
                  </a:moveTo>
                  <a:cubicBezTo>
                    <a:pt x="124977" y="921232"/>
                    <a:pt x="129072" y="880370"/>
                    <a:pt x="128501" y="826744"/>
                  </a:cubicBezTo>
                  <a:cubicBezTo>
                    <a:pt x="126024" y="593667"/>
                    <a:pt x="127453" y="360495"/>
                    <a:pt x="127358" y="127418"/>
                  </a:cubicBezTo>
                  <a:cubicBezTo>
                    <a:pt x="127358" y="106178"/>
                    <a:pt x="127358" y="84937"/>
                    <a:pt x="127358" y="58457"/>
                  </a:cubicBezTo>
                  <a:cubicBezTo>
                    <a:pt x="57254" y="86842"/>
                    <a:pt x="51539" y="140753"/>
                    <a:pt x="51253" y="194951"/>
                  </a:cubicBezTo>
                  <a:cubicBezTo>
                    <a:pt x="50301" y="424884"/>
                    <a:pt x="50682" y="654818"/>
                    <a:pt x="50682" y="884846"/>
                  </a:cubicBezTo>
                  <a:cubicBezTo>
                    <a:pt x="50682" y="897134"/>
                    <a:pt x="52110" y="909326"/>
                    <a:pt x="52872" y="921327"/>
                  </a:cubicBezTo>
                  <a:close/>
                  <a:moveTo>
                    <a:pt x="207939" y="1182789"/>
                  </a:moveTo>
                  <a:lnTo>
                    <a:pt x="303856" y="1182789"/>
                  </a:lnTo>
                  <a:lnTo>
                    <a:pt x="303856" y="1086776"/>
                  </a:lnTo>
                  <a:lnTo>
                    <a:pt x="207939" y="1086776"/>
                  </a:lnTo>
                  <a:lnTo>
                    <a:pt x="207939" y="118278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C510388A-B59B-4924-AD1F-AC6D8BE11909}"/>
                </a:ext>
              </a:extLst>
            </p:cNvPr>
            <p:cNvSpPr/>
            <p:nvPr/>
          </p:nvSpPr>
          <p:spPr>
            <a:xfrm>
              <a:off x="4895765" y="3460495"/>
              <a:ext cx="1029204" cy="1237616"/>
            </a:xfrm>
            <a:custGeom>
              <a:avLst/>
              <a:gdLst>
                <a:gd name="connsiteX0" fmla="*/ 54758 w 1029204"/>
                <a:gd name="connsiteY0" fmla="*/ 146241 h 1237616"/>
                <a:gd name="connsiteX1" fmla="*/ 82000 w 1029204"/>
                <a:gd name="connsiteY1" fmla="*/ 469329 h 1237616"/>
                <a:gd name="connsiteX2" fmla="*/ 134673 w 1029204"/>
                <a:gd name="connsiteY2" fmla="*/ 548767 h 1237616"/>
                <a:gd name="connsiteX3" fmla="*/ 202491 w 1029204"/>
                <a:gd name="connsiteY3" fmla="*/ 540576 h 1237616"/>
                <a:gd name="connsiteX4" fmla="*/ 313838 w 1029204"/>
                <a:gd name="connsiteY4" fmla="*/ 542862 h 1237616"/>
                <a:gd name="connsiteX5" fmla="*/ 370798 w 1029204"/>
                <a:gd name="connsiteY5" fmla="*/ 556101 h 1237616"/>
                <a:gd name="connsiteX6" fmla="*/ 461095 w 1029204"/>
                <a:gd name="connsiteY6" fmla="*/ 446088 h 1237616"/>
                <a:gd name="connsiteX7" fmla="*/ 488050 w 1029204"/>
                <a:gd name="connsiteY7" fmla="*/ 118046 h 1237616"/>
                <a:gd name="connsiteX8" fmla="*/ 444807 w 1029204"/>
                <a:gd name="connsiteY8" fmla="*/ 147098 h 1237616"/>
                <a:gd name="connsiteX9" fmla="*/ 348033 w 1029204"/>
                <a:gd name="connsiteY9" fmla="*/ 122142 h 1237616"/>
                <a:gd name="connsiteX10" fmla="*/ 357939 w 1029204"/>
                <a:gd name="connsiteY10" fmla="*/ 22511 h 1237616"/>
                <a:gd name="connsiteX11" fmla="*/ 457951 w 1029204"/>
                <a:gd name="connsiteY11" fmla="*/ 16320 h 1237616"/>
                <a:gd name="connsiteX12" fmla="*/ 536818 w 1029204"/>
                <a:gd name="connsiteY12" fmla="*/ 179578 h 1237616"/>
                <a:gd name="connsiteX13" fmla="*/ 513958 w 1029204"/>
                <a:gd name="connsiteY13" fmla="*/ 454470 h 1237616"/>
                <a:gd name="connsiteX14" fmla="*/ 370036 w 1029204"/>
                <a:gd name="connsiteY14" fmla="*/ 611061 h 1237616"/>
                <a:gd name="connsiteX15" fmla="*/ 284025 w 1029204"/>
                <a:gd name="connsiteY15" fmla="*/ 719931 h 1237616"/>
                <a:gd name="connsiteX16" fmla="*/ 284215 w 1029204"/>
                <a:gd name="connsiteY16" fmla="*/ 1058069 h 1237616"/>
                <a:gd name="connsiteX17" fmla="*/ 406802 w 1029204"/>
                <a:gd name="connsiteY17" fmla="*/ 1183703 h 1237616"/>
                <a:gd name="connsiteX18" fmla="*/ 778182 w 1029204"/>
                <a:gd name="connsiteY18" fmla="*/ 1183418 h 1237616"/>
                <a:gd name="connsiteX19" fmla="*/ 898768 w 1029204"/>
                <a:gd name="connsiteY19" fmla="*/ 1069785 h 1237616"/>
                <a:gd name="connsiteX20" fmla="*/ 870003 w 1029204"/>
                <a:gd name="connsiteY20" fmla="*/ 1012063 h 1237616"/>
                <a:gd name="connsiteX21" fmla="*/ 827902 w 1029204"/>
                <a:gd name="connsiteY21" fmla="*/ 897096 h 1237616"/>
                <a:gd name="connsiteX22" fmla="*/ 927439 w 1029204"/>
                <a:gd name="connsiteY22" fmla="*/ 823373 h 1237616"/>
                <a:gd name="connsiteX23" fmla="*/ 1025356 w 1029204"/>
                <a:gd name="connsiteY23" fmla="*/ 900049 h 1237616"/>
                <a:gd name="connsiteX24" fmla="*/ 980207 w 1029204"/>
                <a:gd name="connsiteY24" fmla="*/ 1016063 h 1237616"/>
                <a:gd name="connsiteX25" fmla="*/ 953537 w 1029204"/>
                <a:gd name="connsiteY25" fmla="*/ 1062641 h 1237616"/>
                <a:gd name="connsiteX26" fmla="*/ 772943 w 1029204"/>
                <a:gd name="connsiteY26" fmla="*/ 1236758 h 1237616"/>
                <a:gd name="connsiteX27" fmla="*/ 406326 w 1029204"/>
                <a:gd name="connsiteY27" fmla="*/ 1236758 h 1237616"/>
                <a:gd name="connsiteX28" fmla="*/ 230304 w 1029204"/>
                <a:gd name="connsiteY28" fmla="*/ 1059117 h 1237616"/>
                <a:gd name="connsiteX29" fmla="*/ 230494 w 1029204"/>
                <a:gd name="connsiteY29" fmla="*/ 706692 h 1237616"/>
                <a:gd name="connsiteX30" fmla="*/ 159247 w 1029204"/>
                <a:gd name="connsiteY30" fmla="*/ 614585 h 1237616"/>
                <a:gd name="connsiteX31" fmla="*/ 27040 w 1029204"/>
                <a:gd name="connsiteY31" fmla="*/ 451707 h 1237616"/>
                <a:gd name="connsiteX32" fmla="*/ 1323 w 1029204"/>
                <a:gd name="connsiteY32" fmla="*/ 162528 h 1237616"/>
                <a:gd name="connsiteX33" fmla="*/ 35613 w 1029204"/>
                <a:gd name="connsiteY33" fmla="*/ 38989 h 1237616"/>
                <a:gd name="connsiteX34" fmla="*/ 135149 w 1029204"/>
                <a:gd name="connsiteY34" fmla="*/ 8128 h 1237616"/>
                <a:gd name="connsiteX35" fmla="*/ 176964 w 1029204"/>
                <a:gd name="connsiteY35" fmla="*/ 98806 h 1237616"/>
                <a:gd name="connsiteX36" fmla="*/ 88667 w 1029204"/>
                <a:gd name="connsiteY36" fmla="*/ 153861 h 1237616"/>
                <a:gd name="connsiteX37" fmla="*/ 54663 w 1029204"/>
                <a:gd name="connsiteY37" fmla="*/ 146050 h 1237616"/>
                <a:gd name="connsiteX38" fmla="*/ 913246 w 1029204"/>
                <a:gd name="connsiteY38" fmla="*/ 983774 h 1237616"/>
                <a:gd name="connsiteX39" fmla="*/ 936678 w 1029204"/>
                <a:gd name="connsiteY39" fmla="*/ 983964 h 1237616"/>
                <a:gd name="connsiteX40" fmla="*/ 972778 w 1029204"/>
                <a:gd name="connsiteY40" fmla="*/ 926624 h 1237616"/>
                <a:gd name="connsiteX41" fmla="*/ 928391 w 1029204"/>
                <a:gd name="connsiteY41" fmla="*/ 879570 h 1237616"/>
                <a:gd name="connsiteX42" fmla="*/ 878194 w 1029204"/>
                <a:gd name="connsiteY42" fmla="*/ 925100 h 1237616"/>
                <a:gd name="connsiteX43" fmla="*/ 913342 w 1029204"/>
                <a:gd name="connsiteY43" fmla="*/ 983774 h 123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29204" h="1237616">
                  <a:moveTo>
                    <a:pt x="54758" y="146241"/>
                  </a:moveTo>
                  <a:cubicBezTo>
                    <a:pt x="63426" y="257969"/>
                    <a:pt x="68379" y="364172"/>
                    <a:pt x="82000" y="469329"/>
                  </a:cubicBezTo>
                  <a:cubicBezTo>
                    <a:pt x="85714" y="497999"/>
                    <a:pt x="111908" y="527145"/>
                    <a:pt x="134673" y="548767"/>
                  </a:cubicBezTo>
                  <a:cubicBezTo>
                    <a:pt x="154104" y="567150"/>
                    <a:pt x="178678" y="570293"/>
                    <a:pt x="202491" y="540576"/>
                  </a:cubicBezTo>
                  <a:cubicBezTo>
                    <a:pt x="233161" y="502475"/>
                    <a:pt x="281834" y="504190"/>
                    <a:pt x="313838" y="542862"/>
                  </a:cubicBezTo>
                  <a:cubicBezTo>
                    <a:pt x="332412" y="565436"/>
                    <a:pt x="347747" y="564959"/>
                    <a:pt x="370798" y="556101"/>
                  </a:cubicBezTo>
                  <a:cubicBezTo>
                    <a:pt x="422328" y="536480"/>
                    <a:pt x="456808" y="504857"/>
                    <a:pt x="461095" y="446088"/>
                  </a:cubicBezTo>
                  <a:cubicBezTo>
                    <a:pt x="469096" y="338741"/>
                    <a:pt x="478621" y="231489"/>
                    <a:pt x="488050" y="118046"/>
                  </a:cubicBezTo>
                  <a:cubicBezTo>
                    <a:pt x="470048" y="130334"/>
                    <a:pt x="458428" y="141097"/>
                    <a:pt x="444807" y="147098"/>
                  </a:cubicBezTo>
                  <a:cubicBezTo>
                    <a:pt x="406707" y="163957"/>
                    <a:pt x="372131" y="156623"/>
                    <a:pt x="348033" y="122142"/>
                  </a:cubicBezTo>
                  <a:cubicBezTo>
                    <a:pt x="323744" y="87567"/>
                    <a:pt x="328602" y="51276"/>
                    <a:pt x="357939" y="22511"/>
                  </a:cubicBezTo>
                  <a:cubicBezTo>
                    <a:pt x="387752" y="-6731"/>
                    <a:pt x="422899" y="-6064"/>
                    <a:pt x="457951" y="16320"/>
                  </a:cubicBezTo>
                  <a:cubicBezTo>
                    <a:pt x="517768" y="54515"/>
                    <a:pt x="552154" y="98711"/>
                    <a:pt x="536818" y="179578"/>
                  </a:cubicBezTo>
                  <a:cubicBezTo>
                    <a:pt x="519769" y="269399"/>
                    <a:pt x="521102" y="362744"/>
                    <a:pt x="513958" y="454470"/>
                  </a:cubicBezTo>
                  <a:cubicBezTo>
                    <a:pt x="507958" y="531527"/>
                    <a:pt x="455189" y="588582"/>
                    <a:pt x="370036" y="611061"/>
                  </a:cubicBezTo>
                  <a:cubicBezTo>
                    <a:pt x="310504" y="626777"/>
                    <a:pt x="284025" y="660019"/>
                    <a:pt x="284025" y="719931"/>
                  </a:cubicBezTo>
                  <a:cubicBezTo>
                    <a:pt x="284025" y="832612"/>
                    <a:pt x="283549" y="945388"/>
                    <a:pt x="284215" y="1058069"/>
                  </a:cubicBezTo>
                  <a:cubicBezTo>
                    <a:pt x="284692" y="1137793"/>
                    <a:pt x="328792" y="1183227"/>
                    <a:pt x="406802" y="1183703"/>
                  </a:cubicBezTo>
                  <a:cubicBezTo>
                    <a:pt x="530627" y="1184370"/>
                    <a:pt x="654452" y="1184275"/>
                    <a:pt x="778182" y="1183418"/>
                  </a:cubicBezTo>
                  <a:cubicBezTo>
                    <a:pt x="849524" y="1182942"/>
                    <a:pt x="895054" y="1138365"/>
                    <a:pt x="898768" y="1069785"/>
                  </a:cubicBezTo>
                  <a:cubicBezTo>
                    <a:pt x="900197" y="1044258"/>
                    <a:pt x="895435" y="1026827"/>
                    <a:pt x="870003" y="1012063"/>
                  </a:cubicBezTo>
                  <a:cubicBezTo>
                    <a:pt x="827426" y="987203"/>
                    <a:pt x="813901" y="942245"/>
                    <a:pt x="827902" y="897096"/>
                  </a:cubicBezTo>
                  <a:cubicBezTo>
                    <a:pt x="841523" y="853186"/>
                    <a:pt x="882100" y="823087"/>
                    <a:pt x="927439" y="823373"/>
                  </a:cubicBezTo>
                  <a:cubicBezTo>
                    <a:pt x="971539" y="823659"/>
                    <a:pt x="1012402" y="855663"/>
                    <a:pt x="1025356" y="900049"/>
                  </a:cubicBezTo>
                  <a:cubicBezTo>
                    <a:pt x="1037929" y="943388"/>
                    <a:pt x="1018879" y="986441"/>
                    <a:pt x="980207" y="1016063"/>
                  </a:cubicBezTo>
                  <a:cubicBezTo>
                    <a:pt x="966872" y="1026255"/>
                    <a:pt x="954585" y="1046353"/>
                    <a:pt x="953537" y="1062641"/>
                  </a:cubicBezTo>
                  <a:cubicBezTo>
                    <a:pt x="946965" y="1169511"/>
                    <a:pt x="880671" y="1235901"/>
                    <a:pt x="772943" y="1236758"/>
                  </a:cubicBezTo>
                  <a:cubicBezTo>
                    <a:pt x="650737" y="1237806"/>
                    <a:pt x="528532" y="1237996"/>
                    <a:pt x="406326" y="1236758"/>
                  </a:cubicBezTo>
                  <a:cubicBezTo>
                    <a:pt x="301551" y="1235805"/>
                    <a:pt x="230685" y="1163510"/>
                    <a:pt x="230304" y="1059117"/>
                  </a:cubicBezTo>
                  <a:cubicBezTo>
                    <a:pt x="229828" y="941673"/>
                    <a:pt x="229066" y="824135"/>
                    <a:pt x="230494" y="706692"/>
                  </a:cubicBezTo>
                  <a:cubicBezTo>
                    <a:pt x="231161" y="655161"/>
                    <a:pt x="198109" y="628491"/>
                    <a:pt x="159247" y="614585"/>
                  </a:cubicBezTo>
                  <a:cubicBezTo>
                    <a:pt x="68474" y="582105"/>
                    <a:pt x="35041" y="545243"/>
                    <a:pt x="27040" y="451707"/>
                  </a:cubicBezTo>
                  <a:cubicBezTo>
                    <a:pt x="18754" y="355314"/>
                    <a:pt x="11991" y="258636"/>
                    <a:pt x="1323" y="162528"/>
                  </a:cubicBezTo>
                  <a:cubicBezTo>
                    <a:pt x="-3916" y="115284"/>
                    <a:pt x="6181" y="76137"/>
                    <a:pt x="35613" y="38989"/>
                  </a:cubicBezTo>
                  <a:cubicBezTo>
                    <a:pt x="63426" y="3937"/>
                    <a:pt x="98383" y="-8922"/>
                    <a:pt x="135149" y="8128"/>
                  </a:cubicBezTo>
                  <a:cubicBezTo>
                    <a:pt x="170582" y="24606"/>
                    <a:pt x="189251" y="63183"/>
                    <a:pt x="176964" y="98806"/>
                  </a:cubicBezTo>
                  <a:cubicBezTo>
                    <a:pt x="162676" y="140335"/>
                    <a:pt x="132768" y="159290"/>
                    <a:pt x="88667" y="153861"/>
                  </a:cubicBezTo>
                  <a:cubicBezTo>
                    <a:pt x="79333" y="152717"/>
                    <a:pt x="70284" y="149765"/>
                    <a:pt x="54663" y="146050"/>
                  </a:cubicBezTo>
                  <a:close/>
                  <a:moveTo>
                    <a:pt x="913246" y="983774"/>
                  </a:moveTo>
                  <a:cubicBezTo>
                    <a:pt x="921057" y="983774"/>
                    <a:pt x="928867" y="983964"/>
                    <a:pt x="936678" y="983964"/>
                  </a:cubicBezTo>
                  <a:cubicBezTo>
                    <a:pt x="949727" y="964819"/>
                    <a:pt x="973635" y="945102"/>
                    <a:pt x="972778" y="926624"/>
                  </a:cubicBezTo>
                  <a:cubicBezTo>
                    <a:pt x="971920" y="909574"/>
                    <a:pt x="946965" y="884142"/>
                    <a:pt x="928391" y="879570"/>
                  </a:cubicBezTo>
                  <a:cubicBezTo>
                    <a:pt x="899340" y="872331"/>
                    <a:pt x="874099" y="894048"/>
                    <a:pt x="878194" y="925100"/>
                  </a:cubicBezTo>
                  <a:cubicBezTo>
                    <a:pt x="880957" y="945864"/>
                    <a:pt x="901054" y="964343"/>
                    <a:pt x="913342" y="98377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EFCF8E5B-8A15-424A-BE48-7F356DB618E7}"/>
                </a:ext>
              </a:extLst>
            </p:cNvPr>
            <p:cNvSpPr/>
            <p:nvPr/>
          </p:nvSpPr>
          <p:spPr>
            <a:xfrm>
              <a:off x="5705708" y="2162160"/>
              <a:ext cx="993260" cy="811306"/>
            </a:xfrm>
            <a:custGeom>
              <a:avLst/>
              <a:gdLst>
                <a:gd name="connsiteX0" fmla="*/ 544787 w 993260"/>
                <a:gd name="connsiteY0" fmla="*/ 345772 h 811306"/>
                <a:gd name="connsiteX1" fmla="*/ 619463 w 993260"/>
                <a:gd name="connsiteY1" fmla="*/ 397683 h 811306"/>
                <a:gd name="connsiteX2" fmla="*/ 746050 w 993260"/>
                <a:gd name="connsiteY2" fmla="*/ 506459 h 811306"/>
                <a:gd name="connsiteX3" fmla="*/ 935216 w 993260"/>
                <a:gd name="connsiteY3" fmla="*/ 616091 h 811306"/>
                <a:gd name="connsiteX4" fmla="*/ 976460 w 993260"/>
                <a:gd name="connsiteY4" fmla="*/ 762205 h 811306"/>
                <a:gd name="connsiteX5" fmla="*/ 827870 w 993260"/>
                <a:gd name="connsiteY5" fmla="*/ 790304 h 811306"/>
                <a:gd name="connsiteX6" fmla="*/ 682137 w 993260"/>
                <a:gd name="connsiteY6" fmla="*/ 691625 h 811306"/>
                <a:gd name="connsiteX7" fmla="*/ 538024 w 993260"/>
                <a:gd name="connsiteY7" fmla="*/ 592755 h 811306"/>
                <a:gd name="connsiteX8" fmla="*/ 413532 w 993260"/>
                <a:gd name="connsiteY8" fmla="*/ 577706 h 811306"/>
                <a:gd name="connsiteX9" fmla="*/ 399435 w 993260"/>
                <a:gd name="connsiteY9" fmla="*/ 647429 h 811306"/>
                <a:gd name="connsiteX10" fmla="*/ 268276 w 993260"/>
                <a:gd name="connsiteY10" fmla="*/ 725819 h 811306"/>
                <a:gd name="connsiteX11" fmla="*/ 57964 w 993260"/>
                <a:gd name="connsiteY11" fmla="*/ 604947 h 811306"/>
                <a:gd name="connsiteX12" fmla="*/ 46058 w 993260"/>
                <a:gd name="connsiteY12" fmla="*/ 463977 h 811306"/>
                <a:gd name="connsiteX13" fmla="*/ 133878 w 993260"/>
                <a:gd name="connsiteY13" fmla="*/ 350344 h 811306"/>
                <a:gd name="connsiteX14" fmla="*/ 182741 w 993260"/>
                <a:gd name="connsiteY14" fmla="*/ 323198 h 811306"/>
                <a:gd name="connsiteX15" fmla="*/ 179503 w 993260"/>
                <a:gd name="connsiteY15" fmla="*/ 375204 h 811306"/>
                <a:gd name="connsiteX16" fmla="*/ 128925 w 993260"/>
                <a:gd name="connsiteY16" fmla="*/ 465025 h 811306"/>
                <a:gd name="connsiteX17" fmla="*/ 349715 w 993260"/>
                <a:gd name="connsiteY17" fmla="*/ 592946 h 811306"/>
                <a:gd name="connsiteX18" fmla="*/ 529356 w 993260"/>
                <a:gd name="connsiteY18" fmla="*/ 282621 h 811306"/>
                <a:gd name="connsiteX19" fmla="*/ 306471 w 993260"/>
                <a:gd name="connsiteY19" fmla="*/ 153272 h 811306"/>
                <a:gd name="connsiteX20" fmla="*/ 286373 w 993260"/>
                <a:gd name="connsiteY20" fmla="*/ 181751 h 811306"/>
                <a:gd name="connsiteX21" fmla="*/ 249131 w 993260"/>
                <a:gd name="connsiteY21" fmla="*/ 159082 h 811306"/>
                <a:gd name="connsiteX22" fmla="*/ 286373 w 993260"/>
                <a:gd name="connsiteY22" fmla="*/ 36305 h 811306"/>
                <a:gd name="connsiteX23" fmla="*/ 368765 w 993260"/>
                <a:gd name="connsiteY23" fmla="*/ 10682 h 811306"/>
                <a:gd name="connsiteX24" fmla="*/ 628130 w 993260"/>
                <a:gd name="connsiteY24" fmla="*/ 160701 h 811306"/>
                <a:gd name="connsiteX25" fmla="*/ 603937 w 993260"/>
                <a:gd name="connsiteY25" fmla="*/ 295861 h 811306"/>
                <a:gd name="connsiteX26" fmla="*/ 544787 w 993260"/>
                <a:gd name="connsiteY26" fmla="*/ 345677 h 811306"/>
                <a:gd name="connsiteX27" fmla="*/ 558884 w 993260"/>
                <a:gd name="connsiteY27" fmla="*/ 543130 h 811306"/>
                <a:gd name="connsiteX28" fmla="*/ 867017 w 993260"/>
                <a:gd name="connsiteY28" fmla="*/ 751156 h 811306"/>
                <a:gd name="connsiteX29" fmla="*/ 930930 w 993260"/>
                <a:gd name="connsiteY29" fmla="*/ 732963 h 811306"/>
                <a:gd name="connsiteX30" fmla="*/ 914071 w 993260"/>
                <a:gd name="connsiteY30" fmla="*/ 664478 h 811306"/>
                <a:gd name="connsiteX31" fmla="*/ 594317 w 993260"/>
                <a:gd name="connsiteY31" fmla="*/ 483027 h 811306"/>
                <a:gd name="connsiteX32" fmla="*/ 558884 w 993260"/>
                <a:gd name="connsiteY32" fmla="*/ 543130 h 811306"/>
                <a:gd name="connsiteX33" fmla="*/ 337046 w 993260"/>
                <a:gd name="connsiteY33" fmla="*/ 52783 h 811306"/>
                <a:gd name="connsiteX34" fmla="*/ 313901 w 993260"/>
                <a:gd name="connsiteY34" fmla="*/ 97074 h 811306"/>
                <a:gd name="connsiteX35" fmla="*/ 577934 w 993260"/>
                <a:gd name="connsiteY35" fmla="*/ 249284 h 811306"/>
                <a:gd name="connsiteX36" fmla="*/ 600984 w 993260"/>
                <a:gd name="connsiteY36" fmla="*/ 204707 h 811306"/>
                <a:gd name="connsiteX37" fmla="*/ 336951 w 993260"/>
                <a:gd name="connsiteY37" fmla="*/ 52783 h 811306"/>
                <a:gd name="connsiteX38" fmla="*/ 80062 w 993260"/>
                <a:gd name="connsiteY38" fmla="*/ 498267 h 811306"/>
                <a:gd name="connsiteX39" fmla="*/ 56154 w 993260"/>
                <a:gd name="connsiteY39" fmla="*/ 541892 h 811306"/>
                <a:gd name="connsiteX40" fmla="*/ 320378 w 993260"/>
                <a:gd name="connsiteY40" fmla="*/ 694958 h 811306"/>
                <a:gd name="connsiteX41" fmla="*/ 344666 w 993260"/>
                <a:gd name="connsiteY41" fmla="*/ 651239 h 811306"/>
                <a:gd name="connsiteX42" fmla="*/ 80157 w 993260"/>
                <a:gd name="connsiteY42" fmla="*/ 498267 h 811306"/>
                <a:gd name="connsiteX43" fmla="*/ 566694 w 993260"/>
                <a:gd name="connsiteY43" fmla="*/ 423496 h 811306"/>
                <a:gd name="connsiteX44" fmla="*/ 522593 w 993260"/>
                <a:gd name="connsiteY44" fmla="*/ 399302 h 811306"/>
                <a:gd name="connsiteX45" fmla="*/ 447632 w 993260"/>
                <a:gd name="connsiteY45" fmla="*/ 530843 h 811306"/>
                <a:gd name="connsiteX46" fmla="*/ 491447 w 993260"/>
                <a:gd name="connsiteY46" fmla="*/ 554274 h 811306"/>
                <a:gd name="connsiteX47" fmla="*/ 566694 w 993260"/>
                <a:gd name="connsiteY47" fmla="*/ 423496 h 81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93260" h="811306">
                  <a:moveTo>
                    <a:pt x="544787" y="345772"/>
                  </a:moveTo>
                  <a:cubicBezTo>
                    <a:pt x="577743" y="367679"/>
                    <a:pt x="616891" y="379967"/>
                    <a:pt x="619463" y="397683"/>
                  </a:cubicBezTo>
                  <a:cubicBezTo>
                    <a:pt x="630702" y="474074"/>
                    <a:pt x="700711" y="475883"/>
                    <a:pt x="746050" y="506459"/>
                  </a:cubicBezTo>
                  <a:cubicBezTo>
                    <a:pt x="806343" y="547130"/>
                    <a:pt x="872637" y="578753"/>
                    <a:pt x="935216" y="616091"/>
                  </a:cubicBezTo>
                  <a:cubicBezTo>
                    <a:pt x="993509" y="650858"/>
                    <a:pt x="1009130" y="709817"/>
                    <a:pt x="976460" y="762205"/>
                  </a:cubicBezTo>
                  <a:cubicBezTo>
                    <a:pt x="943694" y="814688"/>
                    <a:pt x="884639" y="826784"/>
                    <a:pt x="827870" y="790304"/>
                  </a:cubicBezTo>
                  <a:cubicBezTo>
                    <a:pt x="778530" y="758585"/>
                    <a:pt x="730619" y="724676"/>
                    <a:pt x="682137" y="691625"/>
                  </a:cubicBezTo>
                  <a:cubicBezTo>
                    <a:pt x="634988" y="659430"/>
                    <a:pt x="588030" y="627045"/>
                    <a:pt x="538024" y="592755"/>
                  </a:cubicBezTo>
                  <a:cubicBezTo>
                    <a:pt x="494495" y="644381"/>
                    <a:pt x="461633" y="590755"/>
                    <a:pt x="413532" y="577706"/>
                  </a:cubicBezTo>
                  <a:cubicBezTo>
                    <a:pt x="408389" y="601804"/>
                    <a:pt x="399911" y="624569"/>
                    <a:pt x="399435" y="647429"/>
                  </a:cubicBezTo>
                  <a:cubicBezTo>
                    <a:pt x="397625" y="724962"/>
                    <a:pt x="334094" y="763824"/>
                    <a:pt x="268276" y="725819"/>
                  </a:cubicBezTo>
                  <a:cubicBezTo>
                    <a:pt x="198267" y="685433"/>
                    <a:pt x="129592" y="642380"/>
                    <a:pt x="57964" y="604947"/>
                  </a:cubicBezTo>
                  <a:cubicBezTo>
                    <a:pt x="-22046" y="563132"/>
                    <a:pt x="-12616" y="521222"/>
                    <a:pt x="46058" y="463977"/>
                  </a:cubicBezTo>
                  <a:cubicBezTo>
                    <a:pt x="82157" y="428735"/>
                    <a:pt x="107875" y="390635"/>
                    <a:pt x="133878" y="350344"/>
                  </a:cubicBezTo>
                  <a:cubicBezTo>
                    <a:pt x="145689" y="331961"/>
                    <a:pt x="156262" y="304910"/>
                    <a:pt x="182741" y="323198"/>
                  </a:cubicBezTo>
                  <a:cubicBezTo>
                    <a:pt x="190457" y="328532"/>
                    <a:pt x="186361" y="359583"/>
                    <a:pt x="179503" y="375204"/>
                  </a:cubicBezTo>
                  <a:cubicBezTo>
                    <a:pt x="166454" y="405303"/>
                    <a:pt x="147499" y="432830"/>
                    <a:pt x="128925" y="465025"/>
                  </a:cubicBezTo>
                  <a:cubicBezTo>
                    <a:pt x="202839" y="507887"/>
                    <a:pt x="273705" y="548940"/>
                    <a:pt x="349715" y="592946"/>
                  </a:cubicBezTo>
                  <a:cubicBezTo>
                    <a:pt x="409627" y="489409"/>
                    <a:pt x="468110" y="388444"/>
                    <a:pt x="529356" y="282621"/>
                  </a:cubicBezTo>
                  <a:cubicBezTo>
                    <a:pt x="456490" y="240330"/>
                    <a:pt x="385814" y="199277"/>
                    <a:pt x="306471" y="153272"/>
                  </a:cubicBezTo>
                  <a:cubicBezTo>
                    <a:pt x="300375" y="162320"/>
                    <a:pt x="295898" y="176894"/>
                    <a:pt x="286373" y="181751"/>
                  </a:cubicBezTo>
                  <a:cubicBezTo>
                    <a:pt x="265133" y="192610"/>
                    <a:pt x="244178" y="184514"/>
                    <a:pt x="249131" y="159082"/>
                  </a:cubicBezTo>
                  <a:cubicBezTo>
                    <a:pt x="257322" y="117267"/>
                    <a:pt x="270657" y="76024"/>
                    <a:pt x="286373" y="36305"/>
                  </a:cubicBezTo>
                  <a:cubicBezTo>
                    <a:pt x="301899" y="-2843"/>
                    <a:pt x="334475" y="-8558"/>
                    <a:pt x="368765" y="10682"/>
                  </a:cubicBezTo>
                  <a:cubicBezTo>
                    <a:pt x="455918" y="59450"/>
                    <a:pt x="542691" y="108980"/>
                    <a:pt x="628130" y="160701"/>
                  </a:cubicBezTo>
                  <a:cubicBezTo>
                    <a:pt x="670326" y="186323"/>
                    <a:pt x="655086" y="260333"/>
                    <a:pt x="603937" y="295861"/>
                  </a:cubicBezTo>
                  <a:cubicBezTo>
                    <a:pt x="584411" y="309386"/>
                    <a:pt x="567456" y="326436"/>
                    <a:pt x="544787" y="345677"/>
                  </a:cubicBezTo>
                  <a:close/>
                  <a:moveTo>
                    <a:pt x="558884" y="543130"/>
                  </a:moveTo>
                  <a:cubicBezTo>
                    <a:pt x="662325" y="613901"/>
                    <a:pt x="763004" y="685052"/>
                    <a:pt x="867017" y="751156"/>
                  </a:cubicBezTo>
                  <a:cubicBezTo>
                    <a:pt x="880067" y="759443"/>
                    <a:pt x="917786" y="747536"/>
                    <a:pt x="930930" y="732963"/>
                  </a:cubicBezTo>
                  <a:cubicBezTo>
                    <a:pt x="951790" y="709913"/>
                    <a:pt x="941027" y="680099"/>
                    <a:pt x="914071" y="664478"/>
                  </a:cubicBezTo>
                  <a:cubicBezTo>
                    <a:pt x="808820" y="603518"/>
                    <a:pt x="702616" y="544273"/>
                    <a:pt x="594317" y="483027"/>
                  </a:cubicBezTo>
                  <a:cubicBezTo>
                    <a:pt x="581934" y="504077"/>
                    <a:pt x="571647" y="521413"/>
                    <a:pt x="558884" y="543130"/>
                  </a:cubicBezTo>
                  <a:close/>
                  <a:moveTo>
                    <a:pt x="337046" y="52783"/>
                  </a:moveTo>
                  <a:cubicBezTo>
                    <a:pt x="327902" y="70309"/>
                    <a:pt x="321235" y="82977"/>
                    <a:pt x="313901" y="97074"/>
                  </a:cubicBezTo>
                  <a:cubicBezTo>
                    <a:pt x="403150" y="148509"/>
                    <a:pt x="488684" y="197849"/>
                    <a:pt x="577934" y="249284"/>
                  </a:cubicBezTo>
                  <a:cubicBezTo>
                    <a:pt x="586887" y="231948"/>
                    <a:pt x="593555" y="219089"/>
                    <a:pt x="600984" y="204707"/>
                  </a:cubicBezTo>
                  <a:cubicBezTo>
                    <a:pt x="511544" y="153272"/>
                    <a:pt x="425915" y="103932"/>
                    <a:pt x="336951" y="52783"/>
                  </a:cubicBezTo>
                  <a:close/>
                  <a:moveTo>
                    <a:pt x="80062" y="498267"/>
                  </a:moveTo>
                  <a:cubicBezTo>
                    <a:pt x="70537" y="515603"/>
                    <a:pt x="63965" y="527509"/>
                    <a:pt x="56154" y="541892"/>
                  </a:cubicBezTo>
                  <a:cubicBezTo>
                    <a:pt x="145213" y="593517"/>
                    <a:pt x="231795" y="643714"/>
                    <a:pt x="320378" y="694958"/>
                  </a:cubicBezTo>
                  <a:cubicBezTo>
                    <a:pt x="329903" y="677813"/>
                    <a:pt x="336475" y="665907"/>
                    <a:pt x="344666" y="651239"/>
                  </a:cubicBezTo>
                  <a:cubicBezTo>
                    <a:pt x="256274" y="600089"/>
                    <a:pt x="170549" y="550559"/>
                    <a:pt x="80157" y="498267"/>
                  </a:cubicBezTo>
                  <a:close/>
                  <a:moveTo>
                    <a:pt x="566694" y="423496"/>
                  </a:moveTo>
                  <a:cubicBezTo>
                    <a:pt x="550406" y="414542"/>
                    <a:pt x="537738" y="407589"/>
                    <a:pt x="522593" y="399302"/>
                  </a:cubicBezTo>
                  <a:cubicBezTo>
                    <a:pt x="496400" y="445308"/>
                    <a:pt x="472492" y="487218"/>
                    <a:pt x="447632" y="530843"/>
                  </a:cubicBezTo>
                  <a:cubicBezTo>
                    <a:pt x="464015" y="539606"/>
                    <a:pt x="476302" y="546178"/>
                    <a:pt x="491447" y="554274"/>
                  </a:cubicBezTo>
                  <a:cubicBezTo>
                    <a:pt x="516497" y="510650"/>
                    <a:pt x="540596" y="468740"/>
                    <a:pt x="566694" y="42349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id="{55B4D30F-6857-483B-8B51-2F1FB555397D}"/>
                </a:ext>
              </a:extLst>
            </p:cNvPr>
            <p:cNvSpPr/>
            <p:nvPr/>
          </p:nvSpPr>
          <p:spPr>
            <a:xfrm>
              <a:off x="5590292" y="3034233"/>
              <a:ext cx="1030915" cy="260492"/>
            </a:xfrm>
            <a:custGeom>
              <a:avLst/>
              <a:gdLst>
                <a:gd name="connsiteX0" fmla="*/ 583527 w 1030915"/>
                <a:gd name="connsiteY0" fmla="*/ 208552 h 260492"/>
                <a:gd name="connsiteX1" fmla="*/ 961288 w 1030915"/>
                <a:gd name="connsiteY1" fmla="*/ 208552 h 260492"/>
                <a:gd name="connsiteX2" fmla="*/ 999007 w 1030915"/>
                <a:gd name="connsiteY2" fmla="*/ 209600 h 260492"/>
                <a:gd name="connsiteX3" fmla="*/ 1030916 w 1030915"/>
                <a:gd name="connsiteY3" fmla="*/ 235699 h 260492"/>
                <a:gd name="connsiteX4" fmla="*/ 1001007 w 1030915"/>
                <a:gd name="connsiteY4" fmla="*/ 258559 h 260492"/>
                <a:gd name="connsiteX5" fmla="*/ 972813 w 1030915"/>
                <a:gd name="connsiteY5" fmla="*/ 259606 h 260492"/>
                <a:gd name="connsiteX6" fmla="*/ 63462 w 1030915"/>
                <a:gd name="connsiteY6" fmla="*/ 259606 h 260492"/>
                <a:gd name="connsiteX7" fmla="*/ 978 w 1030915"/>
                <a:gd name="connsiteY7" fmla="*/ 197789 h 260492"/>
                <a:gd name="connsiteX8" fmla="*/ 42507 w 1030915"/>
                <a:gd name="connsiteY8" fmla="*/ 43579 h 260492"/>
                <a:gd name="connsiteX9" fmla="*/ 114420 w 1030915"/>
                <a:gd name="connsiteY9" fmla="*/ 2717 h 260492"/>
                <a:gd name="connsiteX10" fmla="*/ 457130 w 1030915"/>
                <a:gd name="connsiteY10" fmla="*/ 1288 h 260492"/>
                <a:gd name="connsiteX11" fmla="*/ 544950 w 1030915"/>
                <a:gd name="connsiteY11" fmla="*/ 76345 h 260492"/>
                <a:gd name="connsiteX12" fmla="*/ 583431 w 1030915"/>
                <a:gd name="connsiteY12" fmla="*/ 208457 h 260492"/>
                <a:gd name="connsiteX13" fmla="*/ 58890 w 1030915"/>
                <a:gd name="connsiteY13" fmla="*/ 205885 h 260492"/>
                <a:gd name="connsiteX14" fmla="*/ 514089 w 1030915"/>
                <a:gd name="connsiteY14" fmla="*/ 205885 h 260492"/>
                <a:gd name="connsiteX15" fmla="*/ 514089 w 1030915"/>
                <a:gd name="connsiteY15" fmla="*/ 162356 h 260492"/>
                <a:gd name="connsiteX16" fmla="*/ 58890 w 1030915"/>
                <a:gd name="connsiteY16" fmla="*/ 162356 h 260492"/>
                <a:gd name="connsiteX17" fmla="*/ 58890 w 1030915"/>
                <a:gd name="connsiteY17" fmla="*/ 205885 h 260492"/>
                <a:gd name="connsiteX18" fmla="*/ 84512 w 1030915"/>
                <a:gd name="connsiteY18" fmla="*/ 102063 h 260492"/>
                <a:gd name="connsiteX19" fmla="*/ 486372 w 1030915"/>
                <a:gd name="connsiteY19" fmla="*/ 102063 h 260492"/>
                <a:gd name="connsiteX20" fmla="*/ 453415 w 1030915"/>
                <a:gd name="connsiteY20" fmla="*/ 55390 h 260492"/>
                <a:gd name="connsiteX21" fmla="*/ 121088 w 1030915"/>
                <a:gd name="connsiteY21" fmla="*/ 55390 h 260492"/>
                <a:gd name="connsiteX22" fmla="*/ 84512 w 1030915"/>
                <a:gd name="connsiteY22" fmla="*/ 102063 h 26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30915" h="260492">
                  <a:moveTo>
                    <a:pt x="583527" y="208552"/>
                  </a:moveTo>
                  <a:cubicBezTo>
                    <a:pt x="704780" y="208552"/>
                    <a:pt x="832986" y="208552"/>
                    <a:pt x="961288" y="208552"/>
                  </a:cubicBezTo>
                  <a:cubicBezTo>
                    <a:pt x="973956" y="208552"/>
                    <a:pt x="988053" y="205123"/>
                    <a:pt x="999007" y="209600"/>
                  </a:cubicBezTo>
                  <a:cubicBezTo>
                    <a:pt x="1011199" y="214553"/>
                    <a:pt x="1020438" y="226650"/>
                    <a:pt x="1030916" y="235699"/>
                  </a:cubicBezTo>
                  <a:cubicBezTo>
                    <a:pt x="1021010" y="243509"/>
                    <a:pt x="1012152" y="253415"/>
                    <a:pt x="1001007" y="258559"/>
                  </a:cubicBezTo>
                  <a:cubicBezTo>
                    <a:pt x="993102" y="262178"/>
                    <a:pt x="982243" y="259606"/>
                    <a:pt x="972813" y="259606"/>
                  </a:cubicBezTo>
                  <a:cubicBezTo>
                    <a:pt x="669728" y="259606"/>
                    <a:pt x="366642" y="259702"/>
                    <a:pt x="63462" y="259606"/>
                  </a:cubicBezTo>
                  <a:cubicBezTo>
                    <a:pt x="3645" y="259606"/>
                    <a:pt x="8026" y="257797"/>
                    <a:pt x="978" y="197789"/>
                  </a:cubicBezTo>
                  <a:cubicBezTo>
                    <a:pt x="-5880" y="139020"/>
                    <a:pt x="24981" y="93014"/>
                    <a:pt x="42507" y="43579"/>
                  </a:cubicBezTo>
                  <a:cubicBezTo>
                    <a:pt x="49746" y="23386"/>
                    <a:pt x="88989" y="3670"/>
                    <a:pt x="114420" y="2717"/>
                  </a:cubicBezTo>
                  <a:cubicBezTo>
                    <a:pt x="228530" y="-1569"/>
                    <a:pt x="342830" y="241"/>
                    <a:pt x="457130" y="1288"/>
                  </a:cubicBezTo>
                  <a:cubicBezTo>
                    <a:pt x="509898" y="1765"/>
                    <a:pt x="533806" y="26053"/>
                    <a:pt x="544950" y="76345"/>
                  </a:cubicBezTo>
                  <a:cubicBezTo>
                    <a:pt x="554094" y="117589"/>
                    <a:pt x="568382" y="157689"/>
                    <a:pt x="583431" y="208457"/>
                  </a:cubicBezTo>
                  <a:close/>
                  <a:moveTo>
                    <a:pt x="58890" y="205885"/>
                  </a:moveTo>
                  <a:lnTo>
                    <a:pt x="514089" y="205885"/>
                  </a:lnTo>
                  <a:lnTo>
                    <a:pt x="514089" y="162356"/>
                  </a:lnTo>
                  <a:lnTo>
                    <a:pt x="58890" y="162356"/>
                  </a:lnTo>
                  <a:lnTo>
                    <a:pt x="58890" y="205885"/>
                  </a:lnTo>
                  <a:close/>
                  <a:moveTo>
                    <a:pt x="84512" y="102063"/>
                  </a:moveTo>
                  <a:lnTo>
                    <a:pt x="486372" y="102063"/>
                  </a:lnTo>
                  <a:cubicBezTo>
                    <a:pt x="496087" y="69583"/>
                    <a:pt x="485324" y="55295"/>
                    <a:pt x="453415" y="55390"/>
                  </a:cubicBezTo>
                  <a:cubicBezTo>
                    <a:pt x="342639" y="55676"/>
                    <a:pt x="231864" y="55676"/>
                    <a:pt x="121088" y="55390"/>
                  </a:cubicBezTo>
                  <a:cubicBezTo>
                    <a:pt x="90132" y="55390"/>
                    <a:pt x="78035" y="69202"/>
                    <a:pt x="84512" y="1020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67" name="Forma libre: forma 66">
              <a:extLst>
                <a:ext uri="{FF2B5EF4-FFF2-40B4-BE49-F238E27FC236}">
                  <a16:creationId xmlns:a16="http://schemas.microsoft.com/office/drawing/2014/main" id="{A13C1D0C-7BE8-4AEC-B74C-D859C2FB429A}"/>
                </a:ext>
              </a:extLst>
            </p:cNvPr>
            <p:cNvSpPr/>
            <p:nvPr/>
          </p:nvSpPr>
          <p:spPr>
            <a:xfrm>
              <a:off x="6571664" y="3589015"/>
              <a:ext cx="593059" cy="492292"/>
            </a:xfrm>
            <a:custGeom>
              <a:avLst/>
              <a:gdLst>
                <a:gd name="connsiteX0" fmla="*/ 296908 w 593059"/>
                <a:gd name="connsiteY0" fmla="*/ 491590 h 492292"/>
                <a:gd name="connsiteX1" fmla="*/ 54306 w 593059"/>
                <a:gd name="connsiteY1" fmla="*/ 492066 h 492292"/>
                <a:gd name="connsiteX2" fmla="*/ 14 w 593059"/>
                <a:gd name="connsiteY2" fmla="*/ 441012 h 492292"/>
                <a:gd name="connsiteX3" fmla="*/ 14 w 593059"/>
                <a:gd name="connsiteY3" fmla="*/ 50868 h 492292"/>
                <a:gd name="connsiteX4" fmla="*/ 48972 w 593059"/>
                <a:gd name="connsiteY4" fmla="*/ 4 h 492292"/>
                <a:gd name="connsiteX5" fmla="*/ 543701 w 593059"/>
                <a:gd name="connsiteY5" fmla="*/ 4 h 492292"/>
                <a:gd name="connsiteX6" fmla="*/ 593040 w 593059"/>
                <a:gd name="connsiteY6" fmla="*/ 50677 h 492292"/>
                <a:gd name="connsiteX7" fmla="*/ 593040 w 593059"/>
                <a:gd name="connsiteY7" fmla="*/ 440821 h 492292"/>
                <a:gd name="connsiteX8" fmla="*/ 539319 w 593059"/>
                <a:gd name="connsiteY8" fmla="*/ 492256 h 492292"/>
                <a:gd name="connsiteX9" fmla="*/ 296717 w 593059"/>
                <a:gd name="connsiteY9" fmla="*/ 491780 h 492292"/>
                <a:gd name="connsiteX10" fmla="*/ 296717 w 593059"/>
                <a:gd name="connsiteY10" fmla="*/ 491494 h 492292"/>
                <a:gd name="connsiteX11" fmla="*/ 54687 w 593059"/>
                <a:gd name="connsiteY11" fmla="*/ 55345 h 492292"/>
                <a:gd name="connsiteX12" fmla="*/ 54687 w 593059"/>
                <a:gd name="connsiteY12" fmla="*/ 433963 h 492292"/>
                <a:gd name="connsiteX13" fmla="*/ 537319 w 593059"/>
                <a:gd name="connsiteY13" fmla="*/ 433963 h 492292"/>
                <a:gd name="connsiteX14" fmla="*/ 537319 w 593059"/>
                <a:gd name="connsiteY14" fmla="*/ 55345 h 492292"/>
                <a:gd name="connsiteX15" fmla="*/ 54687 w 593059"/>
                <a:gd name="connsiteY15" fmla="*/ 55345 h 49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3059" h="492292">
                  <a:moveTo>
                    <a:pt x="296908" y="491590"/>
                  </a:moveTo>
                  <a:cubicBezTo>
                    <a:pt x="216040" y="491590"/>
                    <a:pt x="135173" y="490446"/>
                    <a:pt x="54306" y="492066"/>
                  </a:cubicBezTo>
                  <a:cubicBezTo>
                    <a:pt x="16968" y="492828"/>
                    <a:pt x="-558" y="482255"/>
                    <a:pt x="14" y="441012"/>
                  </a:cubicBezTo>
                  <a:cubicBezTo>
                    <a:pt x="1918" y="310995"/>
                    <a:pt x="1728" y="180884"/>
                    <a:pt x="14" y="50868"/>
                  </a:cubicBezTo>
                  <a:cubicBezTo>
                    <a:pt x="-463" y="14101"/>
                    <a:pt x="11634" y="-186"/>
                    <a:pt x="48972" y="4"/>
                  </a:cubicBezTo>
                  <a:cubicBezTo>
                    <a:pt x="213850" y="1147"/>
                    <a:pt x="378823" y="1147"/>
                    <a:pt x="543701" y="4"/>
                  </a:cubicBezTo>
                  <a:cubicBezTo>
                    <a:pt x="580848" y="-281"/>
                    <a:pt x="593516" y="13720"/>
                    <a:pt x="593040" y="50677"/>
                  </a:cubicBezTo>
                  <a:cubicBezTo>
                    <a:pt x="591421" y="180694"/>
                    <a:pt x="591040" y="310805"/>
                    <a:pt x="593040" y="440821"/>
                  </a:cubicBezTo>
                  <a:cubicBezTo>
                    <a:pt x="593707" y="481969"/>
                    <a:pt x="576943" y="493018"/>
                    <a:pt x="539319" y="492256"/>
                  </a:cubicBezTo>
                  <a:cubicBezTo>
                    <a:pt x="458452" y="490637"/>
                    <a:pt x="377585" y="491780"/>
                    <a:pt x="296717" y="491780"/>
                  </a:cubicBezTo>
                  <a:lnTo>
                    <a:pt x="296717" y="491494"/>
                  </a:lnTo>
                  <a:close/>
                  <a:moveTo>
                    <a:pt x="54687" y="55345"/>
                  </a:moveTo>
                  <a:lnTo>
                    <a:pt x="54687" y="433963"/>
                  </a:lnTo>
                  <a:lnTo>
                    <a:pt x="537319" y="433963"/>
                  </a:lnTo>
                  <a:lnTo>
                    <a:pt x="537319" y="55345"/>
                  </a:lnTo>
                  <a:lnTo>
                    <a:pt x="54687" y="5534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68" name="Forma libre: forma 67">
              <a:extLst>
                <a:ext uri="{FF2B5EF4-FFF2-40B4-BE49-F238E27FC236}">
                  <a16:creationId xmlns:a16="http://schemas.microsoft.com/office/drawing/2014/main" id="{C19F773D-15B8-440C-9C11-59FB1B1D7729}"/>
                </a:ext>
              </a:extLst>
            </p:cNvPr>
            <p:cNvSpPr/>
            <p:nvPr/>
          </p:nvSpPr>
          <p:spPr>
            <a:xfrm>
              <a:off x="5493237" y="3557968"/>
              <a:ext cx="633337" cy="328612"/>
            </a:xfrm>
            <a:custGeom>
              <a:avLst/>
              <a:gdLst>
                <a:gd name="connsiteX0" fmla="*/ 357779 w 633337"/>
                <a:gd name="connsiteY0" fmla="*/ 143066 h 328612"/>
                <a:gd name="connsiteX1" fmla="*/ 586284 w 633337"/>
                <a:gd name="connsiteY1" fmla="*/ 144209 h 328612"/>
                <a:gd name="connsiteX2" fmla="*/ 633338 w 633337"/>
                <a:gd name="connsiteY2" fmla="*/ 169069 h 328612"/>
                <a:gd name="connsiteX3" fmla="*/ 587141 w 633337"/>
                <a:gd name="connsiteY3" fmla="*/ 195167 h 328612"/>
                <a:gd name="connsiteX4" fmla="*/ 363685 w 633337"/>
                <a:gd name="connsiteY4" fmla="*/ 195167 h 328612"/>
                <a:gd name="connsiteX5" fmla="*/ 295867 w 633337"/>
                <a:gd name="connsiteY5" fmla="*/ 169831 h 328612"/>
                <a:gd name="connsiteX6" fmla="*/ 268054 w 633337"/>
                <a:gd name="connsiteY6" fmla="*/ 293275 h 328612"/>
                <a:gd name="connsiteX7" fmla="*/ 242146 w 633337"/>
                <a:gd name="connsiteY7" fmla="*/ 328613 h 328612"/>
                <a:gd name="connsiteX8" fmla="*/ 210618 w 633337"/>
                <a:gd name="connsiteY8" fmla="*/ 294227 h 328612"/>
                <a:gd name="connsiteX9" fmla="*/ 182710 w 633337"/>
                <a:gd name="connsiteY9" fmla="*/ 203549 h 328612"/>
                <a:gd name="connsiteX10" fmla="*/ 113177 w 633337"/>
                <a:gd name="connsiteY10" fmla="*/ 210312 h 328612"/>
                <a:gd name="connsiteX11" fmla="*/ 71934 w 633337"/>
                <a:gd name="connsiteY11" fmla="*/ 196501 h 328612"/>
                <a:gd name="connsiteX12" fmla="*/ 20 w 633337"/>
                <a:gd name="connsiteY12" fmla="*/ 168402 h 328612"/>
                <a:gd name="connsiteX13" fmla="*/ 73934 w 633337"/>
                <a:gd name="connsiteY13" fmla="*/ 143351 h 328612"/>
                <a:gd name="connsiteX14" fmla="*/ 102414 w 633337"/>
                <a:gd name="connsiteY14" fmla="*/ 143256 h 328612"/>
                <a:gd name="connsiteX15" fmla="*/ 158707 w 633337"/>
                <a:gd name="connsiteY15" fmla="*/ 108776 h 328612"/>
                <a:gd name="connsiteX16" fmla="*/ 184234 w 633337"/>
                <a:gd name="connsiteY16" fmla="*/ 87344 h 328612"/>
                <a:gd name="connsiteX17" fmla="*/ 211952 w 633337"/>
                <a:gd name="connsiteY17" fmla="*/ 113538 h 328612"/>
                <a:gd name="connsiteX18" fmla="*/ 237002 w 633337"/>
                <a:gd name="connsiteY18" fmla="*/ 193167 h 328612"/>
                <a:gd name="connsiteX19" fmla="*/ 272435 w 633337"/>
                <a:gd name="connsiteY19" fmla="*/ 35624 h 328612"/>
                <a:gd name="connsiteX20" fmla="*/ 303106 w 633337"/>
                <a:gd name="connsiteY20" fmla="*/ 0 h 328612"/>
                <a:gd name="connsiteX21" fmla="*/ 329109 w 633337"/>
                <a:gd name="connsiteY21" fmla="*/ 34576 h 328612"/>
                <a:gd name="connsiteX22" fmla="*/ 357970 w 633337"/>
                <a:gd name="connsiteY22" fmla="*/ 142970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3337" h="328612">
                  <a:moveTo>
                    <a:pt x="357779" y="143066"/>
                  </a:moveTo>
                  <a:cubicBezTo>
                    <a:pt x="437504" y="143066"/>
                    <a:pt x="511989" y="141542"/>
                    <a:pt x="586284" y="144209"/>
                  </a:cubicBezTo>
                  <a:cubicBezTo>
                    <a:pt x="602286" y="144780"/>
                    <a:pt x="617621" y="160401"/>
                    <a:pt x="633338" y="169069"/>
                  </a:cubicBezTo>
                  <a:cubicBezTo>
                    <a:pt x="618002" y="178213"/>
                    <a:pt x="602858" y="194596"/>
                    <a:pt x="587141" y="195167"/>
                  </a:cubicBezTo>
                  <a:cubicBezTo>
                    <a:pt x="512751" y="197930"/>
                    <a:pt x="438075" y="198311"/>
                    <a:pt x="363685" y="195167"/>
                  </a:cubicBezTo>
                  <a:cubicBezTo>
                    <a:pt x="341587" y="194215"/>
                    <a:pt x="320060" y="179261"/>
                    <a:pt x="295867" y="169831"/>
                  </a:cubicBezTo>
                  <a:cubicBezTo>
                    <a:pt x="288342" y="204311"/>
                    <a:pt x="279960" y="249269"/>
                    <a:pt x="268054" y="293275"/>
                  </a:cubicBezTo>
                  <a:cubicBezTo>
                    <a:pt x="264530" y="306419"/>
                    <a:pt x="251099" y="316897"/>
                    <a:pt x="242146" y="328613"/>
                  </a:cubicBezTo>
                  <a:cubicBezTo>
                    <a:pt x="231287" y="317278"/>
                    <a:pt x="216238" y="307753"/>
                    <a:pt x="210618" y="294227"/>
                  </a:cubicBezTo>
                  <a:cubicBezTo>
                    <a:pt x="199093" y="266795"/>
                    <a:pt x="192711" y="237173"/>
                    <a:pt x="182710" y="203549"/>
                  </a:cubicBezTo>
                  <a:cubicBezTo>
                    <a:pt x="159850" y="239078"/>
                    <a:pt x="138895" y="253460"/>
                    <a:pt x="113177" y="210312"/>
                  </a:cubicBezTo>
                  <a:cubicBezTo>
                    <a:pt x="107462" y="200787"/>
                    <a:pt x="86317" y="200120"/>
                    <a:pt x="71934" y="196501"/>
                  </a:cubicBezTo>
                  <a:cubicBezTo>
                    <a:pt x="45931" y="189929"/>
                    <a:pt x="-1123" y="213170"/>
                    <a:pt x="20" y="168402"/>
                  </a:cubicBezTo>
                  <a:cubicBezTo>
                    <a:pt x="1163" y="124587"/>
                    <a:pt x="47741" y="149352"/>
                    <a:pt x="73934" y="143351"/>
                  </a:cubicBezTo>
                  <a:cubicBezTo>
                    <a:pt x="82983" y="141256"/>
                    <a:pt x="93080" y="141923"/>
                    <a:pt x="102414" y="143256"/>
                  </a:cubicBezTo>
                  <a:cubicBezTo>
                    <a:pt x="131084" y="147447"/>
                    <a:pt x="150611" y="140399"/>
                    <a:pt x="158707" y="108776"/>
                  </a:cubicBezTo>
                  <a:cubicBezTo>
                    <a:pt x="161088" y="99441"/>
                    <a:pt x="177757" y="85630"/>
                    <a:pt x="184234" y="87344"/>
                  </a:cubicBezTo>
                  <a:cubicBezTo>
                    <a:pt x="195188" y="90297"/>
                    <a:pt x="206903" y="102394"/>
                    <a:pt x="211952" y="113538"/>
                  </a:cubicBezTo>
                  <a:cubicBezTo>
                    <a:pt x="221381" y="134588"/>
                    <a:pt x="226239" y="157639"/>
                    <a:pt x="237002" y="193167"/>
                  </a:cubicBezTo>
                  <a:cubicBezTo>
                    <a:pt x="250528" y="130969"/>
                    <a:pt x="259291" y="82772"/>
                    <a:pt x="272435" y="35624"/>
                  </a:cubicBezTo>
                  <a:cubicBezTo>
                    <a:pt x="276245" y="22003"/>
                    <a:pt x="292533" y="11811"/>
                    <a:pt x="303106" y="0"/>
                  </a:cubicBezTo>
                  <a:cubicBezTo>
                    <a:pt x="311964" y="11430"/>
                    <a:pt x="324823" y="21622"/>
                    <a:pt x="329109" y="34576"/>
                  </a:cubicBezTo>
                  <a:cubicBezTo>
                    <a:pt x="340444" y="68961"/>
                    <a:pt x="348064" y="104680"/>
                    <a:pt x="357970" y="14297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69" name="Forma libre: forma 68">
              <a:extLst>
                <a:ext uri="{FF2B5EF4-FFF2-40B4-BE49-F238E27FC236}">
                  <a16:creationId xmlns:a16="http://schemas.microsoft.com/office/drawing/2014/main" id="{DCD1630C-A347-482E-A9CF-806CD6FB231A}"/>
                </a:ext>
              </a:extLst>
            </p:cNvPr>
            <p:cNvSpPr/>
            <p:nvPr/>
          </p:nvSpPr>
          <p:spPr>
            <a:xfrm>
              <a:off x="4948088" y="2817131"/>
              <a:ext cx="521547" cy="602857"/>
            </a:xfrm>
            <a:custGeom>
              <a:avLst/>
              <a:gdLst>
                <a:gd name="connsiteX0" fmla="*/ 140261 w 521547"/>
                <a:gd name="connsiteY0" fmla="*/ 140190 h 602857"/>
                <a:gd name="connsiteX1" fmla="*/ 208270 w 521547"/>
                <a:gd name="connsiteY1" fmla="*/ 80659 h 602857"/>
                <a:gd name="connsiteX2" fmla="*/ 249132 w 521547"/>
                <a:gd name="connsiteY2" fmla="*/ 60561 h 602857"/>
                <a:gd name="connsiteX3" fmla="*/ 329523 w 521547"/>
                <a:gd name="connsiteY3" fmla="*/ 25605 h 602857"/>
                <a:gd name="connsiteX4" fmla="*/ 375529 w 521547"/>
                <a:gd name="connsiteY4" fmla="*/ 11222 h 602857"/>
                <a:gd name="connsiteX5" fmla="*/ 427250 w 521547"/>
                <a:gd name="connsiteY5" fmla="*/ 22461 h 602857"/>
                <a:gd name="connsiteX6" fmla="*/ 486971 w 521547"/>
                <a:gd name="connsiteY6" fmla="*/ 8079 h 602857"/>
                <a:gd name="connsiteX7" fmla="*/ 521547 w 521547"/>
                <a:gd name="connsiteY7" fmla="*/ 22842 h 602857"/>
                <a:gd name="connsiteX8" fmla="*/ 498782 w 521547"/>
                <a:gd name="connsiteY8" fmla="*/ 55989 h 602857"/>
                <a:gd name="connsiteX9" fmla="*/ 376100 w 521547"/>
                <a:gd name="connsiteY9" fmla="*/ 92565 h 602857"/>
                <a:gd name="connsiteX10" fmla="*/ 261610 w 521547"/>
                <a:gd name="connsiteY10" fmla="*/ 137904 h 602857"/>
                <a:gd name="connsiteX11" fmla="*/ 93208 w 521547"/>
                <a:gd name="connsiteY11" fmla="*/ 540717 h 602857"/>
                <a:gd name="connsiteX12" fmla="*/ 102257 w 521547"/>
                <a:gd name="connsiteY12" fmla="*/ 572244 h 602857"/>
                <a:gd name="connsiteX13" fmla="*/ 86540 w 521547"/>
                <a:gd name="connsiteY13" fmla="*/ 602058 h 602857"/>
                <a:gd name="connsiteX14" fmla="*/ 58823 w 521547"/>
                <a:gd name="connsiteY14" fmla="*/ 591866 h 602857"/>
                <a:gd name="connsiteX15" fmla="*/ 16722 w 521547"/>
                <a:gd name="connsiteY15" fmla="*/ 556147 h 602857"/>
                <a:gd name="connsiteX16" fmla="*/ 11579 w 521547"/>
                <a:gd name="connsiteY16" fmla="*/ 512046 h 602857"/>
                <a:gd name="connsiteX17" fmla="*/ 4625 w 521547"/>
                <a:gd name="connsiteY17" fmla="*/ 419178 h 602857"/>
                <a:gd name="connsiteX18" fmla="*/ 5864 w 521547"/>
                <a:gd name="connsiteY18" fmla="*/ 379458 h 602857"/>
                <a:gd name="connsiteX19" fmla="*/ 28724 w 521547"/>
                <a:gd name="connsiteY19" fmla="*/ 281732 h 602857"/>
                <a:gd name="connsiteX20" fmla="*/ 46250 w 521547"/>
                <a:gd name="connsiteY20" fmla="*/ 245727 h 602857"/>
                <a:gd name="connsiteX21" fmla="*/ 101780 w 521547"/>
                <a:gd name="connsiteY21" fmla="*/ 161812 h 602857"/>
                <a:gd name="connsiteX22" fmla="*/ 129117 w 521547"/>
                <a:gd name="connsiteY22" fmla="*/ 128665 h 602857"/>
                <a:gd name="connsiteX23" fmla="*/ 140261 w 521547"/>
                <a:gd name="connsiteY23" fmla="*/ 140286 h 60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1547" h="602857">
                  <a:moveTo>
                    <a:pt x="140261" y="140190"/>
                  </a:moveTo>
                  <a:cubicBezTo>
                    <a:pt x="170456" y="130856"/>
                    <a:pt x="205412" y="129903"/>
                    <a:pt x="208270" y="80659"/>
                  </a:cubicBezTo>
                  <a:cubicBezTo>
                    <a:pt x="208746" y="72658"/>
                    <a:pt x="238083" y="57037"/>
                    <a:pt x="249132" y="60561"/>
                  </a:cubicBezTo>
                  <a:cubicBezTo>
                    <a:pt x="292947" y="74468"/>
                    <a:pt x="315426" y="66657"/>
                    <a:pt x="329523" y="25605"/>
                  </a:cubicBezTo>
                  <a:cubicBezTo>
                    <a:pt x="338096" y="554"/>
                    <a:pt x="361241" y="-9638"/>
                    <a:pt x="375529" y="11222"/>
                  </a:cubicBezTo>
                  <a:cubicBezTo>
                    <a:pt x="392864" y="36558"/>
                    <a:pt x="408390" y="27224"/>
                    <a:pt x="427250" y="22461"/>
                  </a:cubicBezTo>
                  <a:cubicBezTo>
                    <a:pt x="447157" y="17413"/>
                    <a:pt x="466874" y="9412"/>
                    <a:pt x="486971" y="8079"/>
                  </a:cubicBezTo>
                  <a:cubicBezTo>
                    <a:pt x="498116" y="7317"/>
                    <a:pt x="510022" y="17604"/>
                    <a:pt x="521547" y="22842"/>
                  </a:cubicBezTo>
                  <a:cubicBezTo>
                    <a:pt x="514118" y="34272"/>
                    <a:pt x="509069" y="52275"/>
                    <a:pt x="498782" y="55989"/>
                  </a:cubicBezTo>
                  <a:cubicBezTo>
                    <a:pt x="458682" y="70467"/>
                    <a:pt x="416486" y="78945"/>
                    <a:pt x="376100" y="92565"/>
                  </a:cubicBezTo>
                  <a:cubicBezTo>
                    <a:pt x="337238" y="105615"/>
                    <a:pt x="298091" y="119426"/>
                    <a:pt x="261610" y="137904"/>
                  </a:cubicBezTo>
                  <a:cubicBezTo>
                    <a:pt x="101018" y="219057"/>
                    <a:pt x="38915" y="369267"/>
                    <a:pt x="93208" y="540717"/>
                  </a:cubicBezTo>
                  <a:cubicBezTo>
                    <a:pt x="96542" y="551289"/>
                    <a:pt x="103304" y="562148"/>
                    <a:pt x="102257" y="572244"/>
                  </a:cubicBezTo>
                  <a:cubicBezTo>
                    <a:pt x="101114" y="583008"/>
                    <a:pt x="94922" y="596247"/>
                    <a:pt x="86540" y="602058"/>
                  </a:cubicBezTo>
                  <a:cubicBezTo>
                    <a:pt x="81778" y="605392"/>
                    <a:pt x="67109" y="597581"/>
                    <a:pt x="58823" y="591866"/>
                  </a:cubicBezTo>
                  <a:cubicBezTo>
                    <a:pt x="43678" y="581389"/>
                    <a:pt x="26342" y="571006"/>
                    <a:pt x="16722" y="556147"/>
                  </a:cubicBezTo>
                  <a:cubicBezTo>
                    <a:pt x="9293" y="544622"/>
                    <a:pt x="5102" y="521762"/>
                    <a:pt x="11579" y="512046"/>
                  </a:cubicBezTo>
                  <a:cubicBezTo>
                    <a:pt x="34629" y="477471"/>
                    <a:pt x="33486" y="449658"/>
                    <a:pt x="4625" y="419178"/>
                  </a:cubicBezTo>
                  <a:cubicBezTo>
                    <a:pt x="-2137" y="412034"/>
                    <a:pt x="-1280" y="385364"/>
                    <a:pt x="5864" y="379458"/>
                  </a:cubicBezTo>
                  <a:cubicBezTo>
                    <a:pt x="39487" y="351455"/>
                    <a:pt x="46345" y="321737"/>
                    <a:pt x="28724" y="281732"/>
                  </a:cubicBezTo>
                  <a:cubicBezTo>
                    <a:pt x="25009" y="273445"/>
                    <a:pt x="36439" y="249823"/>
                    <a:pt x="46250" y="245727"/>
                  </a:cubicBezTo>
                  <a:cubicBezTo>
                    <a:pt x="84731" y="229440"/>
                    <a:pt x="105400" y="206484"/>
                    <a:pt x="101780" y="161812"/>
                  </a:cubicBezTo>
                  <a:cubicBezTo>
                    <a:pt x="100923" y="151620"/>
                    <a:pt x="119497" y="139809"/>
                    <a:pt x="129117" y="128665"/>
                  </a:cubicBezTo>
                  <a:cubicBezTo>
                    <a:pt x="132832" y="132570"/>
                    <a:pt x="136547" y="136476"/>
                    <a:pt x="140261" y="14028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70" name="Forma libre: forma 69">
              <a:extLst>
                <a:ext uri="{FF2B5EF4-FFF2-40B4-BE49-F238E27FC236}">
                  <a16:creationId xmlns:a16="http://schemas.microsoft.com/office/drawing/2014/main" id="{5188FEED-7CC5-42B6-A1DD-FE619F19C4E8}"/>
                </a:ext>
              </a:extLst>
            </p:cNvPr>
            <p:cNvSpPr/>
            <p:nvPr/>
          </p:nvSpPr>
          <p:spPr>
            <a:xfrm>
              <a:off x="6737127" y="2807208"/>
              <a:ext cx="473167" cy="612266"/>
            </a:xfrm>
            <a:custGeom>
              <a:avLst/>
              <a:gdLst>
                <a:gd name="connsiteX0" fmla="*/ 79724 w 473167"/>
                <a:gd name="connsiteY0" fmla="*/ 190 h 612266"/>
                <a:gd name="connsiteX1" fmla="*/ 169450 w 473167"/>
                <a:gd name="connsiteY1" fmla="*/ 47625 h 612266"/>
                <a:gd name="connsiteX2" fmla="*/ 214789 w 473167"/>
                <a:gd name="connsiteY2" fmla="*/ 67151 h 612266"/>
                <a:gd name="connsiteX3" fmla="*/ 276892 w 473167"/>
                <a:gd name="connsiteY3" fmla="*/ 102584 h 612266"/>
                <a:gd name="connsiteX4" fmla="*/ 314039 w 473167"/>
                <a:gd name="connsiteY4" fmla="*/ 126206 h 612266"/>
                <a:gd name="connsiteX5" fmla="*/ 366903 w 473167"/>
                <a:gd name="connsiteY5" fmla="*/ 177260 h 612266"/>
                <a:gd name="connsiteX6" fmla="*/ 400812 w 473167"/>
                <a:gd name="connsiteY6" fmla="*/ 216122 h 612266"/>
                <a:gd name="connsiteX7" fmla="*/ 434054 w 473167"/>
                <a:gd name="connsiteY7" fmla="*/ 279463 h 612266"/>
                <a:gd name="connsiteX8" fmla="*/ 449866 w 473167"/>
                <a:gd name="connsiteY8" fmla="*/ 323755 h 612266"/>
                <a:gd name="connsiteX9" fmla="*/ 464058 w 473167"/>
                <a:gd name="connsiteY9" fmla="*/ 396430 h 612266"/>
                <a:gd name="connsiteX10" fmla="*/ 470440 w 473167"/>
                <a:gd name="connsiteY10" fmla="*/ 438912 h 612266"/>
                <a:gd name="connsiteX11" fmla="*/ 465392 w 473167"/>
                <a:gd name="connsiteY11" fmla="*/ 520827 h 612266"/>
                <a:gd name="connsiteX12" fmla="*/ 423196 w 473167"/>
                <a:gd name="connsiteY12" fmla="*/ 581311 h 612266"/>
                <a:gd name="connsiteX13" fmla="*/ 384334 w 473167"/>
                <a:gd name="connsiteY13" fmla="*/ 612267 h 612266"/>
                <a:gd name="connsiteX14" fmla="*/ 375952 w 473167"/>
                <a:gd name="connsiteY14" fmla="*/ 562547 h 612266"/>
                <a:gd name="connsiteX15" fmla="*/ 395478 w 473167"/>
                <a:gd name="connsiteY15" fmla="*/ 455390 h 612266"/>
                <a:gd name="connsiteX16" fmla="*/ 238316 w 473167"/>
                <a:gd name="connsiteY16" fmla="*/ 163640 h 612266"/>
                <a:gd name="connsiteX17" fmla="*/ 36195 w 473167"/>
                <a:gd name="connsiteY17" fmla="*/ 82582 h 612266"/>
                <a:gd name="connsiteX18" fmla="*/ 0 w 473167"/>
                <a:gd name="connsiteY18" fmla="*/ 51816 h 612266"/>
                <a:gd name="connsiteX19" fmla="*/ 35338 w 473167"/>
                <a:gd name="connsiteY19" fmla="*/ 28194 h 612266"/>
                <a:gd name="connsiteX20" fmla="*/ 79724 w 473167"/>
                <a:gd name="connsiteY20" fmla="*/ 0 h 61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3167" h="612266">
                  <a:moveTo>
                    <a:pt x="79724" y="190"/>
                  </a:moveTo>
                  <a:cubicBezTo>
                    <a:pt x="85344" y="51721"/>
                    <a:pt x="127254" y="72295"/>
                    <a:pt x="169450" y="47625"/>
                  </a:cubicBezTo>
                  <a:cubicBezTo>
                    <a:pt x="193834" y="33433"/>
                    <a:pt x="210598" y="41624"/>
                    <a:pt x="214789" y="67151"/>
                  </a:cubicBezTo>
                  <a:cubicBezTo>
                    <a:pt x="221266" y="107252"/>
                    <a:pt x="240697" y="113348"/>
                    <a:pt x="276892" y="102584"/>
                  </a:cubicBezTo>
                  <a:cubicBezTo>
                    <a:pt x="286703" y="99631"/>
                    <a:pt x="313658" y="117253"/>
                    <a:pt x="314039" y="126206"/>
                  </a:cubicBezTo>
                  <a:cubicBezTo>
                    <a:pt x="315659" y="162877"/>
                    <a:pt x="335947" y="175831"/>
                    <a:pt x="366903" y="177260"/>
                  </a:cubicBezTo>
                  <a:cubicBezTo>
                    <a:pt x="394335" y="178498"/>
                    <a:pt x="398050" y="190690"/>
                    <a:pt x="400812" y="216122"/>
                  </a:cubicBezTo>
                  <a:cubicBezTo>
                    <a:pt x="403193" y="238125"/>
                    <a:pt x="423291" y="257937"/>
                    <a:pt x="434054" y="279463"/>
                  </a:cubicBezTo>
                  <a:cubicBezTo>
                    <a:pt x="441198" y="293846"/>
                    <a:pt x="454533" y="313373"/>
                    <a:pt x="449866" y="323755"/>
                  </a:cubicBezTo>
                  <a:cubicBezTo>
                    <a:pt x="436340" y="353759"/>
                    <a:pt x="437198" y="374332"/>
                    <a:pt x="464058" y="396430"/>
                  </a:cubicBezTo>
                  <a:cubicBezTo>
                    <a:pt x="472726" y="403574"/>
                    <a:pt x="475964" y="435197"/>
                    <a:pt x="470440" y="438912"/>
                  </a:cubicBezTo>
                  <a:cubicBezTo>
                    <a:pt x="422910" y="471011"/>
                    <a:pt x="444817" y="499396"/>
                    <a:pt x="465392" y="520827"/>
                  </a:cubicBezTo>
                  <a:cubicBezTo>
                    <a:pt x="449866" y="543497"/>
                    <a:pt x="438245" y="563880"/>
                    <a:pt x="423196" y="581311"/>
                  </a:cubicBezTo>
                  <a:cubicBezTo>
                    <a:pt x="412623" y="593693"/>
                    <a:pt x="397383" y="602075"/>
                    <a:pt x="384334" y="612267"/>
                  </a:cubicBezTo>
                  <a:cubicBezTo>
                    <a:pt x="381286" y="595693"/>
                    <a:pt x="374047" y="578549"/>
                    <a:pt x="375952" y="562547"/>
                  </a:cubicBezTo>
                  <a:cubicBezTo>
                    <a:pt x="380333" y="526542"/>
                    <a:pt x="393668" y="491395"/>
                    <a:pt x="395478" y="455390"/>
                  </a:cubicBezTo>
                  <a:cubicBezTo>
                    <a:pt x="401955" y="327279"/>
                    <a:pt x="354425" y="223933"/>
                    <a:pt x="238316" y="163640"/>
                  </a:cubicBezTo>
                  <a:cubicBezTo>
                    <a:pt x="174212" y="130302"/>
                    <a:pt x="103251" y="110490"/>
                    <a:pt x="36195" y="82582"/>
                  </a:cubicBezTo>
                  <a:cubicBezTo>
                    <a:pt x="22288" y="76771"/>
                    <a:pt x="12002" y="62294"/>
                    <a:pt x="0" y="51816"/>
                  </a:cubicBezTo>
                  <a:cubicBezTo>
                    <a:pt x="11811" y="43910"/>
                    <a:pt x="23432" y="35909"/>
                    <a:pt x="35338" y="28194"/>
                  </a:cubicBezTo>
                  <a:cubicBezTo>
                    <a:pt x="48578" y="19526"/>
                    <a:pt x="62103" y="11144"/>
                    <a:pt x="7972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71" name="Forma libre: forma 70">
              <a:extLst>
                <a:ext uri="{FF2B5EF4-FFF2-40B4-BE49-F238E27FC236}">
                  <a16:creationId xmlns:a16="http://schemas.microsoft.com/office/drawing/2014/main" id="{F1487500-9E97-44D1-9E5C-C56280D90958}"/>
                </a:ext>
              </a:extLst>
            </p:cNvPr>
            <p:cNvSpPr/>
            <p:nvPr/>
          </p:nvSpPr>
          <p:spPr>
            <a:xfrm>
              <a:off x="5614550" y="4182706"/>
              <a:ext cx="413375" cy="368719"/>
            </a:xfrm>
            <a:custGeom>
              <a:avLst/>
              <a:gdLst>
                <a:gd name="connsiteX0" fmla="*/ 189032 w 413375"/>
                <a:gd name="connsiteY0" fmla="*/ 7 h 368719"/>
                <a:gd name="connsiteX1" fmla="*/ 399439 w 413375"/>
                <a:gd name="connsiteY1" fmla="*/ 132499 h 368719"/>
                <a:gd name="connsiteX2" fmla="*/ 348004 w 413375"/>
                <a:gd name="connsiteY2" fmla="*/ 354051 h 368719"/>
                <a:gd name="connsiteX3" fmla="*/ 295807 w 413375"/>
                <a:gd name="connsiteY3" fmla="*/ 368719 h 368719"/>
                <a:gd name="connsiteX4" fmla="*/ 312857 w 413375"/>
                <a:gd name="connsiteY4" fmla="*/ 318237 h 368719"/>
                <a:gd name="connsiteX5" fmla="*/ 324573 w 413375"/>
                <a:gd name="connsiteY5" fmla="*/ 107068 h 368719"/>
                <a:gd name="connsiteX6" fmla="*/ 127215 w 413375"/>
                <a:gd name="connsiteY6" fmla="*/ 73254 h 368719"/>
                <a:gd name="connsiteX7" fmla="*/ 71303 w 413375"/>
                <a:gd name="connsiteY7" fmla="*/ 277089 h 368719"/>
                <a:gd name="connsiteX8" fmla="*/ 77875 w 413375"/>
                <a:gd name="connsiteY8" fmla="*/ 289471 h 368719"/>
                <a:gd name="connsiteX9" fmla="*/ 71113 w 413375"/>
                <a:gd name="connsiteY9" fmla="*/ 334810 h 368719"/>
                <a:gd name="connsiteX10" fmla="*/ 33775 w 413375"/>
                <a:gd name="connsiteY10" fmla="*/ 314141 h 368719"/>
                <a:gd name="connsiteX11" fmla="*/ 24440 w 413375"/>
                <a:gd name="connsiteY11" fmla="*/ 111068 h 368719"/>
                <a:gd name="connsiteX12" fmla="*/ 188842 w 413375"/>
                <a:gd name="connsiteY12" fmla="*/ 7 h 36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3375" h="368719">
                  <a:moveTo>
                    <a:pt x="189032" y="7"/>
                  </a:moveTo>
                  <a:cubicBezTo>
                    <a:pt x="293807" y="-660"/>
                    <a:pt x="366578" y="48870"/>
                    <a:pt x="399439" y="132499"/>
                  </a:cubicBezTo>
                  <a:cubicBezTo>
                    <a:pt x="429538" y="209080"/>
                    <a:pt x="410203" y="299282"/>
                    <a:pt x="348004" y="354051"/>
                  </a:cubicBezTo>
                  <a:cubicBezTo>
                    <a:pt x="335812" y="364814"/>
                    <a:pt x="313429" y="364147"/>
                    <a:pt x="295807" y="368719"/>
                  </a:cubicBezTo>
                  <a:cubicBezTo>
                    <a:pt x="301237" y="351670"/>
                    <a:pt x="301808" y="330143"/>
                    <a:pt x="312857" y="318237"/>
                  </a:cubicBezTo>
                  <a:cubicBezTo>
                    <a:pt x="371436" y="255467"/>
                    <a:pt x="377341" y="172600"/>
                    <a:pt x="324573" y="107068"/>
                  </a:cubicBezTo>
                  <a:cubicBezTo>
                    <a:pt x="277424" y="48489"/>
                    <a:pt x="191509" y="33725"/>
                    <a:pt x="127215" y="73254"/>
                  </a:cubicBezTo>
                  <a:cubicBezTo>
                    <a:pt x="57397" y="116212"/>
                    <a:pt x="34346" y="200032"/>
                    <a:pt x="71303" y="277089"/>
                  </a:cubicBezTo>
                  <a:cubicBezTo>
                    <a:pt x="73399" y="281375"/>
                    <a:pt x="78256" y="285566"/>
                    <a:pt x="77875" y="289471"/>
                  </a:cubicBezTo>
                  <a:cubicBezTo>
                    <a:pt x="76447" y="304616"/>
                    <a:pt x="73494" y="319666"/>
                    <a:pt x="71113" y="334810"/>
                  </a:cubicBezTo>
                  <a:cubicBezTo>
                    <a:pt x="58349" y="328143"/>
                    <a:pt x="40537" y="324714"/>
                    <a:pt x="33775" y="314141"/>
                  </a:cubicBezTo>
                  <a:cubicBezTo>
                    <a:pt x="-8135" y="248895"/>
                    <a:pt x="-10802" y="179648"/>
                    <a:pt x="24440" y="111068"/>
                  </a:cubicBezTo>
                  <a:cubicBezTo>
                    <a:pt x="61683" y="38773"/>
                    <a:pt x="122929" y="2197"/>
                    <a:pt x="188842" y="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72" name="Forma libre: forma 71">
              <a:extLst>
                <a:ext uri="{FF2B5EF4-FFF2-40B4-BE49-F238E27FC236}">
                  <a16:creationId xmlns:a16="http://schemas.microsoft.com/office/drawing/2014/main" id="{84CFA18A-F6DD-4054-A275-65533374404C}"/>
                </a:ext>
              </a:extLst>
            </p:cNvPr>
            <p:cNvSpPr/>
            <p:nvPr/>
          </p:nvSpPr>
          <p:spPr>
            <a:xfrm>
              <a:off x="6677405" y="4155766"/>
              <a:ext cx="409194" cy="51961"/>
            </a:xfrm>
            <a:custGeom>
              <a:avLst/>
              <a:gdLst>
                <a:gd name="connsiteX0" fmla="*/ 205454 w 409194"/>
                <a:gd name="connsiteY0" fmla="*/ 562 h 51961"/>
                <a:gd name="connsiteX1" fmla="*/ 371285 w 409194"/>
                <a:gd name="connsiteY1" fmla="*/ 1705 h 51961"/>
                <a:gd name="connsiteX2" fmla="*/ 409194 w 409194"/>
                <a:gd name="connsiteY2" fmla="*/ 26089 h 51961"/>
                <a:gd name="connsiteX3" fmla="*/ 371189 w 409194"/>
                <a:gd name="connsiteY3" fmla="*/ 50569 h 51961"/>
                <a:gd name="connsiteX4" fmla="*/ 34766 w 409194"/>
                <a:gd name="connsiteY4" fmla="*/ 50569 h 51961"/>
                <a:gd name="connsiteX5" fmla="*/ 0 w 409194"/>
                <a:gd name="connsiteY5" fmla="*/ 28566 h 51961"/>
                <a:gd name="connsiteX6" fmla="*/ 34957 w 409194"/>
                <a:gd name="connsiteY6" fmla="*/ 1705 h 51961"/>
                <a:gd name="connsiteX7" fmla="*/ 205454 w 409194"/>
                <a:gd name="connsiteY7" fmla="*/ 372 h 5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194" h="51961">
                  <a:moveTo>
                    <a:pt x="205454" y="562"/>
                  </a:moveTo>
                  <a:cubicBezTo>
                    <a:pt x="260699" y="562"/>
                    <a:pt x="316135" y="-1057"/>
                    <a:pt x="371285" y="1705"/>
                  </a:cubicBezTo>
                  <a:cubicBezTo>
                    <a:pt x="384239" y="2372"/>
                    <a:pt x="396526" y="17612"/>
                    <a:pt x="409194" y="26089"/>
                  </a:cubicBezTo>
                  <a:cubicBezTo>
                    <a:pt x="396526" y="34662"/>
                    <a:pt x="383953" y="50378"/>
                    <a:pt x="371189" y="50569"/>
                  </a:cubicBezTo>
                  <a:cubicBezTo>
                    <a:pt x="259080" y="52474"/>
                    <a:pt x="146876" y="52378"/>
                    <a:pt x="34766" y="50569"/>
                  </a:cubicBezTo>
                  <a:cubicBezTo>
                    <a:pt x="23051" y="50378"/>
                    <a:pt x="11621" y="36281"/>
                    <a:pt x="0" y="28566"/>
                  </a:cubicBezTo>
                  <a:cubicBezTo>
                    <a:pt x="11621" y="19136"/>
                    <a:pt x="22860" y="2277"/>
                    <a:pt x="34957" y="1705"/>
                  </a:cubicBezTo>
                  <a:cubicBezTo>
                    <a:pt x="91726" y="-1152"/>
                    <a:pt x="148590" y="467"/>
                    <a:pt x="205454" y="37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73" name="Forma libre: forma 72">
              <a:extLst>
                <a:ext uri="{FF2B5EF4-FFF2-40B4-BE49-F238E27FC236}">
                  <a16:creationId xmlns:a16="http://schemas.microsoft.com/office/drawing/2014/main" id="{BD0BE803-6010-46CF-B1FF-25F6CF60E49C}"/>
                </a:ext>
              </a:extLst>
            </p:cNvPr>
            <p:cNvSpPr/>
            <p:nvPr/>
          </p:nvSpPr>
          <p:spPr>
            <a:xfrm>
              <a:off x="5782922" y="3879627"/>
              <a:ext cx="128714" cy="243363"/>
            </a:xfrm>
            <a:custGeom>
              <a:avLst/>
              <a:gdLst>
                <a:gd name="connsiteX0" fmla="*/ 44853 w 128714"/>
                <a:gd name="connsiteY0" fmla="*/ 155162 h 243363"/>
                <a:gd name="connsiteX1" fmla="*/ 18279 w 128714"/>
                <a:gd name="connsiteY1" fmla="*/ 88583 h 243363"/>
                <a:gd name="connsiteX2" fmla="*/ 70285 w 128714"/>
                <a:gd name="connsiteY2" fmla="*/ 20765 h 243363"/>
                <a:gd name="connsiteX3" fmla="*/ 118672 w 128714"/>
                <a:gd name="connsiteY3" fmla="*/ 0 h 243363"/>
                <a:gd name="connsiteX4" fmla="*/ 109433 w 128714"/>
                <a:gd name="connsiteY4" fmla="*/ 53816 h 243363"/>
                <a:gd name="connsiteX5" fmla="*/ 85144 w 128714"/>
                <a:gd name="connsiteY5" fmla="*/ 88487 h 243363"/>
                <a:gd name="connsiteX6" fmla="*/ 106861 w 128714"/>
                <a:gd name="connsiteY6" fmla="*/ 160973 h 243363"/>
                <a:gd name="connsiteX7" fmla="*/ 48759 w 128714"/>
                <a:gd name="connsiteY7" fmla="*/ 236029 h 243363"/>
                <a:gd name="connsiteX8" fmla="*/ 8373 w 128714"/>
                <a:gd name="connsiteY8" fmla="*/ 243364 h 243363"/>
                <a:gd name="connsiteX9" fmla="*/ 9706 w 128714"/>
                <a:gd name="connsiteY9" fmla="*/ 205359 h 243363"/>
                <a:gd name="connsiteX10" fmla="*/ 44853 w 128714"/>
                <a:gd name="connsiteY10" fmla="*/ 155067 h 24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714" h="243363">
                  <a:moveTo>
                    <a:pt x="44853" y="155162"/>
                  </a:moveTo>
                  <a:cubicBezTo>
                    <a:pt x="-7915" y="135636"/>
                    <a:pt x="-10487" y="128397"/>
                    <a:pt x="18279" y="88583"/>
                  </a:cubicBezTo>
                  <a:cubicBezTo>
                    <a:pt x="34947" y="65437"/>
                    <a:pt x="50092" y="40481"/>
                    <a:pt x="70285" y="20765"/>
                  </a:cubicBezTo>
                  <a:cubicBezTo>
                    <a:pt x="82001" y="9334"/>
                    <a:pt x="102289" y="6667"/>
                    <a:pt x="118672" y="0"/>
                  </a:cubicBezTo>
                  <a:cubicBezTo>
                    <a:pt x="115815" y="18002"/>
                    <a:pt x="115338" y="36862"/>
                    <a:pt x="109433" y="53816"/>
                  </a:cubicBezTo>
                  <a:cubicBezTo>
                    <a:pt x="105051" y="66484"/>
                    <a:pt x="93717" y="76676"/>
                    <a:pt x="85144" y="88487"/>
                  </a:cubicBezTo>
                  <a:cubicBezTo>
                    <a:pt x="137627" y="108299"/>
                    <a:pt x="139913" y="116491"/>
                    <a:pt x="106861" y="160973"/>
                  </a:cubicBezTo>
                  <a:cubicBezTo>
                    <a:pt x="88002" y="186404"/>
                    <a:pt x="70571" y="213360"/>
                    <a:pt x="48759" y="236029"/>
                  </a:cubicBezTo>
                  <a:cubicBezTo>
                    <a:pt x="41043" y="244030"/>
                    <a:pt x="22184" y="241268"/>
                    <a:pt x="8373" y="243364"/>
                  </a:cubicBezTo>
                  <a:cubicBezTo>
                    <a:pt x="8563" y="230600"/>
                    <a:pt x="4848" y="216027"/>
                    <a:pt x="9706" y="205359"/>
                  </a:cubicBezTo>
                  <a:cubicBezTo>
                    <a:pt x="17517" y="188500"/>
                    <a:pt x="31042" y="174212"/>
                    <a:pt x="44853" y="15506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2CD25171-9ABA-4311-9CE6-56B56A3F8D4C}"/>
                </a:ext>
              </a:extLst>
            </p:cNvPr>
            <p:cNvSpPr/>
            <p:nvPr/>
          </p:nvSpPr>
          <p:spPr>
            <a:xfrm>
              <a:off x="5937694" y="3954248"/>
              <a:ext cx="188976" cy="198810"/>
            </a:xfrm>
            <a:custGeom>
              <a:avLst/>
              <a:gdLst>
                <a:gd name="connsiteX0" fmla="*/ 125254 w 188976"/>
                <a:gd name="connsiteY0" fmla="*/ 75303 h 198810"/>
                <a:gd name="connsiteX1" fmla="*/ 119634 w 188976"/>
                <a:gd name="connsiteY1" fmla="*/ 150169 h 198810"/>
                <a:gd name="connsiteX2" fmla="*/ 42577 w 188976"/>
                <a:gd name="connsiteY2" fmla="*/ 196556 h 198810"/>
                <a:gd name="connsiteX3" fmla="*/ 0 w 188976"/>
                <a:gd name="connsiteY3" fmla="*/ 195508 h 198810"/>
                <a:gd name="connsiteX4" fmla="*/ 16669 w 188976"/>
                <a:gd name="connsiteY4" fmla="*/ 153503 h 198810"/>
                <a:gd name="connsiteX5" fmla="*/ 59722 w 188976"/>
                <a:gd name="connsiteY5" fmla="*/ 125118 h 198810"/>
                <a:gd name="connsiteX6" fmla="*/ 37052 w 188976"/>
                <a:gd name="connsiteY6" fmla="*/ 80446 h 198810"/>
                <a:gd name="connsiteX7" fmla="*/ 75724 w 188976"/>
                <a:gd name="connsiteY7" fmla="*/ 43870 h 198810"/>
                <a:gd name="connsiteX8" fmla="*/ 144304 w 188976"/>
                <a:gd name="connsiteY8" fmla="*/ 1770 h 198810"/>
                <a:gd name="connsiteX9" fmla="*/ 188976 w 188976"/>
                <a:gd name="connsiteY9" fmla="*/ 5961 h 198810"/>
                <a:gd name="connsiteX10" fmla="*/ 171641 w 188976"/>
                <a:gd name="connsiteY10" fmla="*/ 44251 h 198810"/>
                <a:gd name="connsiteX11" fmla="*/ 125254 w 188976"/>
                <a:gd name="connsiteY11" fmla="*/ 75207 h 1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8976" h="198810">
                  <a:moveTo>
                    <a:pt x="125254" y="75303"/>
                  </a:moveTo>
                  <a:cubicBezTo>
                    <a:pt x="165830" y="115213"/>
                    <a:pt x="165164" y="121404"/>
                    <a:pt x="119634" y="150169"/>
                  </a:cubicBezTo>
                  <a:cubicBezTo>
                    <a:pt x="94202" y="166171"/>
                    <a:pt x="69533" y="183983"/>
                    <a:pt x="42577" y="196556"/>
                  </a:cubicBezTo>
                  <a:cubicBezTo>
                    <a:pt x="31052" y="201890"/>
                    <a:pt x="14383" y="196175"/>
                    <a:pt x="0" y="195508"/>
                  </a:cubicBezTo>
                  <a:cubicBezTo>
                    <a:pt x="5239" y="181221"/>
                    <a:pt x="7239" y="164171"/>
                    <a:pt x="16669" y="153503"/>
                  </a:cubicBezTo>
                  <a:cubicBezTo>
                    <a:pt x="27623" y="141121"/>
                    <a:pt x="45053" y="134358"/>
                    <a:pt x="59722" y="125118"/>
                  </a:cubicBezTo>
                  <a:cubicBezTo>
                    <a:pt x="51054" y="109212"/>
                    <a:pt x="33814" y="91876"/>
                    <a:pt x="37052" y="80446"/>
                  </a:cubicBezTo>
                  <a:cubicBezTo>
                    <a:pt x="41243" y="65682"/>
                    <a:pt x="61055" y="54348"/>
                    <a:pt x="75724" y="43870"/>
                  </a:cubicBezTo>
                  <a:cubicBezTo>
                    <a:pt x="97631" y="28344"/>
                    <a:pt x="119825" y="12057"/>
                    <a:pt x="144304" y="1770"/>
                  </a:cubicBezTo>
                  <a:cubicBezTo>
                    <a:pt x="156496" y="-3374"/>
                    <a:pt x="173927" y="4151"/>
                    <a:pt x="188976" y="5961"/>
                  </a:cubicBezTo>
                  <a:cubicBezTo>
                    <a:pt x="183452" y="18915"/>
                    <a:pt x="180689" y="34631"/>
                    <a:pt x="171641" y="44251"/>
                  </a:cubicBezTo>
                  <a:cubicBezTo>
                    <a:pt x="160020" y="56443"/>
                    <a:pt x="143161" y="63682"/>
                    <a:pt x="125254" y="752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5C20847B-D9E8-48E8-81B9-9FA8262B4200}"/>
                </a:ext>
              </a:extLst>
            </p:cNvPr>
            <p:cNvSpPr/>
            <p:nvPr/>
          </p:nvSpPr>
          <p:spPr>
            <a:xfrm>
              <a:off x="5609026" y="3893248"/>
              <a:ext cx="117322" cy="266795"/>
            </a:xfrm>
            <a:custGeom>
              <a:avLst/>
              <a:gdLst>
                <a:gd name="connsiteX0" fmla="*/ 60349 w 117322"/>
                <a:gd name="connsiteY0" fmla="*/ 97060 h 266795"/>
                <a:gd name="connsiteX1" fmla="*/ 115118 w 117322"/>
                <a:gd name="connsiteY1" fmla="*/ 144780 h 266795"/>
                <a:gd name="connsiteX2" fmla="*/ 96258 w 117322"/>
                <a:gd name="connsiteY2" fmla="*/ 242221 h 266795"/>
                <a:gd name="connsiteX3" fmla="*/ 68064 w 117322"/>
                <a:gd name="connsiteY3" fmla="*/ 266795 h 266795"/>
                <a:gd name="connsiteX4" fmla="*/ 48347 w 117322"/>
                <a:gd name="connsiteY4" fmla="*/ 235648 h 266795"/>
                <a:gd name="connsiteX5" fmla="*/ 54158 w 117322"/>
                <a:gd name="connsiteY5" fmla="*/ 175165 h 266795"/>
                <a:gd name="connsiteX6" fmla="*/ 2342 w 117322"/>
                <a:gd name="connsiteY6" fmla="*/ 122206 h 266795"/>
                <a:gd name="connsiteX7" fmla="*/ 21106 w 117322"/>
                <a:gd name="connsiteY7" fmla="*/ 24670 h 266795"/>
                <a:gd name="connsiteX8" fmla="*/ 49109 w 117322"/>
                <a:gd name="connsiteY8" fmla="*/ 0 h 266795"/>
                <a:gd name="connsiteX9" fmla="*/ 68731 w 117322"/>
                <a:gd name="connsiteY9" fmla="*/ 32575 h 266795"/>
                <a:gd name="connsiteX10" fmla="*/ 60349 w 117322"/>
                <a:gd name="connsiteY10" fmla="*/ 97060 h 266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322" h="266795">
                  <a:moveTo>
                    <a:pt x="60349" y="97060"/>
                  </a:moveTo>
                  <a:cubicBezTo>
                    <a:pt x="114451" y="89916"/>
                    <a:pt x="122166" y="96869"/>
                    <a:pt x="115118" y="144780"/>
                  </a:cubicBezTo>
                  <a:cubicBezTo>
                    <a:pt x="110260" y="177546"/>
                    <a:pt x="105212" y="210502"/>
                    <a:pt x="96258" y="242221"/>
                  </a:cubicBezTo>
                  <a:cubicBezTo>
                    <a:pt x="93401" y="252222"/>
                    <a:pt x="77875" y="258699"/>
                    <a:pt x="68064" y="266795"/>
                  </a:cubicBezTo>
                  <a:cubicBezTo>
                    <a:pt x="61111" y="256413"/>
                    <a:pt x="49205" y="246412"/>
                    <a:pt x="48347" y="235648"/>
                  </a:cubicBezTo>
                  <a:cubicBezTo>
                    <a:pt x="46823" y="215836"/>
                    <a:pt x="51872" y="195548"/>
                    <a:pt x="54158" y="175165"/>
                  </a:cubicBezTo>
                  <a:cubicBezTo>
                    <a:pt x="1865" y="178594"/>
                    <a:pt x="-4707" y="172307"/>
                    <a:pt x="2342" y="122206"/>
                  </a:cubicBezTo>
                  <a:cubicBezTo>
                    <a:pt x="6914" y="89440"/>
                    <a:pt x="12152" y="56483"/>
                    <a:pt x="21106" y="24670"/>
                  </a:cubicBezTo>
                  <a:cubicBezTo>
                    <a:pt x="23963" y="14668"/>
                    <a:pt x="39394" y="8096"/>
                    <a:pt x="49109" y="0"/>
                  </a:cubicBezTo>
                  <a:cubicBezTo>
                    <a:pt x="56063" y="10858"/>
                    <a:pt x="68064" y="21336"/>
                    <a:pt x="68731" y="32575"/>
                  </a:cubicBezTo>
                  <a:cubicBezTo>
                    <a:pt x="69779" y="52388"/>
                    <a:pt x="63968" y="72580"/>
                    <a:pt x="60349" y="9706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8B67E9EA-26F3-4056-9C91-C51BE45ECA27}"/>
                </a:ext>
              </a:extLst>
            </p:cNvPr>
            <p:cNvSpPr/>
            <p:nvPr/>
          </p:nvSpPr>
          <p:spPr>
            <a:xfrm>
              <a:off x="6782389" y="4259532"/>
              <a:ext cx="200387" cy="51664"/>
            </a:xfrm>
            <a:custGeom>
              <a:avLst/>
              <a:gdLst>
                <a:gd name="connsiteX0" fmla="*/ 98947 w 200387"/>
                <a:gd name="connsiteY0" fmla="*/ 50816 h 51664"/>
                <a:gd name="connsiteX1" fmla="*/ 23413 w 200387"/>
                <a:gd name="connsiteY1" fmla="*/ 49578 h 51664"/>
                <a:gd name="connsiteX2" fmla="*/ 77 w 200387"/>
                <a:gd name="connsiteY2" fmla="*/ 22527 h 51664"/>
                <a:gd name="connsiteX3" fmla="*/ 23699 w 200387"/>
                <a:gd name="connsiteY3" fmla="*/ 1572 h 51664"/>
                <a:gd name="connsiteX4" fmla="*/ 174956 w 200387"/>
                <a:gd name="connsiteY4" fmla="*/ 1572 h 51664"/>
                <a:gd name="connsiteX5" fmla="*/ 200388 w 200387"/>
                <a:gd name="connsiteY5" fmla="*/ 23193 h 51664"/>
                <a:gd name="connsiteX6" fmla="*/ 174480 w 200387"/>
                <a:gd name="connsiteY6" fmla="*/ 49482 h 51664"/>
                <a:gd name="connsiteX7" fmla="*/ 98947 w 200387"/>
                <a:gd name="connsiteY7" fmla="*/ 50816 h 5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387" h="51664">
                  <a:moveTo>
                    <a:pt x="98947" y="50816"/>
                  </a:moveTo>
                  <a:cubicBezTo>
                    <a:pt x="73705" y="50816"/>
                    <a:pt x="48083" y="53388"/>
                    <a:pt x="23413" y="49578"/>
                  </a:cubicBezTo>
                  <a:cubicBezTo>
                    <a:pt x="13984" y="48149"/>
                    <a:pt x="3220" y="33290"/>
                    <a:pt x="77" y="22527"/>
                  </a:cubicBezTo>
                  <a:cubicBezTo>
                    <a:pt x="-1257" y="17859"/>
                    <a:pt x="15031" y="1953"/>
                    <a:pt x="23699" y="1572"/>
                  </a:cubicBezTo>
                  <a:cubicBezTo>
                    <a:pt x="74086" y="-524"/>
                    <a:pt x="124569" y="-524"/>
                    <a:pt x="174956" y="1572"/>
                  </a:cubicBezTo>
                  <a:cubicBezTo>
                    <a:pt x="183719" y="1953"/>
                    <a:pt x="191911" y="15669"/>
                    <a:pt x="200388" y="23193"/>
                  </a:cubicBezTo>
                  <a:cubicBezTo>
                    <a:pt x="191815" y="32433"/>
                    <a:pt x="184195" y="48054"/>
                    <a:pt x="174480" y="49482"/>
                  </a:cubicBezTo>
                  <a:cubicBezTo>
                    <a:pt x="149810" y="53292"/>
                    <a:pt x="124188" y="50721"/>
                    <a:pt x="98947" y="5081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B59FAF4-A023-4B63-861F-E24ED6C7F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367"/>
            <a:ext cx="12115800" cy="11906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CAEC085-5958-46E5-A7D1-2E7A113E59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4769" y="1378927"/>
            <a:ext cx="4874282" cy="5479073"/>
          </a:xfrm>
          <a:prstGeom prst="rect">
            <a:avLst/>
          </a:prstGeom>
        </p:spPr>
      </p:pic>
      <p:sp>
        <p:nvSpPr>
          <p:cNvPr id="166" name="Rectangle 165">
            <a:extLst>
              <a:ext uri="{FF2B5EF4-FFF2-40B4-BE49-F238E27FC236}">
                <a16:creationId xmlns:a16="http://schemas.microsoft.com/office/drawing/2014/main" id="{04B585BB-F6CD-40E2-A705-09EEAF50229E}"/>
              </a:ext>
            </a:extLst>
          </p:cNvPr>
          <p:cNvSpPr/>
          <p:nvPr/>
        </p:nvSpPr>
        <p:spPr>
          <a:xfrm flipH="1">
            <a:off x="5969826" y="1747988"/>
            <a:ext cx="3208965" cy="4309308"/>
          </a:xfrm>
          <a:prstGeom prst="rect">
            <a:avLst/>
          </a:prstGeom>
          <a:noFill/>
          <a:ln w="38100">
            <a:solidFill>
              <a:srgbClr val="3CC8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27E7516B-3C5A-4770-B325-1C2E30C64394}"/>
              </a:ext>
            </a:extLst>
          </p:cNvPr>
          <p:cNvSpPr/>
          <p:nvPr/>
        </p:nvSpPr>
        <p:spPr>
          <a:xfrm flipH="1">
            <a:off x="6390768" y="6221432"/>
            <a:ext cx="2630929" cy="75141"/>
          </a:xfrm>
          <a:prstGeom prst="rect">
            <a:avLst/>
          </a:prstGeom>
          <a:solidFill>
            <a:srgbClr val="2D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D0DD34-94B4-415F-808E-157157D83E2A}"/>
              </a:ext>
            </a:extLst>
          </p:cNvPr>
          <p:cNvGrpSpPr/>
          <p:nvPr/>
        </p:nvGrpSpPr>
        <p:grpSpPr>
          <a:xfrm>
            <a:off x="8098167" y="3104286"/>
            <a:ext cx="3638832" cy="3798910"/>
            <a:chOff x="8098167" y="3104286"/>
            <a:chExt cx="3638832" cy="379891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5A49F20-876C-46A5-A76D-47590DE37619}"/>
                </a:ext>
              </a:extLst>
            </p:cNvPr>
            <p:cNvGrpSpPr/>
            <p:nvPr/>
          </p:nvGrpSpPr>
          <p:grpSpPr>
            <a:xfrm rot="21283448">
              <a:off x="8098167" y="4000604"/>
              <a:ext cx="787255" cy="777617"/>
              <a:chOff x="8009330" y="3810704"/>
              <a:chExt cx="962847" cy="951059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5B234B74-37A6-46AE-8EB2-8692537C9EF2}"/>
                  </a:ext>
                </a:extLst>
              </p:cNvPr>
              <p:cNvSpPr/>
              <p:nvPr/>
            </p:nvSpPr>
            <p:spPr>
              <a:xfrm rot="2404810">
                <a:off x="8009330" y="3810704"/>
                <a:ext cx="962847" cy="951059"/>
              </a:xfrm>
              <a:custGeom>
                <a:avLst/>
                <a:gdLst>
                  <a:gd name="connsiteX0" fmla="*/ 11909 w 962847"/>
                  <a:gd name="connsiteY0" fmla="*/ 8890 h 951059"/>
                  <a:gd name="connsiteX1" fmla="*/ 31688 w 962847"/>
                  <a:gd name="connsiteY1" fmla="*/ 708 h 951059"/>
                  <a:gd name="connsiteX2" fmla="*/ 34872 w 962847"/>
                  <a:gd name="connsiteY2" fmla="*/ 0 h 951059"/>
                  <a:gd name="connsiteX3" fmla="*/ 49771 w 962847"/>
                  <a:gd name="connsiteY3" fmla="*/ 0 h 951059"/>
                  <a:gd name="connsiteX4" fmla="*/ 106810 w 962847"/>
                  <a:gd name="connsiteY4" fmla="*/ 50043 h 951059"/>
                  <a:gd name="connsiteX5" fmla="*/ 186178 w 962847"/>
                  <a:gd name="connsiteY5" fmla="*/ 151071 h 951059"/>
                  <a:gd name="connsiteX6" fmla="*/ 214561 w 962847"/>
                  <a:gd name="connsiteY6" fmla="*/ 179060 h 951059"/>
                  <a:gd name="connsiteX7" fmla="*/ 255877 w 962847"/>
                  <a:gd name="connsiteY7" fmla="*/ 226233 h 951059"/>
                  <a:gd name="connsiteX8" fmla="*/ 286303 w 962847"/>
                  <a:gd name="connsiteY8" fmla="*/ 258860 h 951059"/>
                  <a:gd name="connsiteX9" fmla="*/ 295423 w 962847"/>
                  <a:gd name="connsiteY9" fmla="*/ 257642 h 951059"/>
                  <a:gd name="connsiteX10" fmla="*/ 316847 w 962847"/>
                  <a:gd name="connsiteY10" fmla="*/ 235431 h 951059"/>
                  <a:gd name="connsiteX11" fmla="*/ 367165 w 962847"/>
                  <a:gd name="connsiteY11" fmla="*/ 228277 h 951059"/>
                  <a:gd name="connsiteX12" fmla="*/ 399871 w 962847"/>
                  <a:gd name="connsiteY12" fmla="*/ 241053 h 951059"/>
                  <a:gd name="connsiteX13" fmla="*/ 409699 w 962847"/>
                  <a:gd name="connsiteY13" fmla="*/ 237122 h 951059"/>
                  <a:gd name="connsiteX14" fmla="*/ 466817 w 962847"/>
                  <a:gd name="connsiteY14" fmla="*/ 206539 h 951059"/>
                  <a:gd name="connsiteX15" fmla="*/ 559000 w 962847"/>
                  <a:gd name="connsiteY15" fmla="*/ 234252 h 951059"/>
                  <a:gd name="connsiteX16" fmla="*/ 585889 w 962847"/>
                  <a:gd name="connsiteY16" fmla="*/ 239599 h 951059"/>
                  <a:gd name="connsiteX17" fmla="*/ 691989 w 962847"/>
                  <a:gd name="connsiteY17" fmla="*/ 253397 h 951059"/>
                  <a:gd name="connsiteX18" fmla="*/ 721354 w 962847"/>
                  <a:gd name="connsiteY18" fmla="*/ 257563 h 951059"/>
                  <a:gd name="connsiteX19" fmla="*/ 765972 w 962847"/>
                  <a:gd name="connsiteY19" fmla="*/ 286417 h 951059"/>
                  <a:gd name="connsiteX20" fmla="*/ 840779 w 962847"/>
                  <a:gd name="connsiteY20" fmla="*/ 396566 h 951059"/>
                  <a:gd name="connsiteX21" fmla="*/ 882095 w 962847"/>
                  <a:gd name="connsiteY21" fmla="*/ 456672 h 951059"/>
                  <a:gd name="connsiteX22" fmla="*/ 915548 w 962847"/>
                  <a:gd name="connsiteY22" fmla="*/ 523736 h 951059"/>
                  <a:gd name="connsiteX23" fmla="*/ 942560 w 962847"/>
                  <a:gd name="connsiteY23" fmla="*/ 568736 h 951059"/>
                  <a:gd name="connsiteX24" fmla="*/ 962847 w 962847"/>
                  <a:gd name="connsiteY24" fmla="*/ 589268 h 951059"/>
                  <a:gd name="connsiteX25" fmla="*/ 797519 w 962847"/>
                  <a:gd name="connsiteY25" fmla="*/ 951059 h 951059"/>
                  <a:gd name="connsiteX26" fmla="*/ 744980 w 962847"/>
                  <a:gd name="connsiteY26" fmla="*/ 915742 h 951059"/>
                  <a:gd name="connsiteX27" fmla="*/ 725874 w 962847"/>
                  <a:gd name="connsiteY27" fmla="*/ 900607 h 951059"/>
                  <a:gd name="connsiteX28" fmla="*/ 666005 w 962847"/>
                  <a:gd name="connsiteY28" fmla="*/ 867035 h 951059"/>
                  <a:gd name="connsiteX29" fmla="*/ 622763 w 962847"/>
                  <a:gd name="connsiteY29" fmla="*/ 860038 h 951059"/>
                  <a:gd name="connsiteX30" fmla="*/ 545478 w 962847"/>
                  <a:gd name="connsiteY30" fmla="*/ 852176 h 951059"/>
                  <a:gd name="connsiteX31" fmla="*/ 492133 w 962847"/>
                  <a:gd name="connsiteY31" fmla="*/ 834644 h 951059"/>
                  <a:gd name="connsiteX32" fmla="*/ 385523 w 962847"/>
                  <a:gd name="connsiteY32" fmla="*/ 806772 h 951059"/>
                  <a:gd name="connsiteX33" fmla="*/ 310990 w 962847"/>
                  <a:gd name="connsiteY33" fmla="*/ 768209 h 951059"/>
                  <a:gd name="connsiteX34" fmla="*/ 278637 w 962847"/>
                  <a:gd name="connsiteY34" fmla="*/ 738451 h 951059"/>
                  <a:gd name="connsiteX35" fmla="*/ 258038 w 962847"/>
                  <a:gd name="connsiteY35" fmla="*/ 715139 h 951059"/>
                  <a:gd name="connsiteX36" fmla="*/ 199033 w 962847"/>
                  <a:gd name="connsiteY36" fmla="*/ 666708 h 951059"/>
                  <a:gd name="connsiteX37" fmla="*/ 164597 w 962847"/>
                  <a:gd name="connsiteY37" fmla="*/ 639466 h 951059"/>
                  <a:gd name="connsiteX38" fmla="*/ 150917 w 962847"/>
                  <a:gd name="connsiteY38" fmla="*/ 621894 h 951059"/>
                  <a:gd name="connsiteX39" fmla="*/ 121473 w 962847"/>
                  <a:gd name="connsiteY39" fmla="*/ 596107 h 951059"/>
                  <a:gd name="connsiteX40" fmla="*/ 66320 w 962847"/>
                  <a:gd name="connsiteY40" fmla="*/ 575665 h 951059"/>
                  <a:gd name="connsiteX41" fmla="*/ 39157 w 962847"/>
                  <a:gd name="connsiteY41" fmla="*/ 556835 h 951059"/>
                  <a:gd name="connsiteX42" fmla="*/ 44031 w 962847"/>
                  <a:gd name="connsiteY42" fmla="*/ 508444 h 951059"/>
                  <a:gd name="connsiteX43" fmla="*/ 107557 w 962847"/>
                  <a:gd name="connsiteY43" fmla="*/ 486155 h 951059"/>
                  <a:gd name="connsiteX44" fmla="*/ 160548 w 962847"/>
                  <a:gd name="connsiteY44" fmla="*/ 492287 h 951059"/>
                  <a:gd name="connsiteX45" fmla="*/ 197343 w 962847"/>
                  <a:gd name="connsiteY45" fmla="*/ 503491 h 951059"/>
                  <a:gd name="connsiteX46" fmla="*/ 196793 w 962847"/>
                  <a:gd name="connsiteY46" fmla="*/ 505142 h 951059"/>
                  <a:gd name="connsiteX47" fmla="*/ 197343 w 962847"/>
                  <a:gd name="connsiteY47" fmla="*/ 504827 h 951059"/>
                  <a:gd name="connsiteX48" fmla="*/ 240506 w 962847"/>
                  <a:gd name="connsiteY48" fmla="*/ 530812 h 951059"/>
                  <a:gd name="connsiteX49" fmla="*/ 262952 w 962847"/>
                  <a:gd name="connsiteY49" fmla="*/ 548187 h 951059"/>
                  <a:gd name="connsiteX50" fmla="*/ 339097 w 962847"/>
                  <a:gd name="connsiteY50" fmla="*/ 597876 h 951059"/>
                  <a:gd name="connsiteX51" fmla="*/ 337918 w 962847"/>
                  <a:gd name="connsiteY51" fmla="*/ 591154 h 951059"/>
                  <a:gd name="connsiteX52" fmla="*/ 299944 w 962847"/>
                  <a:gd name="connsiteY52" fmla="*/ 525662 h 951059"/>
                  <a:gd name="connsiteX53" fmla="*/ 281232 w 962847"/>
                  <a:gd name="connsiteY53" fmla="*/ 499127 h 951059"/>
                  <a:gd name="connsiteX54" fmla="*/ 257134 w 962847"/>
                  <a:gd name="connsiteY54" fmla="*/ 458519 h 951059"/>
                  <a:gd name="connsiteX55" fmla="*/ 208389 w 962847"/>
                  <a:gd name="connsiteY55" fmla="*/ 392084 h 951059"/>
                  <a:gd name="connsiteX56" fmla="*/ 181697 w 962847"/>
                  <a:gd name="connsiteY56" fmla="*/ 357216 h 951059"/>
                  <a:gd name="connsiteX57" fmla="*/ 124972 w 962847"/>
                  <a:gd name="connsiteY57" fmla="*/ 277219 h 951059"/>
                  <a:gd name="connsiteX58" fmla="*/ 71628 w 962847"/>
                  <a:gd name="connsiteY58" fmla="*/ 193487 h 951059"/>
                  <a:gd name="connsiteX59" fmla="*/ 53112 w 962847"/>
                  <a:gd name="connsiteY59" fmla="*/ 167739 h 951059"/>
                  <a:gd name="connsiteX60" fmla="*/ 14509 w 962847"/>
                  <a:gd name="connsiteY60" fmla="*/ 104488 h 951059"/>
                  <a:gd name="connsiteX61" fmla="*/ 2283 w 962847"/>
                  <a:gd name="connsiteY61" fmla="*/ 71585 h 951059"/>
                  <a:gd name="connsiteX62" fmla="*/ 1537 w 962847"/>
                  <a:gd name="connsiteY62" fmla="*/ 27242 h 951059"/>
                  <a:gd name="connsiteX63" fmla="*/ 11909 w 962847"/>
                  <a:gd name="connsiteY63" fmla="*/ 8890 h 951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962847" h="951058">
                    <a:moveTo>
                      <a:pt x="11909" y="8890"/>
                    </a:moveTo>
                    <a:cubicBezTo>
                      <a:pt x="17359" y="4187"/>
                      <a:pt x="24376" y="1179"/>
                      <a:pt x="31688" y="708"/>
                    </a:cubicBezTo>
                    <a:cubicBezTo>
                      <a:pt x="32788" y="629"/>
                      <a:pt x="33968" y="905"/>
                      <a:pt x="34872" y="0"/>
                    </a:cubicBezTo>
                    <a:cubicBezTo>
                      <a:pt x="39825" y="0"/>
                      <a:pt x="44817" y="0"/>
                      <a:pt x="49771" y="0"/>
                    </a:cubicBezTo>
                    <a:cubicBezTo>
                      <a:pt x="75008" y="9591"/>
                      <a:pt x="90654" y="30034"/>
                      <a:pt x="106810" y="50043"/>
                    </a:cubicBezTo>
                    <a:cubicBezTo>
                      <a:pt x="133699" y="83338"/>
                      <a:pt x="157954" y="118718"/>
                      <a:pt x="186178" y="151071"/>
                    </a:cubicBezTo>
                    <a:cubicBezTo>
                      <a:pt x="194945" y="161095"/>
                      <a:pt x="204261" y="170569"/>
                      <a:pt x="214561" y="179060"/>
                    </a:cubicBezTo>
                    <a:cubicBezTo>
                      <a:pt x="230914" y="192544"/>
                      <a:pt x="242982" y="209723"/>
                      <a:pt x="255877" y="226233"/>
                    </a:cubicBezTo>
                    <a:cubicBezTo>
                      <a:pt x="265036" y="237987"/>
                      <a:pt x="275531" y="248561"/>
                      <a:pt x="286303" y="258860"/>
                    </a:cubicBezTo>
                    <a:cubicBezTo>
                      <a:pt x="289920" y="262320"/>
                      <a:pt x="292593" y="262084"/>
                      <a:pt x="295423" y="257642"/>
                    </a:cubicBezTo>
                    <a:cubicBezTo>
                      <a:pt x="301044" y="248837"/>
                      <a:pt x="307963" y="241249"/>
                      <a:pt x="316847" y="235431"/>
                    </a:cubicBezTo>
                    <a:cubicBezTo>
                      <a:pt x="332571" y="225093"/>
                      <a:pt x="349279" y="222813"/>
                      <a:pt x="367165" y="228277"/>
                    </a:cubicBezTo>
                    <a:cubicBezTo>
                      <a:pt x="378368" y="231697"/>
                      <a:pt x="389101" y="236414"/>
                      <a:pt x="399871" y="241053"/>
                    </a:cubicBezTo>
                    <a:cubicBezTo>
                      <a:pt x="404746" y="243136"/>
                      <a:pt x="407262" y="242350"/>
                      <a:pt x="409699" y="237122"/>
                    </a:cubicBezTo>
                    <a:cubicBezTo>
                      <a:pt x="420077" y="214793"/>
                      <a:pt x="442799" y="203708"/>
                      <a:pt x="466817" y="206539"/>
                    </a:cubicBezTo>
                    <a:cubicBezTo>
                      <a:pt x="499288" y="210351"/>
                      <a:pt x="529164" y="222184"/>
                      <a:pt x="559000" y="234252"/>
                    </a:cubicBezTo>
                    <a:cubicBezTo>
                      <a:pt x="567688" y="237751"/>
                      <a:pt x="576376" y="239913"/>
                      <a:pt x="585889" y="239599"/>
                    </a:cubicBezTo>
                    <a:cubicBezTo>
                      <a:pt x="621976" y="238341"/>
                      <a:pt x="657120" y="244866"/>
                      <a:pt x="691989" y="253397"/>
                    </a:cubicBezTo>
                    <a:cubicBezTo>
                      <a:pt x="701619" y="255755"/>
                      <a:pt x="711565" y="256187"/>
                      <a:pt x="721354" y="257563"/>
                    </a:cubicBezTo>
                    <a:cubicBezTo>
                      <a:pt x="740656" y="260276"/>
                      <a:pt x="754375" y="271165"/>
                      <a:pt x="765972" y="286417"/>
                    </a:cubicBezTo>
                    <a:cubicBezTo>
                      <a:pt x="792860" y="321837"/>
                      <a:pt x="816486" y="359417"/>
                      <a:pt x="840779" y="396566"/>
                    </a:cubicBezTo>
                    <a:cubicBezTo>
                      <a:pt x="854067" y="416889"/>
                      <a:pt x="870262" y="435326"/>
                      <a:pt x="882095" y="456672"/>
                    </a:cubicBezTo>
                    <a:cubicBezTo>
                      <a:pt x="894164" y="478528"/>
                      <a:pt x="905721" y="500660"/>
                      <a:pt x="915548" y="523736"/>
                    </a:cubicBezTo>
                    <a:cubicBezTo>
                      <a:pt x="922546" y="540207"/>
                      <a:pt x="931715" y="555095"/>
                      <a:pt x="942560" y="568736"/>
                    </a:cubicBezTo>
                    <a:lnTo>
                      <a:pt x="962847" y="589268"/>
                    </a:lnTo>
                    <a:lnTo>
                      <a:pt x="797519" y="951059"/>
                    </a:lnTo>
                    <a:lnTo>
                      <a:pt x="744980" y="915742"/>
                    </a:lnTo>
                    <a:cubicBezTo>
                      <a:pt x="738415" y="910945"/>
                      <a:pt x="731967" y="905953"/>
                      <a:pt x="725874" y="900607"/>
                    </a:cubicBezTo>
                    <a:cubicBezTo>
                      <a:pt x="708263" y="885158"/>
                      <a:pt x="687822" y="874858"/>
                      <a:pt x="666005" y="867035"/>
                    </a:cubicBezTo>
                    <a:cubicBezTo>
                      <a:pt x="652049" y="862043"/>
                      <a:pt x="637425" y="861021"/>
                      <a:pt x="622763" y="860038"/>
                    </a:cubicBezTo>
                    <a:cubicBezTo>
                      <a:pt x="596896" y="858309"/>
                      <a:pt x="570951" y="857797"/>
                      <a:pt x="545478" y="852176"/>
                    </a:cubicBezTo>
                    <a:cubicBezTo>
                      <a:pt x="527080" y="848127"/>
                      <a:pt x="509744" y="840933"/>
                      <a:pt x="492133" y="834644"/>
                    </a:cubicBezTo>
                    <a:cubicBezTo>
                      <a:pt x="457383" y="822182"/>
                      <a:pt x="421806" y="813062"/>
                      <a:pt x="385523" y="806772"/>
                    </a:cubicBezTo>
                    <a:cubicBezTo>
                      <a:pt x="356472" y="801741"/>
                      <a:pt x="332060" y="788454"/>
                      <a:pt x="310990" y="768209"/>
                    </a:cubicBezTo>
                    <a:cubicBezTo>
                      <a:pt x="300415" y="758067"/>
                      <a:pt x="289015" y="748828"/>
                      <a:pt x="278637" y="738451"/>
                    </a:cubicBezTo>
                    <a:cubicBezTo>
                      <a:pt x="271286" y="731100"/>
                      <a:pt x="265114" y="722726"/>
                      <a:pt x="258038" y="715139"/>
                    </a:cubicBezTo>
                    <a:cubicBezTo>
                      <a:pt x="240545" y="696309"/>
                      <a:pt x="220065" y="681175"/>
                      <a:pt x="199033" y="666708"/>
                    </a:cubicBezTo>
                    <a:cubicBezTo>
                      <a:pt x="186925" y="658375"/>
                      <a:pt x="174700" y="650355"/>
                      <a:pt x="164597" y="639466"/>
                    </a:cubicBezTo>
                    <a:cubicBezTo>
                      <a:pt x="159526" y="634002"/>
                      <a:pt x="154769" y="628302"/>
                      <a:pt x="150917" y="621894"/>
                    </a:cubicBezTo>
                    <a:cubicBezTo>
                      <a:pt x="143880" y="610101"/>
                      <a:pt x="134485" y="601296"/>
                      <a:pt x="121473" y="596107"/>
                    </a:cubicBezTo>
                    <a:cubicBezTo>
                      <a:pt x="103272" y="588834"/>
                      <a:pt x="85465" y="580540"/>
                      <a:pt x="66320" y="575665"/>
                    </a:cubicBezTo>
                    <a:cubicBezTo>
                      <a:pt x="55156" y="572835"/>
                      <a:pt x="45604" y="566938"/>
                      <a:pt x="39157" y="556835"/>
                    </a:cubicBezTo>
                    <a:cubicBezTo>
                      <a:pt x="28897" y="540796"/>
                      <a:pt x="31176" y="522635"/>
                      <a:pt x="44031" y="508444"/>
                    </a:cubicBezTo>
                    <a:cubicBezTo>
                      <a:pt x="61367" y="489300"/>
                      <a:pt x="82399" y="483639"/>
                      <a:pt x="107557" y="486155"/>
                    </a:cubicBezTo>
                    <a:cubicBezTo>
                      <a:pt x="125247" y="487924"/>
                      <a:pt x="143055" y="488632"/>
                      <a:pt x="160548" y="492287"/>
                    </a:cubicBezTo>
                    <a:cubicBezTo>
                      <a:pt x="173167" y="494921"/>
                      <a:pt x="185314" y="499010"/>
                      <a:pt x="197343" y="503491"/>
                    </a:cubicBezTo>
                    <a:cubicBezTo>
                      <a:pt x="197067" y="504081"/>
                      <a:pt x="196910" y="504631"/>
                      <a:pt x="196793" y="505142"/>
                    </a:cubicBezTo>
                    <a:cubicBezTo>
                      <a:pt x="196989" y="505024"/>
                      <a:pt x="197146" y="504945"/>
                      <a:pt x="197343" y="504827"/>
                    </a:cubicBezTo>
                    <a:cubicBezTo>
                      <a:pt x="215937" y="506478"/>
                      <a:pt x="229774" y="516464"/>
                      <a:pt x="240506" y="530812"/>
                    </a:cubicBezTo>
                    <a:cubicBezTo>
                      <a:pt x="246560" y="538831"/>
                      <a:pt x="253714" y="544138"/>
                      <a:pt x="262952" y="548187"/>
                    </a:cubicBezTo>
                    <a:cubicBezTo>
                      <a:pt x="291059" y="560452"/>
                      <a:pt x="315786" y="578181"/>
                      <a:pt x="339097" y="597876"/>
                    </a:cubicBezTo>
                    <a:cubicBezTo>
                      <a:pt x="339883" y="595438"/>
                      <a:pt x="339254" y="593198"/>
                      <a:pt x="337918" y="591154"/>
                    </a:cubicBezTo>
                    <a:cubicBezTo>
                      <a:pt x="323884" y="570122"/>
                      <a:pt x="314253" y="546536"/>
                      <a:pt x="299944" y="525662"/>
                    </a:cubicBezTo>
                    <a:cubicBezTo>
                      <a:pt x="293811" y="516738"/>
                      <a:pt x="287836" y="507697"/>
                      <a:pt x="281232" y="499127"/>
                    </a:cubicBezTo>
                    <a:cubicBezTo>
                      <a:pt x="271561" y="486509"/>
                      <a:pt x="264643" y="472396"/>
                      <a:pt x="257134" y="458519"/>
                    </a:cubicBezTo>
                    <a:cubicBezTo>
                      <a:pt x="244005" y="434147"/>
                      <a:pt x="226276" y="412998"/>
                      <a:pt x="208389" y="392084"/>
                    </a:cubicBezTo>
                    <a:cubicBezTo>
                      <a:pt x="198837" y="380881"/>
                      <a:pt x="189677" y="369559"/>
                      <a:pt x="181697" y="357216"/>
                    </a:cubicBezTo>
                    <a:cubicBezTo>
                      <a:pt x="163929" y="329738"/>
                      <a:pt x="145060" y="303046"/>
                      <a:pt x="124972" y="277219"/>
                    </a:cubicBezTo>
                    <a:cubicBezTo>
                      <a:pt x="104570" y="250959"/>
                      <a:pt x="86330" y="223363"/>
                      <a:pt x="71628" y="193487"/>
                    </a:cubicBezTo>
                    <a:cubicBezTo>
                      <a:pt x="66949" y="183974"/>
                      <a:pt x="60227" y="175561"/>
                      <a:pt x="53112" y="167739"/>
                    </a:cubicBezTo>
                    <a:cubicBezTo>
                      <a:pt x="36130" y="149105"/>
                      <a:pt x="24887" y="127091"/>
                      <a:pt x="14509" y="104488"/>
                    </a:cubicBezTo>
                    <a:cubicBezTo>
                      <a:pt x="9595" y="93835"/>
                      <a:pt x="4642" y="83181"/>
                      <a:pt x="2283" y="71585"/>
                    </a:cubicBezTo>
                    <a:cubicBezTo>
                      <a:pt x="-665" y="56883"/>
                      <a:pt x="-587" y="41945"/>
                      <a:pt x="1537" y="27242"/>
                    </a:cubicBezTo>
                    <a:cubicBezTo>
                      <a:pt x="2579" y="19989"/>
                      <a:pt x="6460" y="13592"/>
                      <a:pt x="11909" y="8890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Graphic 11">
                <a:extLst>
                  <a:ext uri="{FF2B5EF4-FFF2-40B4-BE49-F238E27FC236}">
                    <a16:creationId xmlns:a16="http://schemas.microsoft.com/office/drawing/2014/main" id="{DDE79220-5DDF-454C-9208-35E9353F770E}"/>
                  </a:ext>
                </a:extLst>
              </p:cNvPr>
              <p:cNvSpPr/>
              <p:nvPr/>
            </p:nvSpPr>
            <p:spPr>
              <a:xfrm rot="2404810">
                <a:off x="8162905" y="4165296"/>
                <a:ext cx="203067" cy="204054"/>
              </a:xfrm>
              <a:custGeom>
                <a:avLst/>
                <a:gdLst>
                  <a:gd name="connsiteX0" fmla="*/ 6953 w 492034"/>
                  <a:gd name="connsiteY0" fmla="*/ 0 h 494424"/>
                  <a:gd name="connsiteX1" fmla="*/ 111538 w 492034"/>
                  <a:gd name="connsiteY1" fmla="*/ 62960 h 494424"/>
                  <a:gd name="connsiteX2" fmla="*/ 165926 w 492034"/>
                  <a:gd name="connsiteY2" fmla="*/ 105061 h 494424"/>
                  <a:gd name="connsiteX3" fmla="*/ 351377 w 492034"/>
                  <a:gd name="connsiteY3" fmla="*/ 226314 h 494424"/>
                  <a:gd name="connsiteX4" fmla="*/ 370999 w 492034"/>
                  <a:gd name="connsiteY4" fmla="*/ 257461 h 494424"/>
                  <a:gd name="connsiteX5" fmla="*/ 476822 w 492034"/>
                  <a:gd name="connsiteY5" fmla="*/ 455867 h 494424"/>
                  <a:gd name="connsiteX6" fmla="*/ 489776 w 492034"/>
                  <a:gd name="connsiteY6" fmla="*/ 480441 h 494424"/>
                  <a:gd name="connsiteX7" fmla="*/ 489776 w 492034"/>
                  <a:gd name="connsiteY7" fmla="*/ 492443 h 494424"/>
                  <a:gd name="connsiteX8" fmla="*/ 478536 w 492034"/>
                  <a:gd name="connsiteY8" fmla="*/ 490252 h 494424"/>
                  <a:gd name="connsiteX9" fmla="*/ 404336 w 492034"/>
                  <a:gd name="connsiteY9" fmla="*/ 422053 h 494424"/>
                  <a:gd name="connsiteX10" fmla="*/ 330422 w 492034"/>
                  <a:gd name="connsiteY10" fmla="*/ 335090 h 494424"/>
                  <a:gd name="connsiteX11" fmla="*/ 219170 w 492034"/>
                  <a:gd name="connsiteY11" fmla="*/ 213265 h 494424"/>
                  <a:gd name="connsiteX12" fmla="*/ 131445 w 492034"/>
                  <a:gd name="connsiteY12" fmla="*/ 140208 h 494424"/>
                  <a:gd name="connsiteX13" fmla="*/ 45815 w 492034"/>
                  <a:gd name="connsiteY13" fmla="*/ 56864 h 494424"/>
                  <a:gd name="connsiteX14" fmla="*/ 5144 w 492034"/>
                  <a:gd name="connsiteY14" fmla="*/ 16383 h 494424"/>
                  <a:gd name="connsiteX15" fmla="*/ 6953 w 492034"/>
                  <a:gd name="connsiteY15" fmla="*/ 0 h 49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92034" h="494424">
                    <a:moveTo>
                      <a:pt x="6953" y="0"/>
                    </a:moveTo>
                    <a:cubicBezTo>
                      <a:pt x="52007" y="4001"/>
                      <a:pt x="85535" y="28194"/>
                      <a:pt x="111538" y="62960"/>
                    </a:cubicBezTo>
                    <a:cubicBezTo>
                      <a:pt x="126111" y="82487"/>
                      <a:pt x="143447" y="95250"/>
                      <a:pt x="165926" y="105061"/>
                    </a:cubicBezTo>
                    <a:cubicBezTo>
                      <a:pt x="234410" y="134969"/>
                      <a:pt x="294608" y="178213"/>
                      <a:pt x="351377" y="226314"/>
                    </a:cubicBezTo>
                    <a:cubicBezTo>
                      <a:pt x="361855" y="234220"/>
                      <a:pt x="366141" y="246031"/>
                      <a:pt x="370999" y="257461"/>
                    </a:cubicBezTo>
                    <a:cubicBezTo>
                      <a:pt x="400336" y="326708"/>
                      <a:pt x="431387" y="395097"/>
                      <a:pt x="476822" y="455867"/>
                    </a:cubicBezTo>
                    <a:cubicBezTo>
                      <a:pt x="482346" y="463201"/>
                      <a:pt x="485489" y="472250"/>
                      <a:pt x="489776" y="480441"/>
                    </a:cubicBezTo>
                    <a:cubicBezTo>
                      <a:pt x="491871" y="484442"/>
                      <a:pt x="493586" y="488537"/>
                      <a:pt x="489776" y="492443"/>
                    </a:cubicBezTo>
                    <a:cubicBezTo>
                      <a:pt x="485108" y="497110"/>
                      <a:pt x="482060" y="492347"/>
                      <a:pt x="478536" y="490252"/>
                    </a:cubicBezTo>
                    <a:cubicBezTo>
                      <a:pt x="449009" y="472726"/>
                      <a:pt x="426053" y="448247"/>
                      <a:pt x="404336" y="422053"/>
                    </a:cubicBezTo>
                    <a:cubicBezTo>
                      <a:pt x="380048" y="392811"/>
                      <a:pt x="355378" y="363760"/>
                      <a:pt x="330422" y="335090"/>
                    </a:cubicBezTo>
                    <a:cubicBezTo>
                      <a:pt x="294323" y="293656"/>
                      <a:pt x="257842" y="252508"/>
                      <a:pt x="219170" y="213265"/>
                    </a:cubicBezTo>
                    <a:cubicBezTo>
                      <a:pt x="192215" y="185928"/>
                      <a:pt x="159639" y="165830"/>
                      <a:pt x="131445" y="140208"/>
                    </a:cubicBezTo>
                    <a:cubicBezTo>
                      <a:pt x="101918" y="113348"/>
                      <a:pt x="74676" y="84392"/>
                      <a:pt x="45815" y="56864"/>
                    </a:cubicBezTo>
                    <a:cubicBezTo>
                      <a:pt x="32004" y="43625"/>
                      <a:pt x="18860" y="29718"/>
                      <a:pt x="5144" y="16383"/>
                    </a:cubicBezTo>
                    <a:cubicBezTo>
                      <a:pt x="-1810" y="10001"/>
                      <a:pt x="-2191" y="4667"/>
                      <a:pt x="6953" y="0"/>
                    </a:cubicBezTo>
                    <a:close/>
                  </a:path>
                </a:pathLst>
              </a:custGeom>
              <a:solidFill>
                <a:srgbClr val="E1A099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43D3098-087F-4CBB-B949-AE2294AF4800}"/>
                </a:ext>
              </a:extLst>
            </p:cNvPr>
            <p:cNvSpPr/>
            <p:nvPr/>
          </p:nvSpPr>
          <p:spPr>
            <a:xfrm flipH="1">
              <a:off x="8415358" y="4251253"/>
              <a:ext cx="3320001" cy="2646759"/>
            </a:xfrm>
            <a:custGeom>
              <a:avLst/>
              <a:gdLst>
                <a:gd name="connsiteX0" fmla="*/ 5260684 w 5434479"/>
                <a:gd name="connsiteY0" fmla="*/ 796526 h 4332456"/>
                <a:gd name="connsiteX1" fmla="*/ 5260238 w 5434479"/>
                <a:gd name="connsiteY1" fmla="*/ 793622 h 4332456"/>
                <a:gd name="connsiteX2" fmla="*/ 5230825 w 5434479"/>
                <a:gd name="connsiteY2" fmla="*/ 765922 h 4332456"/>
                <a:gd name="connsiteX3" fmla="*/ 4877426 w 5434479"/>
                <a:gd name="connsiteY3" fmla="*/ 610221 h 4332456"/>
                <a:gd name="connsiteX4" fmla="*/ 4828728 w 5434479"/>
                <a:gd name="connsiteY4" fmla="*/ 601955 h 4332456"/>
                <a:gd name="connsiteX5" fmla="*/ 4807655 w 5434479"/>
                <a:gd name="connsiteY5" fmla="*/ 626975 h 4332456"/>
                <a:gd name="connsiteX6" fmla="*/ 4625594 w 5434479"/>
                <a:gd name="connsiteY6" fmla="*/ 1633187 h 4332456"/>
                <a:gd name="connsiteX7" fmla="*/ 3775604 w 5434479"/>
                <a:gd name="connsiteY7" fmla="*/ 453179 h 4332456"/>
                <a:gd name="connsiteX8" fmla="*/ 3573289 w 5434479"/>
                <a:gd name="connsiteY8" fmla="*/ 343124 h 4332456"/>
                <a:gd name="connsiteX9" fmla="*/ 3561375 w 5434479"/>
                <a:gd name="connsiteY9" fmla="*/ 319817 h 4332456"/>
                <a:gd name="connsiteX10" fmla="*/ 3519750 w 5434479"/>
                <a:gd name="connsiteY10" fmla="*/ 268140 h 4332456"/>
                <a:gd name="connsiteX11" fmla="*/ 3391451 w 5434479"/>
                <a:gd name="connsiteY11" fmla="*/ 218622 h 4332456"/>
                <a:gd name="connsiteX12" fmla="*/ 3125769 w 5434479"/>
                <a:gd name="connsiteY12" fmla="*/ 149670 h 4332456"/>
                <a:gd name="connsiteX13" fmla="*/ 3110355 w 5434479"/>
                <a:gd name="connsiteY13" fmla="*/ 135820 h 4332456"/>
                <a:gd name="connsiteX14" fmla="*/ 2909306 w 5434479"/>
                <a:gd name="connsiteY14" fmla="*/ 35295 h 4332456"/>
                <a:gd name="connsiteX15" fmla="*/ 2912508 w 5434479"/>
                <a:gd name="connsiteY15" fmla="*/ 169328 h 4332456"/>
                <a:gd name="connsiteX16" fmla="*/ 2915710 w 5434479"/>
                <a:gd name="connsiteY16" fmla="*/ 324061 h 4332456"/>
                <a:gd name="connsiteX17" fmla="*/ 2922784 w 5434479"/>
                <a:gd name="connsiteY17" fmla="*/ 505377 h 4332456"/>
                <a:gd name="connsiteX18" fmla="*/ 2820994 w 5434479"/>
                <a:gd name="connsiteY18" fmla="*/ 754976 h 4332456"/>
                <a:gd name="connsiteX19" fmla="*/ 2407950 w 5434479"/>
                <a:gd name="connsiteY19" fmla="*/ 853713 h 4332456"/>
                <a:gd name="connsiteX20" fmla="*/ 2133109 w 5434479"/>
                <a:gd name="connsiteY20" fmla="*/ 517515 h 4332456"/>
                <a:gd name="connsiteX21" fmla="*/ 2152544 w 5434479"/>
                <a:gd name="connsiteY21" fmla="*/ 308945 h 4332456"/>
                <a:gd name="connsiteX22" fmla="*/ 2152544 w 5434479"/>
                <a:gd name="connsiteY22" fmla="*/ 308945 h 4332456"/>
                <a:gd name="connsiteX23" fmla="*/ 2152544 w 5434479"/>
                <a:gd name="connsiteY23" fmla="*/ 308945 h 4332456"/>
                <a:gd name="connsiteX24" fmla="*/ 2163192 w 5434479"/>
                <a:gd name="connsiteY24" fmla="*/ 235302 h 4332456"/>
                <a:gd name="connsiteX25" fmla="*/ 2175180 w 5434479"/>
                <a:gd name="connsiteY25" fmla="*/ 117428 h 4332456"/>
                <a:gd name="connsiteX26" fmla="*/ 2175180 w 5434479"/>
                <a:gd name="connsiteY26" fmla="*/ 117428 h 4332456"/>
                <a:gd name="connsiteX27" fmla="*/ 2194466 w 5434479"/>
                <a:gd name="connsiteY27" fmla="*/ 0 h 4332456"/>
                <a:gd name="connsiteX28" fmla="*/ 1912327 w 5434479"/>
                <a:gd name="connsiteY28" fmla="*/ 191816 h 4332456"/>
                <a:gd name="connsiteX29" fmla="*/ 1895126 w 5434479"/>
                <a:gd name="connsiteY29" fmla="*/ 195985 h 4332456"/>
                <a:gd name="connsiteX30" fmla="*/ 1690578 w 5434479"/>
                <a:gd name="connsiteY30" fmla="*/ 266204 h 4332456"/>
                <a:gd name="connsiteX31" fmla="*/ 1567268 w 5434479"/>
                <a:gd name="connsiteY31" fmla="*/ 312445 h 4332456"/>
                <a:gd name="connsiteX32" fmla="*/ 1539270 w 5434479"/>
                <a:gd name="connsiteY32" fmla="*/ 336124 h 4332456"/>
                <a:gd name="connsiteX33" fmla="*/ 1539270 w 5434479"/>
                <a:gd name="connsiteY33" fmla="*/ 336124 h 4332456"/>
                <a:gd name="connsiteX34" fmla="*/ 1525867 w 5434479"/>
                <a:gd name="connsiteY34" fmla="*/ 341783 h 4332456"/>
                <a:gd name="connsiteX35" fmla="*/ 1525867 w 5434479"/>
                <a:gd name="connsiteY35" fmla="*/ 341783 h 4332456"/>
                <a:gd name="connsiteX36" fmla="*/ 1511347 w 5434479"/>
                <a:gd name="connsiteY36" fmla="*/ 344836 h 4332456"/>
                <a:gd name="connsiteX37" fmla="*/ 1284087 w 5434479"/>
                <a:gd name="connsiteY37" fmla="*/ 444169 h 4332456"/>
                <a:gd name="connsiteX38" fmla="*/ 1028308 w 5434479"/>
                <a:gd name="connsiteY38" fmla="*/ 641197 h 4332456"/>
                <a:gd name="connsiteX39" fmla="*/ 900530 w 5434479"/>
                <a:gd name="connsiteY39" fmla="*/ 864138 h 4332456"/>
                <a:gd name="connsiteX40" fmla="*/ 260748 w 5434479"/>
                <a:gd name="connsiteY40" fmla="*/ 2209750 h 4332456"/>
                <a:gd name="connsiteX41" fmla="*/ 106238 w 5434479"/>
                <a:gd name="connsiteY41" fmla="*/ 2647888 h 4332456"/>
                <a:gd name="connsiteX42" fmla="*/ 36244 w 5434479"/>
                <a:gd name="connsiteY42" fmla="*/ 2956014 h 4332456"/>
                <a:gd name="connsiteX43" fmla="*/ 23287 w 5434479"/>
                <a:gd name="connsiteY43" fmla="*/ 3087962 h 4332456"/>
                <a:gd name="connsiteX44" fmla="*/ 1470 w 5434479"/>
                <a:gd name="connsiteY44" fmla="*/ 4308701 h 4332456"/>
                <a:gd name="connsiteX45" fmla="*/ 209816 w 5434479"/>
                <a:gd name="connsiteY45" fmla="*/ 4308328 h 4332456"/>
                <a:gd name="connsiteX46" fmla="*/ 209816 w 5434479"/>
                <a:gd name="connsiteY46" fmla="*/ 4308328 h 4332456"/>
                <a:gd name="connsiteX47" fmla="*/ 745425 w 5434479"/>
                <a:gd name="connsiteY47" fmla="*/ 4308477 h 4332456"/>
                <a:gd name="connsiteX48" fmla="*/ 746616 w 5434479"/>
                <a:gd name="connsiteY48" fmla="*/ 3648665 h 4332456"/>
                <a:gd name="connsiteX49" fmla="*/ 782135 w 5434479"/>
                <a:gd name="connsiteY49" fmla="*/ 3239493 h 4332456"/>
                <a:gd name="connsiteX50" fmla="*/ 862778 w 5434479"/>
                <a:gd name="connsiteY50" fmla="*/ 2975523 h 4332456"/>
                <a:gd name="connsiteX51" fmla="*/ 1081921 w 5434479"/>
                <a:gd name="connsiteY51" fmla="*/ 2579829 h 4332456"/>
                <a:gd name="connsiteX52" fmla="*/ 1103366 w 5434479"/>
                <a:gd name="connsiteY52" fmla="*/ 2815578 h 4332456"/>
                <a:gd name="connsiteX53" fmla="*/ 1107089 w 5434479"/>
                <a:gd name="connsiteY53" fmla="*/ 3168903 h 4332456"/>
                <a:gd name="connsiteX54" fmla="*/ 993757 w 5434479"/>
                <a:gd name="connsiteY54" fmla="*/ 4299170 h 4332456"/>
                <a:gd name="connsiteX55" fmla="*/ 1019372 w 5434479"/>
                <a:gd name="connsiteY55" fmla="*/ 4332454 h 4332456"/>
                <a:gd name="connsiteX56" fmla="*/ 1461233 w 5434479"/>
                <a:gd name="connsiteY56" fmla="*/ 4332156 h 4332456"/>
                <a:gd name="connsiteX57" fmla="*/ 1461233 w 5434479"/>
                <a:gd name="connsiteY57" fmla="*/ 4332156 h 4332456"/>
                <a:gd name="connsiteX58" fmla="*/ 1713587 w 5434479"/>
                <a:gd name="connsiteY58" fmla="*/ 4332306 h 4332456"/>
                <a:gd name="connsiteX59" fmla="*/ 2281140 w 5434479"/>
                <a:gd name="connsiteY59" fmla="*/ 4331784 h 4332456"/>
                <a:gd name="connsiteX60" fmla="*/ 2281140 w 5434479"/>
                <a:gd name="connsiteY60" fmla="*/ 4331784 h 4332456"/>
                <a:gd name="connsiteX61" fmla="*/ 2281140 w 5434479"/>
                <a:gd name="connsiteY61" fmla="*/ 4331784 h 4332456"/>
                <a:gd name="connsiteX62" fmla="*/ 2320159 w 5434479"/>
                <a:gd name="connsiteY62" fmla="*/ 4331263 h 4332456"/>
                <a:gd name="connsiteX63" fmla="*/ 3915221 w 5434479"/>
                <a:gd name="connsiteY63" fmla="*/ 4332306 h 4332456"/>
                <a:gd name="connsiteX64" fmla="*/ 3970844 w 5434479"/>
                <a:gd name="connsiteY64" fmla="*/ 4280629 h 4332456"/>
                <a:gd name="connsiteX65" fmla="*/ 3949399 w 5434479"/>
                <a:gd name="connsiteY65" fmla="*/ 2754668 h 4332456"/>
                <a:gd name="connsiteX66" fmla="*/ 3943517 w 5434479"/>
                <a:gd name="connsiteY66" fmla="*/ 2420777 h 4332456"/>
                <a:gd name="connsiteX67" fmla="*/ 4610925 w 5434479"/>
                <a:gd name="connsiteY67" fmla="*/ 2895402 h 4332456"/>
                <a:gd name="connsiteX68" fmla="*/ 4932975 w 5434479"/>
                <a:gd name="connsiteY68" fmla="*/ 2984980 h 4332456"/>
                <a:gd name="connsiteX69" fmla="*/ 5072146 w 5434479"/>
                <a:gd name="connsiteY69" fmla="*/ 2851618 h 4332456"/>
                <a:gd name="connsiteX70" fmla="*/ 5380048 w 5434479"/>
                <a:gd name="connsiteY70" fmla="*/ 1473391 h 4332456"/>
                <a:gd name="connsiteX71" fmla="*/ 5434480 w 5434479"/>
                <a:gd name="connsiteY71" fmla="*/ 896827 h 4332456"/>
                <a:gd name="connsiteX72" fmla="*/ 5260684 w 5434479"/>
                <a:gd name="connsiteY72" fmla="*/ 796526 h 43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5434479" h="4332456">
                  <a:moveTo>
                    <a:pt x="5260684" y="796526"/>
                  </a:moveTo>
                  <a:cubicBezTo>
                    <a:pt x="5260536" y="795558"/>
                    <a:pt x="5260387" y="794590"/>
                    <a:pt x="5260238" y="793622"/>
                  </a:cubicBezTo>
                  <a:cubicBezTo>
                    <a:pt x="5256217" y="778208"/>
                    <a:pt x="5243633" y="771432"/>
                    <a:pt x="5230825" y="765922"/>
                  </a:cubicBezTo>
                  <a:cubicBezTo>
                    <a:pt x="5112579" y="715064"/>
                    <a:pt x="4995077" y="662419"/>
                    <a:pt x="4877426" y="610221"/>
                  </a:cubicBezTo>
                  <a:cubicBezTo>
                    <a:pt x="4862310" y="603519"/>
                    <a:pt x="4846673" y="594583"/>
                    <a:pt x="4828728" y="601955"/>
                  </a:cubicBezTo>
                  <a:cubicBezTo>
                    <a:pt x="4807729" y="598381"/>
                    <a:pt x="4809665" y="615954"/>
                    <a:pt x="4807655" y="626975"/>
                  </a:cubicBezTo>
                  <a:cubicBezTo>
                    <a:pt x="4754563" y="920953"/>
                    <a:pt x="4634306" y="1587690"/>
                    <a:pt x="4625594" y="1633187"/>
                  </a:cubicBezTo>
                  <a:cubicBezTo>
                    <a:pt x="4578161" y="1568107"/>
                    <a:pt x="4005916" y="791686"/>
                    <a:pt x="3775604" y="453179"/>
                  </a:cubicBezTo>
                  <a:cubicBezTo>
                    <a:pt x="3727277" y="382142"/>
                    <a:pt x="3659591" y="345134"/>
                    <a:pt x="3573289" y="343124"/>
                  </a:cubicBezTo>
                  <a:cubicBezTo>
                    <a:pt x="3565694" y="337166"/>
                    <a:pt x="3562045" y="329199"/>
                    <a:pt x="3561375" y="319817"/>
                  </a:cubicBezTo>
                  <a:cubicBezTo>
                    <a:pt x="3559364" y="292936"/>
                    <a:pt x="3544248" y="278490"/>
                    <a:pt x="3519750" y="268140"/>
                  </a:cubicBezTo>
                  <a:cubicBezTo>
                    <a:pt x="3477456" y="250194"/>
                    <a:pt x="3435161" y="232621"/>
                    <a:pt x="3391451" y="218622"/>
                  </a:cubicBezTo>
                  <a:cubicBezTo>
                    <a:pt x="3304181" y="190699"/>
                    <a:pt x="3217060" y="162179"/>
                    <a:pt x="3125769" y="149670"/>
                  </a:cubicBezTo>
                  <a:cubicBezTo>
                    <a:pt x="3120631" y="145053"/>
                    <a:pt x="3115642" y="140287"/>
                    <a:pt x="3110355" y="135820"/>
                  </a:cubicBezTo>
                  <a:cubicBezTo>
                    <a:pt x="3052126" y="86302"/>
                    <a:pt x="2986301" y="47805"/>
                    <a:pt x="2909306" y="35295"/>
                  </a:cubicBezTo>
                  <a:cubicBezTo>
                    <a:pt x="2910796" y="83696"/>
                    <a:pt x="2912508" y="169328"/>
                    <a:pt x="2912508" y="169328"/>
                  </a:cubicBezTo>
                  <a:cubicBezTo>
                    <a:pt x="2915710" y="232174"/>
                    <a:pt x="2915710" y="324061"/>
                    <a:pt x="2915710" y="324061"/>
                  </a:cubicBezTo>
                  <a:cubicBezTo>
                    <a:pt x="2917423" y="386088"/>
                    <a:pt x="2924869" y="443499"/>
                    <a:pt x="2922784" y="505377"/>
                  </a:cubicBezTo>
                  <a:cubicBezTo>
                    <a:pt x="2919657" y="600317"/>
                    <a:pt x="2889425" y="686992"/>
                    <a:pt x="2820994" y="754976"/>
                  </a:cubicBezTo>
                  <a:cubicBezTo>
                    <a:pt x="2704088" y="870988"/>
                    <a:pt x="2562534" y="896455"/>
                    <a:pt x="2407950" y="853713"/>
                  </a:cubicBezTo>
                  <a:cubicBezTo>
                    <a:pt x="2245622" y="808738"/>
                    <a:pt x="2147182" y="685130"/>
                    <a:pt x="2133109" y="517515"/>
                  </a:cubicBezTo>
                  <a:cubicBezTo>
                    <a:pt x="2127152" y="446775"/>
                    <a:pt x="2145470" y="378419"/>
                    <a:pt x="2152544" y="308945"/>
                  </a:cubicBezTo>
                  <a:lnTo>
                    <a:pt x="2152544" y="308945"/>
                  </a:lnTo>
                  <a:lnTo>
                    <a:pt x="2152544" y="308945"/>
                  </a:lnTo>
                  <a:cubicBezTo>
                    <a:pt x="2156192" y="284447"/>
                    <a:pt x="2161330" y="260023"/>
                    <a:pt x="2163192" y="235302"/>
                  </a:cubicBezTo>
                  <a:cubicBezTo>
                    <a:pt x="2166170" y="195911"/>
                    <a:pt x="2180095" y="157637"/>
                    <a:pt x="2175180" y="117428"/>
                  </a:cubicBezTo>
                  <a:cubicBezTo>
                    <a:pt x="2175180" y="117428"/>
                    <a:pt x="2175180" y="117428"/>
                    <a:pt x="2175180" y="117428"/>
                  </a:cubicBezTo>
                  <a:cubicBezTo>
                    <a:pt x="2189254" y="79526"/>
                    <a:pt x="2190147" y="39465"/>
                    <a:pt x="2194466" y="0"/>
                  </a:cubicBezTo>
                  <a:cubicBezTo>
                    <a:pt x="2085080" y="41327"/>
                    <a:pt x="1994087" y="109758"/>
                    <a:pt x="1912327" y="191816"/>
                  </a:cubicBezTo>
                  <a:cubicBezTo>
                    <a:pt x="1906594" y="193230"/>
                    <a:pt x="1900711" y="194124"/>
                    <a:pt x="1895126" y="195985"/>
                  </a:cubicBezTo>
                  <a:cubicBezTo>
                    <a:pt x="1826919" y="219292"/>
                    <a:pt x="1758786" y="242748"/>
                    <a:pt x="1690578" y="266204"/>
                  </a:cubicBezTo>
                  <a:cubicBezTo>
                    <a:pt x="1649475" y="281692"/>
                    <a:pt x="1608595" y="297701"/>
                    <a:pt x="1567268" y="312445"/>
                  </a:cubicBezTo>
                  <a:cubicBezTo>
                    <a:pt x="1554386" y="317062"/>
                    <a:pt x="1544185" y="323019"/>
                    <a:pt x="1539270" y="336124"/>
                  </a:cubicBezTo>
                  <a:lnTo>
                    <a:pt x="1539270" y="336124"/>
                  </a:lnTo>
                  <a:cubicBezTo>
                    <a:pt x="1534802" y="337986"/>
                    <a:pt x="1530335" y="339847"/>
                    <a:pt x="1525867" y="341783"/>
                  </a:cubicBezTo>
                  <a:cubicBezTo>
                    <a:pt x="1525867" y="341783"/>
                    <a:pt x="1525867" y="341783"/>
                    <a:pt x="1525867" y="341783"/>
                  </a:cubicBezTo>
                  <a:cubicBezTo>
                    <a:pt x="1521027" y="342751"/>
                    <a:pt x="1515740" y="342900"/>
                    <a:pt x="1511347" y="344836"/>
                  </a:cubicBezTo>
                  <a:cubicBezTo>
                    <a:pt x="1435469" y="377674"/>
                    <a:pt x="1359145" y="409544"/>
                    <a:pt x="1284087" y="444169"/>
                  </a:cubicBezTo>
                  <a:cubicBezTo>
                    <a:pt x="1184084" y="490336"/>
                    <a:pt x="1094282" y="551246"/>
                    <a:pt x="1028308" y="641197"/>
                  </a:cubicBezTo>
                  <a:cubicBezTo>
                    <a:pt x="977525" y="710522"/>
                    <a:pt x="940814" y="788558"/>
                    <a:pt x="900530" y="864138"/>
                  </a:cubicBezTo>
                  <a:cubicBezTo>
                    <a:pt x="709981" y="1221782"/>
                    <a:pt x="283980" y="2151223"/>
                    <a:pt x="260748" y="2209750"/>
                  </a:cubicBezTo>
                  <a:cubicBezTo>
                    <a:pt x="203635" y="2353761"/>
                    <a:pt x="149427" y="2498814"/>
                    <a:pt x="106238" y="2647888"/>
                  </a:cubicBezTo>
                  <a:cubicBezTo>
                    <a:pt x="76826" y="2749306"/>
                    <a:pt x="49349" y="2851171"/>
                    <a:pt x="36244" y="2956014"/>
                  </a:cubicBezTo>
                  <a:cubicBezTo>
                    <a:pt x="30808" y="2999724"/>
                    <a:pt x="27085" y="3044103"/>
                    <a:pt x="23287" y="3087962"/>
                  </a:cubicBezTo>
                  <a:cubicBezTo>
                    <a:pt x="20904" y="3115438"/>
                    <a:pt x="-6572" y="4241759"/>
                    <a:pt x="1470" y="4308701"/>
                  </a:cubicBezTo>
                  <a:cubicBezTo>
                    <a:pt x="84868" y="4306988"/>
                    <a:pt x="137587" y="4308701"/>
                    <a:pt x="209816" y="4308328"/>
                  </a:cubicBezTo>
                  <a:cubicBezTo>
                    <a:pt x="209816" y="4308328"/>
                    <a:pt x="209816" y="4308328"/>
                    <a:pt x="209816" y="4308328"/>
                  </a:cubicBezTo>
                  <a:cubicBezTo>
                    <a:pt x="312127" y="4308328"/>
                    <a:pt x="615115" y="4308701"/>
                    <a:pt x="745425" y="4308477"/>
                  </a:cubicBezTo>
                  <a:cubicBezTo>
                    <a:pt x="745425" y="4197528"/>
                    <a:pt x="754286" y="3769592"/>
                    <a:pt x="746616" y="3648665"/>
                  </a:cubicBezTo>
                  <a:cubicBezTo>
                    <a:pt x="744755" y="3618880"/>
                    <a:pt x="776103" y="3278660"/>
                    <a:pt x="782135" y="3239493"/>
                  </a:cubicBezTo>
                  <a:cubicBezTo>
                    <a:pt x="796134" y="3147755"/>
                    <a:pt x="826515" y="3060411"/>
                    <a:pt x="862778" y="2975523"/>
                  </a:cubicBezTo>
                  <a:cubicBezTo>
                    <a:pt x="876479" y="2943504"/>
                    <a:pt x="1022649" y="2690779"/>
                    <a:pt x="1081921" y="2579829"/>
                  </a:cubicBezTo>
                  <a:cubicBezTo>
                    <a:pt x="1082368" y="2658983"/>
                    <a:pt x="1096590" y="2737020"/>
                    <a:pt x="1103366" y="2815578"/>
                  </a:cubicBezTo>
                  <a:cubicBezTo>
                    <a:pt x="1107387" y="2862192"/>
                    <a:pt x="1119227" y="3116779"/>
                    <a:pt x="1107089" y="3168903"/>
                  </a:cubicBezTo>
                  <a:cubicBezTo>
                    <a:pt x="1101579" y="3192656"/>
                    <a:pt x="1000980" y="4283235"/>
                    <a:pt x="993757" y="4299170"/>
                  </a:cubicBezTo>
                  <a:cubicBezTo>
                    <a:pt x="979163" y="4331412"/>
                    <a:pt x="995247" y="4332529"/>
                    <a:pt x="1019372" y="4332454"/>
                  </a:cubicBezTo>
                  <a:cubicBezTo>
                    <a:pt x="1166659" y="4332156"/>
                    <a:pt x="1313946" y="4332231"/>
                    <a:pt x="1461233" y="4332156"/>
                  </a:cubicBezTo>
                  <a:cubicBezTo>
                    <a:pt x="1461233" y="4332156"/>
                    <a:pt x="1461233" y="4332156"/>
                    <a:pt x="1461233" y="4332156"/>
                  </a:cubicBezTo>
                  <a:cubicBezTo>
                    <a:pt x="1545376" y="4332231"/>
                    <a:pt x="1629444" y="4332380"/>
                    <a:pt x="1713587" y="4332306"/>
                  </a:cubicBezTo>
                  <a:cubicBezTo>
                    <a:pt x="1902796" y="4332156"/>
                    <a:pt x="2091931" y="4332007"/>
                    <a:pt x="2281140" y="4331784"/>
                  </a:cubicBezTo>
                  <a:lnTo>
                    <a:pt x="2281140" y="4331784"/>
                  </a:lnTo>
                  <a:lnTo>
                    <a:pt x="2281140" y="4331784"/>
                  </a:lnTo>
                  <a:cubicBezTo>
                    <a:pt x="2294171" y="4331561"/>
                    <a:pt x="2307128" y="4331263"/>
                    <a:pt x="2320159" y="4331263"/>
                  </a:cubicBezTo>
                  <a:cubicBezTo>
                    <a:pt x="2673483" y="4331486"/>
                    <a:pt x="3736883" y="4332231"/>
                    <a:pt x="3915221" y="4332306"/>
                  </a:cubicBezTo>
                  <a:cubicBezTo>
                    <a:pt x="3966079" y="4332306"/>
                    <a:pt x="3966153" y="4332306"/>
                    <a:pt x="3970844" y="4280629"/>
                  </a:cubicBezTo>
                  <a:cubicBezTo>
                    <a:pt x="3971812" y="4269757"/>
                    <a:pt x="3949697" y="2815354"/>
                    <a:pt x="3949399" y="2754668"/>
                  </a:cubicBezTo>
                  <a:cubicBezTo>
                    <a:pt x="3949176" y="2703735"/>
                    <a:pt x="3946867" y="2563150"/>
                    <a:pt x="3943517" y="2420777"/>
                  </a:cubicBezTo>
                  <a:cubicBezTo>
                    <a:pt x="4043594" y="2502910"/>
                    <a:pt x="4471754" y="2821982"/>
                    <a:pt x="4610925" y="2895402"/>
                  </a:cubicBezTo>
                  <a:cubicBezTo>
                    <a:pt x="4680919" y="2932335"/>
                    <a:pt x="4820164" y="2985352"/>
                    <a:pt x="4932975" y="2984980"/>
                  </a:cubicBezTo>
                  <a:cubicBezTo>
                    <a:pt x="4997757" y="2986767"/>
                    <a:pt x="5050254" y="2887658"/>
                    <a:pt x="5072146" y="2851618"/>
                  </a:cubicBezTo>
                  <a:cubicBezTo>
                    <a:pt x="5157926" y="2710288"/>
                    <a:pt x="5348923" y="1753667"/>
                    <a:pt x="5380048" y="1473391"/>
                  </a:cubicBezTo>
                  <a:cubicBezTo>
                    <a:pt x="5401344" y="1281500"/>
                    <a:pt x="5420034" y="1089387"/>
                    <a:pt x="5434480" y="896827"/>
                  </a:cubicBezTo>
                  <a:cubicBezTo>
                    <a:pt x="5399929" y="866148"/>
                    <a:pt x="5321818" y="822811"/>
                    <a:pt x="5260684" y="79652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498CCE3-0E81-4BE5-B1D3-0B3934B96841}"/>
                </a:ext>
              </a:extLst>
            </p:cNvPr>
            <p:cNvSpPr/>
            <p:nvPr/>
          </p:nvSpPr>
          <p:spPr>
            <a:xfrm flipH="1">
              <a:off x="9698178" y="3373428"/>
              <a:ext cx="883045" cy="1420870"/>
            </a:xfrm>
            <a:custGeom>
              <a:avLst/>
              <a:gdLst>
                <a:gd name="connsiteX0" fmla="*/ 1429877 w 1445447"/>
                <a:gd name="connsiteY0" fmla="*/ 765996 h 2325810"/>
                <a:gd name="connsiteX1" fmla="*/ 1428388 w 1445447"/>
                <a:gd name="connsiteY1" fmla="*/ 764432 h 2325810"/>
                <a:gd name="connsiteX2" fmla="*/ 1428612 w 1445447"/>
                <a:gd name="connsiteY2" fmla="*/ 759295 h 2325810"/>
                <a:gd name="connsiteX3" fmla="*/ 1426750 w 1445447"/>
                <a:gd name="connsiteY3" fmla="*/ 734722 h 2325810"/>
                <a:gd name="connsiteX4" fmla="*/ 1428612 w 1445447"/>
                <a:gd name="connsiteY4" fmla="*/ 734424 h 2325810"/>
                <a:gd name="connsiteX5" fmla="*/ 1410815 w 1445447"/>
                <a:gd name="connsiteY5" fmla="*/ 563979 h 2325810"/>
                <a:gd name="connsiteX6" fmla="*/ 1404635 w 1445447"/>
                <a:gd name="connsiteY6" fmla="*/ 526003 h 2325810"/>
                <a:gd name="connsiteX7" fmla="*/ 1394210 w 1445447"/>
                <a:gd name="connsiteY7" fmla="*/ 446403 h 2325810"/>
                <a:gd name="connsiteX8" fmla="*/ 1394433 w 1445447"/>
                <a:gd name="connsiteY8" fmla="*/ 436872 h 2325810"/>
                <a:gd name="connsiteX9" fmla="*/ 1361670 w 1445447"/>
                <a:gd name="connsiteY9" fmla="*/ 196507 h 2325810"/>
                <a:gd name="connsiteX10" fmla="*/ 1277378 w 1445447"/>
                <a:gd name="connsiteY10" fmla="*/ 0 h 2325810"/>
                <a:gd name="connsiteX11" fmla="*/ 964710 w 1445447"/>
                <a:gd name="connsiteY11" fmla="*/ 175657 h 2325810"/>
                <a:gd name="connsiteX12" fmla="*/ 432675 w 1445447"/>
                <a:gd name="connsiteY12" fmla="*/ 270820 h 2325810"/>
                <a:gd name="connsiteX13" fmla="*/ 413240 w 1445447"/>
                <a:gd name="connsiteY13" fmla="*/ 295765 h 2325810"/>
                <a:gd name="connsiteX14" fmla="*/ 423665 w 1445447"/>
                <a:gd name="connsiteY14" fmla="*/ 385046 h 2325810"/>
                <a:gd name="connsiteX15" fmla="*/ 385689 w 1445447"/>
                <a:gd name="connsiteY15" fmla="*/ 691683 h 2325810"/>
                <a:gd name="connsiteX16" fmla="*/ 363499 w 1445447"/>
                <a:gd name="connsiteY16" fmla="*/ 728616 h 2325810"/>
                <a:gd name="connsiteX17" fmla="*/ 350394 w 1445447"/>
                <a:gd name="connsiteY17" fmla="*/ 738147 h 2325810"/>
                <a:gd name="connsiteX18" fmla="*/ 319417 w 1445447"/>
                <a:gd name="connsiteY18" fmla="*/ 771209 h 2325810"/>
                <a:gd name="connsiteX19" fmla="*/ 285909 w 1445447"/>
                <a:gd name="connsiteY19" fmla="*/ 734871 h 2325810"/>
                <a:gd name="connsiteX20" fmla="*/ 284122 w 1445447"/>
                <a:gd name="connsiteY20" fmla="*/ 732414 h 2325810"/>
                <a:gd name="connsiteX21" fmla="*/ 102657 w 1445447"/>
                <a:gd name="connsiteY21" fmla="*/ 682896 h 2325810"/>
                <a:gd name="connsiteX22" fmla="*/ 2356 w 1445447"/>
                <a:gd name="connsiteY22" fmla="*/ 861308 h 2325810"/>
                <a:gd name="connsiteX23" fmla="*/ 8983 w 1445447"/>
                <a:gd name="connsiteY23" fmla="*/ 926761 h 2325810"/>
                <a:gd name="connsiteX24" fmla="*/ 181215 w 1445447"/>
                <a:gd name="connsiteY24" fmla="*/ 1102120 h 2325810"/>
                <a:gd name="connsiteX25" fmla="*/ 198416 w 1445447"/>
                <a:gd name="connsiteY25" fmla="*/ 1111502 h 2325810"/>
                <a:gd name="connsiteX26" fmla="*/ 319492 w 1445447"/>
                <a:gd name="connsiteY26" fmla="*/ 1231089 h 2325810"/>
                <a:gd name="connsiteX27" fmla="*/ 330661 w 1445447"/>
                <a:gd name="connsiteY27" fmla="*/ 1253056 h 2325810"/>
                <a:gd name="connsiteX28" fmla="*/ 302663 w 1445447"/>
                <a:gd name="connsiteY28" fmla="*/ 1439212 h 2325810"/>
                <a:gd name="connsiteX29" fmla="*/ 229318 w 1445447"/>
                <a:gd name="connsiteY29" fmla="*/ 1974598 h 2325810"/>
                <a:gd name="connsiteX30" fmla="*/ 367148 w 1445447"/>
                <a:gd name="connsiteY30" fmla="*/ 2231642 h 2325810"/>
                <a:gd name="connsiteX31" fmla="*/ 729408 w 1445447"/>
                <a:gd name="connsiteY31" fmla="*/ 2316679 h 2325810"/>
                <a:gd name="connsiteX32" fmla="*/ 974092 w 1445447"/>
                <a:gd name="connsiteY32" fmla="*/ 2161499 h 2325810"/>
                <a:gd name="connsiteX33" fmla="*/ 1030684 w 1445447"/>
                <a:gd name="connsiteY33" fmla="*/ 1869159 h 2325810"/>
                <a:gd name="connsiteX34" fmla="*/ 1025322 w 1445447"/>
                <a:gd name="connsiteY34" fmla="*/ 1605785 h 2325810"/>
                <a:gd name="connsiteX35" fmla="*/ 1019291 w 1445447"/>
                <a:gd name="connsiteY35" fmla="*/ 1429383 h 2325810"/>
                <a:gd name="connsiteX36" fmla="*/ 1017057 w 1445447"/>
                <a:gd name="connsiteY36" fmla="*/ 1429457 h 2325810"/>
                <a:gd name="connsiteX37" fmla="*/ 1019291 w 1445447"/>
                <a:gd name="connsiteY37" fmla="*/ 1426926 h 2325810"/>
                <a:gd name="connsiteX38" fmla="*/ 1039545 w 1445447"/>
                <a:gd name="connsiteY38" fmla="*/ 1421490 h 2325810"/>
                <a:gd name="connsiteX39" fmla="*/ 1400018 w 1445447"/>
                <a:gd name="connsiteY39" fmla="*/ 1140692 h 2325810"/>
                <a:gd name="connsiteX40" fmla="*/ 1429877 w 1445447"/>
                <a:gd name="connsiteY40" fmla="*/ 765996 h 232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45447" h="2325810">
                  <a:moveTo>
                    <a:pt x="1429877" y="765996"/>
                  </a:moveTo>
                  <a:cubicBezTo>
                    <a:pt x="1429356" y="765400"/>
                    <a:pt x="1428909" y="764954"/>
                    <a:pt x="1428388" y="764432"/>
                  </a:cubicBezTo>
                  <a:cubicBezTo>
                    <a:pt x="1428463" y="762720"/>
                    <a:pt x="1428612" y="761007"/>
                    <a:pt x="1428612" y="759295"/>
                  </a:cubicBezTo>
                  <a:cubicBezTo>
                    <a:pt x="1428612" y="751029"/>
                    <a:pt x="1427867" y="742838"/>
                    <a:pt x="1426750" y="734722"/>
                  </a:cubicBezTo>
                  <a:cubicBezTo>
                    <a:pt x="1427346" y="734647"/>
                    <a:pt x="1427941" y="734499"/>
                    <a:pt x="1428612" y="734424"/>
                  </a:cubicBezTo>
                  <a:cubicBezTo>
                    <a:pt x="1422580" y="692651"/>
                    <a:pt x="1420644" y="644175"/>
                    <a:pt x="1410815" y="563979"/>
                  </a:cubicBezTo>
                  <a:cubicBezTo>
                    <a:pt x="1405975" y="551693"/>
                    <a:pt x="1405305" y="538885"/>
                    <a:pt x="1404635" y="526003"/>
                  </a:cubicBezTo>
                  <a:cubicBezTo>
                    <a:pt x="1405901" y="498154"/>
                    <a:pt x="1402624" y="471348"/>
                    <a:pt x="1394210" y="446403"/>
                  </a:cubicBezTo>
                  <a:cubicBezTo>
                    <a:pt x="1394806" y="443946"/>
                    <a:pt x="1394955" y="440818"/>
                    <a:pt x="1394433" y="436872"/>
                  </a:cubicBezTo>
                  <a:cubicBezTo>
                    <a:pt x="1384232" y="356676"/>
                    <a:pt x="1380956" y="275437"/>
                    <a:pt x="1361670" y="196507"/>
                  </a:cubicBezTo>
                  <a:cubicBezTo>
                    <a:pt x="1344618" y="126735"/>
                    <a:pt x="1318035" y="60761"/>
                    <a:pt x="1277378" y="0"/>
                  </a:cubicBezTo>
                  <a:cubicBezTo>
                    <a:pt x="1187576" y="87791"/>
                    <a:pt x="1079084" y="137160"/>
                    <a:pt x="964710" y="175657"/>
                  </a:cubicBezTo>
                  <a:cubicBezTo>
                    <a:pt x="792106" y="233663"/>
                    <a:pt x="613172" y="257417"/>
                    <a:pt x="432675" y="270820"/>
                  </a:cubicBezTo>
                  <a:cubicBezTo>
                    <a:pt x="412272" y="272309"/>
                    <a:pt x="410485" y="278713"/>
                    <a:pt x="413240" y="295765"/>
                  </a:cubicBezTo>
                  <a:cubicBezTo>
                    <a:pt x="417932" y="325327"/>
                    <a:pt x="422250" y="355186"/>
                    <a:pt x="423665" y="385046"/>
                  </a:cubicBezTo>
                  <a:cubicBezTo>
                    <a:pt x="428728" y="489368"/>
                    <a:pt x="424410" y="592647"/>
                    <a:pt x="385689" y="691683"/>
                  </a:cubicBezTo>
                  <a:cubicBezTo>
                    <a:pt x="377647" y="703969"/>
                    <a:pt x="370201" y="716255"/>
                    <a:pt x="363499" y="728616"/>
                  </a:cubicBezTo>
                  <a:cubicBezTo>
                    <a:pt x="358957" y="731073"/>
                    <a:pt x="354564" y="734126"/>
                    <a:pt x="350394" y="738147"/>
                  </a:cubicBezTo>
                  <a:cubicBezTo>
                    <a:pt x="339075" y="748944"/>
                    <a:pt x="337735" y="773293"/>
                    <a:pt x="319417" y="771209"/>
                  </a:cubicBezTo>
                  <a:cubicBezTo>
                    <a:pt x="302291" y="769347"/>
                    <a:pt x="297823" y="746710"/>
                    <a:pt x="285909" y="734871"/>
                  </a:cubicBezTo>
                  <a:cubicBezTo>
                    <a:pt x="283080" y="732041"/>
                    <a:pt x="286728" y="735466"/>
                    <a:pt x="284122" y="732414"/>
                  </a:cubicBezTo>
                  <a:cubicBezTo>
                    <a:pt x="235052" y="675301"/>
                    <a:pt x="168259" y="657653"/>
                    <a:pt x="102657" y="682896"/>
                  </a:cubicBezTo>
                  <a:cubicBezTo>
                    <a:pt x="31396" y="710373"/>
                    <a:pt x="-10675" y="790420"/>
                    <a:pt x="2356" y="861308"/>
                  </a:cubicBezTo>
                  <a:cubicBezTo>
                    <a:pt x="4515" y="883126"/>
                    <a:pt x="5409" y="905167"/>
                    <a:pt x="8983" y="926761"/>
                  </a:cubicBezTo>
                  <a:cubicBezTo>
                    <a:pt x="23205" y="1012542"/>
                    <a:pt x="85382" y="1099737"/>
                    <a:pt x="181215" y="1102120"/>
                  </a:cubicBezTo>
                  <a:cubicBezTo>
                    <a:pt x="188959" y="1102343"/>
                    <a:pt x="193874" y="1105099"/>
                    <a:pt x="198416" y="1111502"/>
                  </a:cubicBezTo>
                  <a:cubicBezTo>
                    <a:pt x="231701" y="1158488"/>
                    <a:pt x="272804" y="1197655"/>
                    <a:pt x="319492" y="1231089"/>
                  </a:cubicBezTo>
                  <a:cubicBezTo>
                    <a:pt x="327013" y="1236451"/>
                    <a:pt x="332523" y="1241589"/>
                    <a:pt x="330661" y="1253056"/>
                  </a:cubicBezTo>
                  <a:cubicBezTo>
                    <a:pt x="320758" y="1315008"/>
                    <a:pt x="311897" y="1377110"/>
                    <a:pt x="302663" y="1439212"/>
                  </a:cubicBezTo>
                  <a:cubicBezTo>
                    <a:pt x="293504" y="1556639"/>
                    <a:pt x="221499" y="1898646"/>
                    <a:pt x="229318" y="1974598"/>
                  </a:cubicBezTo>
                  <a:cubicBezTo>
                    <a:pt x="240189" y="2079962"/>
                    <a:pt x="284867" y="2166637"/>
                    <a:pt x="367148" y="2231642"/>
                  </a:cubicBezTo>
                  <a:cubicBezTo>
                    <a:pt x="473853" y="2315934"/>
                    <a:pt x="596939" y="2341698"/>
                    <a:pt x="729408" y="2316679"/>
                  </a:cubicBezTo>
                  <a:cubicBezTo>
                    <a:pt x="830603" y="2297616"/>
                    <a:pt x="913926" y="2246833"/>
                    <a:pt x="974092" y="2161499"/>
                  </a:cubicBezTo>
                  <a:cubicBezTo>
                    <a:pt x="1044757" y="2061272"/>
                    <a:pt x="1041704" y="1986214"/>
                    <a:pt x="1030684" y="1869159"/>
                  </a:cubicBezTo>
                  <a:cubicBezTo>
                    <a:pt x="1028226" y="1843320"/>
                    <a:pt x="1026216" y="1606678"/>
                    <a:pt x="1025322" y="1605785"/>
                  </a:cubicBezTo>
                  <a:cubicBezTo>
                    <a:pt x="1025844" y="1604966"/>
                    <a:pt x="1019365" y="1445095"/>
                    <a:pt x="1019291" y="1429383"/>
                  </a:cubicBezTo>
                  <a:cubicBezTo>
                    <a:pt x="1018546" y="1429383"/>
                    <a:pt x="1017802" y="1429383"/>
                    <a:pt x="1017057" y="1429457"/>
                  </a:cubicBezTo>
                  <a:cubicBezTo>
                    <a:pt x="1017802" y="1428638"/>
                    <a:pt x="1018621" y="1427894"/>
                    <a:pt x="1019291" y="1426926"/>
                  </a:cubicBezTo>
                  <a:cubicBezTo>
                    <a:pt x="1026067" y="1425064"/>
                    <a:pt x="1032694" y="1422830"/>
                    <a:pt x="1039545" y="1421490"/>
                  </a:cubicBezTo>
                  <a:cubicBezTo>
                    <a:pt x="1206788" y="1388354"/>
                    <a:pt x="1325630" y="1293340"/>
                    <a:pt x="1400018" y="1140692"/>
                  </a:cubicBezTo>
                  <a:cubicBezTo>
                    <a:pt x="1458992" y="1019616"/>
                    <a:pt x="1450727" y="893402"/>
                    <a:pt x="1429877" y="765996"/>
                  </a:cubicBezTo>
                  <a:close/>
                </a:path>
              </a:pathLst>
            </a:custGeom>
            <a:solidFill>
              <a:srgbClr val="F4B8B1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5F8CA3A-1DDF-4912-BB7A-E0BF7C7BB3C8}"/>
                </a:ext>
              </a:extLst>
            </p:cNvPr>
            <p:cNvSpPr/>
            <p:nvPr/>
          </p:nvSpPr>
          <p:spPr>
            <a:xfrm flipH="1">
              <a:off x="11303669" y="6894480"/>
              <a:ext cx="22063" cy="8716"/>
            </a:xfrm>
            <a:custGeom>
              <a:avLst/>
              <a:gdLst>
                <a:gd name="connsiteX0" fmla="*/ 0 w 36114"/>
                <a:gd name="connsiteY0" fmla="*/ 14268 h 14267"/>
                <a:gd name="connsiteX1" fmla="*/ 36114 w 36114"/>
                <a:gd name="connsiteY1" fmla="*/ 14268 h 14267"/>
                <a:gd name="connsiteX2" fmla="*/ 0 w 36114"/>
                <a:gd name="connsiteY2" fmla="*/ 14268 h 1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14" h="14266">
                  <a:moveTo>
                    <a:pt x="0" y="14268"/>
                  </a:moveTo>
                  <a:cubicBezTo>
                    <a:pt x="12063" y="6226"/>
                    <a:pt x="24051" y="-13358"/>
                    <a:pt x="36114" y="14268"/>
                  </a:cubicBezTo>
                  <a:cubicBezTo>
                    <a:pt x="24051" y="14268"/>
                    <a:pt x="11988" y="14268"/>
                    <a:pt x="0" y="14268"/>
                  </a:cubicBezTo>
                  <a:close/>
                </a:path>
              </a:pathLst>
            </a:custGeom>
            <a:solidFill>
              <a:srgbClr val="FFFFFF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3115CF8-D184-4DA7-8557-E583805CE780}"/>
                </a:ext>
              </a:extLst>
            </p:cNvPr>
            <p:cNvSpPr/>
            <p:nvPr/>
          </p:nvSpPr>
          <p:spPr>
            <a:xfrm flipH="1">
              <a:off x="8416995" y="4737269"/>
              <a:ext cx="926436" cy="1339201"/>
            </a:xfrm>
            <a:custGeom>
              <a:avLst/>
              <a:gdLst>
                <a:gd name="connsiteX0" fmla="*/ 4364 w 1516474"/>
                <a:gd name="connsiteY0" fmla="*/ 1608689 h 2192126"/>
                <a:gd name="connsiteX1" fmla="*/ 45 w 1516474"/>
                <a:gd name="connsiteY1" fmla="*/ 1217612 h 2192126"/>
                <a:gd name="connsiteX2" fmla="*/ 739235 w 1516474"/>
                <a:gd name="connsiteY2" fmla="*/ 1677567 h 2192126"/>
                <a:gd name="connsiteX3" fmla="*/ 961505 w 1516474"/>
                <a:gd name="connsiteY3" fmla="*/ 1605264 h 2192126"/>
                <a:gd name="connsiteX4" fmla="*/ 1153172 w 1516474"/>
                <a:gd name="connsiteY4" fmla="*/ 1187231 h 2192126"/>
                <a:gd name="connsiteX5" fmla="*/ 1262557 w 1516474"/>
                <a:gd name="connsiteY5" fmla="*/ 597860 h 2192126"/>
                <a:gd name="connsiteX6" fmla="*/ 1314607 w 1516474"/>
                <a:gd name="connsiteY6" fmla="*/ 202762 h 2192126"/>
                <a:gd name="connsiteX7" fmla="*/ 1334414 w 1516474"/>
                <a:gd name="connsiteY7" fmla="*/ 0 h 2192126"/>
                <a:gd name="connsiteX8" fmla="*/ 1516475 w 1516474"/>
                <a:gd name="connsiteY8" fmla="*/ 103950 h 2192126"/>
                <a:gd name="connsiteX9" fmla="*/ 1462043 w 1516474"/>
                <a:gd name="connsiteY9" fmla="*/ 680513 h 2192126"/>
                <a:gd name="connsiteX10" fmla="*/ 1154140 w 1516474"/>
                <a:gd name="connsiteY10" fmla="*/ 2058741 h 2192126"/>
                <a:gd name="connsiteX11" fmla="*/ 1014969 w 1516474"/>
                <a:gd name="connsiteY11" fmla="*/ 2192103 h 2192126"/>
                <a:gd name="connsiteX12" fmla="*/ 692919 w 1516474"/>
                <a:gd name="connsiteY12" fmla="*/ 2102524 h 2192126"/>
                <a:gd name="connsiteX13" fmla="*/ 4364 w 1516474"/>
                <a:gd name="connsiteY13" fmla="*/ 1608689 h 219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474" h="2192126">
                  <a:moveTo>
                    <a:pt x="4364" y="1608689"/>
                  </a:moveTo>
                  <a:cubicBezTo>
                    <a:pt x="9949" y="1526854"/>
                    <a:pt x="-774" y="1233323"/>
                    <a:pt x="45" y="1217612"/>
                  </a:cubicBezTo>
                  <a:cubicBezTo>
                    <a:pt x="47924" y="1256109"/>
                    <a:pt x="513836" y="1600945"/>
                    <a:pt x="739235" y="1677567"/>
                  </a:cubicBezTo>
                  <a:cubicBezTo>
                    <a:pt x="844972" y="1713532"/>
                    <a:pt x="887117" y="1700203"/>
                    <a:pt x="961505" y="1605264"/>
                  </a:cubicBezTo>
                  <a:cubicBezTo>
                    <a:pt x="1058232" y="1481805"/>
                    <a:pt x="1117728" y="1336975"/>
                    <a:pt x="1153172" y="1187231"/>
                  </a:cubicBezTo>
                  <a:cubicBezTo>
                    <a:pt x="1199190" y="993107"/>
                    <a:pt x="1238059" y="796526"/>
                    <a:pt x="1262557" y="597860"/>
                  </a:cubicBezTo>
                  <a:cubicBezTo>
                    <a:pt x="1278790" y="465987"/>
                    <a:pt x="1298151" y="334560"/>
                    <a:pt x="1314607" y="202762"/>
                  </a:cubicBezTo>
                  <a:cubicBezTo>
                    <a:pt x="1323021" y="135373"/>
                    <a:pt x="1327936" y="67612"/>
                    <a:pt x="1334414" y="0"/>
                  </a:cubicBezTo>
                  <a:cubicBezTo>
                    <a:pt x="1396590" y="25764"/>
                    <a:pt x="1480360" y="71707"/>
                    <a:pt x="1516475" y="103950"/>
                  </a:cubicBezTo>
                  <a:cubicBezTo>
                    <a:pt x="1502029" y="296510"/>
                    <a:pt x="1483339" y="488623"/>
                    <a:pt x="1462043" y="680513"/>
                  </a:cubicBezTo>
                  <a:cubicBezTo>
                    <a:pt x="1430917" y="960790"/>
                    <a:pt x="1239921" y="1917336"/>
                    <a:pt x="1154140" y="2058741"/>
                  </a:cubicBezTo>
                  <a:cubicBezTo>
                    <a:pt x="1132248" y="2094780"/>
                    <a:pt x="1079826" y="2193890"/>
                    <a:pt x="1014969" y="2192103"/>
                  </a:cubicBezTo>
                  <a:cubicBezTo>
                    <a:pt x="902159" y="2192475"/>
                    <a:pt x="762914" y="2139458"/>
                    <a:pt x="692919" y="2102524"/>
                  </a:cubicBezTo>
                  <a:cubicBezTo>
                    <a:pt x="534835" y="2019127"/>
                    <a:pt x="3694" y="1618592"/>
                    <a:pt x="4364" y="160868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8E27D06-F73B-41C5-B557-FC87536DEAF7}"/>
                </a:ext>
              </a:extLst>
            </p:cNvPr>
            <p:cNvSpPr/>
            <p:nvPr/>
          </p:nvSpPr>
          <p:spPr>
            <a:xfrm flipH="1">
              <a:off x="9957134" y="4144760"/>
              <a:ext cx="375545" cy="212884"/>
            </a:xfrm>
            <a:custGeom>
              <a:avLst/>
              <a:gdLst>
                <a:gd name="connsiteX0" fmla="*/ 613720 w 614727"/>
                <a:gd name="connsiteY0" fmla="*/ 346027 h 348467"/>
                <a:gd name="connsiteX1" fmla="*/ 416767 w 614727"/>
                <a:gd name="connsiteY1" fmla="*/ 321157 h 348467"/>
                <a:gd name="connsiteX2" fmla="*/ 185486 w 614727"/>
                <a:gd name="connsiteY2" fmla="*/ 184146 h 348467"/>
                <a:gd name="connsiteX3" fmla="*/ 0 w 614727"/>
                <a:gd name="connsiteY3" fmla="*/ 0 h 348467"/>
                <a:gd name="connsiteX4" fmla="*/ 612454 w 614727"/>
                <a:gd name="connsiteY4" fmla="*/ 164413 h 348467"/>
                <a:gd name="connsiteX5" fmla="*/ 613720 w 614727"/>
                <a:gd name="connsiteY5" fmla="*/ 346027 h 34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4727" h="348467">
                  <a:moveTo>
                    <a:pt x="613720" y="346027"/>
                  </a:moveTo>
                  <a:cubicBezTo>
                    <a:pt x="546108" y="353176"/>
                    <a:pt x="480730" y="344538"/>
                    <a:pt x="416767" y="321157"/>
                  </a:cubicBezTo>
                  <a:cubicBezTo>
                    <a:pt x="330986" y="289883"/>
                    <a:pt x="255853" y="240886"/>
                    <a:pt x="185486" y="184146"/>
                  </a:cubicBezTo>
                  <a:cubicBezTo>
                    <a:pt x="117725" y="129565"/>
                    <a:pt x="53315" y="71335"/>
                    <a:pt x="0" y="0"/>
                  </a:cubicBezTo>
                  <a:cubicBezTo>
                    <a:pt x="186976" y="119513"/>
                    <a:pt x="391301" y="173870"/>
                    <a:pt x="612454" y="164413"/>
                  </a:cubicBezTo>
                  <a:cubicBezTo>
                    <a:pt x="612529" y="180199"/>
                    <a:pt x="616550" y="344092"/>
                    <a:pt x="613720" y="346027"/>
                  </a:cubicBezTo>
                  <a:close/>
                </a:path>
              </a:pathLst>
            </a:custGeom>
            <a:solidFill>
              <a:srgbClr val="E1A099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BEE7322-1888-4E5C-9F72-52644AD7F717}"/>
                </a:ext>
              </a:extLst>
            </p:cNvPr>
            <p:cNvSpPr/>
            <p:nvPr/>
          </p:nvSpPr>
          <p:spPr>
            <a:xfrm flipH="1">
              <a:off x="9672162" y="4438532"/>
              <a:ext cx="853578" cy="2460685"/>
            </a:xfrm>
            <a:custGeom>
              <a:avLst/>
              <a:gdLst>
                <a:gd name="connsiteX0" fmla="*/ 99092 w 940563"/>
                <a:gd name="connsiteY0" fmla="*/ 0 h 2711446"/>
                <a:gd name="connsiteX1" fmla="*/ 114286 w 940563"/>
                <a:gd name="connsiteY1" fmla="*/ 3212 h 2711446"/>
                <a:gd name="connsiteX2" fmla="*/ 101203 w 940563"/>
                <a:gd name="connsiteY2" fmla="*/ 143616 h 2711446"/>
                <a:gd name="connsiteX3" fmla="*/ 286218 w 940563"/>
                <a:gd name="connsiteY3" fmla="*/ 369935 h 2711446"/>
                <a:gd name="connsiteX4" fmla="*/ 564268 w 940563"/>
                <a:gd name="connsiteY4" fmla="*/ 303468 h 2711446"/>
                <a:gd name="connsiteX5" fmla="*/ 632790 w 940563"/>
                <a:gd name="connsiteY5" fmla="*/ 135445 h 2711446"/>
                <a:gd name="connsiteX6" fmla="*/ 629783 w 940563"/>
                <a:gd name="connsiteY6" fmla="*/ 10180 h 2711446"/>
                <a:gd name="connsiteX7" fmla="*/ 664620 w 940563"/>
                <a:gd name="connsiteY7" fmla="*/ 12386 h 2711446"/>
                <a:gd name="connsiteX8" fmla="*/ 664690 w 940563"/>
                <a:gd name="connsiteY8" fmla="*/ 12782 h 2711446"/>
                <a:gd name="connsiteX9" fmla="*/ 695284 w 940563"/>
                <a:gd name="connsiteY9" fmla="*/ 8137 h 2711446"/>
                <a:gd name="connsiteX10" fmla="*/ 727928 w 940563"/>
                <a:gd name="connsiteY10" fmla="*/ 8626 h 2711446"/>
                <a:gd name="connsiteX11" fmla="*/ 809433 w 940563"/>
                <a:gd name="connsiteY11" fmla="*/ 250784 h 2711446"/>
                <a:gd name="connsiteX12" fmla="*/ 820461 w 940563"/>
                <a:gd name="connsiteY12" fmla="*/ 408230 h 2711446"/>
                <a:gd name="connsiteX13" fmla="*/ 820461 w 940563"/>
                <a:gd name="connsiteY13" fmla="*/ 697558 h 2711446"/>
                <a:gd name="connsiteX14" fmla="*/ 847880 w 940563"/>
                <a:gd name="connsiteY14" fmla="*/ 1399271 h 2711446"/>
                <a:gd name="connsiteX15" fmla="*/ 910688 w 940563"/>
                <a:gd name="connsiteY15" fmla="*/ 2284346 h 2711446"/>
                <a:gd name="connsiteX16" fmla="*/ 940563 w 940563"/>
                <a:gd name="connsiteY16" fmla="*/ 2707660 h 2711446"/>
                <a:gd name="connsiteX17" fmla="*/ 869736 w 940563"/>
                <a:gd name="connsiteY17" fmla="*/ 2707760 h 2711446"/>
                <a:gd name="connsiteX18" fmla="*/ 869736 w 940563"/>
                <a:gd name="connsiteY18" fmla="*/ 2707762 h 2711446"/>
                <a:gd name="connsiteX19" fmla="*/ 200854 w 940563"/>
                <a:gd name="connsiteY19" fmla="*/ 2711421 h 2711446"/>
                <a:gd name="connsiteX20" fmla="*/ 190879 w 940563"/>
                <a:gd name="connsiteY20" fmla="*/ 2685806 h 2711446"/>
                <a:gd name="connsiteX21" fmla="*/ 197696 w 940563"/>
                <a:gd name="connsiteY21" fmla="*/ 2471668 h 2711446"/>
                <a:gd name="connsiteX22" fmla="*/ 227020 w 940563"/>
                <a:gd name="connsiteY22" fmla="*/ 1461278 h 2711446"/>
                <a:gd name="connsiteX23" fmla="*/ 226118 w 940563"/>
                <a:gd name="connsiteY23" fmla="*/ 1430951 h 2711446"/>
                <a:gd name="connsiteX24" fmla="*/ 236894 w 940563"/>
                <a:gd name="connsiteY24" fmla="*/ 1330699 h 2711446"/>
                <a:gd name="connsiteX25" fmla="*/ 236794 w 940563"/>
                <a:gd name="connsiteY25" fmla="*/ 1154958 h 2711446"/>
                <a:gd name="connsiteX26" fmla="*/ 219100 w 940563"/>
                <a:gd name="connsiteY26" fmla="*/ 971948 h 2711446"/>
                <a:gd name="connsiteX27" fmla="*/ 101654 w 940563"/>
                <a:gd name="connsiteY27" fmla="*/ 506127 h 2711446"/>
                <a:gd name="connsiteX28" fmla="*/ 33834 w 940563"/>
                <a:gd name="connsiteY28" fmla="*/ 343768 h 2711446"/>
                <a:gd name="connsiteX29" fmla="*/ 6666 w 940563"/>
                <a:gd name="connsiteY29" fmla="*/ 18250 h 2711446"/>
                <a:gd name="connsiteX30" fmla="*/ 99092 w 940563"/>
                <a:gd name="connsiteY30" fmla="*/ 0 h 271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40563" h="2711446">
                  <a:moveTo>
                    <a:pt x="99092" y="0"/>
                  </a:moveTo>
                  <a:cubicBezTo>
                    <a:pt x="107294" y="-21"/>
                    <a:pt x="112970" y="944"/>
                    <a:pt x="114286" y="3212"/>
                  </a:cubicBezTo>
                  <a:cubicBezTo>
                    <a:pt x="109524" y="49980"/>
                    <a:pt x="97193" y="95946"/>
                    <a:pt x="101203" y="143616"/>
                  </a:cubicBezTo>
                  <a:cubicBezTo>
                    <a:pt x="110677" y="256499"/>
                    <a:pt x="176944" y="339708"/>
                    <a:pt x="286218" y="369935"/>
                  </a:cubicBezTo>
                  <a:cubicBezTo>
                    <a:pt x="390330" y="398757"/>
                    <a:pt x="485570" y="381614"/>
                    <a:pt x="564268" y="303468"/>
                  </a:cubicBezTo>
                  <a:cubicBezTo>
                    <a:pt x="610333" y="257753"/>
                    <a:pt x="630685" y="199356"/>
                    <a:pt x="632790" y="135445"/>
                  </a:cubicBezTo>
                  <a:cubicBezTo>
                    <a:pt x="634143" y="93740"/>
                    <a:pt x="630935" y="51935"/>
                    <a:pt x="629783" y="10180"/>
                  </a:cubicBezTo>
                  <a:cubicBezTo>
                    <a:pt x="641361" y="14390"/>
                    <a:pt x="649081" y="14741"/>
                    <a:pt x="664620" y="12386"/>
                  </a:cubicBezTo>
                  <a:lnTo>
                    <a:pt x="664690" y="12782"/>
                  </a:lnTo>
                  <a:lnTo>
                    <a:pt x="695284" y="8137"/>
                  </a:lnTo>
                  <a:cubicBezTo>
                    <a:pt x="705760" y="7786"/>
                    <a:pt x="716024" y="8375"/>
                    <a:pt x="727928" y="8626"/>
                  </a:cubicBezTo>
                  <a:cubicBezTo>
                    <a:pt x="753242" y="67573"/>
                    <a:pt x="801062" y="186473"/>
                    <a:pt x="809433" y="250784"/>
                  </a:cubicBezTo>
                  <a:cubicBezTo>
                    <a:pt x="817103" y="309582"/>
                    <a:pt x="819760" y="349032"/>
                    <a:pt x="820461" y="408230"/>
                  </a:cubicBezTo>
                  <a:cubicBezTo>
                    <a:pt x="821664" y="504673"/>
                    <a:pt x="821815" y="601115"/>
                    <a:pt x="820461" y="697558"/>
                  </a:cubicBezTo>
                  <a:cubicBezTo>
                    <a:pt x="819258" y="781167"/>
                    <a:pt x="846677" y="1384334"/>
                    <a:pt x="847880" y="1399271"/>
                  </a:cubicBezTo>
                  <a:cubicBezTo>
                    <a:pt x="852592" y="1471202"/>
                    <a:pt x="903370" y="2183543"/>
                    <a:pt x="910688" y="2284346"/>
                  </a:cubicBezTo>
                  <a:cubicBezTo>
                    <a:pt x="916904" y="2369660"/>
                    <a:pt x="936754" y="2651920"/>
                    <a:pt x="940563" y="2707660"/>
                  </a:cubicBezTo>
                  <a:lnTo>
                    <a:pt x="869736" y="2707760"/>
                  </a:lnTo>
                  <a:lnTo>
                    <a:pt x="869736" y="2707762"/>
                  </a:lnTo>
                  <a:cubicBezTo>
                    <a:pt x="798907" y="2706208"/>
                    <a:pt x="296795" y="2711872"/>
                    <a:pt x="200854" y="2711421"/>
                  </a:cubicBezTo>
                  <a:cubicBezTo>
                    <a:pt x="193836" y="2704353"/>
                    <a:pt x="190779" y="2695781"/>
                    <a:pt x="190879" y="2685806"/>
                  </a:cubicBezTo>
                  <a:cubicBezTo>
                    <a:pt x="191480" y="2614377"/>
                    <a:pt x="194087" y="2542997"/>
                    <a:pt x="197696" y="2471668"/>
                  </a:cubicBezTo>
                  <a:cubicBezTo>
                    <a:pt x="197947" y="2466957"/>
                    <a:pt x="225667" y="1544136"/>
                    <a:pt x="227020" y="1461278"/>
                  </a:cubicBezTo>
                  <a:cubicBezTo>
                    <a:pt x="227170" y="1451153"/>
                    <a:pt x="227220" y="1441027"/>
                    <a:pt x="226118" y="1430951"/>
                  </a:cubicBezTo>
                  <a:cubicBezTo>
                    <a:pt x="230177" y="1397618"/>
                    <a:pt x="234890" y="1364384"/>
                    <a:pt x="236894" y="1330699"/>
                  </a:cubicBezTo>
                  <a:cubicBezTo>
                    <a:pt x="240353" y="1272053"/>
                    <a:pt x="240153" y="1213605"/>
                    <a:pt x="236794" y="1154958"/>
                  </a:cubicBezTo>
                  <a:cubicBezTo>
                    <a:pt x="233285" y="1093704"/>
                    <a:pt x="228072" y="1032601"/>
                    <a:pt x="219100" y="971948"/>
                  </a:cubicBezTo>
                  <a:cubicBezTo>
                    <a:pt x="195591" y="812748"/>
                    <a:pt x="163159" y="655652"/>
                    <a:pt x="101654" y="506127"/>
                  </a:cubicBezTo>
                  <a:cubicBezTo>
                    <a:pt x="79348" y="451890"/>
                    <a:pt x="53183" y="399308"/>
                    <a:pt x="33834" y="343768"/>
                  </a:cubicBezTo>
                  <a:cubicBezTo>
                    <a:pt x="2605" y="254143"/>
                    <a:pt x="-8372" y="31734"/>
                    <a:pt x="6666" y="18250"/>
                  </a:cubicBezTo>
                  <a:cubicBezTo>
                    <a:pt x="27155" y="9002"/>
                    <a:pt x="74486" y="64"/>
                    <a:pt x="99092" y="0"/>
                  </a:cubicBezTo>
                  <a:close/>
                </a:path>
              </a:pathLst>
            </a:custGeom>
            <a:solidFill>
              <a:srgbClr val="3CC8C7"/>
            </a:solidFill>
            <a:ln w="743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C7992CC-453E-4CF9-B6F7-7772647E1411}"/>
                </a:ext>
              </a:extLst>
            </p:cNvPr>
            <p:cNvSpPr/>
            <p:nvPr/>
          </p:nvSpPr>
          <p:spPr>
            <a:xfrm flipH="1">
              <a:off x="10844309" y="5748836"/>
              <a:ext cx="288984" cy="1150768"/>
            </a:xfrm>
            <a:custGeom>
              <a:avLst/>
              <a:gdLst>
                <a:gd name="connsiteX0" fmla="*/ 278019 w 473036"/>
                <a:gd name="connsiteY0" fmla="*/ 68803 h 1883682"/>
                <a:gd name="connsiteX1" fmla="*/ 473037 w 473036"/>
                <a:gd name="connsiteY1" fmla="*/ 1883381 h 1883682"/>
                <a:gd name="connsiteX2" fmla="*/ 31176 w 473036"/>
                <a:gd name="connsiteY2" fmla="*/ 1883679 h 1883682"/>
                <a:gd name="connsiteX3" fmla="*/ 5561 w 473036"/>
                <a:gd name="connsiteY3" fmla="*/ 1850394 h 1883682"/>
                <a:gd name="connsiteX4" fmla="*/ 118893 w 473036"/>
                <a:gd name="connsiteY4" fmla="*/ 720127 h 1883682"/>
                <a:gd name="connsiteX5" fmla="*/ 115170 w 473036"/>
                <a:gd name="connsiteY5" fmla="*/ 366803 h 1883682"/>
                <a:gd name="connsiteX6" fmla="*/ 94171 w 473036"/>
                <a:gd name="connsiteY6" fmla="*/ 102088 h 1883682"/>
                <a:gd name="connsiteX7" fmla="*/ 144731 w 473036"/>
                <a:gd name="connsiteY7" fmla="*/ 18914 h 1883682"/>
                <a:gd name="connsiteX8" fmla="*/ 165730 w 473036"/>
                <a:gd name="connsiteY8" fmla="*/ 0 h 1883682"/>
                <a:gd name="connsiteX9" fmla="*/ 175187 w 473036"/>
                <a:gd name="connsiteY9" fmla="*/ 6627 h 1883682"/>
                <a:gd name="connsiteX10" fmla="*/ 278019 w 473036"/>
                <a:gd name="connsiteY10" fmla="*/ 68803 h 1883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036" h="1883681">
                  <a:moveTo>
                    <a:pt x="278019" y="68803"/>
                  </a:moveTo>
                  <a:cubicBezTo>
                    <a:pt x="292167" y="211771"/>
                    <a:pt x="472739" y="1868340"/>
                    <a:pt x="473037" y="1883381"/>
                  </a:cubicBezTo>
                  <a:cubicBezTo>
                    <a:pt x="325750" y="1883456"/>
                    <a:pt x="178463" y="1883307"/>
                    <a:pt x="31176" y="1883679"/>
                  </a:cubicBezTo>
                  <a:cubicBezTo>
                    <a:pt x="7050" y="1883754"/>
                    <a:pt x="-9034" y="1882637"/>
                    <a:pt x="5561" y="1850394"/>
                  </a:cubicBezTo>
                  <a:cubicBezTo>
                    <a:pt x="12784" y="1834460"/>
                    <a:pt x="113383" y="743806"/>
                    <a:pt x="118893" y="720127"/>
                  </a:cubicBezTo>
                  <a:cubicBezTo>
                    <a:pt x="130956" y="668004"/>
                    <a:pt x="119191" y="413416"/>
                    <a:pt x="115170" y="366803"/>
                  </a:cubicBezTo>
                  <a:cubicBezTo>
                    <a:pt x="107575" y="278639"/>
                    <a:pt x="90523" y="191146"/>
                    <a:pt x="94171" y="102088"/>
                  </a:cubicBezTo>
                  <a:cubicBezTo>
                    <a:pt x="111074" y="74388"/>
                    <a:pt x="128201" y="46837"/>
                    <a:pt x="144731" y="18914"/>
                  </a:cubicBezTo>
                  <a:cubicBezTo>
                    <a:pt x="149869" y="10276"/>
                    <a:pt x="154486" y="1638"/>
                    <a:pt x="165730" y="0"/>
                  </a:cubicBezTo>
                  <a:cubicBezTo>
                    <a:pt x="169676" y="1117"/>
                    <a:pt x="173846" y="2830"/>
                    <a:pt x="175187" y="6627"/>
                  </a:cubicBezTo>
                  <a:cubicBezTo>
                    <a:pt x="186505" y="38125"/>
                    <a:pt x="236544" y="58155"/>
                    <a:pt x="278019" y="6880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DCD92CA-E785-4CF6-9355-A350DC007DAB}"/>
                </a:ext>
              </a:extLst>
            </p:cNvPr>
            <p:cNvSpPr/>
            <p:nvPr/>
          </p:nvSpPr>
          <p:spPr>
            <a:xfrm flipH="1">
              <a:off x="9672162" y="4445817"/>
              <a:ext cx="253381" cy="2450058"/>
            </a:xfrm>
            <a:custGeom>
              <a:avLst/>
              <a:gdLst>
                <a:gd name="connsiteX0" fmla="*/ 414756 w 414756"/>
                <a:gd name="connsiteY0" fmla="*/ 4010323 h 4010478"/>
                <a:gd name="connsiteX1" fmla="*/ 309541 w 414756"/>
                <a:gd name="connsiteY1" fmla="*/ 4010472 h 4010478"/>
                <a:gd name="connsiteX2" fmla="*/ 282883 w 414756"/>
                <a:gd name="connsiteY2" fmla="*/ 3986868 h 4010478"/>
                <a:gd name="connsiteX3" fmla="*/ 236195 w 414756"/>
                <a:gd name="connsiteY3" fmla="*/ 3380668 h 4010478"/>
                <a:gd name="connsiteX4" fmla="*/ 95014 w 414756"/>
                <a:gd name="connsiteY4" fmla="*/ 1216116 h 4010478"/>
                <a:gd name="connsiteX5" fmla="*/ 90696 w 414756"/>
                <a:gd name="connsiteY5" fmla="*/ 591227 h 4010478"/>
                <a:gd name="connsiteX6" fmla="*/ 24424 w 414756"/>
                <a:gd name="connsiteY6" fmla="*/ 136037 h 4010478"/>
                <a:gd name="connsiteX7" fmla="*/ 0 w 414756"/>
                <a:gd name="connsiteY7" fmla="*/ 7813 h 4010478"/>
                <a:gd name="connsiteX8" fmla="*/ 98886 w 414756"/>
                <a:gd name="connsiteY8" fmla="*/ 888 h 4010478"/>
                <a:gd name="connsiteX9" fmla="*/ 219962 w 414756"/>
                <a:gd name="connsiteY9" fmla="*/ 360616 h 4010478"/>
                <a:gd name="connsiteX10" fmla="*/ 236344 w 414756"/>
                <a:gd name="connsiteY10" fmla="*/ 594503 h 4010478"/>
                <a:gd name="connsiteX11" fmla="*/ 236344 w 414756"/>
                <a:gd name="connsiteY11" fmla="*/ 1024301 h 4010478"/>
                <a:gd name="connsiteX12" fmla="*/ 277075 w 414756"/>
                <a:gd name="connsiteY12" fmla="*/ 2066702 h 4010478"/>
                <a:gd name="connsiteX13" fmla="*/ 370377 w 414756"/>
                <a:gd name="connsiteY13" fmla="*/ 3381487 h 4010478"/>
                <a:gd name="connsiteX14" fmla="*/ 414756 w 414756"/>
                <a:gd name="connsiteY14" fmla="*/ 4010323 h 401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4756" h="4010478">
                  <a:moveTo>
                    <a:pt x="414756" y="4010323"/>
                  </a:moveTo>
                  <a:cubicBezTo>
                    <a:pt x="379685" y="4010323"/>
                    <a:pt x="344613" y="4009951"/>
                    <a:pt x="309541" y="4010472"/>
                  </a:cubicBezTo>
                  <a:cubicBezTo>
                    <a:pt x="292787" y="4010695"/>
                    <a:pt x="284522" y="4005632"/>
                    <a:pt x="282883" y="3986868"/>
                  </a:cubicBezTo>
                  <a:cubicBezTo>
                    <a:pt x="273426" y="3876440"/>
                    <a:pt x="243269" y="3472257"/>
                    <a:pt x="236195" y="3380668"/>
                  </a:cubicBezTo>
                  <a:cubicBezTo>
                    <a:pt x="231132" y="3314917"/>
                    <a:pt x="100152" y="1394082"/>
                    <a:pt x="95014" y="1216116"/>
                  </a:cubicBezTo>
                  <a:cubicBezTo>
                    <a:pt x="88983" y="1007696"/>
                    <a:pt x="94568" y="799498"/>
                    <a:pt x="90696" y="591227"/>
                  </a:cubicBezTo>
                  <a:cubicBezTo>
                    <a:pt x="87717" y="433366"/>
                    <a:pt x="78707" y="285558"/>
                    <a:pt x="24424" y="136037"/>
                  </a:cubicBezTo>
                  <a:cubicBezTo>
                    <a:pt x="11467" y="100295"/>
                    <a:pt x="5585" y="68574"/>
                    <a:pt x="0" y="7813"/>
                  </a:cubicBezTo>
                  <a:cubicBezTo>
                    <a:pt x="37901" y="-2612"/>
                    <a:pt x="63517" y="143"/>
                    <a:pt x="98886" y="888"/>
                  </a:cubicBezTo>
                  <a:cubicBezTo>
                    <a:pt x="136490" y="88455"/>
                    <a:pt x="207527" y="265081"/>
                    <a:pt x="219962" y="360616"/>
                  </a:cubicBezTo>
                  <a:cubicBezTo>
                    <a:pt x="231355" y="447961"/>
                    <a:pt x="235302" y="506563"/>
                    <a:pt x="236344" y="594503"/>
                  </a:cubicBezTo>
                  <a:cubicBezTo>
                    <a:pt x="238131" y="737769"/>
                    <a:pt x="238355" y="881035"/>
                    <a:pt x="236344" y="1024301"/>
                  </a:cubicBezTo>
                  <a:cubicBezTo>
                    <a:pt x="234557" y="1148504"/>
                    <a:pt x="275288" y="2044512"/>
                    <a:pt x="277075" y="2066702"/>
                  </a:cubicBezTo>
                  <a:cubicBezTo>
                    <a:pt x="284075" y="2173556"/>
                    <a:pt x="359505" y="3231743"/>
                    <a:pt x="370377" y="3381487"/>
                  </a:cubicBezTo>
                  <a:cubicBezTo>
                    <a:pt x="379610" y="3508222"/>
                    <a:pt x="409097" y="3927521"/>
                    <a:pt x="414756" y="401032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B52BE66-D5C9-4FAC-9A32-9175D6E6F217}"/>
                </a:ext>
              </a:extLst>
            </p:cNvPr>
            <p:cNvSpPr/>
            <p:nvPr/>
          </p:nvSpPr>
          <p:spPr>
            <a:xfrm flipH="1">
              <a:off x="10796544" y="4458141"/>
              <a:ext cx="940455" cy="2426858"/>
            </a:xfrm>
            <a:custGeom>
              <a:avLst/>
              <a:gdLst>
                <a:gd name="connsiteX0" fmla="*/ 1525870 w 1539422"/>
                <a:gd name="connsiteY0" fmla="*/ 5585 h 3972502"/>
                <a:gd name="connsiteX1" fmla="*/ 1525870 w 1539422"/>
                <a:gd name="connsiteY1" fmla="*/ 5585 h 3972502"/>
                <a:gd name="connsiteX2" fmla="*/ 1511350 w 1539422"/>
                <a:gd name="connsiteY2" fmla="*/ 8638 h 3972502"/>
                <a:gd name="connsiteX3" fmla="*/ 1284090 w 1539422"/>
                <a:gd name="connsiteY3" fmla="*/ 107971 h 3972502"/>
                <a:gd name="connsiteX4" fmla="*/ 1028311 w 1539422"/>
                <a:gd name="connsiteY4" fmla="*/ 304999 h 3972502"/>
                <a:gd name="connsiteX5" fmla="*/ 900533 w 1539422"/>
                <a:gd name="connsiteY5" fmla="*/ 527939 h 3972502"/>
                <a:gd name="connsiteX6" fmla="*/ 260751 w 1539422"/>
                <a:gd name="connsiteY6" fmla="*/ 1873552 h 3972502"/>
                <a:gd name="connsiteX7" fmla="*/ 106241 w 1539422"/>
                <a:gd name="connsiteY7" fmla="*/ 2311690 h 3972502"/>
                <a:gd name="connsiteX8" fmla="*/ 36247 w 1539422"/>
                <a:gd name="connsiteY8" fmla="*/ 2619816 h 3972502"/>
                <a:gd name="connsiteX9" fmla="*/ 23290 w 1539422"/>
                <a:gd name="connsiteY9" fmla="*/ 2751763 h 3972502"/>
                <a:gd name="connsiteX10" fmla="*/ 1473 w 1539422"/>
                <a:gd name="connsiteY10" fmla="*/ 3972502 h 3972502"/>
                <a:gd name="connsiteX11" fmla="*/ 209819 w 1539422"/>
                <a:gd name="connsiteY11" fmla="*/ 3972130 h 3972502"/>
                <a:gd name="connsiteX12" fmla="*/ 251294 w 1539422"/>
                <a:gd name="connsiteY12" fmla="*/ 3690587 h 3972502"/>
                <a:gd name="connsiteX13" fmla="*/ 219499 w 1539422"/>
                <a:gd name="connsiteY13" fmla="*/ 3263470 h 3972502"/>
                <a:gd name="connsiteX14" fmla="*/ 168418 w 1539422"/>
                <a:gd name="connsiteY14" fmla="*/ 2934569 h 3972502"/>
                <a:gd name="connsiteX15" fmla="*/ 233945 w 1539422"/>
                <a:gd name="connsiteY15" fmla="*/ 2482954 h 3972502"/>
                <a:gd name="connsiteX16" fmla="*/ 541028 w 1539422"/>
                <a:gd name="connsiteY16" fmla="*/ 1844660 h 3972502"/>
                <a:gd name="connsiteX17" fmla="*/ 715941 w 1539422"/>
                <a:gd name="connsiteY17" fmla="*/ 1499005 h 3972502"/>
                <a:gd name="connsiteX18" fmla="*/ 1036725 w 1539422"/>
                <a:gd name="connsiteY18" fmla="*/ 691906 h 3972502"/>
                <a:gd name="connsiteX19" fmla="*/ 1091604 w 1539422"/>
                <a:gd name="connsiteY19" fmla="*/ 521536 h 3972502"/>
                <a:gd name="connsiteX20" fmla="*/ 1130176 w 1539422"/>
                <a:gd name="connsiteY20" fmla="*/ 459508 h 3972502"/>
                <a:gd name="connsiteX21" fmla="*/ 1214542 w 1539422"/>
                <a:gd name="connsiteY21" fmla="*/ 422054 h 3972502"/>
                <a:gd name="connsiteX22" fmla="*/ 1503457 w 1539422"/>
                <a:gd name="connsiteY22" fmla="*/ 343496 h 3972502"/>
                <a:gd name="connsiteX23" fmla="*/ 1509265 w 1539422"/>
                <a:gd name="connsiteY23" fmla="*/ 325550 h 3972502"/>
                <a:gd name="connsiteX24" fmla="*/ 1518796 w 1539422"/>
                <a:gd name="connsiteY24" fmla="*/ 233887 h 3972502"/>
                <a:gd name="connsiteX25" fmla="*/ 1539422 w 1539422"/>
                <a:gd name="connsiteY25" fmla="*/ 0 h 3972502"/>
                <a:gd name="connsiteX26" fmla="*/ 1525870 w 1539422"/>
                <a:gd name="connsiteY26" fmla="*/ 5585 h 397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9422" h="3972502">
                  <a:moveTo>
                    <a:pt x="1525870" y="5585"/>
                  </a:moveTo>
                  <a:cubicBezTo>
                    <a:pt x="1525870" y="5585"/>
                    <a:pt x="1525870" y="5585"/>
                    <a:pt x="1525870" y="5585"/>
                  </a:cubicBezTo>
                  <a:cubicBezTo>
                    <a:pt x="1521030" y="6553"/>
                    <a:pt x="1515743" y="6702"/>
                    <a:pt x="1511350" y="8638"/>
                  </a:cubicBezTo>
                  <a:cubicBezTo>
                    <a:pt x="1435472" y="41476"/>
                    <a:pt x="1359148" y="73346"/>
                    <a:pt x="1284090" y="107971"/>
                  </a:cubicBezTo>
                  <a:cubicBezTo>
                    <a:pt x="1184087" y="154138"/>
                    <a:pt x="1094285" y="215048"/>
                    <a:pt x="1028311" y="304999"/>
                  </a:cubicBezTo>
                  <a:cubicBezTo>
                    <a:pt x="977528" y="374323"/>
                    <a:pt x="940818" y="452360"/>
                    <a:pt x="900533" y="527939"/>
                  </a:cubicBezTo>
                  <a:cubicBezTo>
                    <a:pt x="709984" y="885583"/>
                    <a:pt x="283984" y="1815024"/>
                    <a:pt x="260751" y="1873552"/>
                  </a:cubicBezTo>
                  <a:cubicBezTo>
                    <a:pt x="203638" y="2017563"/>
                    <a:pt x="149430" y="2162616"/>
                    <a:pt x="106241" y="2311690"/>
                  </a:cubicBezTo>
                  <a:cubicBezTo>
                    <a:pt x="76829" y="2413108"/>
                    <a:pt x="49352" y="2514972"/>
                    <a:pt x="36247" y="2619816"/>
                  </a:cubicBezTo>
                  <a:cubicBezTo>
                    <a:pt x="30811" y="2663525"/>
                    <a:pt x="27088" y="2707831"/>
                    <a:pt x="23290" y="2751763"/>
                  </a:cubicBezTo>
                  <a:cubicBezTo>
                    <a:pt x="20833" y="2779314"/>
                    <a:pt x="-6569" y="3905560"/>
                    <a:pt x="1473" y="3972502"/>
                  </a:cubicBezTo>
                  <a:cubicBezTo>
                    <a:pt x="84871" y="3970790"/>
                    <a:pt x="137590" y="3972502"/>
                    <a:pt x="209819" y="3972130"/>
                  </a:cubicBezTo>
                  <a:cubicBezTo>
                    <a:pt x="232530" y="3879573"/>
                    <a:pt x="246454" y="3785452"/>
                    <a:pt x="251294" y="3690587"/>
                  </a:cubicBezTo>
                  <a:cubicBezTo>
                    <a:pt x="258592" y="3547172"/>
                    <a:pt x="244742" y="3404800"/>
                    <a:pt x="219499" y="3263470"/>
                  </a:cubicBezTo>
                  <a:cubicBezTo>
                    <a:pt x="199990" y="3154233"/>
                    <a:pt x="177130" y="3045294"/>
                    <a:pt x="168418" y="2934569"/>
                  </a:cubicBezTo>
                  <a:cubicBezTo>
                    <a:pt x="156131" y="2779464"/>
                    <a:pt x="182640" y="2629272"/>
                    <a:pt x="233945" y="2482954"/>
                  </a:cubicBezTo>
                  <a:cubicBezTo>
                    <a:pt x="312503" y="2258747"/>
                    <a:pt x="427249" y="2051964"/>
                    <a:pt x="541028" y="1844660"/>
                  </a:cubicBezTo>
                  <a:cubicBezTo>
                    <a:pt x="603205" y="1731403"/>
                    <a:pt x="667540" y="1619039"/>
                    <a:pt x="715941" y="1499005"/>
                  </a:cubicBezTo>
                  <a:cubicBezTo>
                    <a:pt x="824060" y="1230494"/>
                    <a:pt x="930840" y="961311"/>
                    <a:pt x="1036725" y="691906"/>
                  </a:cubicBezTo>
                  <a:cubicBezTo>
                    <a:pt x="1058468" y="636506"/>
                    <a:pt x="1088849" y="583861"/>
                    <a:pt x="1091604" y="521536"/>
                  </a:cubicBezTo>
                  <a:cubicBezTo>
                    <a:pt x="1092721" y="496665"/>
                    <a:pt x="1109475" y="476188"/>
                    <a:pt x="1130176" y="459508"/>
                  </a:cubicBezTo>
                  <a:cubicBezTo>
                    <a:pt x="1155344" y="439180"/>
                    <a:pt x="1184459" y="429649"/>
                    <a:pt x="1214542" y="422054"/>
                  </a:cubicBezTo>
                  <a:cubicBezTo>
                    <a:pt x="1311343" y="397555"/>
                    <a:pt x="1412389" y="388992"/>
                    <a:pt x="1503457" y="343496"/>
                  </a:cubicBezTo>
                  <a:cubicBezTo>
                    <a:pt x="1505393" y="337539"/>
                    <a:pt x="1507329" y="331507"/>
                    <a:pt x="1509265" y="325550"/>
                  </a:cubicBezTo>
                  <a:cubicBezTo>
                    <a:pt x="1512467" y="295021"/>
                    <a:pt x="1516413" y="264491"/>
                    <a:pt x="1518796" y="233887"/>
                  </a:cubicBezTo>
                  <a:cubicBezTo>
                    <a:pt x="1524827" y="155850"/>
                    <a:pt x="1538231" y="78409"/>
                    <a:pt x="1539422" y="0"/>
                  </a:cubicBezTo>
                  <a:cubicBezTo>
                    <a:pt x="1534805" y="1787"/>
                    <a:pt x="1530338" y="3723"/>
                    <a:pt x="1525870" y="558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4DE66619-B2F1-4BCC-9F1C-DC22435EE38B}"/>
                </a:ext>
              </a:extLst>
            </p:cNvPr>
            <p:cNvSpPr/>
            <p:nvPr/>
          </p:nvSpPr>
          <p:spPr>
            <a:xfrm flipH="1">
              <a:off x="9950598" y="3711610"/>
              <a:ext cx="249470" cy="169897"/>
            </a:xfrm>
            <a:custGeom>
              <a:avLst/>
              <a:gdLst>
                <a:gd name="connsiteX0" fmla="*/ 148092 w 408356"/>
                <a:gd name="connsiteY0" fmla="*/ 278103 h 278103"/>
                <a:gd name="connsiteX1" fmla="*/ 358 w 408356"/>
                <a:gd name="connsiteY1" fmla="*/ 145784 h 278103"/>
                <a:gd name="connsiteX2" fmla="*/ 110042 w 408356"/>
                <a:gd name="connsiteY2" fmla="*/ 25378 h 278103"/>
                <a:gd name="connsiteX3" fmla="*/ 242734 w 408356"/>
                <a:gd name="connsiteY3" fmla="*/ 2667 h 278103"/>
                <a:gd name="connsiteX4" fmla="*/ 401786 w 408356"/>
                <a:gd name="connsiteY4" fmla="*/ 172143 h 278103"/>
                <a:gd name="connsiteX5" fmla="*/ 328515 w 408356"/>
                <a:gd name="connsiteY5" fmla="*/ 244968 h 278103"/>
                <a:gd name="connsiteX6" fmla="*/ 148092 w 408356"/>
                <a:gd name="connsiteY6" fmla="*/ 278103 h 27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356" h="278103">
                  <a:moveTo>
                    <a:pt x="148092" y="278103"/>
                  </a:moveTo>
                  <a:cubicBezTo>
                    <a:pt x="58141" y="278029"/>
                    <a:pt x="6985" y="226129"/>
                    <a:pt x="358" y="145784"/>
                  </a:cubicBezTo>
                  <a:cubicBezTo>
                    <a:pt x="-4556" y="85916"/>
                    <a:pt x="41536" y="35877"/>
                    <a:pt x="110042" y="25378"/>
                  </a:cubicBezTo>
                  <a:cubicBezTo>
                    <a:pt x="154347" y="18602"/>
                    <a:pt x="198578" y="10783"/>
                    <a:pt x="242734" y="2667"/>
                  </a:cubicBezTo>
                  <a:cubicBezTo>
                    <a:pt x="348620" y="-16768"/>
                    <a:pt x="432986" y="73108"/>
                    <a:pt x="401786" y="172143"/>
                  </a:cubicBezTo>
                  <a:cubicBezTo>
                    <a:pt x="390021" y="209449"/>
                    <a:pt x="365001" y="236553"/>
                    <a:pt x="328515" y="244968"/>
                  </a:cubicBezTo>
                  <a:cubicBezTo>
                    <a:pt x="263509" y="260158"/>
                    <a:pt x="197237" y="269391"/>
                    <a:pt x="148092" y="278103"/>
                  </a:cubicBezTo>
                  <a:close/>
                </a:path>
              </a:pathLst>
            </a:custGeom>
            <a:solidFill>
              <a:srgbClr val="F4B8B1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F719251-42D1-4317-807C-5313EF7B9834}"/>
                </a:ext>
              </a:extLst>
            </p:cNvPr>
            <p:cNvSpPr/>
            <p:nvPr/>
          </p:nvSpPr>
          <p:spPr>
            <a:xfrm flipH="1">
              <a:off x="9623598" y="3668168"/>
              <a:ext cx="95782" cy="153929"/>
            </a:xfrm>
            <a:custGeom>
              <a:avLst/>
              <a:gdLst>
                <a:gd name="connsiteX0" fmla="*/ 17871 w 156785"/>
                <a:gd name="connsiteY0" fmla="*/ 251966 h 251965"/>
                <a:gd name="connsiteX1" fmla="*/ 56294 w 156785"/>
                <a:gd name="connsiteY1" fmla="*/ 246604 h 251965"/>
                <a:gd name="connsiteX2" fmla="*/ 156297 w 156785"/>
                <a:gd name="connsiteY2" fmla="*/ 146303 h 251965"/>
                <a:gd name="connsiteX3" fmla="*/ 71335 w 156785"/>
                <a:gd name="connsiteY3" fmla="*/ 2144 h 251965"/>
                <a:gd name="connsiteX4" fmla="*/ 40656 w 156785"/>
                <a:gd name="connsiteY4" fmla="*/ 15398 h 251965"/>
                <a:gd name="connsiteX5" fmla="*/ 0 w 156785"/>
                <a:gd name="connsiteY5" fmla="*/ 81521 h 251965"/>
                <a:gd name="connsiteX6" fmla="*/ 0 w 156785"/>
                <a:gd name="connsiteY6" fmla="*/ 81521 h 251965"/>
                <a:gd name="connsiteX7" fmla="*/ 17871 w 156785"/>
                <a:gd name="connsiteY7" fmla="*/ 251966 h 25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785" h="251965">
                  <a:moveTo>
                    <a:pt x="17871" y="251966"/>
                  </a:moveTo>
                  <a:cubicBezTo>
                    <a:pt x="30679" y="250179"/>
                    <a:pt x="43561" y="248838"/>
                    <a:pt x="56294" y="246604"/>
                  </a:cubicBezTo>
                  <a:cubicBezTo>
                    <a:pt x="112438" y="236924"/>
                    <a:pt x="152350" y="196715"/>
                    <a:pt x="156297" y="146303"/>
                  </a:cubicBezTo>
                  <a:cubicBezTo>
                    <a:pt x="161435" y="80404"/>
                    <a:pt x="125618" y="20313"/>
                    <a:pt x="71335" y="2144"/>
                  </a:cubicBezTo>
                  <a:cubicBezTo>
                    <a:pt x="55847" y="-3068"/>
                    <a:pt x="48177" y="1176"/>
                    <a:pt x="40656" y="15398"/>
                  </a:cubicBezTo>
                  <a:cubicBezTo>
                    <a:pt x="28594" y="38184"/>
                    <a:pt x="13701" y="59555"/>
                    <a:pt x="0" y="81521"/>
                  </a:cubicBezTo>
                  <a:cubicBezTo>
                    <a:pt x="0" y="81521"/>
                    <a:pt x="0" y="81521"/>
                    <a:pt x="0" y="81521"/>
                  </a:cubicBezTo>
                  <a:cubicBezTo>
                    <a:pt x="9903" y="161717"/>
                    <a:pt x="11914" y="210192"/>
                    <a:pt x="17871" y="251966"/>
                  </a:cubicBezTo>
                  <a:close/>
                </a:path>
              </a:pathLst>
            </a:custGeom>
            <a:noFill/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DB43660-F701-47DA-B057-952FDEB3DA98}"/>
                </a:ext>
              </a:extLst>
            </p:cNvPr>
            <p:cNvSpPr/>
            <p:nvPr/>
          </p:nvSpPr>
          <p:spPr>
            <a:xfrm flipH="1">
              <a:off x="9708463" y="3717970"/>
              <a:ext cx="10872" cy="104127"/>
            </a:xfrm>
            <a:custGeom>
              <a:avLst/>
              <a:gdLst>
                <a:gd name="connsiteX0" fmla="*/ 17796 w 17796"/>
                <a:gd name="connsiteY0" fmla="*/ 170445 h 170444"/>
                <a:gd name="connsiteX1" fmla="*/ 0 w 17796"/>
                <a:gd name="connsiteY1" fmla="*/ 0 h 170444"/>
                <a:gd name="connsiteX2" fmla="*/ 0 w 17796"/>
                <a:gd name="connsiteY2" fmla="*/ 0 h 170444"/>
                <a:gd name="connsiteX3" fmla="*/ 0 w 17796"/>
                <a:gd name="connsiteY3" fmla="*/ 0 h 170444"/>
                <a:gd name="connsiteX4" fmla="*/ 17796 w 17796"/>
                <a:gd name="connsiteY4" fmla="*/ 170445 h 170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96" h="170444">
                  <a:moveTo>
                    <a:pt x="17796" y="170445"/>
                  </a:moveTo>
                  <a:cubicBezTo>
                    <a:pt x="11765" y="128671"/>
                    <a:pt x="9829" y="8019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15" y="57262"/>
                    <a:pt x="9457" y="113853"/>
                    <a:pt x="17796" y="170445"/>
                  </a:cubicBezTo>
                  <a:close/>
                </a:path>
              </a:pathLst>
            </a:custGeom>
            <a:solidFill>
              <a:srgbClr val="F4B8B1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6CBBA9C3-D403-48DB-9CFE-6B7C15C448B8}"/>
                </a:ext>
              </a:extLst>
            </p:cNvPr>
            <p:cNvSpPr/>
            <p:nvPr/>
          </p:nvSpPr>
          <p:spPr>
            <a:xfrm flipH="1">
              <a:off x="9607574" y="3104286"/>
              <a:ext cx="1088511" cy="798356"/>
            </a:xfrm>
            <a:custGeom>
              <a:avLst/>
              <a:gdLst>
                <a:gd name="connsiteX0" fmla="*/ 1682603 w 1781773"/>
                <a:gd name="connsiteY0" fmla="*/ 905723 h 1306821"/>
                <a:gd name="connsiteX1" fmla="*/ 1669945 w 1781773"/>
                <a:gd name="connsiteY1" fmla="*/ 871619 h 1306821"/>
                <a:gd name="connsiteX2" fmla="*/ 1707846 w 1781773"/>
                <a:gd name="connsiteY2" fmla="*/ 676676 h 1306821"/>
                <a:gd name="connsiteX3" fmla="*/ 1566963 w 1781773"/>
                <a:gd name="connsiteY3" fmla="*/ 402505 h 1306821"/>
                <a:gd name="connsiteX4" fmla="*/ 1534646 w 1781773"/>
                <a:gd name="connsiteY4" fmla="*/ 316724 h 1306821"/>
                <a:gd name="connsiteX5" fmla="*/ 1535689 w 1781773"/>
                <a:gd name="connsiteY5" fmla="*/ 301906 h 1306821"/>
                <a:gd name="connsiteX6" fmla="*/ 1425633 w 1781773"/>
                <a:gd name="connsiteY6" fmla="*/ 105176 h 1306821"/>
                <a:gd name="connsiteX7" fmla="*/ 925543 w 1781773"/>
                <a:gd name="connsiteY7" fmla="*/ 19544 h 1306821"/>
                <a:gd name="connsiteX8" fmla="*/ 139739 w 1781773"/>
                <a:gd name="connsiteY8" fmla="*/ 461852 h 1306821"/>
                <a:gd name="connsiteX9" fmla="*/ 8090 w 1781773"/>
                <a:gd name="connsiteY9" fmla="*/ 896341 h 1306821"/>
                <a:gd name="connsiteX10" fmla="*/ 191714 w 1781773"/>
                <a:gd name="connsiteY10" fmla="*/ 1305959 h 1306821"/>
                <a:gd name="connsiteX11" fmla="*/ 198118 w 1781773"/>
                <a:gd name="connsiteY11" fmla="*/ 1273717 h 1306821"/>
                <a:gd name="connsiteX12" fmla="*/ 319269 w 1781773"/>
                <a:gd name="connsiteY12" fmla="*/ 1132312 h 1306821"/>
                <a:gd name="connsiteX13" fmla="*/ 487926 w 1781773"/>
                <a:gd name="connsiteY13" fmla="*/ 1221444 h 1306821"/>
                <a:gd name="connsiteX14" fmla="*/ 507733 w 1781773"/>
                <a:gd name="connsiteY14" fmla="*/ 1251825 h 1306821"/>
                <a:gd name="connsiteX15" fmla="*/ 542805 w 1781773"/>
                <a:gd name="connsiteY15" fmla="*/ 1199552 h 1306821"/>
                <a:gd name="connsiteX16" fmla="*/ 577877 w 1781773"/>
                <a:gd name="connsiteY16" fmla="*/ 1180266 h 1306821"/>
                <a:gd name="connsiteX17" fmla="*/ 765895 w 1781773"/>
                <a:gd name="connsiteY17" fmla="*/ 1194042 h 1306821"/>
                <a:gd name="connsiteX18" fmla="*/ 805137 w 1781773"/>
                <a:gd name="connsiteY18" fmla="*/ 1221593 h 1306821"/>
                <a:gd name="connsiteX19" fmla="*/ 962774 w 1781773"/>
                <a:gd name="connsiteY19" fmla="*/ 1304842 h 1306821"/>
                <a:gd name="connsiteX20" fmla="*/ 1127411 w 1781773"/>
                <a:gd name="connsiteY20" fmla="*/ 1276174 h 1306821"/>
                <a:gd name="connsiteX21" fmla="*/ 1247891 w 1781773"/>
                <a:gd name="connsiteY21" fmla="*/ 1142216 h 1306821"/>
                <a:gd name="connsiteX22" fmla="*/ 1249678 w 1781773"/>
                <a:gd name="connsiteY22" fmla="*/ 1098581 h 1306821"/>
                <a:gd name="connsiteX23" fmla="*/ 1296292 w 1781773"/>
                <a:gd name="connsiteY23" fmla="*/ 1090911 h 1306821"/>
                <a:gd name="connsiteX24" fmla="*/ 1302249 w 1781773"/>
                <a:gd name="connsiteY24" fmla="*/ 1090316 h 1306821"/>
                <a:gd name="connsiteX25" fmla="*/ 1327119 w 1781773"/>
                <a:gd name="connsiteY25" fmla="*/ 1109155 h 1306821"/>
                <a:gd name="connsiteX26" fmla="*/ 1499872 w 1781773"/>
                <a:gd name="connsiteY26" fmla="*/ 1228816 h 1306821"/>
                <a:gd name="connsiteX27" fmla="*/ 1614694 w 1781773"/>
                <a:gd name="connsiteY27" fmla="*/ 1210870 h 1306821"/>
                <a:gd name="connsiteX28" fmla="*/ 1643883 w 1781773"/>
                <a:gd name="connsiteY28" fmla="*/ 1204392 h 1306821"/>
                <a:gd name="connsiteX29" fmla="*/ 1780820 w 1781773"/>
                <a:gd name="connsiteY29" fmla="*/ 1079891 h 1306821"/>
                <a:gd name="connsiteX30" fmla="*/ 1682603 w 1781773"/>
                <a:gd name="connsiteY30" fmla="*/ 905723 h 1306821"/>
                <a:gd name="connsiteX31" fmla="*/ 1211553 w 1781773"/>
                <a:gd name="connsiteY31" fmla="*/ 1171927 h 1306821"/>
                <a:gd name="connsiteX32" fmla="*/ 1140442 w 1781773"/>
                <a:gd name="connsiteY32" fmla="*/ 1242666 h 1306821"/>
                <a:gd name="connsiteX33" fmla="*/ 959423 w 1781773"/>
                <a:gd name="connsiteY33" fmla="*/ 1276472 h 1306821"/>
                <a:gd name="connsiteX34" fmla="*/ 811615 w 1781773"/>
                <a:gd name="connsiteY34" fmla="*/ 1143407 h 1306821"/>
                <a:gd name="connsiteX35" fmla="*/ 919139 w 1781773"/>
                <a:gd name="connsiteY35" fmla="*/ 1024714 h 1306821"/>
                <a:gd name="connsiteX36" fmla="*/ 1054363 w 1781773"/>
                <a:gd name="connsiteY36" fmla="*/ 1001631 h 1306821"/>
                <a:gd name="connsiteX37" fmla="*/ 1211553 w 1781773"/>
                <a:gd name="connsiteY37" fmla="*/ 1171927 h 1306821"/>
                <a:gd name="connsiteX38" fmla="*/ 1323173 w 1781773"/>
                <a:gd name="connsiteY38" fmla="*/ 1040351 h 1306821"/>
                <a:gd name="connsiteX39" fmla="*/ 1294058 w 1781773"/>
                <a:gd name="connsiteY39" fmla="*/ 1067158 h 1306821"/>
                <a:gd name="connsiteX40" fmla="*/ 1249678 w 1781773"/>
                <a:gd name="connsiteY40" fmla="*/ 1072519 h 1306821"/>
                <a:gd name="connsiteX41" fmla="*/ 1232701 w 1781773"/>
                <a:gd name="connsiteY41" fmla="*/ 1064328 h 1306821"/>
                <a:gd name="connsiteX42" fmla="*/ 1027556 w 1781773"/>
                <a:gd name="connsiteY42" fmla="*/ 976388 h 1306821"/>
                <a:gd name="connsiteX43" fmla="*/ 901342 w 1781773"/>
                <a:gd name="connsiteY43" fmla="*/ 999620 h 1306821"/>
                <a:gd name="connsiteX44" fmla="*/ 786447 w 1781773"/>
                <a:gd name="connsiteY44" fmla="*/ 1142142 h 1306821"/>
                <a:gd name="connsiteX45" fmla="*/ 760459 w 1781773"/>
                <a:gd name="connsiteY45" fmla="*/ 1166267 h 1306821"/>
                <a:gd name="connsiteX46" fmla="*/ 665147 w 1781773"/>
                <a:gd name="connsiteY46" fmla="*/ 1157481 h 1306821"/>
                <a:gd name="connsiteX47" fmla="*/ 570207 w 1781773"/>
                <a:gd name="connsiteY47" fmla="*/ 1149439 h 1306821"/>
                <a:gd name="connsiteX48" fmla="*/ 608034 w 1781773"/>
                <a:gd name="connsiteY48" fmla="*/ 994482 h 1306821"/>
                <a:gd name="connsiteX49" fmla="*/ 602301 w 1781773"/>
                <a:gd name="connsiteY49" fmla="*/ 746894 h 1306821"/>
                <a:gd name="connsiteX50" fmla="*/ 624863 w 1781773"/>
                <a:gd name="connsiteY50" fmla="*/ 717035 h 1306821"/>
                <a:gd name="connsiteX51" fmla="*/ 1197033 w 1781773"/>
                <a:gd name="connsiteY51" fmla="*/ 606086 h 1306821"/>
                <a:gd name="connsiteX52" fmla="*/ 1463013 w 1781773"/>
                <a:gd name="connsiteY52" fmla="*/ 447183 h 1306821"/>
                <a:gd name="connsiteX53" fmla="*/ 1558623 w 1781773"/>
                <a:gd name="connsiteY53" fmla="*/ 703036 h 1306821"/>
                <a:gd name="connsiteX54" fmla="*/ 1578877 w 1781773"/>
                <a:gd name="connsiteY54" fmla="*/ 878246 h 1306821"/>
                <a:gd name="connsiteX55" fmla="*/ 1560038 w 1781773"/>
                <a:gd name="connsiteY55" fmla="*/ 903489 h 1306821"/>
                <a:gd name="connsiteX56" fmla="*/ 1448121 w 1781773"/>
                <a:gd name="connsiteY56" fmla="*/ 922105 h 1306821"/>
                <a:gd name="connsiteX57" fmla="*/ 1323173 w 1781773"/>
                <a:gd name="connsiteY57" fmla="*/ 1040351 h 1306821"/>
                <a:gd name="connsiteX58" fmla="*/ 1751481 w 1781773"/>
                <a:gd name="connsiteY58" fmla="*/ 1074157 h 1306821"/>
                <a:gd name="connsiteX59" fmla="*/ 1651776 w 1781773"/>
                <a:gd name="connsiteY59" fmla="*/ 1174160 h 1306821"/>
                <a:gd name="connsiteX60" fmla="*/ 1613502 w 1781773"/>
                <a:gd name="connsiteY60" fmla="*/ 1179447 h 1306821"/>
                <a:gd name="connsiteX61" fmla="*/ 1448865 w 1781773"/>
                <a:gd name="connsiteY61" fmla="*/ 1198212 h 1306821"/>
                <a:gd name="connsiteX62" fmla="*/ 1347671 w 1781773"/>
                <a:gd name="connsiteY62" fmla="*/ 1061350 h 1306821"/>
                <a:gd name="connsiteX63" fmla="*/ 1452961 w 1781773"/>
                <a:gd name="connsiteY63" fmla="*/ 951294 h 1306821"/>
                <a:gd name="connsiteX64" fmla="*/ 1564580 w 1781773"/>
                <a:gd name="connsiteY64" fmla="*/ 930891 h 1306821"/>
                <a:gd name="connsiteX65" fmla="*/ 1587440 w 1781773"/>
                <a:gd name="connsiteY65" fmla="*/ 947199 h 1306821"/>
                <a:gd name="connsiteX66" fmla="*/ 1595706 w 1781773"/>
                <a:gd name="connsiteY66" fmla="*/ 1009375 h 1306821"/>
                <a:gd name="connsiteX67" fmla="*/ 1636288 w 1781773"/>
                <a:gd name="connsiteY67" fmla="*/ 943550 h 1306821"/>
                <a:gd name="connsiteX68" fmla="*/ 1666892 w 1781773"/>
                <a:gd name="connsiteY68" fmla="*/ 930370 h 1306821"/>
                <a:gd name="connsiteX69" fmla="*/ 1751481 w 1781773"/>
                <a:gd name="connsiteY69" fmla="*/ 1074157 h 130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781773" h="1306821">
                  <a:moveTo>
                    <a:pt x="1682603" y="905723"/>
                  </a:moveTo>
                  <a:cubicBezTo>
                    <a:pt x="1659669" y="896787"/>
                    <a:pt x="1663094" y="888001"/>
                    <a:pt x="1669945" y="871619"/>
                  </a:cubicBezTo>
                  <a:cubicBezTo>
                    <a:pt x="1696007" y="809294"/>
                    <a:pt x="1711644" y="744288"/>
                    <a:pt x="1707846" y="676676"/>
                  </a:cubicBezTo>
                  <a:cubicBezTo>
                    <a:pt x="1701591" y="565057"/>
                    <a:pt x="1650436" y="474808"/>
                    <a:pt x="1566963" y="402505"/>
                  </a:cubicBezTo>
                  <a:cubicBezTo>
                    <a:pt x="1539859" y="379049"/>
                    <a:pt x="1508063" y="359764"/>
                    <a:pt x="1534646" y="316724"/>
                  </a:cubicBezTo>
                  <a:cubicBezTo>
                    <a:pt x="1536955" y="313001"/>
                    <a:pt x="1535391" y="306895"/>
                    <a:pt x="1535689" y="301906"/>
                  </a:cubicBezTo>
                  <a:cubicBezTo>
                    <a:pt x="1541348" y="212700"/>
                    <a:pt x="1492054" y="153577"/>
                    <a:pt x="1425633" y="105176"/>
                  </a:cubicBezTo>
                  <a:cubicBezTo>
                    <a:pt x="1273357" y="-5773"/>
                    <a:pt x="1101572" y="-18878"/>
                    <a:pt x="925543" y="19544"/>
                  </a:cubicBezTo>
                  <a:cubicBezTo>
                    <a:pt x="619353" y="86337"/>
                    <a:pt x="359478" y="239358"/>
                    <a:pt x="139739" y="461852"/>
                  </a:cubicBezTo>
                  <a:cubicBezTo>
                    <a:pt x="19482" y="583524"/>
                    <a:pt x="-18568" y="730959"/>
                    <a:pt x="8090" y="896341"/>
                  </a:cubicBezTo>
                  <a:cubicBezTo>
                    <a:pt x="32662" y="1048766"/>
                    <a:pt x="99604" y="1183245"/>
                    <a:pt x="191714" y="1305959"/>
                  </a:cubicBezTo>
                  <a:cubicBezTo>
                    <a:pt x="193874" y="1295236"/>
                    <a:pt x="196182" y="1284514"/>
                    <a:pt x="198118" y="1273717"/>
                  </a:cubicBezTo>
                  <a:cubicBezTo>
                    <a:pt x="210553" y="1203350"/>
                    <a:pt x="263496" y="1141471"/>
                    <a:pt x="319269" y="1132312"/>
                  </a:cubicBezTo>
                  <a:cubicBezTo>
                    <a:pt x="385913" y="1121366"/>
                    <a:pt x="448014" y="1154577"/>
                    <a:pt x="487926" y="1221444"/>
                  </a:cubicBezTo>
                  <a:cubicBezTo>
                    <a:pt x="493809" y="1231273"/>
                    <a:pt x="495224" y="1244155"/>
                    <a:pt x="507733" y="1251825"/>
                  </a:cubicBezTo>
                  <a:cubicBezTo>
                    <a:pt x="519722" y="1234252"/>
                    <a:pt x="533051" y="1217870"/>
                    <a:pt x="542805" y="1199552"/>
                  </a:cubicBezTo>
                  <a:cubicBezTo>
                    <a:pt x="550996" y="1184213"/>
                    <a:pt x="560676" y="1178852"/>
                    <a:pt x="577877" y="1180266"/>
                  </a:cubicBezTo>
                  <a:cubicBezTo>
                    <a:pt x="640500" y="1185553"/>
                    <a:pt x="703198" y="1189649"/>
                    <a:pt x="765895" y="1194042"/>
                  </a:cubicBezTo>
                  <a:cubicBezTo>
                    <a:pt x="784660" y="1195382"/>
                    <a:pt x="796276" y="1201414"/>
                    <a:pt x="805137" y="1221593"/>
                  </a:cubicBezTo>
                  <a:cubicBezTo>
                    <a:pt x="831124" y="1280940"/>
                    <a:pt x="900821" y="1315714"/>
                    <a:pt x="962774" y="1304842"/>
                  </a:cubicBezTo>
                  <a:cubicBezTo>
                    <a:pt x="1017653" y="1295236"/>
                    <a:pt x="1072532" y="1285705"/>
                    <a:pt x="1127411" y="1276174"/>
                  </a:cubicBezTo>
                  <a:cubicBezTo>
                    <a:pt x="1193831" y="1264632"/>
                    <a:pt x="1242902" y="1208934"/>
                    <a:pt x="1247891" y="1142216"/>
                  </a:cubicBezTo>
                  <a:cubicBezTo>
                    <a:pt x="1249008" y="1127175"/>
                    <a:pt x="1234711" y="1108261"/>
                    <a:pt x="1249678" y="1098581"/>
                  </a:cubicBezTo>
                  <a:cubicBezTo>
                    <a:pt x="1261816" y="1090688"/>
                    <a:pt x="1280506" y="1093071"/>
                    <a:pt x="1296292" y="1090911"/>
                  </a:cubicBezTo>
                  <a:cubicBezTo>
                    <a:pt x="1298302" y="1090613"/>
                    <a:pt x="1300313" y="1090688"/>
                    <a:pt x="1302249" y="1090316"/>
                  </a:cubicBezTo>
                  <a:cubicBezTo>
                    <a:pt x="1317588" y="1087486"/>
                    <a:pt x="1323768" y="1091730"/>
                    <a:pt x="1327119" y="1109155"/>
                  </a:cubicBezTo>
                  <a:cubicBezTo>
                    <a:pt x="1343948" y="1197616"/>
                    <a:pt x="1430473" y="1242964"/>
                    <a:pt x="1499872" y="1228816"/>
                  </a:cubicBezTo>
                  <a:cubicBezTo>
                    <a:pt x="1537774" y="1221072"/>
                    <a:pt x="1576345" y="1216753"/>
                    <a:pt x="1614694" y="1210870"/>
                  </a:cubicBezTo>
                  <a:cubicBezTo>
                    <a:pt x="1624374" y="1208637"/>
                    <a:pt x="1634054" y="1205733"/>
                    <a:pt x="1643883" y="1204392"/>
                  </a:cubicBezTo>
                  <a:cubicBezTo>
                    <a:pt x="1719313" y="1194191"/>
                    <a:pt x="1774639" y="1146163"/>
                    <a:pt x="1780820" y="1079891"/>
                  </a:cubicBezTo>
                  <a:cubicBezTo>
                    <a:pt x="1787447" y="1008332"/>
                    <a:pt x="1760044" y="935955"/>
                    <a:pt x="1682603" y="905723"/>
                  </a:cubicBezTo>
                  <a:close/>
                  <a:moveTo>
                    <a:pt x="1211553" y="1171927"/>
                  </a:moveTo>
                  <a:cubicBezTo>
                    <a:pt x="1199863" y="1207669"/>
                    <a:pt x="1176035" y="1234475"/>
                    <a:pt x="1140442" y="1242666"/>
                  </a:cubicBezTo>
                  <a:cubicBezTo>
                    <a:pt x="1074766" y="1257856"/>
                    <a:pt x="1007749" y="1267685"/>
                    <a:pt x="959423" y="1276472"/>
                  </a:cubicBezTo>
                  <a:cubicBezTo>
                    <a:pt x="868653" y="1276174"/>
                    <a:pt x="817274" y="1223157"/>
                    <a:pt x="811615" y="1143407"/>
                  </a:cubicBezTo>
                  <a:cubicBezTo>
                    <a:pt x="807445" y="1084582"/>
                    <a:pt x="852346" y="1035437"/>
                    <a:pt x="919139" y="1024714"/>
                  </a:cubicBezTo>
                  <a:cubicBezTo>
                    <a:pt x="964263" y="1017491"/>
                    <a:pt x="1009313" y="1009673"/>
                    <a:pt x="1054363" y="1001631"/>
                  </a:cubicBezTo>
                  <a:cubicBezTo>
                    <a:pt x="1159727" y="982717"/>
                    <a:pt x="1243647" y="1073487"/>
                    <a:pt x="1211553" y="1171927"/>
                  </a:cubicBezTo>
                  <a:close/>
                  <a:moveTo>
                    <a:pt x="1323173" y="1040351"/>
                  </a:moveTo>
                  <a:cubicBezTo>
                    <a:pt x="1319375" y="1057776"/>
                    <a:pt x="1315205" y="1068647"/>
                    <a:pt x="1294058" y="1067158"/>
                  </a:cubicBezTo>
                  <a:cubicBezTo>
                    <a:pt x="1279463" y="1066190"/>
                    <a:pt x="1264422" y="1070360"/>
                    <a:pt x="1249678" y="1072519"/>
                  </a:cubicBezTo>
                  <a:cubicBezTo>
                    <a:pt x="1242008" y="1073636"/>
                    <a:pt x="1236349" y="1071998"/>
                    <a:pt x="1232701" y="1064328"/>
                  </a:cubicBezTo>
                  <a:cubicBezTo>
                    <a:pt x="1190183" y="974750"/>
                    <a:pt x="1116614" y="958070"/>
                    <a:pt x="1027556" y="976388"/>
                  </a:cubicBezTo>
                  <a:cubicBezTo>
                    <a:pt x="985634" y="985026"/>
                    <a:pt x="943265" y="991131"/>
                    <a:pt x="901342" y="999620"/>
                  </a:cubicBezTo>
                  <a:cubicBezTo>
                    <a:pt x="830603" y="1013917"/>
                    <a:pt x="785330" y="1069392"/>
                    <a:pt x="786447" y="1142142"/>
                  </a:cubicBezTo>
                  <a:cubicBezTo>
                    <a:pt x="786745" y="1163289"/>
                    <a:pt x="782649" y="1169767"/>
                    <a:pt x="760459" y="1166267"/>
                  </a:cubicBezTo>
                  <a:cubicBezTo>
                    <a:pt x="729036" y="1161278"/>
                    <a:pt x="696943" y="1160162"/>
                    <a:pt x="665147" y="1157481"/>
                  </a:cubicBezTo>
                  <a:cubicBezTo>
                    <a:pt x="634469" y="1154875"/>
                    <a:pt x="603269" y="1157630"/>
                    <a:pt x="570207" y="1149439"/>
                  </a:cubicBezTo>
                  <a:cubicBezTo>
                    <a:pt x="587706" y="1098581"/>
                    <a:pt x="602673" y="1047723"/>
                    <a:pt x="608034" y="994482"/>
                  </a:cubicBezTo>
                  <a:cubicBezTo>
                    <a:pt x="616449" y="911680"/>
                    <a:pt x="616076" y="828952"/>
                    <a:pt x="602301" y="746894"/>
                  </a:cubicBezTo>
                  <a:cubicBezTo>
                    <a:pt x="598652" y="725226"/>
                    <a:pt x="600663" y="718896"/>
                    <a:pt x="624863" y="717035"/>
                  </a:cubicBezTo>
                  <a:cubicBezTo>
                    <a:pt x="819806" y="702142"/>
                    <a:pt x="1012589" y="675559"/>
                    <a:pt x="1197033" y="606086"/>
                  </a:cubicBezTo>
                  <a:cubicBezTo>
                    <a:pt x="1294579" y="569376"/>
                    <a:pt x="1386094" y="522613"/>
                    <a:pt x="1463013" y="447183"/>
                  </a:cubicBezTo>
                  <a:cubicBezTo>
                    <a:pt x="1514169" y="526485"/>
                    <a:pt x="1544997" y="611819"/>
                    <a:pt x="1558623" y="703036"/>
                  </a:cubicBezTo>
                  <a:cubicBezTo>
                    <a:pt x="1567261" y="761117"/>
                    <a:pt x="1570984" y="819942"/>
                    <a:pt x="1578877" y="878246"/>
                  </a:cubicBezTo>
                  <a:cubicBezTo>
                    <a:pt x="1581260" y="895968"/>
                    <a:pt x="1575452" y="901106"/>
                    <a:pt x="1560038" y="903489"/>
                  </a:cubicBezTo>
                  <a:cubicBezTo>
                    <a:pt x="1522658" y="909223"/>
                    <a:pt x="1485427" y="915999"/>
                    <a:pt x="1448121" y="922105"/>
                  </a:cubicBezTo>
                  <a:cubicBezTo>
                    <a:pt x="1378945" y="933498"/>
                    <a:pt x="1338438" y="970952"/>
                    <a:pt x="1323173" y="1040351"/>
                  </a:cubicBezTo>
                  <a:close/>
                  <a:moveTo>
                    <a:pt x="1751481" y="1074157"/>
                  </a:moveTo>
                  <a:cubicBezTo>
                    <a:pt x="1747535" y="1124494"/>
                    <a:pt x="1707772" y="1164555"/>
                    <a:pt x="1651776" y="1174160"/>
                  </a:cubicBezTo>
                  <a:cubicBezTo>
                    <a:pt x="1639117" y="1176320"/>
                    <a:pt x="1626235" y="1177735"/>
                    <a:pt x="1613502" y="1179447"/>
                  </a:cubicBezTo>
                  <a:cubicBezTo>
                    <a:pt x="1558772" y="1187489"/>
                    <a:pt x="1505382" y="1210200"/>
                    <a:pt x="1448865" y="1198212"/>
                  </a:cubicBezTo>
                  <a:cubicBezTo>
                    <a:pt x="1385200" y="1184734"/>
                    <a:pt x="1346554" y="1131047"/>
                    <a:pt x="1347671" y="1061350"/>
                  </a:cubicBezTo>
                  <a:cubicBezTo>
                    <a:pt x="1348564" y="1003045"/>
                    <a:pt x="1386838" y="963134"/>
                    <a:pt x="1452961" y="951294"/>
                  </a:cubicBezTo>
                  <a:cubicBezTo>
                    <a:pt x="1490192" y="944667"/>
                    <a:pt x="1527796" y="939529"/>
                    <a:pt x="1564580" y="930891"/>
                  </a:cubicBezTo>
                  <a:cubicBezTo>
                    <a:pt x="1582004" y="926796"/>
                    <a:pt x="1585057" y="933423"/>
                    <a:pt x="1587440" y="947199"/>
                  </a:cubicBezTo>
                  <a:cubicBezTo>
                    <a:pt x="1591014" y="967825"/>
                    <a:pt x="1587887" y="989344"/>
                    <a:pt x="1595706" y="1009375"/>
                  </a:cubicBezTo>
                  <a:cubicBezTo>
                    <a:pt x="1609407" y="987483"/>
                    <a:pt x="1624225" y="966261"/>
                    <a:pt x="1636288" y="943550"/>
                  </a:cubicBezTo>
                  <a:cubicBezTo>
                    <a:pt x="1643808" y="929402"/>
                    <a:pt x="1651478" y="925158"/>
                    <a:pt x="1666892" y="930370"/>
                  </a:cubicBezTo>
                  <a:cubicBezTo>
                    <a:pt x="1720952" y="948613"/>
                    <a:pt x="1756619" y="1008407"/>
                    <a:pt x="1751481" y="1074157"/>
                  </a:cubicBezTo>
                  <a:close/>
                </a:path>
              </a:pathLst>
            </a:custGeom>
            <a:solidFill>
              <a:srgbClr val="2C347F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77D2120-33E4-4986-9FE0-98D0925AB9E2}"/>
                </a:ext>
              </a:extLst>
            </p:cNvPr>
            <p:cNvSpPr/>
            <p:nvPr/>
          </p:nvSpPr>
          <p:spPr>
            <a:xfrm flipH="1">
              <a:off x="10537841" y="5154961"/>
              <a:ext cx="75468" cy="42846"/>
            </a:xfrm>
            <a:custGeom>
              <a:avLst/>
              <a:gdLst>
                <a:gd name="connsiteX0" fmla="*/ 26509 w 123533"/>
                <a:gd name="connsiteY0" fmla="*/ 56815 h 70134"/>
                <a:gd name="connsiteX1" fmla="*/ 68506 w 123533"/>
                <a:gd name="connsiteY1" fmla="*/ 68506 h 70134"/>
                <a:gd name="connsiteX2" fmla="*/ 119512 w 123533"/>
                <a:gd name="connsiteY2" fmla="*/ 58230 h 70134"/>
                <a:gd name="connsiteX3" fmla="*/ 123533 w 123533"/>
                <a:gd name="connsiteY3" fmla="*/ 48996 h 70134"/>
                <a:gd name="connsiteX4" fmla="*/ 14669 w 123533"/>
                <a:gd name="connsiteY4" fmla="*/ 0 h 70134"/>
                <a:gd name="connsiteX5" fmla="*/ 0 w 123533"/>
                <a:gd name="connsiteY5" fmla="*/ 41327 h 70134"/>
                <a:gd name="connsiteX6" fmla="*/ 26509 w 123533"/>
                <a:gd name="connsiteY6" fmla="*/ 56815 h 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531" h="70134">
                  <a:moveTo>
                    <a:pt x="26509" y="56815"/>
                  </a:moveTo>
                  <a:cubicBezTo>
                    <a:pt x="39837" y="62251"/>
                    <a:pt x="54209" y="65825"/>
                    <a:pt x="68506" y="68506"/>
                  </a:cubicBezTo>
                  <a:cubicBezTo>
                    <a:pt x="89429" y="72526"/>
                    <a:pt x="107226" y="69101"/>
                    <a:pt x="119512" y="58230"/>
                  </a:cubicBezTo>
                  <a:lnTo>
                    <a:pt x="123533" y="48996"/>
                  </a:lnTo>
                  <a:lnTo>
                    <a:pt x="14669" y="0"/>
                  </a:lnTo>
                  <a:lnTo>
                    <a:pt x="0" y="41327"/>
                  </a:lnTo>
                  <a:cubicBezTo>
                    <a:pt x="7223" y="47731"/>
                    <a:pt x="16382" y="52645"/>
                    <a:pt x="26509" y="56815"/>
                  </a:cubicBezTo>
                  <a:close/>
                </a:path>
              </a:pathLst>
            </a:custGeom>
            <a:noFill/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DB02EB7-771F-412E-B21E-153BA42FEA31}"/>
                </a:ext>
              </a:extLst>
            </p:cNvPr>
            <p:cNvSpPr/>
            <p:nvPr/>
          </p:nvSpPr>
          <p:spPr>
            <a:xfrm flipH="1">
              <a:off x="10529471" y="5165651"/>
              <a:ext cx="8370" cy="20062"/>
            </a:xfrm>
            <a:custGeom>
              <a:avLst/>
              <a:gdLst>
                <a:gd name="connsiteX0" fmla="*/ 13701 w 13701"/>
                <a:gd name="connsiteY0" fmla="*/ 0 h 32838"/>
                <a:gd name="connsiteX1" fmla="*/ 0 w 13701"/>
                <a:gd name="connsiteY1" fmla="*/ 31498 h 32838"/>
                <a:gd name="connsiteX2" fmla="*/ 2979 w 13701"/>
                <a:gd name="connsiteY2" fmla="*/ 32838 h 32838"/>
                <a:gd name="connsiteX3" fmla="*/ 13701 w 13701"/>
                <a:gd name="connsiteY3" fmla="*/ 0 h 3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01" h="32838">
                  <a:moveTo>
                    <a:pt x="13701" y="0"/>
                  </a:moveTo>
                  <a:lnTo>
                    <a:pt x="0" y="31498"/>
                  </a:lnTo>
                  <a:lnTo>
                    <a:pt x="2979" y="32838"/>
                  </a:lnTo>
                  <a:cubicBezTo>
                    <a:pt x="8787" y="24498"/>
                    <a:pt x="12584" y="13627"/>
                    <a:pt x="13701" y="0"/>
                  </a:cubicBezTo>
                  <a:close/>
                </a:path>
              </a:pathLst>
            </a:custGeom>
            <a:noFill/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73F3AD25-7F20-4D19-955E-0EB93ED95A22}"/>
                </a:ext>
              </a:extLst>
            </p:cNvPr>
            <p:cNvSpPr/>
            <p:nvPr/>
          </p:nvSpPr>
          <p:spPr>
            <a:xfrm flipH="1">
              <a:off x="10604348" y="5147182"/>
              <a:ext cx="18335" cy="32980"/>
            </a:xfrm>
            <a:custGeom>
              <a:avLst/>
              <a:gdLst>
                <a:gd name="connsiteX0" fmla="*/ 15345 w 30013"/>
                <a:gd name="connsiteY0" fmla="*/ 53985 h 53985"/>
                <a:gd name="connsiteX1" fmla="*/ 30014 w 30013"/>
                <a:gd name="connsiteY1" fmla="*/ 12659 h 53985"/>
                <a:gd name="connsiteX2" fmla="*/ 1941 w 30013"/>
                <a:gd name="connsiteY2" fmla="*/ 0 h 53985"/>
                <a:gd name="connsiteX3" fmla="*/ 303 w 30013"/>
                <a:gd name="connsiteY3" fmla="*/ 12733 h 53985"/>
                <a:gd name="connsiteX4" fmla="*/ 15345 w 30013"/>
                <a:gd name="connsiteY4" fmla="*/ 53985 h 5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13" h="53985">
                  <a:moveTo>
                    <a:pt x="15345" y="53985"/>
                  </a:moveTo>
                  <a:lnTo>
                    <a:pt x="30014" y="12659"/>
                  </a:lnTo>
                  <a:lnTo>
                    <a:pt x="1941" y="0"/>
                  </a:lnTo>
                  <a:cubicBezTo>
                    <a:pt x="1271" y="4021"/>
                    <a:pt x="676" y="8266"/>
                    <a:pt x="303" y="12733"/>
                  </a:cubicBezTo>
                  <a:cubicBezTo>
                    <a:pt x="-1484" y="31721"/>
                    <a:pt x="4771" y="44529"/>
                    <a:pt x="15345" y="53985"/>
                  </a:cubicBezTo>
                  <a:close/>
                </a:path>
              </a:pathLst>
            </a:custGeom>
            <a:noFill/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A215C741-51B3-4889-960D-DC6287DF4C9C}"/>
                </a:ext>
              </a:extLst>
            </p:cNvPr>
            <p:cNvSpPr/>
            <p:nvPr/>
          </p:nvSpPr>
          <p:spPr>
            <a:xfrm flipH="1">
              <a:off x="10536021" y="5184894"/>
              <a:ext cx="4276" cy="5640"/>
            </a:xfrm>
            <a:custGeom>
              <a:avLst/>
              <a:gdLst>
                <a:gd name="connsiteX0" fmla="*/ 6999 w 6999"/>
                <a:gd name="connsiteY0" fmla="*/ 1340 h 9233"/>
                <a:gd name="connsiteX1" fmla="*/ 4021 w 6999"/>
                <a:gd name="connsiteY1" fmla="*/ 0 h 9233"/>
                <a:gd name="connsiteX2" fmla="*/ 0 w 6999"/>
                <a:gd name="connsiteY2" fmla="*/ 9233 h 9233"/>
                <a:gd name="connsiteX3" fmla="*/ 6999 w 6999"/>
                <a:gd name="connsiteY3" fmla="*/ 1340 h 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99" h="9233">
                  <a:moveTo>
                    <a:pt x="6999" y="1340"/>
                  </a:moveTo>
                  <a:lnTo>
                    <a:pt x="4021" y="0"/>
                  </a:lnTo>
                  <a:lnTo>
                    <a:pt x="0" y="9233"/>
                  </a:lnTo>
                  <a:cubicBezTo>
                    <a:pt x="2606" y="6925"/>
                    <a:pt x="4915" y="4244"/>
                    <a:pt x="6999" y="1340"/>
                  </a:cubicBezTo>
                  <a:close/>
                </a:path>
              </a:pathLst>
            </a:custGeom>
            <a:noFill/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ED41031-ACE8-4F35-893D-9B7626D90E41}"/>
                </a:ext>
              </a:extLst>
            </p:cNvPr>
            <p:cNvSpPr/>
            <p:nvPr/>
          </p:nvSpPr>
          <p:spPr>
            <a:xfrm flipH="1">
              <a:off x="10592930" y="5311493"/>
              <a:ext cx="14875" cy="34163"/>
            </a:xfrm>
            <a:custGeom>
              <a:avLst/>
              <a:gdLst>
                <a:gd name="connsiteX0" fmla="*/ 13329 w 24349"/>
                <a:gd name="connsiteY0" fmla="*/ 17722 h 55920"/>
                <a:gd name="connsiteX1" fmla="*/ 0 w 24349"/>
                <a:gd name="connsiteY1" fmla="*/ 55921 h 55920"/>
                <a:gd name="connsiteX2" fmla="*/ 24349 w 24349"/>
                <a:gd name="connsiteY2" fmla="*/ 0 h 55920"/>
                <a:gd name="connsiteX3" fmla="*/ 13329 w 24349"/>
                <a:gd name="connsiteY3" fmla="*/ 17722 h 5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9" h="55920">
                  <a:moveTo>
                    <a:pt x="13329" y="17722"/>
                  </a:moveTo>
                  <a:cubicBezTo>
                    <a:pt x="8861" y="30455"/>
                    <a:pt x="4468" y="43188"/>
                    <a:pt x="0" y="55921"/>
                  </a:cubicBezTo>
                  <a:lnTo>
                    <a:pt x="24349" y="0"/>
                  </a:lnTo>
                  <a:cubicBezTo>
                    <a:pt x="15339" y="1117"/>
                    <a:pt x="15637" y="11169"/>
                    <a:pt x="13329" y="17722"/>
                  </a:cubicBezTo>
                  <a:close/>
                </a:path>
              </a:pathLst>
            </a:custGeom>
            <a:noFill/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9A7D1467-6E6A-4245-A910-92150B73AD44}"/>
                </a:ext>
              </a:extLst>
            </p:cNvPr>
            <p:cNvSpPr/>
            <p:nvPr/>
          </p:nvSpPr>
          <p:spPr>
            <a:xfrm flipH="1">
              <a:off x="10300182" y="4344098"/>
              <a:ext cx="537510" cy="1404692"/>
            </a:xfrm>
            <a:custGeom>
              <a:avLst/>
              <a:gdLst>
                <a:gd name="connsiteX0" fmla="*/ 804832 w 879845"/>
                <a:gd name="connsiteY0" fmla="*/ 1340549 h 2299328"/>
                <a:gd name="connsiteX1" fmla="*/ 644738 w 879845"/>
                <a:gd name="connsiteY1" fmla="*/ 833534 h 2299328"/>
                <a:gd name="connsiteX2" fmla="*/ 515322 w 879845"/>
                <a:gd name="connsiteY2" fmla="*/ 396513 h 2299328"/>
                <a:gd name="connsiteX3" fmla="*/ 520162 w 879845"/>
                <a:gd name="connsiteY3" fmla="*/ 209165 h 2299328"/>
                <a:gd name="connsiteX4" fmla="*/ 520162 w 879845"/>
                <a:gd name="connsiteY4" fmla="*/ 209165 h 2299328"/>
                <a:gd name="connsiteX5" fmla="*/ 573030 w 879845"/>
                <a:gd name="connsiteY5" fmla="*/ 0 h 2299328"/>
                <a:gd name="connsiteX6" fmla="*/ 95204 w 879845"/>
                <a:gd name="connsiteY6" fmla="*/ 162850 h 2299328"/>
                <a:gd name="connsiteX7" fmla="*/ 67206 w 879845"/>
                <a:gd name="connsiteY7" fmla="*/ 186529 h 2299328"/>
                <a:gd name="connsiteX8" fmla="*/ 264 w 879845"/>
                <a:gd name="connsiteY8" fmla="*/ 737030 h 2299328"/>
                <a:gd name="connsiteX9" fmla="*/ 32879 w 879845"/>
                <a:gd name="connsiteY9" fmla="*/ 795930 h 2299328"/>
                <a:gd name="connsiteX10" fmla="*/ 400649 w 879845"/>
                <a:gd name="connsiteY10" fmla="*/ 994075 h 2299328"/>
                <a:gd name="connsiteX11" fmla="*/ 199675 w 879845"/>
                <a:gd name="connsiteY11" fmla="*/ 1218133 h 2299328"/>
                <a:gd name="connsiteX12" fmla="*/ 194239 w 879845"/>
                <a:gd name="connsiteY12" fmla="*/ 1292372 h 2299328"/>
                <a:gd name="connsiteX13" fmla="*/ 765963 w 879845"/>
                <a:gd name="connsiteY13" fmla="*/ 2114885 h 2299328"/>
                <a:gd name="connsiteX14" fmla="*/ 847797 w 879845"/>
                <a:gd name="connsiteY14" fmla="*/ 2299329 h 2299328"/>
                <a:gd name="connsiteX15" fmla="*/ 879667 w 879845"/>
                <a:gd name="connsiteY15" fmla="*/ 2031189 h 2299328"/>
                <a:gd name="connsiteX16" fmla="*/ 804832 w 879845"/>
                <a:gd name="connsiteY16" fmla="*/ 1340549 h 229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9845" h="2299328">
                  <a:moveTo>
                    <a:pt x="804832" y="1340549"/>
                  </a:moveTo>
                  <a:cubicBezTo>
                    <a:pt x="767899" y="1166530"/>
                    <a:pt x="722179" y="995043"/>
                    <a:pt x="644738" y="833534"/>
                  </a:cubicBezTo>
                  <a:cubicBezTo>
                    <a:pt x="578243" y="694885"/>
                    <a:pt x="529544" y="550502"/>
                    <a:pt x="515322" y="396513"/>
                  </a:cubicBezTo>
                  <a:cubicBezTo>
                    <a:pt x="509588" y="334039"/>
                    <a:pt x="507801" y="271193"/>
                    <a:pt x="520162" y="209165"/>
                  </a:cubicBezTo>
                  <a:lnTo>
                    <a:pt x="520162" y="209165"/>
                  </a:lnTo>
                  <a:lnTo>
                    <a:pt x="573030" y="0"/>
                  </a:lnTo>
                  <a:cubicBezTo>
                    <a:pt x="573030" y="0"/>
                    <a:pt x="136605" y="148106"/>
                    <a:pt x="95204" y="162850"/>
                  </a:cubicBezTo>
                  <a:cubicBezTo>
                    <a:pt x="82322" y="167466"/>
                    <a:pt x="72121" y="173423"/>
                    <a:pt x="67206" y="186529"/>
                  </a:cubicBezTo>
                  <a:cubicBezTo>
                    <a:pt x="50750" y="220558"/>
                    <a:pt x="5700" y="668301"/>
                    <a:pt x="264" y="737030"/>
                  </a:cubicBezTo>
                  <a:cubicBezTo>
                    <a:pt x="-1895" y="763986"/>
                    <a:pt x="9200" y="783123"/>
                    <a:pt x="32879" y="795930"/>
                  </a:cubicBezTo>
                  <a:cubicBezTo>
                    <a:pt x="70706" y="816333"/>
                    <a:pt x="400649" y="994075"/>
                    <a:pt x="400649" y="994075"/>
                  </a:cubicBezTo>
                  <a:cubicBezTo>
                    <a:pt x="400649" y="994075"/>
                    <a:pt x="255224" y="1153797"/>
                    <a:pt x="199675" y="1218133"/>
                  </a:cubicBezTo>
                  <a:cubicBezTo>
                    <a:pt x="174283" y="1247545"/>
                    <a:pt x="172273" y="1259161"/>
                    <a:pt x="194239" y="1292372"/>
                  </a:cubicBezTo>
                  <a:cubicBezTo>
                    <a:pt x="231843" y="1349112"/>
                    <a:pt x="675044" y="1977055"/>
                    <a:pt x="765963" y="2114885"/>
                  </a:cubicBezTo>
                  <a:cubicBezTo>
                    <a:pt x="800215" y="2166860"/>
                    <a:pt x="830298" y="2237153"/>
                    <a:pt x="847797" y="2299329"/>
                  </a:cubicBezTo>
                  <a:cubicBezTo>
                    <a:pt x="847797" y="2287415"/>
                    <a:pt x="878848" y="2101110"/>
                    <a:pt x="879667" y="2031189"/>
                  </a:cubicBezTo>
                  <a:cubicBezTo>
                    <a:pt x="882422" y="1797973"/>
                    <a:pt x="853158" y="1568107"/>
                    <a:pt x="804832" y="1340549"/>
                  </a:cubicBezTo>
                  <a:close/>
                </a:path>
              </a:pathLst>
            </a:custGeom>
            <a:solidFill>
              <a:srgbClr val="FFFFFF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D92E6076-3C5F-4979-8019-447A25E61E64}"/>
                </a:ext>
              </a:extLst>
            </p:cNvPr>
            <p:cNvSpPr/>
            <p:nvPr/>
          </p:nvSpPr>
          <p:spPr>
            <a:xfrm flipH="1">
              <a:off x="9472013" y="4320534"/>
              <a:ext cx="482129" cy="1428211"/>
            </a:xfrm>
            <a:custGeom>
              <a:avLst/>
              <a:gdLst>
                <a:gd name="connsiteX0" fmla="*/ 786301 w 789192"/>
                <a:gd name="connsiteY0" fmla="*/ 777910 h 2337826"/>
                <a:gd name="connsiteX1" fmla="*/ 642960 w 789192"/>
                <a:gd name="connsiteY1" fmla="*/ 208793 h 2337826"/>
                <a:gd name="connsiteX2" fmla="*/ 601336 w 789192"/>
                <a:gd name="connsiteY2" fmla="*/ 157116 h 2337826"/>
                <a:gd name="connsiteX3" fmla="*/ 473037 w 789192"/>
                <a:gd name="connsiteY3" fmla="*/ 107598 h 2337826"/>
                <a:gd name="connsiteX4" fmla="*/ 256946 w 789192"/>
                <a:gd name="connsiteY4" fmla="*/ 47135 h 2337826"/>
                <a:gd name="connsiteX5" fmla="*/ 497 w 789192"/>
                <a:gd name="connsiteY5" fmla="*/ 0 h 2337826"/>
                <a:gd name="connsiteX6" fmla="*/ 155826 w 789192"/>
                <a:gd name="connsiteY6" fmla="*/ 246694 h 2337826"/>
                <a:gd name="connsiteX7" fmla="*/ 264765 w 789192"/>
                <a:gd name="connsiteY7" fmla="*/ 688183 h 2337826"/>
                <a:gd name="connsiteX8" fmla="*/ 269531 w 789192"/>
                <a:gd name="connsiteY8" fmla="*/ 1151042 h 2337826"/>
                <a:gd name="connsiteX9" fmla="*/ 278094 w 789192"/>
                <a:gd name="connsiteY9" fmla="*/ 1613901 h 2337826"/>
                <a:gd name="connsiteX10" fmla="*/ 328207 w 789192"/>
                <a:gd name="connsiteY10" fmla="*/ 2337826 h 2337826"/>
                <a:gd name="connsiteX11" fmla="*/ 716976 w 789192"/>
                <a:gd name="connsiteY11" fmla="*/ 1423947 h 2337826"/>
                <a:gd name="connsiteX12" fmla="*/ 757633 w 789192"/>
                <a:gd name="connsiteY12" fmla="*/ 1338464 h 2337826"/>
                <a:gd name="connsiteX13" fmla="*/ 746910 w 789192"/>
                <a:gd name="connsiteY13" fmla="*/ 1302276 h 2337826"/>
                <a:gd name="connsiteX14" fmla="*/ 500439 w 789192"/>
                <a:gd name="connsiteY14" fmla="*/ 1101599 h 2337826"/>
                <a:gd name="connsiteX15" fmla="*/ 500290 w 789192"/>
                <a:gd name="connsiteY15" fmla="*/ 1040986 h 2337826"/>
                <a:gd name="connsiteX16" fmla="*/ 765079 w 789192"/>
                <a:gd name="connsiteY16" fmla="*/ 838895 h 2337826"/>
                <a:gd name="connsiteX17" fmla="*/ 786301 w 789192"/>
                <a:gd name="connsiteY17" fmla="*/ 777910 h 23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9192" h="2337826">
                  <a:moveTo>
                    <a:pt x="786301" y="777910"/>
                  </a:moveTo>
                  <a:cubicBezTo>
                    <a:pt x="747952" y="630549"/>
                    <a:pt x="643630" y="218175"/>
                    <a:pt x="642960" y="208793"/>
                  </a:cubicBezTo>
                  <a:cubicBezTo>
                    <a:pt x="640950" y="181912"/>
                    <a:pt x="625834" y="167466"/>
                    <a:pt x="601336" y="157116"/>
                  </a:cubicBezTo>
                  <a:cubicBezTo>
                    <a:pt x="559041" y="139171"/>
                    <a:pt x="516746" y="121597"/>
                    <a:pt x="473037" y="107598"/>
                  </a:cubicBezTo>
                  <a:cubicBezTo>
                    <a:pt x="401702" y="84813"/>
                    <a:pt x="330441" y="61730"/>
                    <a:pt x="256946" y="47135"/>
                  </a:cubicBezTo>
                  <a:lnTo>
                    <a:pt x="497" y="0"/>
                  </a:lnTo>
                  <a:cubicBezTo>
                    <a:pt x="-10002" y="18243"/>
                    <a:pt x="149125" y="232100"/>
                    <a:pt x="155826" y="246694"/>
                  </a:cubicBezTo>
                  <a:cubicBezTo>
                    <a:pt x="220013" y="387056"/>
                    <a:pt x="257244" y="533375"/>
                    <a:pt x="264765" y="688183"/>
                  </a:cubicBezTo>
                  <a:cubicBezTo>
                    <a:pt x="272286" y="842544"/>
                    <a:pt x="269456" y="996755"/>
                    <a:pt x="269531" y="1151042"/>
                  </a:cubicBezTo>
                  <a:cubicBezTo>
                    <a:pt x="269605" y="1305403"/>
                    <a:pt x="272732" y="1459689"/>
                    <a:pt x="278094" y="1613901"/>
                  </a:cubicBezTo>
                  <a:cubicBezTo>
                    <a:pt x="283902" y="1781070"/>
                    <a:pt x="315921" y="2286223"/>
                    <a:pt x="328207" y="2337826"/>
                  </a:cubicBezTo>
                  <a:cubicBezTo>
                    <a:pt x="333196" y="2325986"/>
                    <a:pt x="716976" y="1423947"/>
                    <a:pt x="716976" y="1423947"/>
                  </a:cubicBezTo>
                  <a:cubicBezTo>
                    <a:pt x="716976" y="1423947"/>
                    <a:pt x="743634" y="1366760"/>
                    <a:pt x="757633" y="1338464"/>
                  </a:cubicBezTo>
                  <a:cubicBezTo>
                    <a:pt x="765749" y="1322157"/>
                    <a:pt x="758750" y="1311956"/>
                    <a:pt x="746910" y="1302276"/>
                  </a:cubicBezTo>
                  <a:cubicBezTo>
                    <a:pt x="664778" y="1235408"/>
                    <a:pt x="582720" y="1168317"/>
                    <a:pt x="500439" y="1101599"/>
                  </a:cubicBezTo>
                  <a:cubicBezTo>
                    <a:pt x="474005" y="1080154"/>
                    <a:pt x="473409" y="1061613"/>
                    <a:pt x="500290" y="1040986"/>
                  </a:cubicBezTo>
                  <a:cubicBezTo>
                    <a:pt x="588379" y="973374"/>
                    <a:pt x="676171" y="905390"/>
                    <a:pt x="765079" y="838895"/>
                  </a:cubicBezTo>
                  <a:cubicBezTo>
                    <a:pt x="787492" y="822290"/>
                    <a:pt x="793523" y="805685"/>
                    <a:pt x="786301" y="777910"/>
                  </a:cubicBezTo>
                  <a:close/>
                </a:path>
              </a:pathLst>
            </a:custGeom>
            <a:solidFill>
              <a:srgbClr val="FFFFFF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739C9F5-22D0-4EF7-8068-6829505393A9}"/>
                </a:ext>
              </a:extLst>
            </p:cNvPr>
            <p:cNvSpPr/>
            <p:nvPr/>
          </p:nvSpPr>
          <p:spPr>
            <a:xfrm flipH="1">
              <a:off x="9454084" y="4274180"/>
              <a:ext cx="505534" cy="1195785"/>
            </a:xfrm>
            <a:custGeom>
              <a:avLst/>
              <a:gdLst>
                <a:gd name="connsiteX0" fmla="*/ 216317 w 827503"/>
                <a:gd name="connsiteY0" fmla="*/ 114523 h 1957369"/>
                <a:gd name="connsiteX1" fmla="*/ 410814 w 827503"/>
                <a:gd name="connsiteY1" fmla="*/ 525631 h 1957369"/>
                <a:gd name="connsiteX2" fmla="*/ 453927 w 827503"/>
                <a:gd name="connsiteY2" fmla="*/ 885732 h 1957369"/>
                <a:gd name="connsiteX3" fmla="*/ 519603 w 827503"/>
                <a:gd name="connsiteY3" fmla="*/ 1323572 h 1957369"/>
                <a:gd name="connsiteX4" fmla="*/ 549537 w 827503"/>
                <a:gd name="connsiteY4" fmla="*/ 1358792 h 1957369"/>
                <a:gd name="connsiteX5" fmla="*/ 580812 w 827503"/>
                <a:gd name="connsiteY5" fmla="*/ 1411512 h 1957369"/>
                <a:gd name="connsiteX6" fmla="*/ 636063 w 827503"/>
                <a:gd name="connsiteY6" fmla="*/ 1466242 h 1957369"/>
                <a:gd name="connsiteX7" fmla="*/ 705388 w 827503"/>
                <a:gd name="connsiteY7" fmla="*/ 1527227 h 1957369"/>
                <a:gd name="connsiteX8" fmla="*/ 777839 w 827503"/>
                <a:gd name="connsiteY8" fmla="*/ 1602062 h 1957369"/>
                <a:gd name="connsiteX9" fmla="*/ 790051 w 827503"/>
                <a:gd name="connsiteY9" fmla="*/ 1860745 h 1957369"/>
                <a:gd name="connsiteX10" fmla="*/ 548495 w 827503"/>
                <a:gd name="connsiteY10" fmla="*/ 1949578 h 1957369"/>
                <a:gd name="connsiteX11" fmla="*/ 424366 w 827503"/>
                <a:gd name="connsiteY11" fmla="*/ 1879583 h 1957369"/>
                <a:gd name="connsiteX12" fmla="*/ 398602 w 827503"/>
                <a:gd name="connsiteY12" fmla="*/ 1641527 h 1957369"/>
                <a:gd name="connsiteX13" fmla="*/ 438439 w 827503"/>
                <a:gd name="connsiteY13" fmla="*/ 1516579 h 1957369"/>
                <a:gd name="connsiteX14" fmla="*/ 436131 w 827503"/>
                <a:gd name="connsiteY14" fmla="*/ 1484411 h 1957369"/>
                <a:gd name="connsiteX15" fmla="*/ 421759 w 827503"/>
                <a:gd name="connsiteY15" fmla="*/ 1432287 h 1957369"/>
                <a:gd name="connsiteX16" fmla="*/ 429057 w 827503"/>
                <a:gd name="connsiteY16" fmla="*/ 1383663 h 1957369"/>
                <a:gd name="connsiteX17" fmla="*/ 434567 w 827503"/>
                <a:gd name="connsiteY17" fmla="*/ 1333029 h 1957369"/>
                <a:gd name="connsiteX18" fmla="*/ 385720 w 827503"/>
                <a:gd name="connsiteY18" fmla="*/ 1046571 h 1957369"/>
                <a:gd name="connsiteX19" fmla="*/ 308130 w 827503"/>
                <a:gd name="connsiteY19" fmla="*/ 464572 h 1957369"/>
                <a:gd name="connsiteX20" fmla="*/ 149301 w 827503"/>
                <a:gd name="connsiteY20" fmla="*/ 169700 h 1957369"/>
                <a:gd name="connsiteX21" fmla="*/ 9460 w 827503"/>
                <a:gd name="connsiteY21" fmla="*/ 76026 h 1957369"/>
                <a:gd name="connsiteX22" fmla="*/ 2014 w 827503"/>
                <a:gd name="connsiteY22" fmla="*/ 0 h 1957369"/>
                <a:gd name="connsiteX23" fmla="*/ 200829 w 827503"/>
                <a:gd name="connsiteY23" fmla="*/ 100822 h 1957369"/>
                <a:gd name="connsiteX24" fmla="*/ 216317 w 827503"/>
                <a:gd name="connsiteY24" fmla="*/ 114523 h 195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27503" h="1957369">
                  <a:moveTo>
                    <a:pt x="216317" y="114523"/>
                  </a:moveTo>
                  <a:cubicBezTo>
                    <a:pt x="328160" y="229270"/>
                    <a:pt x="377678" y="373802"/>
                    <a:pt x="410814" y="525631"/>
                  </a:cubicBezTo>
                  <a:cubicBezTo>
                    <a:pt x="436727" y="644176"/>
                    <a:pt x="444992" y="764954"/>
                    <a:pt x="453927" y="885732"/>
                  </a:cubicBezTo>
                  <a:cubicBezTo>
                    <a:pt x="464799" y="1033168"/>
                    <a:pt x="473883" y="1181199"/>
                    <a:pt x="519603" y="1323572"/>
                  </a:cubicBezTo>
                  <a:cubicBezTo>
                    <a:pt x="524741" y="1339581"/>
                    <a:pt x="528762" y="1353803"/>
                    <a:pt x="549537" y="1358792"/>
                  </a:cubicBezTo>
                  <a:cubicBezTo>
                    <a:pt x="575227" y="1364973"/>
                    <a:pt x="575227" y="1391631"/>
                    <a:pt x="580812" y="1411512"/>
                  </a:cubicBezTo>
                  <a:cubicBezTo>
                    <a:pt x="589151" y="1440999"/>
                    <a:pt x="597715" y="1463338"/>
                    <a:pt x="636063" y="1466242"/>
                  </a:cubicBezTo>
                  <a:cubicBezTo>
                    <a:pt x="676794" y="1470039"/>
                    <a:pt x="683049" y="1490963"/>
                    <a:pt x="705388" y="1527227"/>
                  </a:cubicBezTo>
                  <a:cubicBezTo>
                    <a:pt x="719386" y="1555820"/>
                    <a:pt x="722142" y="1532811"/>
                    <a:pt x="777839" y="1602062"/>
                  </a:cubicBezTo>
                  <a:cubicBezTo>
                    <a:pt x="840165" y="1677418"/>
                    <a:pt x="843367" y="1780251"/>
                    <a:pt x="790051" y="1860745"/>
                  </a:cubicBezTo>
                  <a:cubicBezTo>
                    <a:pt x="738449" y="1938707"/>
                    <a:pt x="641424" y="1974375"/>
                    <a:pt x="548495" y="1949578"/>
                  </a:cubicBezTo>
                  <a:cubicBezTo>
                    <a:pt x="507168" y="1936994"/>
                    <a:pt x="450279" y="1914655"/>
                    <a:pt x="424366" y="1879583"/>
                  </a:cubicBezTo>
                  <a:cubicBezTo>
                    <a:pt x="373285" y="1810482"/>
                    <a:pt x="355264" y="1717404"/>
                    <a:pt x="398602" y="1641527"/>
                  </a:cubicBezTo>
                  <a:cubicBezTo>
                    <a:pt x="438737" y="1571234"/>
                    <a:pt x="403591" y="1565650"/>
                    <a:pt x="438439" y="1516579"/>
                  </a:cubicBezTo>
                  <a:cubicBezTo>
                    <a:pt x="444843" y="1507569"/>
                    <a:pt x="439482" y="1494985"/>
                    <a:pt x="436131" y="1484411"/>
                  </a:cubicBezTo>
                  <a:cubicBezTo>
                    <a:pt x="430770" y="1467210"/>
                    <a:pt x="426749" y="1449562"/>
                    <a:pt x="421759" y="1432287"/>
                  </a:cubicBezTo>
                  <a:cubicBezTo>
                    <a:pt x="416696" y="1414788"/>
                    <a:pt x="417813" y="1397588"/>
                    <a:pt x="429057" y="1383663"/>
                  </a:cubicBezTo>
                  <a:cubicBezTo>
                    <a:pt x="442460" y="1367132"/>
                    <a:pt x="439928" y="1351197"/>
                    <a:pt x="434567" y="1333029"/>
                  </a:cubicBezTo>
                  <a:cubicBezTo>
                    <a:pt x="406942" y="1239503"/>
                    <a:pt x="393836" y="1143521"/>
                    <a:pt x="385720" y="1046571"/>
                  </a:cubicBezTo>
                  <a:cubicBezTo>
                    <a:pt x="369412" y="851330"/>
                    <a:pt x="360105" y="655196"/>
                    <a:pt x="308130" y="464572"/>
                  </a:cubicBezTo>
                  <a:cubicBezTo>
                    <a:pt x="277898" y="353846"/>
                    <a:pt x="234561" y="251088"/>
                    <a:pt x="149301" y="169700"/>
                  </a:cubicBezTo>
                  <a:cubicBezTo>
                    <a:pt x="109761" y="131948"/>
                    <a:pt x="57563" y="98365"/>
                    <a:pt x="9460" y="76026"/>
                  </a:cubicBezTo>
                  <a:cubicBezTo>
                    <a:pt x="2982" y="73644"/>
                    <a:pt x="-3347" y="39540"/>
                    <a:pt x="2014" y="0"/>
                  </a:cubicBezTo>
                  <a:cubicBezTo>
                    <a:pt x="79008" y="12510"/>
                    <a:pt x="142674" y="51305"/>
                    <a:pt x="200829" y="100822"/>
                  </a:cubicBezTo>
                  <a:cubicBezTo>
                    <a:pt x="206191" y="105141"/>
                    <a:pt x="211179" y="109907"/>
                    <a:pt x="216317" y="114523"/>
                  </a:cubicBezTo>
                  <a:close/>
                </a:path>
              </a:pathLst>
            </a:custGeom>
            <a:solidFill>
              <a:srgbClr val="2DAEB2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DAD8F6C-678E-4423-B00F-B23A84612E69}"/>
                </a:ext>
              </a:extLst>
            </p:cNvPr>
            <p:cNvSpPr/>
            <p:nvPr/>
          </p:nvSpPr>
          <p:spPr>
            <a:xfrm flipH="1">
              <a:off x="10396367" y="4252708"/>
              <a:ext cx="463415" cy="952333"/>
            </a:xfrm>
            <a:custGeom>
              <a:avLst/>
              <a:gdLst>
                <a:gd name="connsiteX0" fmla="*/ 758559 w 758559"/>
                <a:gd name="connsiteY0" fmla="*/ 0 h 1558864"/>
                <a:gd name="connsiteX1" fmla="*/ 741954 w 758559"/>
                <a:gd name="connsiteY1" fmla="*/ 114970 h 1558864"/>
                <a:gd name="connsiteX2" fmla="*/ 717456 w 758559"/>
                <a:gd name="connsiteY2" fmla="*/ 140958 h 1558864"/>
                <a:gd name="connsiteX3" fmla="*/ 599656 w 758559"/>
                <a:gd name="connsiteY3" fmla="*/ 221154 h 1558864"/>
                <a:gd name="connsiteX4" fmla="*/ 377088 w 758559"/>
                <a:gd name="connsiteY4" fmla="*/ 615359 h 1558864"/>
                <a:gd name="connsiteX5" fmla="*/ 407915 w 758559"/>
                <a:gd name="connsiteY5" fmla="*/ 785505 h 1558864"/>
                <a:gd name="connsiteX6" fmla="*/ 520502 w 758559"/>
                <a:gd name="connsiteY6" fmla="*/ 1060793 h 1558864"/>
                <a:gd name="connsiteX7" fmla="*/ 578956 w 758559"/>
                <a:gd name="connsiteY7" fmla="*/ 1286862 h 1558864"/>
                <a:gd name="connsiteX8" fmla="*/ 567116 w 758559"/>
                <a:gd name="connsiteY8" fmla="*/ 1408906 h 1558864"/>
                <a:gd name="connsiteX9" fmla="*/ 555277 w 758559"/>
                <a:gd name="connsiteY9" fmla="*/ 1482772 h 1558864"/>
                <a:gd name="connsiteX10" fmla="*/ 457209 w 758559"/>
                <a:gd name="connsiteY10" fmla="*/ 1555597 h 1558864"/>
                <a:gd name="connsiteX11" fmla="*/ 374779 w 758559"/>
                <a:gd name="connsiteY11" fmla="*/ 1485528 h 1558864"/>
                <a:gd name="connsiteX12" fmla="*/ 424222 w 758559"/>
                <a:gd name="connsiteY12" fmla="*/ 1397066 h 1558864"/>
                <a:gd name="connsiteX13" fmla="*/ 451476 w 758559"/>
                <a:gd name="connsiteY13" fmla="*/ 1361473 h 1558864"/>
                <a:gd name="connsiteX14" fmla="*/ 436881 w 758559"/>
                <a:gd name="connsiteY14" fmla="*/ 1159829 h 1558864"/>
                <a:gd name="connsiteX15" fmla="*/ 343505 w 758559"/>
                <a:gd name="connsiteY15" fmla="*/ 936888 h 1558864"/>
                <a:gd name="connsiteX16" fmla="*/ 175964 w 758559"/>
                <a:gd name="connsiteY16" fmla="*/ 1360877 h 1558864"/>
                <a:gd name="connsiteX17" fmla="*/ 172316 w 758559"/>
                <a:gd name="connsiteY17" fmla="*/ 1420671 h 1558864"/>
                <a:gd name="connsiteX18" fmla="*/ 145509 w 758559"/>
                <a:gd name="connsiteY18" fmla="*/ 1524769 h 1558864"/>
                <a:gd name="connsiteX19" fmla="*/ 46846 w 758559"/>
                <a:gd name="connsiteY19" fmla="*/ 1525812 h 1558864"/>
                <a:gd name="connsiteX20" fmla="*/ 2616 w 758559"/>
                <a:gd name="connsiteY20" fmla="*/ 1478752 h 1558864"/>
                <a:gd name="connsiteX21" fmla="*/ 15498 w 758559"/>
                <a:gd name="connsiteY21" fmla="*/ 1407044 h 1558864"/>
                <a:gd name="connsiteX22" fmla="*/ 91524 w 758559"/>
                <a:gd name="connsiteY22" fmla="*/ 1258566 h 1558864"/>
                <a:gd name="connsiteX23" fmla="*/ 208207 w 758559"/>
                <a:gd name="connsiteY23" fmla="*/ 1005914 h 1558864"/>
                <a:gd name="connsiteX24" fmla="*/ 240896 w 758559"/>
                <a:gd name="connsiteY24" fmla="*/ 877988 h 1558864"/>
                <a:gd name="connsiteX25" fmla="*/ 252140 w 758559"/>
                <a:gd name="connsiteY25" fmla="*/ 680439 h 1558864"/>
                <a:gd name="connsiteX26" fmla="*/ 406873 w 758559"/>
                <a:gd name="connsiteY26" fmla="*/ 252354 h 1558864"/>
                <a:gd name="connsiteX27" fmla="*/ 758559 w 758559"/>
                <a:gd name="connsiteY27" fmla="*/ 0 h 155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58559" h="1558864">
                  <a:moveTo>
                    <a:pt x="758559" y="0"/>
                  </a:moveTo>
                  <a:cubicBezTo>
                    <a:pt x="754166" y="39465"/>
                    <a:pt x="752453" y="70516"/>
                    <a:pt x="741954" y="114970"/>
                  </a:cubicBezTo>
                  <a:cubicBezTo>
                    <a:pt x="737263" y="125172"/>
                    <a:pt x="727657" y="135596"/>
                    <a:pt x="717456" y="140958"/>
                  </a:cubicBezTo>
                  <a:cubicBezTo>
                    <a:pt x="675161" y="163147"/>
                    <a:pt x="637558" y="192337"/>
                    <a:pt x="599656" y="221154"/>
                  </a:cubicBezTo>
                  <a:cubicBezTo>
                    <a:pt x="481186" y="327561"/>
                    <a:pt x="398831" y="454892"/>
                    <a:pt x="377088" y="615359"/>
                  </a:cubicBezTo>
                  <a:cubicBezTo>
                    <a:pt x="369120" y="674258"/>
                    <a:pt x="391831" y="730105"/>
                    <a:pt x="407915" y="785505"/>
                  </a:cubicBezTo>
                  <a:cubicBezTo>
                    <a:pt x="435690" y="881115"/>
                    <a:pt x="482527" y="969204"/>
                    <a:pt x="520502" y="1060793"/>
                  </a:cubicBezTo>
                  <a:cubicBezTo>
                    <a:pt x="550660" y="1133543"/>
                    <a:pt x="570988" y="1208602"/>
                    <a:pt x="578956" y="1286862"/>
                  </a:cubicBezTo>
                  <a:cubicBezTo>
                    <a:pt x="583126" y="1328189"/>
                    <a:pt x="576498" y="1368919"/>
                    <a:pt x="567116" y="1408906"/>
                  </a:cubicBezTo>
                  <a:cubicBezTo>
                    <a:pt x="561383" y="1433404"/>
                    <a:pt x="556617" y="1457530"/>
                    <a:pt x="555277" y="1482772"/>
                  </a:cubicBezTo>
                  <a:cubicBezTo>
                    <a:pt x="552149" y="1541598"/>
                    <a:pt x="514620" y="1568777"/>
                    <a:pt x="457209" y="1555597"/>
                  </a:cubicBezTo>
                  <a:cubicBezTo>
                    <a:pt x="397416" y="1535120"/>
                    <a:pt x="377981" y="1519855"/>
                    <a:pt x="374779" y="1485528"/>
                  </a:cubicBezTo>
                  <a:cubicBezTo>
                    <a:pt x="371280" y="1448669"/>
                    <a:pt x="391980" y="1410321"/>
                    <a:pt x="424222" y="1397066"/>
                  </a:cubicBezTo>
                  <a:cubicBezTo>
                    <a:pt x="441647" y="1389918"/>
                    <a:pt x="448199" y="1378674"/>
                    <a:pt x="451476" y="1361473"/>
                  </a:cubicBezTo>
                  <a:cubicBezTo>
                    <a:pt x="460784" y="1313445"/>
                    <a:pt x="442019" y="1179040"/>
                    <a:pt x="436881" y="1159829"/>
                  </a:cubicBezTo>
                  <a:cubicBezTo>
                    <a:pt x="411936" y="1083728"/>
                    <a:pt x="379545" y="1010754"/>
                    <a:pt x="343505" y="936888"/>
                  </a:cubicBezTo>
                  <a:cubicBezTo>
                    <a:pt x="304859" y="1086185"/>
                    <a:pt x="237247" y="1222228"/>
                    <a:pt x="175964" y="1360877"/>
                  </a:cubicBezTo>
                  <a:cubicBezTo>
                    <a:pt x="167401" y="1380238"/>
                    <a:pt x="163455" y="1398034"/>
                    <a:pt x="172316" y="1420671"/>
                  </a:cubicBezTo>
                  <a:cubicBezTo>
                    <a:pt x="189070" y="1463487"/>
                    <a:pt x="176113" y="1503995"/>
                    <a:pt x="145509" y="1524769"/>
                  </a:cubicBezTo>
                  <a:cubicBezTo>
                    <a:pt x="127489" y="1536088"/>
                    <a:pt x="60771" y="1527748"/>
                    <a:pt x="46846" y="1525812"/>
                  </a:cubicBezTo>
                  <a:cubicBezTo>
                    <a:pt x="20933" y="1522238"/>
                    <a:pt x="7753" y="1502580"/>
                    <a:pt x="2616" y="1478752"/>
                  </a:cubicBezTo>
                  <a:cubicBezTo>
                    <a:pt x="-2820" y="1453583"/>
                    <a:pt x="-363" y="1427596"/>
                    <a:pt x="15498" y="1407044"/>
                  </a:cubicBezTo>
                  <a:cubicBezTo>
                    <a:pt x="50197" y="1362069"/>
                    <a:pt x="66430" y="1308158"/>
                    <a:pt x="91524" y="1258566"/>
                  </a:cubicBezTo>
                  <a:cubicBezTo>
                    <a:pt x="133446" y="1175764"/>
                    <a:pt x="171720" y="1091249"/>
                    <a:pt x="208207" y="1005914"/>
                  </a:cubicBezTo>
                  <a:cubicBezTo>
                    <a:pt x="217887" y="962950"/>
                    <a:pt x="235311" y="921995"/>
                    <a:pt x="240896" y="877988"/>
                  </a:cubicBezTo>
                  <a:cubicBezTo>
                    <a:pt x="249161" y="812386"/>
                    <a:pt x="256905" y="746412"/>
                    <a:pt x="252140" y="680439"/>
                  </a:cubicBezTo>
                  <a:cubicBezTo>
                    <a:pt x="240151" y="514238"/>
                    <a:pt x="313497" y="379982"/>
                    <a:pt x="406873" y="252354"/>
                  </a:cubicBezTo>
                  <a:cubicBezTo>
                    <a:pt x="469272" y="171785"/>
                    <a:pt x="649099" y="41327"/>
                    <a:pt x="758559" y="0"/>
                  </a:cubicBezTo>
                  <a:close/>
                </a:path>
              </a:pathLst>
            </a:custGeom>
            <a:solidFill>
              <a:srgbClr val="2DAEB2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29A4D6A-041E-46BA-8D04-64FEDAE390D7}"/>
                </a:ext>
              </a:extLst>
            </p:cNvPr>
            <p:cNvSpPr/>
            <p:nvPr/>
          </p:nvSpPr>
          <p:spPr>
            <a:xfrm flipH="1">
              <a:off x="9489202" y="5277012"/>
              <a:ext cx="206752" cy="134703"/>
            </a:xfrm>
            <a:custGeom>
              <a:avLst/>
              <a:gdLst>
                <a:gd name="connsiteX0" fmla="*/ 0 w 338430"/>
                <a:gd name="connsiteY0" fmla="*/ 57559 h 220494"/>
                <a:gd name="connsiteX1" fmla="*/ 195017 w 338430"/>
                <a:gd name="connsiteY1" fmla="*/ 150712 h 220494"/>
                <a:gd name="connsiteX2" fmla="*/ 324657 w 338430"/>
                <a:gd name="connsiteY2" fmla="*/ 0 h 220494"/>
                <a:gd name="connsiteX3" fmla="*/ 311551 w 338430"/>
                <a:gd name="connsiteY3" fmla="*/ 141627 h 220494"/>
                <a:gd name="connsiteX4" fmla="*/ 138054 w 338430"/>
                <a:gd name="connsiteY4" fmla="*/ 217654 h 220494"/>
                <a:gd name="connsiteX5" fmla="*/ 0 w 338430"/>
                <a:gd name="connsiteY5" fmla="*/ 57559 h 22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430" h="220492">
                  <a:moveTo>
                    <a:pt x="0" y="57559"/>
                  </a:moveTo>
                  <a:cubicBezTo>
                    <a:pt x="57485" y="138649"/>
                    <a:pt x="122044" y="168583"/>
                    <a:pt x="195017" y="150712"/>
                  </a:cubicBezTo>
                  <a:cubicBezTo>
                    <a:pt x="266799" y="133139"/>
                    <a:pt x="314604" y="77590"/>
                    <a:pt x="324657" y="0"/>
                  </a:cubicBezTo>
                  <a:cubicBezTo>
                    <a:pt x="347293" y="30679"/>
                    <a:pt x="341411" y="94568"/>
                    <a:pt x="311551" y="141627"/>
                  </a:cubicBezTo>
                  <a:cubicBezTo>
                    <a:pt x="274841" y="199485"/>
                    <a:pt x="204251" y="230387"/>
                    <a:pt x="138054" y="217654"/>
                  </a:cubicBezTo>
                  <a:cubicBezTo>
                    <a:pt x="62698" y="203134"/>
                    <a:pt x="15042" y="148925"/>
                    <a:pt x="0" y="57559"/>
                  </a:cubicBezTo>
                  <a:close/>
                </a:path>
              </a:pathLst>
            </a:custGeom>
            <a:solidFill>
              <a:srgbClr val="F9F9FD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64F1F40E-05AB-4C6D-9F7B-7E5F1933F0CA}"/>
                </a:ext>
              </a:extLst>
            </p:cNvPr>
            <p:cNvSpPr/>
            <p:nvPr/>
          </p:nvSpPr>
          <p:spPr>
            <a:xfrm flipH="1">
              <a:off x="10551853" y="5180208"/>
              <a:ext cx="360491" cy="671617"/>
            </a:xfrm>
            <a:custGeom>
              <a:avLst/>
              <a:gdLst>
                <a:gd name="connsiteX0" fmla="*/ 490676 w 590083"/>
                <a:gd name="connsiteY0" fmla="*/ 12287 h 1099365"/>
                <a:gd name="connsiteX1" fmla="*/ 306382 w 590083"/>
                <a:gd name="connsiteY1" fmla="*/ 537173 h 1099365"/>
                <a:gd name="connsiteX2" fmla="*/ 259247 w 590083"/>
                <a:gd name="connsiteY2" fmla="*/ 121672 h 1099365"/>
                <a:gd name="connsiteX3" fmla="*/ 245471 w 590083"/>
                <a:gd name="connsiteY3" fmla="*/ 0 h 1099365"/>
                <a:gd name="connsiteX4" fmla="*/ 148968 w 590083"/>
                <a:gd name="connsiteY4" fmla="*/ 9010 h 1099365"/>
                <a:gd name="connsiteX5" fmla="*/ 173094 w 590083"/>
                <a:gd name="connsiteY5" fmla="*/ 198145 h 1099365"/>
                <a:gd name="connsiteX6" fmla="*/ 201166 w 590083"/>
                <a:gd name="connsiteY6" fmla="*/ 469263 h 1099365"/>
                <a:gd name="connsiteX7" fmla="*/ 227302 w 590083"/>
                <a:gd name="connsiteY7" fmla="*/ 737551 h 1099365"/>
                <a:gd name="connsiteX8" fmla="*/ 140032 w 590083"/>
                <a:gd name="connsiteY8" fmla="*/ 907177 h 1099365"/>
                <a:gd name="connsiteX9" fmla="*/ 8457 w 590083"/>
                <a:gd name="connsiteY9" fmla="*/ 913432 h 1099365"/>
                <a:gd name="connsiteX10" fmla="*/ 2426 w 590083"/>
                <a:gd name="connsiteY10" fmla="*/ 996458 h 1099365"/>
                <a:gd name="connsiteX11" fmla="*/ 232440 w 590083"/>
                <a:gd name="connsiteY11" fmla="*/ 943515 h 1099365"/>
                <a:gd name="connsiteX12" fmla="*/ 265576 w 590083"/>
                <a:gd name="connsiteY12" fmla="*/ 950217 h 1099365"/>
                <a:gd name="connsiteX13" fmla="*/ 501995 w 590083"/>
                <a:gd name="connsiteY13" fmla="*/ 1099365 h 1099365"/>
                <a:gd name="connsiteX14" fmla="*/ 508845 w 590083"/>
                <a:gd name="connsiteY14" fmla="*/ 1015372 h 1099365"/>
                <a:gd name="connsiteX15" fmla="*/ 476380 w 590083"/>
                <a:gd name="connsiteY15" fmla="*/ 1009638 h 1099365"/>
                <a:gd name="connsiteX16" fmla="*/ 328720 w 590083"/>
                <a:gd name="connsiteY16" fmla="*/ 774336 h 1099365"/>
                <a:gd name="connsiteX17" fmla="*/ 382631 w 590083"/>
                <a:gd name="connsiteY17" fmla="*/ 618263 h 1099365"/>
                <a:gd name="connsiteX18" fmla="*/ 504005 w 590083"/>
                <a:gd name="connsiteY18" fmla="*/ 270969 h 1099365"/>
                <a:gd name="connsiteX19" fmla="*/ 503782 w 590083"/>
                <a:gd name="connsiteY19" fmla="*/ 271491 h 1099365"/>
                <a:gd name="connsiteX20" fmla="*/ 504005 w 590083"/>
                <a:gd name="connsiteY20" fmla="*/ 270969 h 1099365"/>
                <a:gd name="connsiteX21" fmla="*/ 590084 w 590083"/>
                <a:gd name="connsiteY21" fmla="*/ 36636 h 1099365"/>
                <a:gd name="connsiteX22" fmla="*/ 490676 w 590083"/>
                <a:gd name="connsiteY22" fmla="*/ 12287 h 109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90083" h="1099365">
                  <a:moveTo>
                    <a:pt x="490676" y="12287"/>
                  </a:moveTo>
                  <a:cubicBezTo>
                    <a:pt x="490676" y="12287"/>
                    <a:pt x="342719" y="435606"/>
                    <a:pt x="306382" y="537173"/>
                  </a:cubicBezTo>
                  <a:cubicBezTo>
                    <a:pt x="292532" y="380206"/>
                    <a:pt x="273395" y="273799"/>
                    <a:pt x="259247" y="121672"/>
                  </a:cubicBezTo>
                  <a:cubicBezTo>
                    <a:pt x="256715" y="94493"/>
                    <a:pt x="250833" y="51826"/>
                    <a:pt x="245471" y="0"/>
                  </a:cubicBezTo>
                  <a:cubicBezTo>
                    <a:pt x="226856" y="6925"/>
                    <a:pt x="187242" y="447"/>
                    <a:pt x="148968" y="9010"/>
                  </a:cubicBezTo>
                  <a:cubicBezTo>
                    <a:pt x="155372" y="67612"/>
                    <a:pt x="167137" y="139543"/>
                    <a:pt x="173094" y="198145"/>
                  </a:cubicBezTo>
                  <a:cubicBezTo>
                    <a:pt x="182253" y="288542"/>
                    <a:pt x="192156" y="378865"/>
                    <a:pt x="201166" y="469263"/>
                  </a:cubicBezTo>
                  <a:cubicBezTo>
                    <a:pt x="210102" y="558693"/>
                    <a:pt x="216729" y="648345"/>
                    <a:pt x="227302" y="737551"/>
                  </a:cubicBezTo>
                  <a:cubicBezTo>
                    <a:pt x="235047" y="802483"/>
                    <a:pt x="198560" y="878286"/>
                    <a:pt x="140032" y="907177"/>
                  </a:cubicBezTo>
                  <a:cubicBezTo>
                    <a:pt x="97291" y="928250"/>
                    <a:pt x="52688" y="918570"/>
                    <a:pt x="8457" y="913432"/>
                  </a:cubicBezTo>
                  <a:cubicBezTo>
                    <a:pt x="2649" y="940835"/>
                    <a:pt x="-3532" y="968237"/>
                    <a:pt x="2426" y="996458"/>
                  </a:cubicBezTo>
                  <a:cubicBezTo>
                    <a:pt x="87760" y="1016265"/>
                    <a:pt x="165350" y="999585"/>
                    <a:pt x="232440" y="943515"/>
                  </a:cubicBezTo>
                  <a:cubicBezTo>
                    <a:pt x="250907" y="928101"/>
                    <a:pt x="255524" y="931229"/>
                    <a:pt x="265576" y="950217"/>
                  </a:cubicBezTo>
                  <a:cubicBezTo>
                    <a:pt x="315615" y="1044858"/>
                    <a:pt x="396407" y="1092142"/>
                    <a:pt x="501995" y="1099365"/>
                  </a:cubicBezTo>
                  <a:cubicBezTo>
                    <a:pt x="508771" y="1071739"/>
                    <a:pt x="508845" y="1043518"/>
                    <a:pt x="508845" y="1015372"/>
                  </a:cubicBezTo>
                  <a:cubicBezTo>
                    <a:pt x="498048" y="1013435"/>
                    <a:pt x="487251" y="1010978"/>
                    <a:pt x="476380" y="1009638"/>
                  </a:cubicBezTo>
                  <a:cubicBezTo>
                    <a:pt x="372877" y="996830"/>
                    <a:pt x="295808" y="874637"/>
                    <a:pt x="328720" y="774336"/>
                  </a:cubicBezTo>
                  <a:cubicBezTo>
                    <a:pt x="345847" y="722064"/>
                    <a:pt x="364462" y="670237"/>
                    <a:pt x="382631" y="618263"/>
                  </a:cubicBezTo>
                  <a:cubicBezTo>
                    <a:pt x="422990" y="502474"/>
                    <a:pt x="463423" y="386684"/>
                    <a:pt x="504005" y="270969"/>
                  </a:cubicBezTo>
                  <a:lnTo>
                    <a:pt x="503782" y="271491"/>
                  </a:lnTo>
                  <a:lnTo>
                    <a:pt x="504005" y="270969"/>
                  </a:lnTo>
                  <a:cubicBezTo>
                    <a:pt x="508473" y="258236"/>
                    <a:pt x="590084" y="36636"/>
                    <a:pt x="590084" y="36636"/>
                  </a:cubicBezTo>
                  <a:cubicBezTo>
                    <a:pt x="577872" y="47359"/>
                    <a:pt x="497899" y="18690"/>
                    <a:pt x="490676" y="122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DA9B5F1-B67B-493C-85BF-51A5D6DECC28}"/>
                </a:ext>
              </a:extLst>
            </p:cNvPr>
            <p:cNvSpPr/>
            <p:nvPr/>
          </p:nvSpPr>
          <p:spPr>
            <a:xfrm flipH="1">
              <a:off x="10899873" y="5709773"/>
              <a:ext cx="127080" cy="86598"/>
            </a:xfrm>
            <a:custGeom>
              <a:avLst/>
              <a:gdLst>
                <a:gd name="connsiteX0" fmla="*/ 198964 w 208016"/>
                <a:gd name="connsiteY0" fmla="*/ 41453 h 141752"/>
                <a:gd name="connsiteX1" fmla="*/ 192932 w 208016"/>
                <a:gd name="connsiteY1" fmla="*/ 124478 h 141752"/>
                <a:gd name="connsiteX2" fmla="*/ 116832 w 208016"/>
                <a:gd name="connsiteY2" fmla="*/ 136095 h 141752"/>
                <a:gd name="connsiteX3" fmla="*/ 54507 w 208016"/>
                <a:gd name="connsiteY3" fmla="*/ 120234 h 141752"/>
                <a:gd name="connsiteX4" fmla="*/ 0 w 208016"/>
                <a:gd name="connsiteY4" fmla="*/ 58802 h 141752"/>
                <a:gd name="connsiteX5" fmla="*/ 96652 w 208016"/>
                <a:gd name="connsiteY5" fmla="*/ 7498 h 141752"/>
                <a:gd name="connsiteX6" fmla="*/ 198964 w 208016"/>
                <a:gd name="connsiteY6" fmla="*/ 41453 h 14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016" h="141752">
                  <a:moveTo>
                    <a:pt x="198964" y="41453"/>
                  </a:moveTo>
                  <a:cubicBezTo>
                    <a:pt x="214452" y="70419"/>
                    <a:pt x="208495" y="97747"/>
                    <a:pt x="192932" y="124478"/>
                  </a:cubicBezTo>
                  <a:cubicBezTo>
                    <a:pt x="169924" y="143615"/>
                    <a:pt x="144308" y="145849"/>
                    <a:pt x="116832" y="136095"/>
                  </a:cubicBezTo>
                  <a:cubicBezTo>
                    <a:pt x="96057" y="130808"/>
                    <a:pt x="75356" y="125149"/>
                    <a:pt x="54507" y="120234"/>
                  </a:cubicBezTo>
                  <a:cubicBezTo>
                    <a:pt x="15339" y="110926"/>
                    <a:pt x="3723" y="98119"/>
                    <a:pt x="0" y="58802"/>
                  </a:cubicBezTo>
                  <a:cubicBezTo>
                    <a:pt x="19807" y="-321"/>
                    <a:pt x="35221" y="-9256"/>
                    <a:pt x="96652" y="7498"/>
                  </a:cubicBezTo>
                  <a:cubicBezTo>
                    <a:pt x="131278" y="16880"/>
                    <a:pt x="169775" y="15317"/>
                    <a:pt x="198964" y="41453"/>
                  </a:cubicBezTo>
                  <a:close/>
                </a:path>
              </a:pathLst>
            </a:custGeom>
            <a:solidFill>
              <a:srgbClr val="2DAEB2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311B1C2-4846-419D-A47E-50EF7EA4EDB8}"/>
                </a:ext>
              </a:extLst>
            </p:cNvPr>
            <p:cNvSpPr/>
            <p:nvPr/>
          </p:nvSpPr>
          <p:spPr>
            <a:xfrm flipH="1">
              <a:off x="10487620" y="5792376"/>
              <a:ext cx="128395" cy="74080"/>
            </a:xfrm>
            <a:custGeom>
              <a:avLst/>
              <a:gdLst>
                <a:gd name="connsiteX0" fmla="*/ 11503 w 210168"/>
                <a:gd name="connsiteY0" fmla="*/ 97238 h 121261"/>
                <a:gd name="connsiteX1" fmla="*/ 18354 w 210168"/>
                <a:gd name="connsiteY1" fmla="*/ 13244 h 121261"/>
                <a:gd name="connsiteX2" fmla="*/ 66085 w 210168"/>
                <a:gd name="connsiteY2" fmla="*/ 64 h 121261"/>
                <a:gd name="connsiteX3" fmla="*/ 158939 w 210168"/>
                <a:gd name="connsiteY3" fmla="*/ 1255 h 121261"/>
                <a:gd name="connsiteX4" fmla="*/ 210095 w 210168"/>
                <a:gd name="connsiteY4" fmla="*/ 56060 h 121261"/>
                <a:gd name="connsiteX5" fmla="*/ 163184 w 210168"/>
                <a:gd name="connsiteY5" fmla="*/ 120395 h 121261"/>
                <a:gd name="connsiteX6" fmla="*/ 52458 w 210168"/>
                <a:gd name="connsiteY6" fmla="*/ 119651 h 121261"/>
                <a:gd name="connsiteX7" fmla="*/ 11503 w 210168"/>
                <a:gd name="connsiteY7" fmla="*/ 97238 h 12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166" h="121261">
                  <a:moveTo>
                    <a:pt x="11503" y="97238"/>
                  </a:moveTo>
                  <a:cubicBezTo>
                    <a:pt x="-5400" y="67676"/>
                    <a:pt x="-4134" y="39604"/>
                    <a:pt x="18354" y="13244"/>
                  </a:cubicBezTo>
                  <a:cubicBezTo>
                    <a:pt x="32651" y="2968"/>
                    <a:pt x="48437" y="-532"/>
                    <a:pt x="66085" y="64"/>
                  </a:cubicBezTo>
                  <a:cubicBezTo>
                    <a:pt x="96987" y="1181"/>
                    <a:pt x="128037" y="-11"/>
                    <a:pt x="158939" y="1255"/>
                  </a:cubicBezTo>
                  <a:cubicBezTo>
                    <a:pt x="189320" y="2521"/>
                    <a:pt x="208978" y="24488"/>
                    <a:pt x="210095" y="56060"/>
                  </a:cubicBezTo>
                  <a:cubicBezTo>
                    <a:pt x="211435" y="93142"/>
                    <a:pt x="194309" y="118832"/>
                    <a:pt x="163184" y="120395"/>
                  </a:cubicBezTo>
                  <a:cubicBezTo>
                    <a:pt x="126325" y="122257"/>
                    <a:pt x="89317" y="120693"/>
                    <a:pt x="52458" y="119651"/>
                  </a:cubicBezTo>
                  <a:cubicBezTo>
                    <a:pt x="35555" y="119204"/>
                    <a:pt x="23418" y="107960"/>
                    <a:pt x="11503" y="97238"/>
                  </a:cubicBezTo>
                  <a:close/>
                </a:path>
              </a:pathLst>
            </a:custGeom>
            <a:solidFill>
              <a:srgbClr val="2DAEB2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30CC748-88E9-4CA5-A159-AB472B410432}"/>
              </a:ext>
            </a:extLst>
          </p:cNvPr>
          <p:cNvSpPr txBox="1"/>
          <p:nvPr/>
        </p:nvSpPr>
        <p:spPr>
          <a:xfrm>
            <a:off x="732714" y="1553315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순서도: 처리 250">
            <a:extLst>
              <a:ext uri="{FF2B5EF4-FFF2-40B4-BE49-F238E27FC236}">
                <a16:creationId xmlns:a16="http://schemas.microsoft.com/office/drawing/2014/main" id="{0351EF83-732F-419D-8808-12DBC0FC05E0}"/>
              </a:ext>
            </a:extLst>
          </p:cNvPr>
          <p:cNvSpPr/>
          <p:nvPr/>
        </p:nvSpPr>
        <p:spPr>
          <a:xfrm>
            <a:off x="817555" y="1953595"/>
            <a:ext cx="108000" cy="288032"/>
          </a:xfrm>
          <a:prstGeom prst="flowChartProcess">
            <a:avLst/>
          </a:prstGeom>
          <a:solidFill>
            <a:srgbClr val="3CC8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8" name="순서도: 처리 251">
            <a:extLst>
              <a:ext uri="{FF2B5EF4-FFF2-40B4-BE49-F238E27FC236}">
                <a16:creationId xmlns:a16="http://schemas.microsoft.com/office/drawing/2014/main" id="{E08D8E8E-64B0-4093-BD82-6B424AE39957}"/>
              </a:ext>
            </a:extLst>
          </p:cNvPr>
          <p:cNvSpPr/>
          <p:nvPr/>
        </p:nvSpPr>
        <p:spPr>
          <a:xfrm>
            <a:off x="969124" y="1953595"/>
            <a:ext cx="108000" cy="288032"/>
          </a:xfrm>
          <a:prstGeom prst="flowChartProcess">
            <a:avLst/>
          </a:prstGeom>
          <a:solidFill>
            <a:srgbClr val="3CC8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9" name="순서도: 처리 252">
            <a:extLst>
              <a:ext uri="{FF2B5EF4-FFF2-40B4-BE49-F238E27FC236}">
                <a16:creationId xmlns:a16="http://schemas.microsoft.com/office/drawing/2014/main" id="{5957D2EE-BEBC-4459-863C-23C8BDB553DA}"/>
              </a:ext>
            </a:extLst>
          </p:cNvPr>
          <p:cNvSpPr/>
          <p:nvPr/>
        </p:nvSpPr>
        <p:spPr>
          <a:xfrm>
            <a:off x="1120693" y="1953595"/>
            <a:ext cx="108000" cy="288032"/>
          </a:xfrm>
          <a:prstGeom prst="flowChartProcess">
            <a:avLst/>
          </a:prstGeom>
          <a:solidFill>
            <a:srgbClr val="3CC8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0" name="순서도: 처리 253">
            <a:extLst>
              <a:ext uri="{FF2B5EF4-FFF2-40B4-BE49-F238E27FC236}">
                <a16:creationId xmlns:a16="http://schemas.microsoft.com/office/drawing/2014/main" id="{465B582B-7D1F-4E9B-B8D4-D1C2AE863037}"/>
              </a:ext>
            </a:extLst>
          </p:cNvPr>
          <p:cNvSpPr/>
          <p:nvPr/>
        </p:nvSpPr>
        <p:spPr>
          <a:xfrm>
            <a:off x="1272262" y="1953595"/>
            <a:ext cx="108000" cy="288032"/>
          </a:xfrm>
          <a:prstGeom prst="flowChartProcess">
            <a:avLst/>
          </a:prstGeom>
          <a:solidFill>
            <a:srgbClr val="3CC8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1" name="순서도: 처리 254">
            <a:extLst>
              <a:ext uri="{FF2B5EF4-FFF2-40B4-BE49-F238E27FC236}">
                <a16:creationId xmlns:a16="http://schemas.microsoft.com/office/drawing/2014/main" id="{759FD845-8CAA-4EB4-810B-BD36C211CFDD}"/>
              </a:ext>
            </a:extLst>
          </p:cNvPr>
          <p:cNvSpPr/>
          <p:nvPr/>
        </p:nvSpPr>
        <p:spPr>
          <a:xfrm>
            <a:off x="1423831" y="1953595"/>
            <a:ext cx="108000" cy="288032"/>
          </a:xfrm>
          <a:prstGeom prst="flowChartProcess">
            <a:avLst/>
          </a:prstGeom>
          <a:solidFill>
            <a:srgbClr val="3CC8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2" name="순서도: 처리 255">
            <a:extLst>
              <a:ext uri="{FF2B5EF4-FFF2-40B4-BE49-F238E27FC236}">
                <a16:creationId xmlns:a16="http://schemas.microsoft.com/office/drawing/2014/main" id="{4019C054-CEF1-4CFC-88E0-24164CDD505A}"/>
              </a:ext>
            </a:extLst>
          </p:cNvPr>
          <p:cNvSpPr/>
          <p:nvPr/>
        </p:nvSpPr>
        <p:spPr>
          <a:xfrm>
            <a:off x="1575400" y="1953595"/>
            <a:ext cx="108000" cy="288032"/>
          </a:xfrm>
          <a:prstGeom prst="flowChartProcess">
            <a:avLst/>
          </a:prstGeom>
          <a:solidFill>
            <a:srgbClr val="3CC8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3" name="순서도: 처리 256">
            <a:extLst>
              <a:ext uri="{FF2B5EF4-FFF2-40B4-BE49-F238E27FC236}">
                <a16:creationId xmlns:a16="http://schemas.microsoft.com/office/drawing/2014/main" id="{EB7EA4DB-5C73-4811-A09E-0FB07A4D36D5}"/>
              </a:ext>
            </a:extLst>
          </p:cNvPr>
          <p:cNvSpPr/>
          <p:nvPr/>
        </p:nvSpPr>
        <p:spPr>
          <a:xfrm>
            <a:off x="1726969" y="1953595"/>
            <a:ext cx="108000" cy="288032"/>
          </a:xfrm>
          <a:prstGeom prst="flowChartProcess">
            <a:avLst/>
          </a:prstGeom>
          <a:solidFill>
            <a:srgbClr val="3CC8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4" name="순서도: 처리 257">
            <a:extLst>
              <a:ext uri="{FF2B5EF4-FFF2-40B4-BE49-F238E27FC236}">
                <a16:creationId xmlns:a16="http://schemas.microsoft.com/office/drawing/2014/main" id="{CABA4105-0C3D-479D-9BEA-96E308471A5C}"/>
              </a:ext>
            </a:extLst>
          </p:cNvPr>
          <p:cNvSpPr/>
          <p:nvPr/>
        </p:nvSpPr>
        <p:spPr>
          <a:xfrm>
            <a:off x="1878538" y="1953595"/>
            <a:ext cx="108000" cy="288032"/>
          </a:xfrm>
          <a:prstGeom prst="flowChartProcess">
            <a:avLst/>
          </a:prstGeom>
          <a:solidFill>
            <a:srgbClr val="3CC8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5" name="순서도: 처리 258">
            <a:extLst>
              <a:ext uri="{FF2B5EF4-FFF2-40B4-BE49-F238E27FC236}">
                <a16:creationId xmlns:a16="http://schemas.microsoft.com/office/drawing/2014/main" id="{49108D6D-36F2-4A8C-A677-462C3F260534}"/>
              </a:ext>
            </a:extLst>
          </p:cNvPr>
          <p:cNvSpPr/>
          <p:nvPr/>
        </p:nvSpPr>
        <p:spPr>
          <a:xfrm>
            <a:off x="2030107" y="1953595"/>
            <a:ext cx="108000" cy="288032"/>
          </a:xfrm>
          <a:prstGeom prst="flowChartProcess">
            <a:avLst/>
          </a:prstGeom>
          <a:solidFill>
            <a:srgbClr val="3CC8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6" name="순서도: 처리 259">
            <a:extLst>
              <a:ext uri="{FF2B5EF4-FFF2-40B4-BE49-F238E27FC236}">
                <a16:creationId xmlns:a16="http://schemas.microsoft.com/office/drawing/2014/main" id="{A7329B4C-D4C4-4197-9413-09AA4E2DC127}"/>
              </a:ext>
            </a:extLst>
          </p:cNvPr>
          <p:cNvSpPr/>
          <p:nvPr/>
        </p:nvSpPr>
        <p:spPr>
          <a:xfrm>
            <a:off x="2181676" y="1953595"/>
            <a:ext cx="108000" cy="288032"/>
          </a:xfrm>
          <a:prstGeom prst="flowChartProcess">
            <a:avLst/>
          </a:prstGeom>
          <a:solidFill>
            <a:srgbClr val="3CC8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7" name="순서도: 처리 260">
            <a:extLst>
              <a:ext uri="{FF2B5EF4-FFF2-40B4-BE49-F238E27FC236}">
                <a16:creationId xmlns:a16="http://schemas.microsoft.com/office/drawing/2014/main" id="{F42BB453-ADE3-45D0-834E-77E1202708AE}"/>
              </a:ext>
            </a:extLst>
          </p:cNvPr>
          <p:cNvSpPr/>
          <p:nvPr/>
        </p:nvSpPr>
        <p:spPr>
          <a:xfrm>
            <a:off x="2333245" y="1953595"/>
            <a:ext cx="108000" cy="2880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8" name="순서도: 처리 261">
            <a:extLst>
              <a:ext uri="{FF2B5EF4-FFF2-40B4-BE49-F238E27FC236}">
                <a16:creationId xmlns:a16="http://schemas.microsoft.com/office/drawing/2014/main" id="{DCDA08FE-6BE4-43DD-BDEE-9E326ACB9B5B}"/>
              </a:ext>
            </a:extLst>
          </p:cNvPr>
          <p:cNvSpPr/>
          <p:nvPr/>
        </p:nvSpPr>
        <p:spPr>
          <a:xfrm>
            <a:off x="2484814" y="1953595"/>
            <a:ext cx="108000" cy="2880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9" name="순서도: 처리 262">
            <a:extLst>
              <a:ext uri="{FF2B5EF4-FFF2-40B4-BE49-F238E27FC236}">
                <a16:creationId xmlns:a16="http://schemas.microsoft.com/office/drawing/2014/main" id="{D2F73A1B-CD11-47A3-B45A-AB54331FE9D7}"/>
              </a:ext>
            </a:extLst>
          </p:cNvPr>
          <p:cNvSpPr/>
          <p:nvPr/>
        </p:nvSpPr>
        <p:spPr>
          <a:xfrm>
            <a:off x="2636383" y="1953595"/>
            <a:ext cx="108000" cy="2880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0" name="순서도: 처리 263">
            <a:extLst>
              <a:ext uri="{FF2B5EF4-FFF2-40B4-BE49-F238E27FC236}">
                <a16:creationId xmlns:a16="http://schemas.microsoft.com/office/drawing/2014/main" id="{96CAF7C1-4E1D-4048-B321-D8E0FA3368DD}"/>
              </a:ext>
            </a:extLst>
          </p:cNvPr>
          <p:cNvSpPr/>
          <p:nvPr/>
        </p:nvSpPr>
        <p:spPr>
          <a:xfrm>
            <a:off x="2787952" y="1953595"/>
            <a:ext cx="108000" cy="2880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1" name="순서도: 처리 264">
            <a:extLst>
              <a:ext uri="{FF2B5EF4-FFF2-40B4-BE49-F238E27FC236}">
                <a16:creationId xmlns:a16="http://schemas.microsoft.com/office/drawing/2014/main" id="{E1C3B788-6765-4A34-A166-A65E220D39BF}"/>
              </a:ext>
            </a:extLst>
          </p:cNvPr>
          <p:cNvSpPr/>
          <p:nvPr/>
        </p:nvSpPr>
        <p:spPr>
          <a:xfrm>
            <a:off x="2939521" y="1953595"/>
            <a:ext cx="108000" cy="2880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2" name="순서도: 처리 265">
            <a:extLst>
              <a:ext uri="{FF2B5EF4-FFF2-40B4-BE49-F238E27FC236}">
                <a16:creationId xmlns:a16="http://schemas.microsoft.com/office/drawing/2014/main" id="{74C06FA1-29BE-441B-A22C-E8D01D3B3D01}"/>
              </a:ext>
            </a:extLst>
          </p:cNvPr>
          <p:cNvSpPr/>
          <p:nvPr/>
        </p:nvSpPr>
        <p:spPr>
          <a:xfrm>
            <a:off x="3091090" y="1953595"/>
            <a:ext cx="108000" cy="2880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3" name="순서도: 처리 266">
            <a:extLst>
              <a:ext uri="{FF2B5EF4-FFF2-40B4-BE49-F238E27FC236}">
                <a16:creationId xmlns:a16="http://schemas.microsoft.com/office/drawing/2014/main" id="{BBBFA378-C160-41EC-88E8-BA985A022907}"/>
              </a:ext>
            </a:extLst>
          </p:cNvPr>
          <p:cNvSpPr/>
          <p:nvPr/>
        </p:nvSpPr>
        <p:spPr>
          <a:xfrm>
            <a:off x="3242659" y="1953595"/>
            <a:ext cx="108000" cy="2880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4" name="순서도: 처리 267">
            <a:extLst>
              <a:ext uri="{FF2B5EF4-FFF2-40B4-BE49-F238E27FC236}">
                <a16:creationId xmlns:a16="http://schemas.microsoft.com/office/drawing/2014/main" id="{ABB70739-C00E-446F-9013-C3D802A033F1}"/>
              </a:ext>
            </a:extLst>
          </p:cNvPr>
          <p:cNvSpPr/>
          <p:nvPr/>
        </p:nvSpPr>
        <p:spPr>
          <a:xfrm>
            <a:off x="3394228" y="1953595"/>
            <a:ext cx="108000" cy="2880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5" name="순서도: 처리 268">
            <a:extLst>
              <a:ext uri="{FF2B5EF4-FFF2-40B4-BE49-F238E27FC236}">
                <a16:creationId xmlns:a16="http://schemas.microsoft.com/office/drawing/2014/main" id="{10CBFE2A-F902-4931-A67E-8F2D8E13F5CB}"/>
              </a:ext>
            </a:extLst>
          </p:cNvPr>
          <p:cNvSpPr/>
          <p:nvPr/>
        </p:nvSpPr>
        <p:spPr>
          <a:xfrm>
            <a:off x="3545797" y="1953595"/>
            <a:ext cx="108000" cy="2880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6" name="순서도: 처리 269">
            <a:extLst>
              <a:ext uri="{FF2B5EF4-FFF2-40B4-BE49-F238E27FC236}">
                <a16:creationId xmlns:a16="http://schemas.microsoft.com/office/drawing/2014/main" id="{DDFF799E-7CE1-474A-AA1B-1F5FAA922C28}"/>
              </a:ext>
            </a:extLst>
          </p:cNvPr>
          <p:cNvSpPr/>
          <p:nvPr/>
        </p:nvSpPr>
        <p:spPr>
          <a:xfrm>
            <a:off x="3697365" y="1953595"/>
            <a:ext cx="108000" cy="2880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1859225-1345-4006-8D07-354D4141D86B}"/>
              </a:ext>
            </a:extLst>
          </p:cNvPr>
          <p:cNvSpPr txBox="1"/>
          <p:nvPr/>
        </p:nvSpPr>
        <p:spPr>
          <a:xfrm>
            <a:off x="3877828" y="1870269"/>
            <a:ext cx="73289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50</a:t>
            </a:r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82BF4C9-EBF3-49AC-9CB6-ABD4783CCF68}"/>
              </a:ext>
            </a:extLst>
          </p:cNvPr>
          <p:cNvSpPr txBox="1"/>
          <p:nvPr/>
        </p:nvSpPr>
        <p:spPr>
          <a:xfrm>
            <a:off x="732714" y="2461699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8" name="순서도: 처리 250">
            <a:extLst>
              <a:ext uri="{FF2B5EF4-FFF2-40B4-BE49-F238E27FC236}">
                <a16:creationId xmlns:a16="http://schemas.microsoft.com/office/drawing/2014/main" id="{C59DC1FA-7786-41A3-8EDE-C8C98B2BC665}"/>
              </a:ext>
            </a:extLst>
          </p:cNvPr>
          <p:cNvSpPr/>
          <p:nvPr/>
        </p:nvSpPr>
        <p:spPr>
          <a:xfrm>
            <a:off x="817555" y="2861979"/>
            <a:ext cx="108000" cy="288032"/>
          </a:xfrm>
          <a:prstGeom prst="flowChartProcess">
            <a:avLst/>
          </a:prstGeom>
          <a:solidFill>
            <a:srgbClr val="2DAE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9" name="순서도: 처리 251">
            <a:extLst>
              <a:ext uri="{FF2B5EF4-FFF2-40B4-BE49-F238E27FC236}">
                <a16:creationId xmlns:a16="http://schemas.microsoft.com/office/drawing/2014/main" id="{52616A85-429D-44CA-83B1-3F126B4D6BEE}"/>
              </a:ext>
            </a:extLst>
          </p:cNvPr>
          <p:cNvSpPr/>
          <p:nvPr/>
        </p:nvSpPr>
        <p:spPr>
          <a:xfrm>
            <a:off x="969124" y="2861979"/>
            <a:ext cx="108000" cy="288032"/>
          </a:xfrm>
          <a:prstGeom prst="flowChartProcess">
            <a:avLst/>
          </a:prstGeom>
          <a:solidFill>
            <a:srgbClr val="2DAE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0" name="순서도: 처리 252">
            <a:extLst>
              <a:ext uri="{FF2B5EF4-FFF2-40B4-BE49-F238E27FC236}">
                <a16:creationId xmlns:a16="http://schemas.microsoft.com/office/drawing/2014/main" id="{F0F7086B-4F0F-45F7-9A26-85721A42B137}"/>
              </a:ext>
            </a:extLst>
          </p:cNvPr>
          <p:cNvSpPr/>
          <p:nvPr/>
        </p:nvSpPr>
        <p:spPr>
          <a:xfrm>
            <a:off x="1120693" y="2861979"/>
            <a:ext cx="108000" cy="288032"/>
          </a:xfrm>
          <a:prstGeom prst="flowChartProcess">
            <a:avLst/>
          </a:prstGeom>
          <a:solidFill>
            <a:srgbClr val="2DAE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1" name="순서도: 처리 253">
            <a:extLst>
              <a:ext uri="{FF2B5EF4-FFF2-40B4-BE49-F238E27FC236}">
                <a16:creationId xmlns:a16="http://schemas.microsoft.com/office/drawing/2014/main" id="{284018FA-43D8-4032-BD5F-A2D064E7837B}"/>
              </a:ext>
            </a:extLst>
          </p:cNvPr>
          <p:cNvSpPr/>
          <p:nvPr/>
        </p:nvSpPr>
        <p:spPr>
          <a:xfrm>
            <a:off x="1272262" y="2861979"/>
            <a:ext cx="108000" cy="288032"/>
          </a:xfrm>
          <a:prstGeom prst="flowChartProcess">
            <a:avLst/>
          </a:prstGeom>
          <a:solidFill>
            <a:srgbClr val="2DAE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2" name="순서도: 처리 254">
            <a:extLst>
              <a:ext uri="{FF2B5EF4-FFF2-40B4-BE49-F238E27FC236}">
                <a16:creationId xmlns:a16="http://schemas.microsoft.com/office/drawing/2014/main" id="{B217ED31-DF6D-45B5-8176-C677B544AC9C}"/>
              </a:ext>
            </a:extLst>
          </p:cNvPr>
          <p:cNvSpPr/>
          <p:nvPr/>
        </p:nvSpPr>
        <p:spPr>
          <a:xfrm>
            <a:off x="1423831" y="2861979"/>
            <a:ext cx="108000" cy="288032"/>
          </a:xfrm>
          <a:prstGeom prst="flowChartProcess">
            <a:avLst/>
          </a:prstGeom>
          <a:solidFill>
            <a:srgbClr val="2DAE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3" name="순서도: 처리 255">
            <a:extLst>
              <a:ext uri="{FF2B5EF4-FFF2-40B4-BE49-F238E27FC236}">
                <a16:creationId xmlns:a16="http://schemas.microsoft.com/office/drawing/2014/main" id="{3234D36F-F861-4ECB-9BCC-9E3311085B30}"/>
              </a:ext>
            </a:extLst>
          </p:cNvPr>
          <p:cNvSpPr/>
          <p:nvPr/>
        </p:nvSpPr>
        <p:spPr>
          <a:xfrm>
            <a:off x="1575400" y="2861979"/>
            <a:ext cx="108000" cy="288032"/>
          </a:xfrm>
          <a:prstGeom prst="flowChartProcess">
            <a:avLst/>
          </a:prstGeom>
          <a:solidFill>
            <a:srgbClr val="2DAE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4" name="순서도: 처리 256">
            <a:extLst>
              <a:ext uri="{FF2B5EF4-FFF2-40B4-BE49-F238E27FC236}">
                <a16:creationId xmlns:a16="http://schemas.microsoft.com/office/drawing/2014/main" id="{BBE31AAC-4B0F-4B9D-A99D-BC1DBB2A896F}"/>
              </a:ext>
            </a:extLst>
          </p:cNvPr>
          <p:cNvSpPr/>
          <p:nvPr/>
        </p:nvSpPr>
        <p:spPr>
          <a:xfrm>
            <a:off x="1726969" y="2861979"/>
            <a:ext cx="108000" cy="288032"/>
          </a:xfrm>
          <a:prstGeom prst="flowChartProcess">
            <a:avLst/>
          </a:prstGeom>
          <a:solidFill>
            <a:srgbClr val="2DAE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5" name="순서도: 처리 257">
            <a:extLst>
              <a:ext uri="{FF2B5EF4-FFF2-40B4-BE49-F238E27FC236}">
                <a16:creationId xmlns:a16="http://schemas.microsoft.com/office/drawing/2014/main" id="{86697DD6-EAC5-4F0F-BEC5-DEFB8B18B586}"/>
              </a:ext>
            </a:extLst>
          </p:cNvPr>
          <p:cNvSpPr/>
          <p:nvPr/>
        </p:nvSpPr>
        <p:spPr>
          <a:xfrm>
            <a:off x="1878538" y="2861979"/>
            <a:ext cx="108000" cy="288032"/>
          </a:xfrm>
          <a:prstGeom prst="flowChartProcess">
            <a:avLst/>
          </a:prstGeom>
          <a:solidFill>
            <a:srgbClr val="2DAE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6" name="순서도: 처리 258">
            <a:extLst>
              <a:ext uri="{FF2B5EF4-FFF2-40B4-BE49-F238E27FC236}">
                <a16:creationId xmlns:a16="http://schemas.microsoft.com/office/drawing/2014/main" id="{A5C01276-F4C8-4514-977F-7A1FFD558441}"/>
              </a:ext>
            </a:extLst>
          </p:cNvPr>
          <p:cNvSpPr/>
          <p:nvPr/>
        </p:nvSpPr>
        <p:spPr>
          <a:xfrm>
            <a:off x="2030107" y="2861979"/>
            <a:ext cx="108000" cy="288032"/>
          </a:xfrm>
          <a:prstGeom prst="flowChartProcess">
            <a:avLst/>
          </a:prstGeom>
          <a:solidFill>
            <a:srgbClr val="2DAE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7" name="순서도: 처리 259">
            <a:extLst>
              <a:ext uri="{FF2B5EF4-FFF2-40B4-BE49-F238E27FC236}">
                <a16:creationId xmlns:a16="http://schemas.microsoft.com/office/drawing/2014/main" id="{07D35ABA-D775-467E-B29D-9A6DC340C598}"/>
              </a:ext>
            </a:extLst>
          </p:cNvPr>
          <p:cNvSpPr/>
          <p:nvPr/>
        </p:nvSpPr>
        <p:spPr>
          <a:xfrm>
            <a:off x="2181676" y="2861979"/>
            <a:ext cx="108000" cy="288032"/>
          </a:xfrm>
          <a:prstGeom prst="flowChartProcess">
            <a:avLst/>
          </a:prstGeom>
          <a:solidFill>
            <a:srgbClr val="2DAE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8" name="순서도: 처리 260">
            <a:extLst>
              <a:ext uri="{FF2B5EF4-FFF2-40B4-BE49-F238E27FC236}">
                <a16:creationId xmlns:a16="http://schemas.microsoft.com/office/drawing/2014/main" id="{3E7EC74F-9BE1-45EA-9D2C-6E67BA59BE5D}"/>
              </a:ext>
            </a:extLst>
          </p:cNvPr>
          <p:cNvSpPr/>
          <p:nvPr/>
        </p:nvSpPr>
        <p:spPr>
          <a:xfrm>
            <a:off x="2333245" y="2861979"/>
            <a:ext cx="108000" cy="288032"/>
          </a:xfrm>
          <a:prstGeom prst="flowChartProcess">
            <a:avLst/>
          </a:prstGeom>
          <a:solidFill>
            <a:srgbClr val="2DAE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9" name="순서도: 처리 261">
            <a:extLst>
              <a:ext uri="{FF2B5EF4-FFF2-40B4-BE49-F238E27FC236}">
                <a16:creationId xmlns:a16="http://schemas.microsoft.com/office/drawing/2014/main" id="{4E0FC07C-B879-428C-BC69-64513C1367A4}"/>
              </a:ext>
            </a:extLst>
          </p:cNvPr>
          <p:cNvSpPr/>
          <p:nvPr/>
        </p:nvSpPr>
        <p:spPr>
          <a:xfrm>
            <a:off x="2484814" y="2861979"/>
            <a:ext cx="108000" cy="288032"/>
          </a:xfrm>
          <a:prstGeom prst="flowChartProcess">
            <a:avLst/>
          </a:prstGeom>
          <a:solidFill>
            <a:srgbClr val="2DAE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20" name="순서도: 처리 262">
            <a:extLst>
              <a:ext uri="{FF2B5EF4-FFF2-40B4-BE49-F238E27FC236}">
                <a16:creationId xmlns:a16="http://schemas.microsoft.com/office/drawing/2014/main" id="{34075289-8223-4534-97F6-2283C3E328E0}"/>
              </a:ext>
            </a:extLst>
          </p:cNvPr>
          <p:cNvSpPr/>
          <p:nvPr/>
        </p:nvSpPr>
        <p:spPr>
          <a:xfrm>
            <a:off x="2636383" y="2861979"/>
            <a:ext cx="108000" cy="288032"/>
          </a:xfrm>
          <a:prstGeom prst="flowChartProcess">
            <a:avLst/>
          </a:prstGeom>
          <a:solidFill>
            <a:srgbClr val="2DAE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21" name="순서도: 처리 263">
            <a:extLst>
              <a:ext uri="{FF2B5EF4-FFF2-40B4-BE49-F238E27FC236}">
                <a16:creationId xmlns:a16="http://schemas.microsoft.com/office/drawing/2014/main" id="{D87F5DFE-9847-4194-A924-D9F370CB1856}"/>
              </a:ext>
            </a:extLst>
          </p:cNvPr>
          <p:cNvSpPr/>
          <p:nvPr/>
        </p:nvSpPr>
        <p:spPr>
          <a:xfrm>
            <a:off x="2787952" y="2861979"/>
            <a:ext cx="108000" cy="2880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22" name="순서도: 처리 264">
            <a:extLst>
              <a:ext uri="{FF2B5EF4-FFF2-40B4-BE49-F238E27FC236}">
                <a16:creationId xmlns:a16="http://schemas.microsoft.com/office/drawing/2014/main" id="{BD16A2FE-EA93-45D5-8A47-D79347C63666}"/>
              </a:ext>
            </a:extLst>
          </p:cNvPr>
          <p:cNvSpPr/>
          <p:nvPr/>
        </p:nvSpPr>
        <p:spPr>
          <a:xfrm>
            <a:off x="2939521" y="2861979"/>
            <a:ext cx="108000" cy="2880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23" name="순서도: 처리 265">
            <a:extLst>
              <a:ext uri="{FF2B5EF4-FFF2-40B4-BE49-F238E27FC236}">
                <a16:creationId xmlns:a16="http://schemas.microsoft.com/office/drawing/2014/main" id="{D555CBF3-A67A-4B21-B095-B0B6316E0D43}"/>
              </a:ext>
            </a:extLst>
          </p:cNvPr>
          <p:cNvSpPr/>
          <p:nvPr/>
        </p:nvSpPr>
        <p:spPr>
          <a:xfrm>
            <a:off x="3091090" y="2861979"/>
            <a:ext cx="108000" cy="2880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24" name="순서도: 처리 266">
            <a:extLst>
              <a:ext uri="{FF2B5EF4-FFF2-40B4-BE49-F238E27FC236}">
                <a16:creationId xmlns:a16="http://schemas.microsoft.com/office/drawing/2014/main" id="{5832E4AA-9945-4288-8F63-925AEAB079D1}"/>
              </a:ext>
            </a:extLst>
          </p:cNvPr>
          <p:cNvSpPr/>
          <p:nvPr/>
        </p:nvSpPr>
        <p:spPr>
          <a:xfrm>
            <a:off x="3242659" y="2861979"/>
            <a:ext cx="108000" cy="2880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25" name="순서도: 처리 267">
            <a:extLst>
              <a:ext uri="{FF2B5EF4-FFF2-40B4-BE49-F238E27FC236}">
                <a16:creationId xmlns:a16="http://schemas.microsoft.com/office/drawing/2014/main" id="{84176A72-CE55-464B-BA96-E68673728774}"/>
              </a:ext>
            </a:extLst>
          </p:cNvPr>
          <p:cNvSpPr/>
          <p:nvPr/>
        </p:nvSpPr>
        <p:spPr>
          <a:xfrm>
            <a:off x="3394228" y="2861979"/>
            <a:ext cx="108000" cy="2880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26" name="순서도: 처리 268">
            <a:extLst>
              <a:ext uri="{FF2B5EF4-FFF2-40B4-BE49-F238E27FC236}">
                <a16:creationId xmlns:a16="http://schemas.microsoft.com/office/drawing/2014/main" id="{A953CBCD-C6C5-4F34-9DD2-007A88370B55}"/>
              </a:ext>
            </a:extLst>
          </p:cNvPr>
          <p:cNvSpPr/>
          <p:nvPr/>
        </p:nvSpPr>
        <p:spPr>
          <a:xfrm>
            <a:off x="3545797" y="2861979"/>
            <a:ext cx="108000" cy="2880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27" name="순서도: 처리 269">
            <a:extLst>
              <a:ext uri="{FF2B5EF4-FFF2-40B4-BE49-F238E27FC236}">
                <a16:creationId xmlns:a16="http://schemas.microsoft.com/office/drawing/2014/main" id="{927E8EEA-A338-4DA4-ABAD-84E0D145351A}"/>
              </a:ext>
            </a:extLst>
          </p:cNvPr>
          <p:cNvSpPr/>
          <p:nvPr/>
        </p:nvSpPr>
        <p:spPr>
          <a:xfrm>
            <a:off x="3697365" y="2861979"/>
            <a:ext cx="108000" cy="2880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2DD639F-3B43-43E7-9B8E-F5232642D0F5}"/>
              </a:ext>
            </a:extLst>
          </p:cNvPr>
          <p:cNvSpPr txBox="1"/>
          <p:nvPr/>
        </p:nvSpPr>
        <p:spPr>
          <a:xfrm>
            <a:off x="3877828" y="2778653"/>
            <a:ext cx="73289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65</a:t>
            </a:r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AB40F3D-848B-49D9-B764-C01F12B3C7D4}"/>
              </a:ext>
            </a:extLst>
          </p:cNvPr>
          <p:cNvSpPr txBox="1"/>
          <p:nvPr/>
        </p:nvSpPr>
        <p:spPr>
          <a:xfrm>
            <a:off x="732714" y="5478922"/>
            <a:ext cx="3320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7DFA4B0F-BBD9-40EC-B54D-91B72C39C6D1}"/>
              </a:ext>
            </a:extLst>
          </p:cNvPr>
          <p:cNvCxnSpPr/>
          <p:nvPr/>
        </p:nvCxnSpPr>
        <p:spPr>
          <a:xfrm flipV="1">
            <a:off x="732714" y="4976137"/>
            <a:ext cx="3398093" cy="17204"/>
          </a:xfrm>
          <a:prstGeom prst="line">
            <a:avLst/>
          </a:prstGeom>
          <a:ln w="22225" cap="rnd">
            <a:solidFill>
              <a:srgbClr val="2DAE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E723460C-856D-4CAF-8F41-B4358F49EF5E}"/>
              </a:ext>
            </a:extLst>
          </p:cNvPr>
          <p:cNvSpPr txBox="1"/>
          <p:nvPr/>
        </p:nvSpPr>
        <p:spPr>
          <a:xfrm>
            <a:off x="732714" y="5171146"/>
            <a:ext cx="3320001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Power PowerPoint Presentation 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E1CA5BC-D1C5-4FA6-99DF-A857D3448CDB}"/>
              </a:ext>
            </a:extLst>
          </p:cNvPr>
          <p:cNvSpPr txBox="1"/>
          <p:nvPr/>
        </p:nvSpPr>
        <p:spPr>
          <a:xfrm>
            <a:off x="732714" y="4502243"/>
            <a:ext cx="33200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OREM IPSUM DOLOR SIT AMET 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590941F-D951-4453-94B5-0FD165657555}"/>
              </a:ext>
            </a:extLst>
          </p:cNvPr>
          <p:cNvGrpSpPr/>
          <p:nvPr/>
        </p:nvGrpSpPr>
        <p:grpSpPr>
          <a:xfrm>
            <a:off x="732714" y="3355210"/>
            <a:ext cx="3433328" cy="1166461"/>
            <a:chOff x="3862980" y="5108508"/>
            <a:chExt cx="3433328" cy="1166461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7D696D66-5B80-4031-A858-EB8B394C3FC6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AWESOME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A1A21333-342A-442F-AA7C-ED3E4888ED34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3200" b="1">
                  <a:solidFill>
                    <a:srgbClr val="3CC8C7"/>
                  </a:solidFill>
                  <a:cs typeface="Arial" panose="020B0604020202020204" pitchFamily="34" charset="0"/>
                </a:rPr>
                <a:t>PRESENTATION</a:t>
              </a:r>
              <a:endParaRPr lang="ko-KR" altLang="en-US" sz="3200" b="1">
                <a:solidFill>
                  <a:srgbClr val="3CC8C7"/>
                </a:solidFill>
                <a:cs typeface="Arial" pitchFamily="34" charset="0"/>
              </a:endParaRPr>
            </a:p>
          </p:txBody>
        </p:sp>
      </p:grp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7B2CAF75-04F8-3ED7-23B5-C999AF8038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904" y="131379"/>
            <a:ext cx="11573197" cy="724247"/>
          </a:xfrm>
        </p:spPr>
        <p:txBody>
          <a:bodyPr/>
          <a:lstStyle/>
          <a:p>
            <a:pPr algn="l"/>
            <a:r>
              <a:rPr lang="en-US" sz="4400" dirty="0">
                <a:latin typeface="Cinzel Decorative" panose="00000500000000000000" pitchFamily="2" charset="0"/>
              </a:rPr>
              <a:t>Infographic Style</a:t>
            </a:r>
          </a:p>
        </p:txBody>
      </p:sp>
      <p:sp>
        <p:nvSpPr>
          <p:cNvPr id="33" name="TextBox 50">
            <a:extLst>
              <a:ext uri="{FF2B5EF4-FFF2-40B4-BE49-F238E27FC236}">
                <a16:creationId xmlns:a16="http://schemas.microsoft.com/office/drawing/2014/main" id="{1E486B64-003C-5B6A-C7E1-BA8AED88D4BB}"/>
              </a:ext>
            </a:extLst>
          </p:cNvPr>
          <p:cNvSpPr txBox="1"/>
          <p:nvPr/>
        </p:nvSpPr>
        <p:spPr>
          <a:xfrm>
            <a:off x="842262" y="851836"/>
            <a:ext cx="527578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spc="300" dirty="0">
                <a:solidFill>
                  <a:schemeClr val="bg1"/>
                </a:solidFill>
                <a:cs typeface="Arial" panose="020B0604020202020204" pitchFamily="34" charset="0"/>
              </a:rPr>
              <a:t>FREE DERMATOLOGY PRESENTATION</a:t>
            </a:r>
            <a:endParaRPr lang="ko-KR" altLang="en-US" sz="1600" spc="3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35351539-BAD4-4C6B-ADC6-3A2EE45C5E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D935934-E5A7-49FB-891F-A0DF7A3358A9}"/>
              </a:ext>
            </a:extLst>
          </p:cNvPr>
          <p:cNvSpPr/>
          <p:nvPr/>
        </p:nvSpPr>
        <p:spPr>
          <a:xfrm>
            <a:off x="8408555" y="3127951"/>
            <a:ext cx="3494250" cy="3494250"/>
          </a:xfrm>
          <a:prstGeom prst="ellipse">
            <a:avLst/>
          </a:prstGeom>
          <a:solidFill>
            <a:srgbClr val="3CC8C7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08519-EF7F-42DF-A4F3-40ACA2239C97}"/>
              </a:ext>
            </a:extLst>
          </p:cNvPr>
          <p:cNvSpPr txBox="1"/>
          <p:nvPr/>
        </p:nvSpPr>
        <p:spPr>
          <a:xfrm>
            <a:off x="446678" y="4551214"/>
            <a:ext cx="735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</a:t>
            </a:r>
          </a:p>
          <a:p>
            <a:endParaRPr lang="en-US" altLang="ko-KR" sz="120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altLang="ko-KR" sz="120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E0500-70C3-4D80-AA9F-0CFF6153AA12}"/>
              </a:ext>
            </a:extLst>
          </p:cNvPr>
          <p:cNvSpPr txBox="1"/>
          <p:nvPr/>
        </p:nvSpPr>
        <p:spPr>
          <a:xfrm>
            <a:off x="446679" y="3645024"/>
            <a:ext cx="594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>
                <a:solidFill>
                  <a:schemeClr val="bg1"/>
                </a:solidFill>
                <a:cs typeface="Arial" panose="020B0604020202020204" pitchFamily="34" charset="0"/>
              </a:rPr>
              <a:t>Contents Here</a:t>
            </a:r>
            <a:endParaRPr lang="ko-KR" altLang="en-US" sz="5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E41E4C-8250-4755-91B2-71C14B59B6DE}"/>
              </a:ext>
            </a:extLst>
          </p:cNvPr>
          <p:cNvSpPr/>
          <p:nvPr/>
        </p:nvSpPr>
        <p:spPr>
          <a:xfrm>
            <a:off x="5834740" y="5745854"/>
            <a:ext cx="2592288" cy="620688"/>
          </a:xfrm>
          <a:prstGeom prst="rect">
            <a:avLst/>
          </a:prstGeom>
          <a:solidFill>
            <a:srgbClr val="2D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C98F92-D9FE-4617-A3EE-E1BCA4216EEB}"/>
              </a:ext>
            </a:extLst>
          </p:cNvPr>
          <p:cNvSpPr/>
          <p:nvPr/>
        </p:nvSpPr>
        <p:spPr>
          <a:xfrm>
            <a:off x="-261260" y="5745854"/>
            <a:ext cx="6096000" cy="620688"/>
          </a:xfrm>
          <a:prstGeom prst="rect">
            <a:avLst/>
          </a:pr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638D9E-4D39-4B31-AF50-AFD96D2FA64B}"/>
              </a:ext>
            </a:extLst>
          </p:cNvPr>
          <p:cNvSpPr txBox="1"/>
          <p:nvPr/>
        </p:nvSpPr>
        <p:spPr>
          <a:xfrm>
            <a:off x="446679" y="5825366"/>
            <a:ext cx="511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58F47-E19F-4898-8696-EE3316263A43}"/>
              </a:ext>
            </a:extLst>
          </p:cNvPr>
          <p:cNvSpPr txBox="1"/>
          <p:nvPr/>
        </p:nvSpPr>
        <p:spPr>
          <a:xfrm>
            <a:off x="6626828" y="590947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Contents Here</a:t>
            </a:r>
            <a:endParaRPr lang="ko-KR" altLang="en-US" sz="1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ounded Rectangle 51">
            <a:extLst>
              <a:ext uri="{FF2B5EF4-FFF2-40B4-BE49-F238E27FC236}">
                <a16:creationId xmlns:a16="http://schemas.microsoft.com/office/drawing/2014/main" id="{C8304D7F-4B54-4BAF-84D0-646BEF6D9B1E}"/>
              </a:ext>
            </a:extLst>
          </p:cNvPr>
          <p:cNvSpPr/>
          <p:nvPr/>
        </p:nvSpPr>
        <p:spPr>
          <a:xfrm rot="16200000" flipH="1">
            <a:off x="6021311" y="5830984"/>
            <a:ext cx="493502" cy="46476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38A168E5-3503-4356-BBDB-6A6D0BEA54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05190" y="3793467"/>
            <a:ext cx="2300980" cy="230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CDDBE7-8031-44BB-991E-621EDD49BD56}"/>
              </a:ext>
            </a:extLst>
          </p:cNvPr>
          <p:cNvSpPr txBox="1"/>
          <p:nvPr/>
        </p:nvSpPr>
        <p:spPr>
          <a:xfrm>
            <a:off x="600374" y="198691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i="1">
                <a:solidFill>
                  <a:srgbClr val="2DAEB2"/>
                </a:solidFill>
                <a:cs typeface="Arial" panose="020B0604020202020204" pitchFamily="34" charset="0"/>
              </a:rPr>
              <a:t>AWESOME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4E5CD4-D394-4E82-A8D8-713E276CF37F}"/>
              </a:ext>
            </a:extLst>
          </p:cNvPr>
          <p:cNvSpPr txBox="1"/>
          <p:nvPr/>
        </p:nvSpPr>
        <p:spPr>
          <a:xfrm>
            <a:off x="1198251" y="863438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i="1">
                <a:solidFill>
                  <a:srgbClr val="3CC8C7"/>
                </a:solidFill>
                <a:cs typeface="Arial" panose="020B0604020202020204" pitchFamily="34" charset="0"/>
              </a:rPr>
              <a:t>PRESENTATION</a:t>
            </a:r>
            <a:endParaRPr lang="ko-KR" altLang="en-US" sz="3200" b="1" i="1">
              <a:solidFill>
                <a:srgbClr val="3CC8C7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CE5E5D-6D80-49B7-912A-87657259D22B}"/>
              </a:ext>
            </a:extLst>
          </p:cNvPr>
          <p:cNvSpPr txBox="1"/>
          <p:nvPr/>
        </p:nvSpPr>
        <p:spPr>
          <a:xfrm>
            <a:off x="7960312" y="6113304"/>
            <a:ext cx="3557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i="1">
                <a:cs typeface="Arial" panose="020B0604020202020204" pitchFamily="34" charset="0"/>
              </a:rPr>
              <a:t>L</a:t>
            </a:r>
            <a:r>
              <a:rPr lang="en-US" altLang="ko-KR" sz="1200" i="1">
                <a:cs typeface="Arial" panose="020B0604020202020204" pitchFamily="34" charset="0"/>
              </a:rPr>
              <a:t>OREM IPSUM DOLOR SIT AMET, CU USU AGAM INTEGRE IMPEDIT.</a:t>
            </a:r>
            <a:endParaRPr lang="ko-KR" altLang="en-US" sz="1200" i="1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80A355-61E2-4262-8D41-BC5BECAA87F0}"/>
              </a:ext>
            </a:extLst>
          </p:cNvPr>
          <p:cNvSpPr txBox="1"/>
          <p:nvPr/>
        </p:nvSpPr>
        <p:spPr>
          <a:xfrm>
            <a:off x="7960311" y="5509557"/>
            <a:ext cx="35576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i="1">
                <a:solidFill>
                  <a:srgbClr val="2DAEB2"/>
                </a:solidFill>
                <a:cs typeface="Arial" panose="020B0604020202020204" pitchFamily="34" charset="0"/>
              </a:rPr>
              <a:t>L</a:t>
            </a:r>
            <a:r>
              <a:rPr lang="en-US" altLang="ko-KR" sz="1600" i="1">
                <a:solidFill>
                  <a:srgbClr val="2DAEB2"/>
                </a:solidFill>
                <a:cs typeface="Arial" panose="020B0604020202020204" pitchFamily="34" charset="0"/>
              </a:rPr>
              <a:t>OREM IPSUM DOLOR SIT AMET,</a:t>
            </a:r>
          </a:p>
          <a:p>
            <a:pPr algn="r"/>
            <a:r>
              <a:rPr lang="en-US" altLang="ko-KR" sz="1600" i="1">
                <a:solidFill>
                  <a:srgbClr val="2DAEB2"/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1600" i="1">
              <a:solidFill>
                <a:srgbClr val="2DAEB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071E18-AD83-4491-B2D3-405BFC5B902E}"/>
              </a:ext>
            </a:extLst>
          </p:cNvPr>
          <p:cNvSpPr txBox="1"/>
          <p:nvPr/>
        </p:nvSpPr>
        <p:spPr>
          <a:xfrm>
            <a:off x="10259158" y="4338000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>
                <a:solidFill>
                  <a:schemeClr val="bg1"/>
                </a:solidFill>
                <a:cs typeface="Arial" panose="020B0604020202020204" pitchFamily="34" charset="0"/>
              </a:rPr>
              <a:t>PowerPoint</a:t>
            </a:r>
            <a:endParaRPr lang="ko-KR" altLang="en-US" sz="1400" i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FBD9EC-3458-45A6-967B-96614318C548}"/>
              </a:ext>
            </a:extLst>
          </p:cNvPr>
          <p:cNvSpPr txBox="1"/>
          <p:nvPr/>
        </p:nvSpPr>
        <p:spPr>
          <a:xfrm>
            <a:off x="10813493" y="4544686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>
                <a:solidFill>
                  <a:srgbClr val="3CC8C7"/>
                </a:solidFill>
                <a:cs typeface="Arial" panose="020B0604020202020204" pitchFamily="34" charset="0"/>
              </a:rPr>
              <a:t>Presentation</a:t>
            </a:r>
            <a:endParaRPr lang="ko-KR" altLang="en-US" sz="1400" i="1">
              <a:solidFill>
                <a:srgbClr val="3CC8C7"/>
              </a:solidFill>
              <a:cs typeface="Arial" pitchFamily="34" charset="0"/>
            </a:endParaRP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E4357258-1D35-4E00-A0AA-B2138D7D3A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7A905D1-34CC-492A-A650-306FB9682FB8}"/>
              </a:ext>
            </a:extLst>
          </p:cNvPr>
          <p:cNvSpPr/>
          <p:nvPr/>
        </p:nvSpPr>
        <p:spPr>
          <a:xfrm>
            <a:off x="182880" y="198691"/>
            <a:ext cx="11889379" cy="6460618"/>
          </a:xfrm>
          <a:prstGeom prst="rect">
            <a:avLst/>
          </a:prstGeom>
          <a:noFill/>
          <a:ln w="57150">
            <a:solidFill>
              <a:srgbClr val="00AE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0F4F32D1-5711-9DA3-9E82-5A1E65C23DDA}"/>
              </a:ext>
            </a:extLst>
          </p:cNvPr>
          <p:cNvSpPr txBox="1"/>
          <p:nvPr/>
        </p:nvSpPr>
        <p:spPr>
          <a:xfrm>
            <a:off x="677974" y="3838025"/>
            <a:ext cx="452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7B2045B-D6C7-41FB-B012-8775204F41DA}"/>
              </a:ext>
            </a:extLst>
          </p:cNvPr>
          <p:cNvSpPr txBox="1"/>
          <p:nvPr/>
        </p:nvSpPr>
        <p:spPr>
          <a:xfrm>
            <a:off x="677973" y="54983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>
                <a:solidFill>
                  <a:srgbClr val="2DAEB2"/>
                </a:solidFill>
                <a:latin typeface="Cinzel Decorative" panose="00000500000000000000" pitchFamily="2" charset="0"/>
                <a:cs typeface="Arial" panose="020B0604020202020204" pitchFamily="34" charset="0"/>
              </a:rPr>
              <a:t>AWESOME</a:t>
            </a:r>
          </a:p>
          <a:p>
            <a:r>
              <a:rPr lang="en-GB" altLang="ko-KR" sz="4800" b="1">
                <a:solidFill>
                  <a:srgbClr val="AEE9E8"/>
                </a:solidFill>
                <a:latin typeface="Cinzel Decorative" panose="00000500000000000000" pitchFamily="2" charset="0"/>
                <a:cs typeface="Arial" panose="020B0604020202020204" pitchFamily="34" charset="0"/>
              </a:rPr>
              <a:t>S</a:t>
            </a:r>
            <a:r>
              <a:rPr lang="en-US" altLang="ko-KR" sz="4800" b="1">
                <a:solidFill>
                  <a:srgbClr val="AEE9E8"/>
                </a:solidFill>
                <a:latin typeface="Cinzel Decorative" panose="00000500000000000000" pitchFamily="2" charset="0"/>
                <a:cs typeface="Arial" panose="020B0604020202020204" pitchFamily="34" charset="0"/>
              </a:rPr>
              <a:t>LIDE</a:t>
            </a:r>
            <a:endParaRPr lang="ko-KR" altLang="en-US" sz="4800" b="1">
              <a:solidFill>
                <a:srgbClr val="AEE9E8"/>
              </a:solidFill>
              <a:latin typeface="Cinzel Decorative" panose="00000500000000000000" pitchFamily="2" charset="0"/>
              <a:cs typeface="Arial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049B7515-BADC-059B-9E58-C249B69043BB}"/>
              </a:ext>
            </a:extLst>
          </p:cNvPr>
          <p:cNvSpPr txBox="1"/>
          <p:nvPr/>
        </p:nvSpPr>
        <p:spPr>
          <a:xfrm>
            <a:off x="688601" y="3086125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>
                <a:cs typeface="Arial" panose="020B0604020202020204" pitchFamily="34" charset="0"/>
              </a:rPr>
              <a:t>L</a:t>
            </a:r>
            <a:r>
              <a:rPr lang="en-US" altLang="ko-KR" sz="1100">
                <a:cs typeface="Arial" panose="020B0604020202020204" pitchFamily="34" charset="0"/>
              </a:rPr>
              <a:t>OREM IPSUM DOLOR SIT AMET,</a:t>
            </a:r>
          </a:p>
          <a:p>
            <a:r>
              <a:rPr lang="en-US" altLang="ko-KR" sz="1100">
                <a:cs typeface="Arial" panose="020B0604020202020204" pitchFamily="34" charset="0"/>
              </a:rPr>
              <a:t>CU USU AGAM INTEGRE IMPEDIT.</a:t>
            </a:r>
            <a:endParaRPr lang="ko-KR" altLang="en-US" sz="1100">
              <a:cs typeface="Arial" pitchFamily="34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7B848058-E20C-1D49-52B6-52FCD40B547A}"/>
              </a:ext>
            </a:extLst>
          </p:cNvPr>
          <p:cNvSpPr txBox="1"/>
          <p:nvPr/>
        </p:nvSpPr>
        <p:spPr>
          <a:xfrm>
            <a:off x="677971" y="223681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ko-KR" sz="240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OREM IPSUM</a:t>
            </a:r>
          </a:p>
          <a:p>
            <a:r>
              <a:rPr lang="en-US" altLang="ko-KR" sz="240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DOLOR SIT AMET, </a:t>
            </a:r>
            <a:endParaRPr lang="ko-KR" altLang="en-US" sz="240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53774B23-E141-7853-EE22-3735AA9CF30E}"/>
              </a:ext>
            </a:extLst>
          </p:cNvPr>
          <p:cNvSpPr>
            <a:spLocks noChangeAspect="1"/>
          </p:cNvSpPr>
          <p:nvPr/>
        </p:nvSpPr>
        <p:spPr>
          <a:xfrm>
            <a:off x="3050102" y="526540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rgbClr val="2D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EC417AD3-F118-2763-9941-05E8D5C201A7}"/>
              </a:ext>
            </a:extLst>
          </p:cNvPr>
          <p:cNvSpPr>
            <a:spLocks noChangeAspect="1"/>
          </p:cNvSpPr>
          <p:nvPr/>
        </p:nvSpPr>
        <p:spPr>
          <a:xfrm>
            <a:off x="794927" y="526540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rgbClr val="2D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8F6EC359-5C78-72F0-934F-D757B5C3383F}"/>
              </a:ext>
            </a:extLst>
          </p:cNvPr>
          <p:cNvSpPr txBox="1"/>
          <p:nvPr/>
        </p:nvSpPr>
        <p:spPr>
          <a:xfrm>
            <a:off x="1314218" y="502524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cs typeface="Arial" pitchFamily="34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7E9D5B43-69CF-D41E-E57D-D5C64AEC63F4}"/>
              </a:ext>
            </a:extLst>
          </p:cNvPr>
          <p:cNvSpPr txBox="1"/>
          <p:nvPr/>
        </p:nvSpPr>
        <p:spPr>
          <a:xfrm>
            <a:off x="3735506" y="504465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cs typeface="Arial" panose="020B0604020202020204" pitchFamily="34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C8D9417-6D49-529A-D3C5-3DADDC725F08}"/>
              </a:ext>
            </a:extLst>
          </p:cNvPr>
          <p:cNvSpPr/>
          <p:nvPr/>
        </p:nvSpPr>
        <p:spPr>
          <a:xfrm>
            <a:off x="4603512" y="1482135"/>
            <a:ext cx="1755525" cy="1755525"/>
          </a:xfrm>
          <a:prstGeom prst="ellipse">
            <a:avLst/>
          </a:prstGeom>
          <a:noFill/>
          <a:ln w="76200">
            <a:solidFill>
              <a:srgbClr val="2DAE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B872A837-BEC7-FBE6-CB7B-565F888A4F5D}"/>
              </a:ext>
            </a:extLst>
          </p:cNvPr>
          <p:cNvSpPr/>
          <p:nvPr/>
        </p:nvSpPr>
        <p:spPr>
          <a:xfrm>
            <a:off x="6720766" y="3770706"/>
            <a:ext cx="2547904" cy="2547904"/>
          </a:xfrm>
          <a:prstGeom prst="ellipse">
            <a:avLst/>
          </a:prstGeom>
          <a:noFill/>
          <a:ln w="76200">
            <a:solidFill>
              <a:srgbClr val="AEE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3F10097A-D0E8-79E9-10A2-554D4BB40C6B}"/>
              </a:ext>
            </a:extLst>
          </p:cNvPr>
          <p:cNvSpPr/>
          <p:nvPr/>
        </p:nvSpPr>
        <p:spPr>
          <a:xfrm>
            <a:off x="9926337" y="211804"/>
            <a:ext cx="1755525" cy="1755525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20B348F5-146C-47BE-B065-807C42C4E445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31" r="255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882058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ángulo 35">
            <a:extLst>
              <a:ext uri="{FF2B5EF4-FFF2-40B4-BE49-F238E27FC236}">
                <a16:creationId xmlns:a16="http://schemas.microsoft.com/office/drawing/2014/main" id="{93B6CCE0-A63E-496A-9E49-9F117BA453B1}"/>
              </a:ext>
            </a:extLst>
          </p:cNvPr>
          <p:cNvSpPr/>
          <p:nvPr/>
        </p:nvSpPr>
        <p:spPr>
          <a:xfrm>
            <a:off x="1" y="782260"/>
            <a:ext cx="11622573" cy="3822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Diagrama de flujo: pantalla 36">
            <a:extLst>
              <a:ext uri="{FF2B5EF4-FFF2-40B4-BE49-F238E27FC236}">
                <a16:creationId xmlns:a16="http://schemas.microsoft.com/office/drawing/2014/main" id="{0256B809-F625-4A94-B2F2-C286425F14C0}"/>
              </a:ext>
            </a:extLst>
          </p:cNvPr>
          <p:cNvSpPr/>
          <p:nvPr/>
        </p:nvSpPr>
        <p:spPr>
          <a:xfrm rot="16200000">
            <a:off x="11054174" y="158983"/>
            <a:ext cx="1188886" cy="942627"/>
          </a:xfrm>
          <a:prstGeom prst="flowChartDisplay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03D7ED2F-B180-4AB9-9157-16F77D74238B}"/>
              </a:ext>
            </a:extLst>
          </p:cNvPr>
          <p:cNvGrpSpPr/>
          <p:nvPr/>
        </p:nvGrpSpPr>
        <p:grpSpPr>
          <a:xfrm>
            <a:off x="11306036" y="205235"/>
            <a:ext cx="685161" cy="724689"/>
            <a:chOff x="4895765" y="2162160"/>
            <a:chExt cx="2398099" cy="2536449"/>
          </a:xfrm>
        </p:grpSpPr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BB75A4DC-0473-4682-8229-56BD42606037}"/>
                </a:ext>
              </a:extLst>
            </p:cNvPr>
            <p:cNvSpPr/>
            <p:nvPr/>
          </p:nvSpPr>
          <p:spPr>
            <a:xfrm>
              <a:off x="6315352" y="3459220"/>
              <a:ext cx="978512" cy="1239389"/>
            </a:xfrm>
            <a:custGeom>
              <a:avLst/>
              <a:gdLst>
                <a:gd name="connsiteX0" fmla="*/ 921934 w 978512"/>
                <a:gd name="connsiteY0" fmla="*/ 53314 h 1239389"/>
                <a:gd name="connsiteX1" fmla="*/ 504834 w 978512"/>
                <a:gd name="connsiteY1" fmla="*/ 52647 h 1239389"/>
                <a:gd name="connsiteX2" fmla="*/ 440349 w 978512"/>
                <a:gd name="connsiteY2" fmla="*/ 28073 h 1239389"/>
                <a:gd name="connsiteX3" fmla="*/ 504453 w 978512"/>
                <a:gd name="connsiteY3" fmla="*/ 3403 h 1239389"/>
                <a:gd name="connsiteX4" fmla="*/ 928125 w 978512"/>
                <a:gd name="connsiteY4" fmla="*/ 1974 h 1239389"/>
                <a:gd name="connsiteX5" fmla="*/ 978512 w 978512"/>
                <a:gd name="connsiteY5" fmla="*/ 51123 h 1239389"/>
                <a:gd name="connsiteX6" fmla="*/ 978131 w 978512"/>
                <a:gd name="connsiteY6" fmla="*/ 908183 h 1239389"/>
                <a:gd name="connsiteX7" fmla="*/ 968034 w 978512"/>
                <a:gd name="connsiteY7" fmla="*/ 963999 h 1239389"/>
                <a:gd name="connsiteX8" fmla="*/ 969082 w 978512"/>
                <a:gd name="connsiteY8" fmla="*/ 1127162 h 1239389"/>
                <a:gd name="connsiteX9" fmla="*/ 925172 w 978512"/>
                <a:gd name="connsiteY9" fmla="*/ 1185741 h 1239389"/>
                <a:gd name="connsiteX10" fmla="*/ 365102 w 978512"/>
                <a:gd name="connsiteY10" fmla="*/ 1185741 h 1239389"/>
                <a:gd name="connsiteX11" fmla="*/ 294903 w 978512"/>
                <a:gd name="connsiteY11" fmla="*/ 1238891 h 1239389"/>
                <a:gd name="connsiteX12" fmla="*/ 209273 w 978512"/>
                <a:gd name="connsiteY12" fmla="*/ 1239081 h 1239389"/>
                <a:gd name="connsiteX13" fmla="*/ 152028 w 978512"/>
                <a:gd name="connsiteY13" fmla="*/ 1189551 h 1239389"/>
                <a:gd name="connsiteX14" fmla="*/ 127072 w 978512"/>
                <a:gd name="connsiteY14" fmla="*/ 1184979 h 1239389"/>
                <a:gd name="connsiteX15" fmla="*/ 580 w 978512"/>
                <a:gd name="connsiteY15" fmla="*/ 1039056 h 1239389"/>
                <a:gd name="connsiteX16" fmla="*/ 580 w 978512"/>
                <a:gd name="connsiteY16" fmla="*/ 177234 h 1239389"/>
                <a:gd name="connsiteX17" fmla="*/ 178031 w 978512"/>
                <a:gd name="connsiteY17" fmla="*/ 2831 h 1239389"/>
                <a:gd name="connsiteX18" fmla="*/ 249278 w 978512"/>
                <a:gd name="connsiteY18" fmla="*/ 3974 h 1239389"/>
                <a:gd name="connsiteX19" fmla="*/ 282520 w 978512"/>
                <a:gd name="connsiteY19" fmla="*/ 28358 h 1239389"/>
                <a:gd name="connsiteX20" fmla="*/ 248230 w 978512"/>
                <a:gd name="connsiteY20" fmla="*/ 52457 h 1239389"/>
                <a:gd name="connsiteX21" fmla="*/ 184222 w 978512"/>
                <a:gd name="connsiteY21" fmla="*/ 53504 h 1239389"/>
                <a:gd name="connsiteX22" fmla="*/ 184222 w 978512"/>
                <a:gd name="connsiteY22" fmla="*/ 897896 h 1239389"/>
                <a:gd name="connsiteX23" fmla="*/ 922124 w 978512"/>
                <a:gd name="connsiteY23" fmla="*/ 897896 h 1239389"/>
                <a:gd name="connsiteX24" fmla="*/ 922124 w 978512"/>
                <a:gd name="connsiteY24" fmla="*/ 53409 h 1239389"/>
                <a:gd name="connsiteX25" fmla="*/ 906217 w 978512"/>
                <a:gd name="connsiteY25" fmla="*/ 957808 h 1239389"/>
                <a:gd name="connsiteX26" fmla="*/ 903550 w 978512"/>
                <a:gd name="connsiteY26" fmla="*/ 956474 h 1239389"/>
                <a:gd name="connsiteX27" fmla="*/ 137359 w 978512"/>
                <a:gd name="connsiteY27" fmla="*/ 956760 h 1239389"/>
                <a:gd name="connsiteX28" fmla="*/ 51539 w 978512"/>
                <a:gd name="connsiteY28" fmla="*/ 1046009 h 1239389"/>
                <a:gd name="connsiteX29" fmla="*/ 153552 w 978512"/>
                <a:gd name="connsiteY29" fmla="*/ 1129544 h 1239389"/>
                <a:gd name="connsiteX30" fmla="*/ 147170 w 978512"/>
                <a:gd name="connsiteY30" fmla="*/ 1084490 h 1239389"/>
                <a:gd name="connsiteX31" fmla="*/ 176221 w 978512"/>
                <a:gd name="connsiteY31" fmla="*/ 1031912 h 1239389"/>
                <a:gd name="connsiteX32" fmla="*/ 771153 w 978512"/>
                <a:gd name="connsiteY32" fmla="*/ 1031722 h 1239389"/>
                <a:gd name="connsiteX33" fmla="*/ 804014 w 978512"/>
                <a:gd name="connsiteY33" fmla="*/ 1034389 h 1239389"/>
                <a:gd name="connsiteX34" fmla="*/ 819349 w 978512"/>
                <a:gd name="connsiteY34" fmla="*/ 1054201 h 1239389"/>
                <a:gd name="connsiteX35" fmla="*/ 804300 w 978512"/>
                <a:gd name="connsiteY35" fmla="*/ 1078966 h 1239389"/>
                <a:gd name="connsiteX36" fmla="*/ 762104 w 978512"/>
                <a:gd name="connsiteY36" fmla="*/ 1082585 h 1239389"/>
                <a:gd name="connsiteX37" fmla="*/ 390915 w 978512"/>
                <a:gd name="connsiteY37" fmla="*/ 1083062 h 1239389"/>
                <a:gd name="connsiteX38" fmla="*/ 361482 w 978512"/>
                <a:gd name="connsiteY38" fmla="*/ 1087729 h 1239389"/>
                <a:gd name="connsiteX39" fmla="*/ 363578 w 978512"/>
                <a:gd name="connsiteY39" fmla="*/ 1131735 h 1239389"/>
                <a:gd name="connsiteX40" fmla="*/ 906217 w 978512"/>
                <a:gd name="connsiteY40" fmla="*/ 1131735 h 1239389"/>
                <a:gd name="connsiteX41" fmla="*/ 906217 w 978512"/>
                <a:gd name="connsiteY41" fmla="*/ 957713 h 1239389"/>
                <a:gd name="connsiteX42" fmla="*/ 52968 w 978512"/>
                <a:gd name="connsiteY42" fmla="*/ 921232 h 1239389"/>
                <a:gd name="connsiteX43" fmla="*/ 128501 w 978512"/>
                <a:gd name="connsiteY43" fmla="*/ 826744 h 1239389"/>
                <a:gd name="connsiteX44" fmla="*/ 127358 w 978512"/>
                <a:gd name="connsiteY44" fmla="*/ 127418 h 1239389"/>
                <a:gd name="connsiteX45" fmla="*/ 127358 w 978512"/>
                <a:gd name="connsiteY45" fmla="*/ 58457 h 1239389"/>
                <a:gd name="connsiteX46" fmla="*/ 51253 w 978512"/>
                <a:gd name="connsiteY46" fmla="*/ 194951 h 1239389"/>
                <a:gd name="connsiteX47" fmla="*/ 50682 w 978512"/>
                <a:gd name="connsiteY47" fmla="*/ 884846 h 1239389"/>
                <a:gd name="connsiteX48" fmla="*/ 52872 w 978512"/>
                <a:gd name="connsiteY48" fmla="*/ 921327 h 1239389"/>
                <a:gd name="connsiteX49" fmla="*/ 207939 w 978512"/>
                <a:gd name="connsiteY49" fmla="*/ 1182789 h 1239389"/>
                <a:gd name="connsiteX50" fmla="*/ 303856 w 978512"/>
                <a:gd name="connsiteY50" fmla="*/ 1182789 h 1239389"/>
                <a:gd name="connsiteX51" fmla="*/ 303856 w 978512"/>
                <a:gd name="connsiteY51" fmla="*/ 1086776 h 1239389"/>
                <a:gd name="connsiteX52" fmla="*/ 207939 w 978512"/>
                <a:gd name="connsiteY52" fmla="*/ 1086776 h 1239389"/>
                <a:gd name="connsiteX53" fmla="*/ 207939 w 978512"/>
                <a:gd name="connsiteY53" fmla="*/ 1182789 h 123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8512" h="1239389">
                  <a:moveTo>
                    <a:pt x="921934" y="53314"/>
                  </a:moveTo>
                  <a:cubicBezTo>
                    <a:pt x="780392" y="53314"/>
                    <a:pt x="642565" y="54076"/>
                    <a:pt x="504834" y="52647"/>
                  </a:cubicBezTo>
                  <a:cubicBezTo>
                    <a:pt x="481402" y="52361"/>
                    <a:pt x="440635" y="68935"/>
                    <a:pt x="440349" y="28073"/>
                  </a:cubicBezTo>
                  <a:cubicBezTo>
                    <a:pt x="440064" y="-13742"/>
                    <a:pt x="481307" y="3593"/>
                    <a:pt x="504453" y="3403"/>
                  </a:cubicBezTo>
                  <a:cubicBezTo>
                    <a:pt x="645613" y="1879"/>
                    <a:pt x="786869" y="3593"/>
                    <a:pt x="928125" y="1974"/>
                  </a:cubicBezTo>
                  <a:cubicBezTo>
                    <a:pt x="965272" y="1498"/>
                    <a:pt x="978607" y="13880"/>
                    <a:pt x="978512" y="51123"/>
                  </a:cubicBezTo>
                  <a:cubicBezTo>
                    <a:pt x="977750" y="336778"/>
                    <a:pt x="978512" y="622528"/>
                    <a:pt x="978131" y="908183"/>
                  </a:cubicBezTo>
                  <a:cubicBezTo>
                    <a:pt x="978131" y="926852"/>
                    <a:pt x="973940" y="946187"/>
                    <a:pt x="968034" y="963999"/>
                  </a:cubicBezTo>
                  <a:cubicBezTo>
                    <a:pt x="949746" y="1018768"/>
                    <a:pt x="951651" y="1072203"/>
                    <a:pt x="969082" y="1127162"/>
                  </a:cubicBezTo>
                  <a:cubicBezTo>
                    <a:pt x="985370" y="1178407"/>
                    <a:pt x="978512" y="1185646"/>
                    <a:pt x="925172" y="1185741"/>
                  </a:cubicBezTo>
                  <a:cubicBezTo>
                    <a:pt x="739625" y="1185837"/>
                    <a:pt x="554078" y="1185741"/>
                    <a:pt x="365102" y="1185741"/>
                  </a:cubicBezTo>
                  <a:cubicBezTo>
                    <a:pt x="365769" y="1237557"/>
                    <a:pt x="333288" y="1241177"/>
                    <a:pt x="294903" y="1238891"/>
                  </a:cubicBezTo>
                  <a:cubicBezTo>
                    <a:pt x="266423" y="1237176"/>
                    <a:pt x="237753" y="1237462"/>
                    <a:pt x="209273" y="1239081"/>
                  </a:cubicBezTo>
                  <a:cubicBezTo>
                    <a:pt x="174126" y="1241081"/>
                    <a:pt x="148694" y="1233271"/>
                    <a:pt x="152028" y="1189551"/>
                  </a:cubicBezTo>
                  <a:cubicBezTo>
                    <a:pt x="142122" y="1187741"/>
                    <a:pt x="134597" y="1186217"/>
                    <a:pt x="127072" y="1184979"/>
                  </a:cubicBezTo>
                  <a:cubicBezTo>
                    <a:pt x="44776" y="1171358"/>
                    <a:pt x="771" y="1122019"/>
                    <a:pt x="580" y="1039056"/>
                  </a:cubicBezTo>
                  <a:cubicBezTo>
                    <a:pt x="9" y="751782"/>
                    <a:pt x="-372" y="464508"/>
                    <a:pt x="580" y="177234"/>
                  </a:cubicBezTo>
                  <a:cubicBezTo>
                    <a:pt x="961" y="61886"/>
                    <a:pt x="62683" y="2927"/>
                    <a:pt x="178031" y="2831"/>
                  </a:cubicBezTo>
                  <a:cubicBezTo>
                    <a:pt x="201843" y="2831"/>
                    <a:pt x="226132" y="69"/>
                    <a:pt x="249278" y="3974"/>
                  </a:cubicBezTo>
                  <a:cubicBezTo>
                    <a:pt x="261375" y="6070"/>
                    <a:pt x="271566" y="19881"/>
                    <a:pt x="282520" y="28358"/>
                  </a:cubicBezTo>
                  <a:cubicBezTo>
                    <a:pt x="271185" y="36740"/>
                    <a:pt x="260803" y="49790"/>
                    <a:pt x="248230" y="52457"/>
                  </a:cubicBezTo>
                  <a:cubicBezTo>
                    <a:pt x="228799" y="56552"/>
                    <a:pt x="207844" y="53504"/>
                    <a:pt x="184222" y="53504"/>
                  </a:cubicBezTo>
                  <a:lnTo>
                    <a:pt x="184222" y="897896"/>
                  </a:lnTo>
                  <a:lnTo>
                    <a:pt x="922124" y="897896"/>
                  </a:lnTo>
                  <a:lnTo>
                    <a:pt x="922124" y="53409"/>
                  </a:lnTo>
                  <a:close/>
                  <a:moveTo>
                    <a:pt x="906217" y="957808"/>
                  </a:moveTo>
                  <a:cubicBezTo>
                    <a:pt x="908980" y="959332"/>
                    <a:pt x="906217" y="956474"/>
                    <a:pt x="903550" y="956474"/>
                  </a:cubicBezTo>
                  <a:cubicBezTo>
                    <a:pt x="648185" y="956189"/>
                    <a:pt x="392724" y="955141"/>
                    <a:pt x="137359" y="956760"/>
                  </a:cubicBezTo>
                  <a:cubicBezTo>
                    <a:pt x="84495" y="957046"/>
                    <a:pt x="50110" y="997718"/>
                    <a:pt x="51539" y="1046009"/>
                  </a:cubicBezTo>
                  <a:cubicBezTo>
                    <a:pt x="53063" y="1099731"/>
                    <a:pt x="87258" y="1129068"/>
                    <a:pt x="153552" y="1129544"/>
                  </a:cubicBezTo>
                  <a:cubicBezTo>
                    <a:pt x="151647" y="1114018"/>
                    <a:pt x="153742" y="1096968"/>
                    <a:pt x="147170" y="1084490"/>
                  </a:cubicBezTo>
                  <a:cubicBezTo>
                    <a:pt x="123548" y="1039056"/>
                    <a:pt x="126215" y="1032008"/>
                    <a:pt x="176221" y="1031912"/>
                  </a:cubicBezTo>
                  <a:cubicBezTo>
                    <a:pt x="374532" y="1031531"/>
                    <a:pt x="572842" y="1031627"/>
                    <a:pt x="771153" y="1031722"/>
                  </a:cubicBezTo>
                  <a:cubicBezTo>
                    <a:pt x="782202" y="1031722"/>
                    <a:pt x="794203" y="1030579"/>
                    <a:pt x="804014" y="1034389"/>
                  </a:cubicBezTo>
                  <a:cubicBezTo>
                    <a:pt x="811062" y="1037151"/>
                    <a:pt x="819825" y="1047724"/>
                    <a:pt x="819349" y="1054201"/>
                  </a:cubicBezTo>
                  <a:cubicBezTo>
                    <a:pt x="818682" y="1063154"/>
                    <a:pt x="811729" y="1076204"/>
                    <a:pt x="804300" y="1078966"/>
                  </a:cubicBezTo>
                  <a:cubicBezTo>
                    <a:pt x="791536" y="1083728"/>
                    <a:pt x="776296" y="1082585"/>
                    <a:pt x="762104" y="1082585"/>
                  </a:cubicBezTo>
                  <a:cubicBezTo>
                    <a:pt x="638374" y="1082871"/>
                    <a:pt x="514644" y="1082776"/>
                    <a:pt x="390915" y="1083062"/>
                  </a:cubicBezTo>
                  <a:cubicBezTo>
                    <a:pt x="381961" y="1083062"/>
                    <a:pt x="373103" y="1085824"/>
                    <a:pt x="361482" y="1087729"/>
                  </a:cubicBezTo>
                  <a:cubicBezTo>
                    <a:pt x="362244" y="1103445"/>
                    <a:pt x="362911" y="1116971"/>
                    <a:pt x="363578" y="1131735"/>
                  </a:cubicBezTo>
                  <a:lnTo>
                    <a:pt x="906217" y="1131735"/>
                  </a:lnTo>
                  <a:lnTo>
                    <a:pt x="906217" y="957713"/>
                  </a:lnTo>
                  <a:close/>
                  <a:moveTo>
                    <a:pt x="52968" y="921232"/>
                  </a:moveTo>
                  <a:cubicBezTo>
                    <a:pt x="124977" y="921232"/>
                    <a:pt x="129072" y="880370"/>
                    <a:pt x="128501" y="826744"/>
                  </a:cubicBezTo>
                  <a:cubicBezTo>
                    <a:pt x="126024" y="593667"/>
                    <a:pt x="127453" y="360495"/>
                    <a:pt x="127358" y="127418"/>
                  </a:cubicBezTo>
                  <a:cubicBezTo>
                    <a:pt x="127358" y="106178"/>
                    <a:pt x="127358" y="84937"/>
                    <a:pt x="127358" y="58457"/>
                  </a:cubicBezTo>
                  <a:cubicBezTo>
                    <a:pt x="57254" y="86842"/>
                    <a:pt x="51539" y="140753"/>
                    <a:pt x="51253" y="194951"/>
                  </a:cubicBezTo>
                  <a:cubicBezTo>
                    <a:pt x="50301" y="424884"/>
                    <a:pt x="50682" y="654818"/>
                    <a:pt x="50682" y="884846"/>
                  </a:cubicBezTo>
                  <a:cubicBezTo>
                    <a:pt x="50682" y="897134"/>
                    <a:pt x="52110" y="909326"/>
                    <a:pt x="52872" y="921327"/>
                  </a:cubicBezTo>
                  <a:close/>
                  <a:moveTo>
                    <a:pt x="207939" y="1182789"/>
                  </a:moveTo>
                  <a:lnTo>
                    <a:pt x="303856" y="1182789"/>
                  </a:lnTo>
                  <a:lnTo>
                    <a:pt x="303856" y="1086776"/>
                  </a:lnTo>
                  <a:lnTo>
                    <a:pt x="207939" y="1086776"/>
                  </a:lnTo>
                  <a:lnTo>
                    <a:pt x="207939" y="118278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F9FD5F23-EE25-42AD-914F-F9B4876BFB3F}"/>
                </a:ext>
              </a:extLst>
            </p:cNvPr>
            <p:cNvSpPr/>
            <p:nvPr/>
          </p:nvSpPr>
          <p:spPr>
            <a:xfrm>
              <a:off x="4895765" y="3460495"/>
              <a:ext cx="1029204" cy="1237616"/>
            </a:xfrm>
            <a:custGeom>
              <a:avLst/>
              <a:gdLst>
                <a:gd name="connsiteX0" fmla="*/ 54758 w 1029204"/>
                <a:gd name="connsiteY0" fmla="*/ 146241 h 1237616"/>
                <a:gd name="connsiteX1" fmla="*/ 82000 w 1029204"/>
                <a:gd name="connsiteY1" fmla="*/ 469329 h 1237616"/>
                <a:gd name="connsiteX2" fmla="*/ 134673 w 1029204"/>
                <a:gd name="connsiteY2" fmla="*/ 548767 h 1237616"/>
                <a:gd name="connsiteX3" fmla="*/ 202491 w 1029204"/>
                <a:gd name="connsiteY3" fmla="*/ 540576 h 1237616"/>
                <a:gd name="connsiteX4" fmla="*/ 313838 w 1029204"/>
                <a:gd name="connsiteY4" fmla="*/ 542862 h 1237616"/>
                <a:gd name="connsiteX5" fmla="*/ 370798 w 1029204"/>
                <a:gd name="connsiteY5" fmla="*/ 556101 h 1237616"/>
                <a:gd name="connsiteX6" fmla="*/ 461095 w 1029204"/>
                <a:gd name="connsiteY6" fmla="*/ 446088 h 1237616"/>
                <a:gd name="connsiteX7" fmla="*/ 488050 w 1029204"/>
                <a:gd name="connsiteY7" fmla="*/ 118046 h 1237616"/>
                <a:gd name="connsiteX8" fmla="*/ 444807 w 1029204"/>
                <a:gd name="connsiteY8" fmla="*/ 147098 h 1237616"/>
                <a:gd name="connsiteX9" fmla="*/ 348033 w 1029204"/>
                <a:gd name="connsiteY9" fmla="*/ 122142 h 1237616"/>
                <a:gd name="connsiteX10" fmla="*/ 357939 w 1029204"/>
                <a:gd name="connsiteY10" fmla="*/ 22511 h 1237616"/>
                <a:gd name="connsiteX11" fmla="*/ 457951 w 1029204"/>
                <a:gd name="connsiteY11" fmla="*/ 16320 h 1237616"/>
                <a:gd name="connsiteX12" fmla="*/ 536818 w 1029204"/>
                <a:gd name="connsiteY12" fmla="*/ 179578 h 1237616"/>
                <a:gd name="connsiteX13" fmla="*/ 513958 w 1029204"/>
                <a:gd name="connsiteY13" fmla="*/ 454470 h 1237616"/>
                <a:gd name="connsiteX14" fmla="*/ 370036 w 1029204"/>
                <a:gd name="connsiteY14" fmla="*/ 611061 h 1237616"/>
                <a:gd name="connsiteX15" fmla="*/ 284025 w 1029204"/>
                <a:gd name="connsiteY15" fmla="*/ 719931 h 1237616"/>
                <a:gd name="connsiteX16" fmla="*/ 284215 w 1029204"/>
                <a:gd name="connsiteY16" fmla="*/ 1058069 h 1237616"/>
                <a:gd name="connsiteX17" fmla="*/ 406802 w 1029204"/>
                <a:gd name="connsiteY17" fmla="*/ 1183703 h 1237616"/>
                <a:gd name="connsiteX18" fmla="*/ 778182 w 1029204"/>
                <a:gd name="connsiteY18" fmla="*/ 1183418 h 1237616"/>
                <a:gd name="connsiteX19" fmla="*/ 898768 w 1029204"/>
                <a:gd name="connsiteY19" fmla="*/ 1069785 h 1237616"/>
                <a:gd name="connsiteX20" fmla="*/ 870003 w 1029204"/>
                <a:gd name="connsiteY20" fmla="*/ 1012063 h 1237616"/>
                <a:gd name="connsiteX21" fmla="*/ 827902 w 1029204"/>
                <a:gd name="connsiteY21" fmla="*/ 897096 h 1237616"/>
                <a:gd name="connsiteX22" fmla="*/ 927439 w 1029204"/>
                <a:gd name="connsiteY22" fmla="*/ 823373 h 1237616"/>
                <a:gd name="connsiteX23" fmla="*/ 1025356 w 1029204"/>
                <a:gd name="connsiteY23" fmla="*/ 900049 h 1237616"/>
                <a:gd name="connsiteX24" fmla="*/ 980207 w 1029204"/>
                <a:gd name="connsiteY24" fmla="*/ 1016063 h 1237616"/>
                <a:gd name="connsiteX25" fmla="*/ 953537 w 1029204"/>
                <a:gd name="connsiteY25" fmla="*/ 1062641 h 1237616"/>
                <a:gd name="connsiteX26" fmla="*/ 772943 w 1029204"/>
                <a:gd name="connsiteY26" fmla="*/ 1236758 h 1237616"/>
                <a:gd name="connsiteX27" fmla="*/ 406326 w 1029204"/>
                <a:gd name="connsiteY27" fmla="*/ 1236758 h 1237616"/>
                <a:gd name="connsiteX28" fmla="*/ 230304 w 1029204"/>
                <a:gd name="connsiteY28" fmla="*/ 1059117 h 1237616"/>
                <a:gd name="connsiteX29" fmla="*/ 230494 w 1029204"/>
                <a:gd name="connsiteY29" fmla="*/ 706692 h 1237616"/>
                <a:gd name="connsiteX30" fmla="*/ 159247 w 1029204"/>
                <a:gd name="connsiteY30" fmla="*/ 614585 h 1237616"/>
                <a:gd name="connsiteX31" fmla="*/ 27040 w 1029204"/>
                <a:gd name="connsiteY31" fmla="*/ 451707 h 1237616"/>
                <a:gd name="connsiteX32" fmla="*/ 1323 w 1029204"/>
                <a:gd name="connsiteY32" fmla="*/ 162528 h 1237616"/>
                <a:gd name="connsiteX33" fmla="*/ 35613 w 1029204"/>
                <a:gd name="connsiteY33" fmla="*/ 38989 h 1237616"/>
                <a:gd name="connsiteX34" fmla="*/ 135149 w 1029204"/>
                <a:gd name="connsiteY34" fmla="*/ 8128 h 1237616"/>
                <a:gd name="connsiteX35" fmla="*/ 176964 w 1029204"/>
                <a:gd name="connsiteY35" fmla="*/ 98806 h 1237616"/>
                <a:gd name="connsiteX36" fmla="*/ 88667 w 1029204"/>
                <a:gd name="connsiteY36" fmla="*/ 153861 h 1237616"/>
                <a:gd name="connsiteX37" fmla="*/ 54663 w 1029204"/>
                <a:gd name="connsiteY37" fmla="*/ 146050 h 1237616"/>
                <a:gd name="connsiteX38" fmla="*/ 913246 w 1029204"/>
                <a:gd name="connsiteY38" fmla="*/ 983774 h 1237616"/>
                <a:gd name="connsiteX39" fmla="*/ 936678 w 1029204"/>
                <a:gd name="connsiteY39" fmla="*/ 983964 h 1237616"/>
                <a:gd name="connsiteX40" fmla="*/ 972778 w 1029204"/>
                <a:gd name="connsiteY40" fmla="*/ 926624 h 1237616"/>
                <a:gd name="connsiteX41" fmla="*/ 928391 w 1029204"/>
                <a:gd name="connsiteY41" fmla="*/ 879570 h 1237616"/>
                <a:gd name="connsiteX42" fmla="*/ 878194 w 1029204"/>
                <a:gd name="connsiteY42" fmla="*/ 925100 h 1237616"/>
                <a:gd name="connsiteX43" fmla="*/ 913342 w 1029204"/>
                <a:gd name="connsiteY43" fmla="*/ 983774 h 123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29204" h="1237616">
                  <a:moveTo>
                    <a:pt x="54758" y="146241"/>
                  </a:moveTo>
                  <a:cubicBezTo>
                    <a:pt x="63426" y="257969"/>
                    <a:pt x="68379" y="364172"/>
                    <a:pt x="82000" y="469329"/>
                  </a:cubicBezTo>
                  <a:cubicBezTo>
                    <a:pt x="85714" y="497999"/>
                    <a:pt x="111908" y="527145"/>
                    <a:pt x="134673" y="548767"/>
                  </a:cubicBezTo>
                  <a:cubicBezTo>
                    <a:pt x="154104" y="567150"/>
                    <a:pt x="178678" y="570293"/>
                    <a:pt x="202491" y="540576"/>
                  </a:cubicBezTo>
                  <a:cubicBezTo>
                    <a:pt x="233161" y="502475"/>
                    <a:pt x="281834" y="504190"/>
                    <a:pt x="313838" y="542862"/>
                  </a:cubicBezTo>
                  <a:cubicBezTo>
                    <a:pt x="332412" y="565436"/>
                    <a:pt x="347747" y="564959"/>
                    <a:pt x="370798" y="556101"/>
                  </a:cubicBezTo>
                  <a:cubicBezTo>
                    <a:pt x="422328" y="536480"/>
                    <a:pt x="456808" y="504857"/>
                    <a:pt x="461095" y="446088"/>
                  </a:cubicBezTo>
                  <a:cubicBezTo>
                    <a:pt x="469096" y="338741"/>
                    <a:pt x="478621" y="231489"/>
                    <a:pt x="488050" y="118046"/>
                  </a:cubicBezTo>
                  <a:cubicBezTo>
                    <a:pt x="470048" y="130334"/>
                    <a:pt x="458428" y="141097"/>
                    <a:pt x="444807" y="147098"/>
                  </a:cubicBezTo>
                  <a:cubicBezTo>
                    <a:pt x="406707" y="163957"/>
                    <a:pt x="372131" y="156623"/>
                    <a:pt x="348033" y="122142"/>
                  </a:cubicBezTo>
                  <a:cubicBezTo>
                    <a:pt x="323744" y="87567"/>
                    <a:pt x="328602" y="51276"/>
                    <a:pt x="357939" y="22511"/>
                  </a:cubicBezTo>
                  <a:cubicBezTo>
                    <a:pt x="387752" y="-6731"/>
                    <a:pt x="422899" y="-6064"/>
                    <a:pt x="457951" y="16320"/>
                  </a:cubicBezTo>
                  <a:cubicBezTo>
                    <a:pt x="517768" y="54515"/>
                    <a:pt x="552154" y="98711"/>
                    <a:pt x="536818" y="179578"/>
                  </a:cubicBezTo>
                  <a:cubicBezTo>
                    <a:pt x="519769" y="269399"/>
                    <a:pt x="521102" y="362744"/>
                    <a:pt x="513958" y="454470"/>
                  </a:cubicBezTo>
                  <a:cubicBezTo>
                    <a:pt x="507958" y="531527"/>
                    <a:pt x="455189" y="588582"/>
                    <a:pt x="370036" y="611061"/>
                  </a:cubicBezTo>
                  <a:cubicBezTo>
                    <a:pt x="310504" y="626777"/>
                    <a:pt x="284025" y="660019"/>
                    <a:pt x="284025" y="719931"/>
                  </a:cubicBezTo>
                  <a:cubicBezTo>
                    <a:pt x="284025" y="832612"/>
                    <a:pt x="283549" y="945388"/>
                    <a:pt x="284215" y="1058069"/>
                  </a:cubicBezTo>
                  <a:cubicBezTo>
                    <a:pt x="284692" y="1137793"/>
                    <a:pt x="328792" y="1183227"/>
                    <a:pt x="406802" y="1183703"/>
                  </a:cubicBezTo>
                  <a:cubicBezTo>
                    <a:pt x="530627" y="1184370"/>
                    <a:pt x="654452" y="1184275"/>
                    <a:pt x="778182" y="1183418"/>
                  </a:cubicBezTo>
                  <a:cubicBezTo>
                    <a:pt x="849524" y="1182942"/>
                    <a:pt x="895054" y="1138365"/>
                    <a:pt x="898768" y="1069785"/>
                  </a:cubicBezTo>
                  <a:cubicBezTo>
                    <a:pt x="900197" y="1044258"/>
                    <a:pt x="895435" y="1026827"/>
                    <a:pt x="870003" y="1012063"/>
                  </a:cubicBezTo>
                  <a:cubicBezTo>
                    <a:pt x="827426" y="987203"/>
                    <a:pt x="813901" y="942245"/>
                    <a:pt x="827902" y="897096"/>
                  </a:cubicBezTo>
                  <a:cubicBezTo>
                    <a:pt x="841523" y="853186"/>
                    <a:pt x="882100" y="823087"/>
                    <a:pt x="927439" y="823373"/>
                  </a:cubicBezTo>
                  <a:cubicBezTo>
                    <a:pt x="971539" y="823659"/>
                    <a:pt x="1012402" y="855663"/>
                    <a:pt x="1025356" y="900049"/>
                  </a:cubicBezTo>
                  <a:cubicBezTo>
                    <a:pt x="1037929" y="943388"/>
                    <a:pt x="1018879" y="986441"/>
                    <a:pt x="980207" y="1016063"/>
                  </a:cubicBezTo>
                  <a:cubicBezTo>
                    <a:pt x="966872" y="1026255"/>
                    <a:pt x="954585" y="1046353"/>
                    <a:pt x="953537" y="1062641"/>
                  </a:cubicBezTo>
                  <a:cubicBezTo>
                    <a:pt x="946965" y="1169511"/>
                    <a:pt x="880671" y="1235901"/>
                    <a:pt x="772943" y="1236758"/>
                  </a:cubicBezTo>
                  <a:cubicBezTo>
                    <a:pt x="650737" y="1237806"/>
                    <a:pt x="528532" y="1237996"/>
                    <a:pt x="406326" y="1236758"/>
                  </a:cubicBezTo>
                  <a:cubicBezTo>
                    <a:pt x="301551" y="1235805"/>
                    <a:pt x="230685" y="1163510"/>
                    <a:pt x="230304" y="1059117"/>
                  </a:cubicBezTo>
                  <a:cubicBezTo>
                    <a:pt x="229828" y="941673"/>
                    <a:pt x="229066" y="824135"/>
                    <a:pt x="230494" y="706692"/>
                  </a:cubicBezTo>
                  <a:cubicBezTo>
                    <a:pt x="231161" y="655161"/>
                    <a:pt x="198109" y="628491"/>
                    <a:pt x="159247" y="614585"/>
                  </a:cubicBezTo>
                  <a:cubicBezTo>
                    <a:pt x="68474" y="582105"/>
                    <a:pt x="35041" y="545243"/>
                    <a:pt x="27040" y="451707"/>
                  </a:cubicBezTo>
                  <a:cubicBezTo>
                    <a:pt x="18754" y="355314"/>
                    <a:pt x="11991" y="258636"/>
                    <a:pt x="1323" y="162528"/>
                  </a:cubicBezTo>
                  <a:cubicBezTo>
                    <a:pt x="-3916" y="115284"/>
                    <a:pt x="6181" y="76137"/>
                    <a:pt x="35613" y="38989"/>
                  </a:cubicBezTo>
                  <a:cubicBezTo>
                    <a:pt x="63426" y="3937"/>
                    <a:pt x="98383" y="-8922"/>
                    <a:pt x="135149" y="8128"/>
                  </a:cubicBezTo>
                  <a:cubicBezTo>
                    <a:pt x="170582" y="24606"/>
                    <a:pt x="189251" y="63183"/>
                    <a:pt x="176964" y="98806"/>
                  </a:cubicBezTo>
                  <a:cubicBezTo>
                    <a:pt x="162676" y="140335"/>
                    <a:pt x="132768" y="159290"/>
                    <a:pt x="88667" y="153861"/>
                  </a:cubicBezTo>
                  <a:cubicBezTo>
                    <a:pt x="79333" y="152717"/>
                    <a:pt x="70284" y="149765"/>
                    <a:pt x="54663" y="146050"/>
                  </a:cubicBezTo>
                  <a:close/>
                  <a:moveTo>
                    <a:pt x="913246" y="983774"/>
                  </a:moveTo>
                  <a:cubicBezTo>
                    <a:pt x="921057" y="983774"/>
                    <a:pt x="928867" y="983964"/>
                    <a:pt x="936678" y="983964"/>
                  </a:cubicBezTo>
                  <a:cubicBezTo>
                    <a:pt x="949727" y="964819"/>
                    <a:pt x="973635" y="945102"/>
                    <a:pt x="972778" y="926624"/>
                  </a:cubicBezTo>
                  <a:cubicBezTo>
                    <a:pt x="971920" y="909574"/>
                    <a:pt x="946965" y="884142"/>
                    <a:pt x="928391" y="879570"/>
                  </a:cubicBezTo>
                  <a:cubicBezTo>
                    <a:pt x="899340" y="872331"/>
                    <a:pt x="874099" y="894048"/>
                    <a:pt x="878194" y="925100"/>
                  </a:cubicBezTo>
                  <a:cubicBezTo>
                    <a:pt x="880957" y="945864"/>
                    <a:pt x="901054" y="964343"/>
                    <a:pt x="913342" y="98377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2EAA2E03-F42A-4D07-8C62-A934BF39FE51}"/>
                </a:ext>
              </a:extLst>
            </p:cNvPr>
            <p:cNvSpPr/>
            <p:nvPr/>
          </p:nvSpPr>
          <p:spPr>
            <a:xfrm>
              <a:off x="5705708" y="2162160"/>
              <a:ext cx="993260" cy="811306"/>
            </a:xfrm>
            <a:custGeom>
              <a:avLst/>
              <a:gdLst>
                <a:gd name="connsiteX0" fmla="*/ 544787 w 993260"/>
                <a:gd name="connsiteY0" fmla="*/ 345772 h 811306"/>
                <a:gd name="connsiteX1" fmla="*/ 619463 w 993260"/>
                <a:gd name="connsiteY1" fmla="*/ 397683 h 811306"/>
                <a:gd name="connsiteX2" fmla="*/ 746050 w 993260"/>
                <a:gd name="connsiteY2" fmla="*/ 506459 h 811306"/>
                <a:gd name="connsiteX3" fmla="*/ 935216 w 993260"/>
                <a:gd name="connsiteY3" fmla="*/ 616091 h 811306"/>
                <a:gd name="connsiteX4" fmla="*/ 976460 w 993260"/>
                <a:gd name="connsiteY4" fmla="*/ 762205 h 811306"/>
                <a:gd name="connsiteX5" fmla="*/ 827870 w 993260"/>
                <a:gd name="connsiteY5" fmla="*/ 790304 h 811306"/>
                <a:gd name="connsiteX6" fmla="*/ 682137 w 993260"/>
                <a:gd name="connsiteY6" fmla="*/ 691625 h 811306"/>
                <a:gd name="connsiteX7" fmla="*/ 538024 w 993260"/>
                <a:gd name="connsiteY7" fmla="*/ 592755 h 811306"/>
                <a:gd name="connsiteX8" fmla="*/ 413532 w 993260"/>
                <a:gd name="connsiteY8" fmla="*/ 577706 h 811306"/>
                <a:gd name="connsiteX9" fmla="*/ 399435 w 993260"/>
                <a:gd name="connsiteY9" fmla="*/ 647429 h 811306"/>
                <a:gd name="connsiteX10" fmla="*/ 268276 w 993260"/>
                <a:gd name="connsiteY10" fmla="*/ 725819 h 811306"/>
                <a:gd name="connsiteX11" fmla="*/ 57964 w 993260"/>
                <a:gd name="connsiteY11" fmla="*/ 604947 h 811306"/>
                <a:gd name="connsiteX12" fmla="*/ 46058 w 993260"/>
                <a:gd name="connsiteY12" fmla="*/ 463977 h 811306"/>
                <a:gd name="connsiteX13" fmla="*/ 133878 w 993260"/>
                <a:gd name="connsiteY13" fmla="*/ 350344 h 811306"/>
                <a:gd name="connsiteX14" fmla="*/ 182741 w 993260"/>
                <a:gd name="connsiteY14" fmla="*/ 323198 h 811306"/>
                <a:gd name="connsiteX15" fmla="*/ 179503 w 993260"/>
                <a:gd name="connsiteY15" fmla="*/ 375204 h 811306"/>
                <a:gd name="connsiteX16" fmla="*/ 128925 w 993260"/>
                <a:gd name="connsiteY16" fmla="*/ 465025 h 811306"/>
                <a:gd name="connsiteX17" fmla="*/ 349715 w 993260"/>
                <a:gd name="connsiteY17" fmla="*/ 592946 h 811306"/>
                <a:gd name="connsiteX18" fmla="*/ 529356 w 993260"/>
                <a:gd name="connsiteY18" fmla="*/ 282621 h 811306"/>
                <a:gd name="connsiteX19" fmla="*/ 306471 w 993260"/>
                <a:gd name="connsiteY19" fmla="*/ 153272 h 811306"/>
                <a:gd name="connsiteX20" fmla="*/ 286373 w 993260"/>
                <a:gd name="connsiteY20" fmla="*/ 181751 h 811306"/>
                <a:gd name="connsiteX21" fmla="*/ 249131 w 993260"/>
                <a:gd name="connsiteY21" fmla="*/ 159082 h 811306"/>
                <a:gd name="connsiteX22" fmla="*/ 286373 w 993260"/>
                <a:gd name="connsiteY22" fmla="*/ 36305 h 811306"/>
                <a:gd name="connsiteX23" fmla="*/ 368765 w 993260"/>
                <a:gd name="connsiteY23" fmla="*/ 10682 h 811306"/>
                <a:gd name="connsiteX24" fmla="*/ 628130 w 993260"/>
                <a:gd name="connsiteY24" fmla="*/ 160701 h 811306"/>
                <a:gd name="connsiteX25" fmla="*/ 603937 w 993260"/>
                <a:gd name="connsiteY25" fmla="*/ 295861 h 811306"/>
                <a:gd name="connsiteX26" fmla="*/ 544787 w 993260"/>
                <a:gd name="connsiteY26" fmla="*/ 345677 h 811306"/>
                <a:gd name="connsiteX27" fmla="*/ 558884 w 993260"/>
                <a:gd name="connsiteY27" fmla="*/ 543130 h 811306"/>
                <a:gd name="connsiteX28" fmla="*/ 867017 w 993260"/>
                <a:gd name="connsiteY28" fmla="*/ 751156 h 811306"/>
                <a:gd name="connsiteX29" fmla="*/ 930930 w 993260"/>
                <a:gd name="connsiteY29" fmla="*/ 732963 h 811306"/>
                <a:gd name="connsiteX30" fmla="*/ 914071 w 993260"/>
                <a:gd name="connsiteY30" fmla="*/ 664478 h 811306"/>
                <a:gd name="connsiteX31" fmla="*/ 594317 w 993260"/>
                <a:gd name="connsiteY31" fmla="*/ 483027 h 811306"/>
                <a:gd name="connsiteX32" fmla="*/ 558884 w 993260"/>
                <a:gd name="connsiteY32" fmla="*/ 543130 h 811306"/>
                <a:gd name="connsiteX33" fmla="*/ 337046 w 993260"/>
                <a:gd name="connsiteY33" fmla="*/ 52783 h 811306"/>
                <a:gd name="connsiteX34" fmla="*/ 313901 w 993260"/>
                <a:gd name="connsiteY34" fmla="*/ 97074 h 811306"/>
                <a:gd name="connsiteX35" fmla="*/ 577934 w 993260"/>
                <a:gd name="connsiteY35" fmla="*/ 249284 h 811306"/>
                <a:gd name="connsiteX36" fmla="*/ 600984 w 993260"/>
                <a:gd name="connsiteY36" fmla="*/ 204707 h 811306"/>
                <a:gd name="connsiteX37" fmla="*/ 336951 w 993260"/>
                <a:gd name="connsiteY37" fmla="*/ 52783 h 811306"/>
                <a:gd name="connsiteX38" fmla="*/ 80062 w 993260"/>
                <a:gd name="connsiteY38" fmla="*/ 498267 h 811306"/>
                <a:gd name="connsiteX39" fmla="*/ 56154 w 993260"/>
                <a:gd name="connsiteY39" fmla="*/ 541892 h 811306"/>
                <a:gd name="connsiteX40" fmla="*/ 320378 w 993260"/>
                <a:gd name="connsiteY40" fmla="*/ 694958 h 811306"/>
                <a:gd name="connsiteX41" fmla="*/ 344666 w 993260"/>
                <a:gd name="connsiteY41" fmla="*/ 651239 h 811306"/>
                <a:gd name="connsiteX42" fmla="*/ 80157 w 993260"/>
                <a:gd name="connsiteY42" fmla="*/ 498267 h 811306"/>
                <a:gd name="connsiteX43" fmla="*/ 566694 w 993260"/>
                <a:gd name="connsiteY43" fmla="*/ 423496 h 811306"/>
                <a:gd name="connsiteX44" fmla="*/ 522593 w 993260"/>
                <a:gd name="connsiteY44" fmla="*/ 399302 h 811306"/>
                <a:gd name="connsiteX45" fmla="*/ 447632 w 993260"/>
                <a:gd name="connsiteY45" fmla="*/ 530843 h 811306"/>
                <a:gd name="connsiteX46" fmla="*/ 491447 w 993260"/>
                <a:gd name="connsiteY46" fmla="*/ 554274 h 811306"/>
                <a:gd name="connsiteX47" fmla="*/ 566694 w 993260"/>
                <a:gd name="connsiteY47" fmla="*/ 423496 h 81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93260" h="811306">
                  <a:moveTo>
                    <a:pt x="544787" y="345772"/>
                  </a:moveTo>
                  <a:cubicBezTo>
                    <a:pt x="577743" y="367679"/>
                    <a:pt x="616891" y="379967"/>
                    <a:pt x="619463" y="397683"/>
                  </a:cubicBezTo>
                  <a:cubicBezTo>
                    <a:pt x="630702" y="474074"/>
                    <a:pt x="700711" y="475883"/>
                    <a:pt x="746050" y="506459"/>
                  </a:cubicBezTo>
                  <a:cubicBezTo>
                    <a:pt x="806343" y="547130"/>
                    <a:pt x="872637" y="578753"/>
                    <a:pt x="935216" y="616091"/>
                  </a:cubicBezTo>
                  <a:cubicBezTo>
                    <a:pt x="993509" y="650858"/>
                    <a:pt x="1009130" y="709817"/>
                    <a:pt x="976460" y="762205"/>
                  </a:cubicBezTo>
                  <a:cubicBezTo>
                    <a:pt x="943694" y="814688"/>
                    <a:pt x="884639" y="826784"/>
                    <a:pt x="827870" y="790304"/>
                  </a:cubicBezTo>
                  <a:cubicBezTo>
                    <a:pt x="778530" y="758585"/>
                    <a:pt x="730619" y="724676"/>
                    <a:pt x="682137" y="691625"/>
                  </a:cubicBezTo>
                  <a:cubicBezTo>
                    <a:pt x="634988" y="659430"/>
                    <a:pt x="588030" y="627045"/>
                    <a:pt x="538024" y="592755"/>
                  </a:cubicBezTo>
                  <a:cubicBezTo>
                    <a:pt x="494495" y="644381"/>
                    <a:pt x="461633" y="590755"/>
                    <a:pt x="413532" y="577706"/>
                  </a:cubicBezTo>
                  <a:cubicBezTo>
                    <a:pt x="408389" y="601804"/>
                    <a:pt x="399911" y="624569"/>
                    <a:pt x="399435" y="647429"/>
                  </a:cubicBezTo>
                  <a:cubicBezTo>
                    <a:pt x="397625" y="724962"/>
                    <a:pt x="334094" y="763824"/>
                    <a:pt x="268276" y="725819"/>
                  </a:cubicBezTo>
                  <a:cubicBezTo>
                    <a:pt x="198267" y="685433"/>
                    <a:pt x="129592" y="642380"/>
                    <a:pt x="57964" y="604947"/>
                  </a:cubicBezTo>
                  <a:cubicBezTo>
                    <a:pt x="-22046" y="563132"/>
                    <a:pt x="-12616" y="521222"/>
                    <a:pt x="46058" y="463977"/>
                  </a:cubicBezTo>
                  <a:cubicBezTo>
                    <a:pt x="82157" y="428735"/>
                    <a:pt x="107875" y="390635"/>
                    <a:pt x="133878" y="350344"/>
                  </a:cubicBezTo>
                  <a:cubicBezTo>
                    <a:pt x="145689" y="331961"/>
                    <a:pt x="156262" y="304910"/>
                    <a:pt x="182741" y="323198"/>
                  </a:cubicBezTo>
                  <a:cubicBezTo>
                    <a:pt x="190457" y="328532"/>
                    <a:pt x="186361" y="359583"/>
                    <a:pt x="179503" y="375204"/>
                  </a:cubicBezTo>
                  <a:cubicBezTo>
                    <a:pt x="166454" y="405303"/>
                    <a:pt x="147499" y="432830"/>
                    <a:pt x="128925" y="465025"/>
                  </a:cubicBezTo>
                  <a:cubicBezTo>
                    <a:pt x="202839" y="507887"/>
                    <a:pt x="273705" y="548940"/>
                    <a:pt x="349715" y="592946"/>
                  </a:cubicBezTo>
                  <a:cubicBezTo>
                    <a:pt x="409627" y="489409"/>
                    <a:pt x="468110" y="388444"/>
                    <a:pt x="529356" y="282621"/>
                  </a:cubicBezTo>
                  <a:cubicBezTo>
                    <a:pt x="456490" y="240330"/>
                    <a:pt x="385814" y="199277"/>
                    <a:pt x="306471" y="153272"/>
                  </a:cubicBezTo>
                  <a:cubicBezTo>
                    <a:pt x="300375" y="162320"/>
                    <a:pt x="295898" y="176894"/>
                    <a:pt x="286373" y="181751"/>
                  </a:cubicBezTo>
                  <a:cubicBezTo>
                    <a:pt x="265133" y="192610"/>
                    <a:pt x="244178" y="184514"/>
                    <a:pt x="249131" y="159082"/>
                  </a:cubicBezTo>
                  <a:cubicBezTo>
                    <a:pt x="257322" y="117267"/>
                    <a:pt x="270657" y="76024"/>
                    <a:pt x="286373" y="36305"/>
                  </a:cubicBezTo>
                  <a:cubicBezTo>
                    <a:pt x="301899" y="-2843"/>
                    <a:pt x="334475" y="-8558"/>
                    <a:pt x="368765" y="10682"/>
                  </a:cubicBezTo>
                  <a:cubicBezTo>
                    <a:pt x="455918" y="59450"/>
                    <a:pt x="542691" y="108980"/>
                    <a:pt x="628130" y="160701"/>
                  </a:cubicBezTo>
                  <a:cubicBezTo>
                    <a:pt x="670326" y="186323"/>
                    <a:pt x="655086" y="260333"/>
                    <a:pt x="603937" y="295861"/>
                  </a:cubicBezTo>
                  <a:cubicBezTo>
                    <a:pt x="584411" y="309386"/>
                    <a:pt x="567456" y="326436"/>
                    <a:pt x="544787" y="345677"/>
                  </a:cubicBezTo>
                  <a:close/>
                  <a:moveTo>
                    <a:pt x="558884" y="543130"/>
                  </a:moveTo>
                  <a:cubicBezTo>
                    <a:pt x="662325" y="613901"/>
                    <a:pt x="763004" y="685052"/>
                    <a:pt x="867017" y="751156"/>
                  </a:cubicBezTo>
                  <a:cubicBezTo>
                    <a:pt x="880067" y="759443"/>
                    <a:pt x="917786" y="747536"/>
                    <a:pt x="930930" y="732963"/>
                  </a:cubicBezTo>
                  <a:cubicBezTo>
                    <a:pt x="951790" y="709913"/>
                    <a:pt x="941027" y="680099"/>
                    <a:pt x="914071" y="664478"/>
                  </a:cubicBezTo>
                  <a:cubicBezTo>
                    <a:pt x="808820" y="603518"/>
                    <a:pt x="702616" y="544273"/>
                    <a:pt x="594317" y="483027"/>
                  </a:cubicBezTo>
                  <a:cubicBezTo>
                    <a:pt x="581934" y="504077"/>
                    <a:pt x="571647" y="521413"/>
                    <a:pt x="558884" y="543130"/>
                  </a:cubicBezTo>
                  <a:close/>
                  <a:moveTo>
                    <a:pt x="337046" y="52783"/>
                  </a:moveTo>
                  <a:cubicBezTo>
                    <a:pt x="327902" y="70309"/>
                    <a:pt x="321235" y="82977"/>
                    <a:pt x="313901" y="97074"/>
                  </a:cubicBezTo>
                  <a:cubicBezTo>
                    <a:pt x="403150" y="148509"/>
                    <a:pt x="488684" y="197849"/>
                    <a:pt x="577934" y="249284"/>
                  </a:cubicBezTo>
                  <a:cubicBezTo>
                    <a:pt x="586887" y="231948"/>
                    <a:pt x="593555" y="219089"/>
                    <a:pt x="600984" y="204707"/>
                  </a:cubicBezTo>
                  <a:cubicBezTo>
                    <a:pt x="511544" y="153272"/>
                    <a:pt x="425915" y="103932"/>
                    <a:pt x="336951" y="52783"/>
                  </a:cubicBezTo>
                  <a:close/>
                  <a:moveTo>
                    <a:pt x="80062" y="498267"/>
                  </a:moveTo>
                  <a:cubicBezTo>
                    <a:pt x="70537" y="515603"/>
                    <a:pt x="63965" y="527509"/>
                    <a:pt x="56154" y="541892"/>
                  </a:cubicBezTo>
                  <a:cubicBezTo>
                    <a:pt x="145213" y="593517"/>
                    <a:pt x="231795" y="643714"/>
                    <a:pt x="320378" y="694958"/>
                  </a:cubicBezTo>
                  <a:cubicBezTo>
                    <a:pt x="329903" y="677813"/>
                    <a:pt x="336475" y="665907"/>
                    <a:pt x="344666" y="651239"/>
                  </a:cubicBezTo>
                  <a:cubicBezTo>
                    <a:pt x="256274" y="600089"/>
                    <a:pt x="170549" y="550559"/>
                    <a:pt x="80157" y="498267"/>
                  </a:cubicBezTo>
                  <a:close/>
                  <a:moveTo>
                    <a:pt x="566694" y="423496"/>
                  </a:moveTo>
                  <a:cubicBezTo>
                    <a:pt x="550406" y="414542"/>
                    <a:pt x="537738" y="407589"/>
                    <a:pt x="522593" y="399302"/>
                  </a:cubicBezTo>
                  <a:cubicBezTo>
                    <a:pt x="496400" y="445308"/>
                    <a:pt x="472492" y="487218"/>
                    <a:pt x="447632" y="530843"/>
                  </a:cubicBezTo>
                  <a:cubicBezTo>
                    <a:pt x="464015" y="539606"/>
                    <a:pt x="476302" y="546178"/>
                    <a:pt x="491447" y="554274"/>
                  </a:cubicBezTo>
                  <a:cubicBezTo>
                    <a:pt x="516497" y="510650"/>
                    <a:pt x="540596" y="468740"/>
                    <a:pt x="566694" y="42349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5DEA965A-EF21-487F-A17A-277319873F4B}"/>
                </a:ext>
              </a:extLst>
            </p:cNvPr>
            <p:cNvSpPr/>
            <p:nvPr/>
          </p:nvSpPr>
          <p:spPr>
            <a:xfrm>
              <a:off x="5590292" y="3034233"/>
              <a:ext cx="1030915" cy="260492"/>
            </a:xfrm>
            <a:custGeom>
              <a:avLst/>
              <a:gdLst>
                <a:gd name="connsiteX0" fmla="*/ 583527 w 1030915"/>
                <a:gd name="connsiteY0" fmla="*/ 208552 h 260492"/>
                <a:gd name="connsiteX1" fmla="*/ 961288 w 1030915"/>
                <a:gd name="connsiteY1" fmla="*/ 208552 h 260492"/>
                <a:gd name="connsiteX2" fmla="*/ 999007 w 1030915"/>
                <a:gd name="connsiteY2" fmla="*/ 209600 h 260492"/>
                <a:gd name="connsiteX3" fmla="*/ 1030916 w 1030915"/>
                <a:gd name="connsiteY3" fmla="*/ 235699 h 260492"/>
                <a:gd name="connsiteX4" fmla="*/ 1001007 w 1030915"/>
                <a:gd name="connsiteY4" fmla="*/ 258559 h 260492"/>
                <a:gd name="connsiteX5" fmla="*/ 972813 w 1030915"/>
                <a:gd name="connsiteY5" fmla="*/ 259606 h 260492"/>
                <a:gd name="connsiteX6" fmla="*/ 63462 w 1030915"/>
                <a:gd name="connsiteY6" fmla="*/ 259606 h 260492"/>
                <a:gd name="connsiteX7" fmla="*/ 978 w 1030915"/>
                <a:gd name="connsiteY7" fmla="*/ 197789 h 260492"/>
                <a:gd name="connsiteX8" fmla="*/ 42507 w 1030915"/>
                <a:gd name="connsiteY8" fmla="*/ 43579 h 260492"/>
                <a:gd name="connsiteX9" fmla="*/ 114420 w 1030915"/>
                <a:gd name="connsiteY9" fmla="*/ 2717 h 260492"/>
                <a:gd name="connsiteX10" fmla="*/ 457130 w 1030915"/>
                <a:gd name="connsiteY10" fmla="*/ 1288 h 260492"/>
                <a:gd name="connsiteX11" fmla="*/ 544950 w 1030915"/>
                <a:gd name="connsiteY11" fmla="*/ 76345 h 260492"/>
                <a:gd name="connsiteX12" fmla="*/ 583431 w 1030915"/>
                <a:gd name="connsiteY12" fmla="*/ 208457 h 260492"/>
                <a:gd name="connsiteX13" fmla="*/ 58890 w 1030915"/>
                <a:gd name="connsiteY13" fmla="*/ 205885 h 260492"/>
                <a:gd name="connsiteX14" fmla="*/ 514089 w 1030915"/>
                <a:gd name="connsiteY14" fmla="*/ 205885 h 260492"/>
                <a:gd name="connsiteX15" fmla="*/ 514089 w 1030915"/>
                <a:gd name="connsiteY15" fmla="*/ 162356 h 260492"/>
                <a:gd name="connsiteX16" fmla="*/ 58890 w 1030915"/>
                <a:gd name="connsiteY16" fmla="*/ 162356 h 260492"/>
                <a:gd name="connsiteX17" fmla="*/ 58890 w 1030915"/>
                <a:gd name="connsiteY17" fmla="*/ 205885 h 260492"/>
                <a:gd name="connsiteX18" fmla="*/ 84512 w 1030915"/>
                <a:gd name="connsiteY18" fmla="*/ 102063 h 260492"/>
                <a:gd name="connsiteX19" fmla="*/ 486372 w 1030915"/>
                <a:gd name="connsiteY19" fmla="*/ 102063 h 260492"/>
                <a:gd name="connsiteX20" fmla="*/ 453415 w 1030915"/>
                <a:gd name="connsiteY20" fmla="*/ 55390 h 260492"/>
                <a:gd name="connsiteX21" fmla="*/ 121088 w 1030915"/>
                <a:gd name="connsiteY21" fmla="*/ 55390 h 260492"/>
                <a:gd name="connsiteX22" fmla="*/ 84512 w 1030915"/>
                <a:gd name="connsiteY22" fmla="*/ 102063 h 26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30915" h="260492">
                  <a:moveTo>
                    <a:pt x="583527" y="208552"/>
                  </a:moveTo>
                  <a:cubicBezTo>
                    <a:pt x="704780" y="208552"/>
                    <a:pt x="832986" y="208552"/>
                    <a:pt x="961288" y="208552"/>
                  </a:cubicBezTo>
                  <a:cubicBezTo>
                    <a:pt x="973956" y="208552"/>
                    <a:pt x="988053" y="205123"/>
                    <a:pt x="999007" y="209600"/>
                  </a:cubicBezTo>
                  <a:cubicBezTo>
                    <a:pt x="1011199" y="214553"/>
                    <a:pt x="1020438" y="226650"/>
                    <a:pt x="1030916" y="235699"/>
                  </a:cubicBezTo>
                  <a:cubicBezTo>
                    <a:pt x="1021010" y="243509"/>
                    <a:pt x="1012152" y="253415"/>
                    <a:pt x="1001007" y="258559"/>
                  </a:cubicBezTo>
                  <a:cubicBezTo>
                    <a:pt x="993102" y="262178"/>
                    <a:pt x="982243" y="259606"/>
                    <a:pt x="972813" y="259606"/>
                  </a:cubicBezTo>
                  <a:cubicBezTo>
                    <a:pt x="669728" y="259606"/>
                    <a:pt x="366642" y="259702"/>
                    <a:pt x="63462" y="259606"/>
                  </a:cubicBezTo>
                  <a:cubicBezTo>
                    <a:pt x="3645" y="259606"/>
                    <a:pt x="8026" y="257797"/>
                    <a:pt x="978" y="197789"/>
                  </a:cubicBezTo>
                  <a:cubicBezTo>
                    <a:pt x="-5880" y="139020"/>
                    <a:pt x="24981" y="93014"/>
                    <a:pt x="42507" y="43579"/>
                  </a:cubicBezTo>
                  <a:cubicBezTo>
                    <a:pt x="49746" y="23386"/>
                    <a:pt x="88989" y="3670"/>
                    <a:pt x="114420" y="2717"/>
                  </a:cubicBezTo>
                  <a:cubicBezTo>
                    <a:pt x="228530" y="-1569"/>
                    <a:pt x="342830" y="241"/>
                    <a:pt x="457130" y="1288"/>
                  </a:cubicBezTo>
                  <a:cubicBezTo>
                    <a:pt x="509898" y="1765"/>
                    <a:pt x="533806" y="26053"/>
                    <a:pt x="544950" y="76345"/>
                  </a:cubicBezTo>
                  <a:cubicBezTo>
                    <a:pt x="554094" y="117589"/>
                    <a:pt x="568382" y="157689"/>
                    <a:pt x="583431" y="208457"/>
                  </a:cubicBezTo>
                  <a:close/>
                  <a:moveTo>
                    <a:pt x="58890" y="205885"/>
                  </a:moveTo>
                  <a:lnTo>
                    <a:pt x="514089" y="205885"/>
                  </a:lnTo>
                  <a:lnTo>
                    <a:pt x="514089" y="162356"/>
                  </a:lnTo>
                  <a:lnTo>
                    <a:pt x="58890" y="162356"/>
                  </a:lnTo>
                  <a:lnTo>
                    <a:pt x="58890" y="205885"/>
                  </a:lnTo>
                  <a:close/>
                  <a:moveTo>
                    <a:pt x="84512" y="102063"/>
                  </a:moveTo>
                  <a:lnTo>
                    <a:pt x="486372" y="102063"/>
                  </a:lnTo>
                  <a:cubicBezTo>
                    <a:pt x="496087" y="69583"/>
                    <a:pt x="485324" y="55295"/>
                    <a:pt x="453415" y="55390"/>
                  </a:cubicBezTo>
                  <a:cubicBezTo>
                    <a:pt x="342639" y="55676"/>
                    <a:pt x="231864" y="55676"/>
                    <a:pt x="121088" y="55390"/>
                  </a:cubicBezTo>
                  <a:cubicBezTo>
                    <a:pt x="90132" y="55390"/>
                    <a:pt x="78035" y="69202"/>
                    <a:pt x="84512" y="1020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E6606D0F-AC62-48DA-8731-BFCF26538E0F}"/>
                </a:ext>
              </a:extLst>
            </p:cNvPr>
            <p:cNvSpPr/>
            <p:nvPr/>
          </p:nvSpPr>
          <p:spPr>
            <a:xfrm>
              <a:off x="6571664" y="3589015"/>
              <a:ext cx="593059" cy="492292"/>
            </a:xfrm>
            <a:custGeom>
              <a:avLst/>
              <a:gdLst>
                <a:gd name="connsiteX0" fmla="*/ 296908 w 593059"/>
                <a:gd name="connsiteY0" fmla="*/ 491590 h 492292"/>
                <a:gd name="connsiteX1" fmla="*/ 54306 w 593059"/>
                <a:gd name="connsiteY1" fmla="*/ 492066 h 492292"/>
                <a:gd name="connsiteX2" fmla="*/ 14 w 593059"/>
                <a:gd name="connsiteY2" fmla="*/ 441012 h 492292"/>
                <a:gd name="connsiteX3" fmla="*/ 14 w 593059"/>
                <a:gd name="connsiteY3" fmla="*/ 50868 h 492292"/>
                <a:gd name="connsiteX4" fmla="*/ 48972 w 593059"/>
                <a:gd name="connsiteY4" fmla="*/ 4 h 492292"/>
                <a:gd name="connsiteX5" fmla="*/ 543701 w 593059"/>
                <a:gd name="connsiteY5" fmla="*/ 4 h 492292"/>
                <a:gd name="connsiteX6" fmla="*/ 593040 w 593059"/>
                <a:gd name="connsiteY6" fmla="*/ 50677 h 492292"/>
                <a:gd name="connsiteX7" fmla="*/ 593040 w 593059"/>
                <a:gd name="connsiteY7" fmla="*/ 440821 h 492292"/>
                <a:gd name="connsiteX8" fmla="*/ 539319 w 593059"/>
                <a:gd name="connsiteY8" fmla="*/ 492256 h 492292"/>
                <a:gd name="connsiteX9" fmla="*/ 296717 w 593059"/>
                <a:gd name="connsiteY9" fmla="*/ 491780 h 492292"/>
                <a:gd name="connsiteX10" fmla="*/ 296717 w 593059"/>
                <a:gd name="connsiteY10" fmla="*/ 491494 h 492292"/>
                <a:gd name="connsiteX11" fmla="*/ 54687 w 593059"/>
                <a:gd name="connsiteY11" fmla="*/ 55345 h 492292"/>
                <a:gd name="connsiteX12" fmla="*/ 54687 w 593059"/>
                <a:gd name="connsiteY12" fmla="*/ 433963 h 492292"/>
                <a:gd name="connsiteX13" fmla="*/ 537319 w 593059"/>
                <a:gd name="connsiteY13" fmla="*/ 433963 h 492292"/>
                <a:gd name="connsiteX14" fmla="*/ 537319 w 593059"/>
                <a:gd name="connsiteY14" fmla="*/ 55345 h 492292"/>
                <a:gd name="connsiteX15" fmla="*/ 54687 w 593059"/>
                <a:gd name="connsiteY15" fmla="*/ 55345 h 49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3059" h="492292">
                  <a:moveTo>
                    <a:pt x="296908" y="491590"/>
                  </a:moveTo>
                  <a:cubicBezTo>
                    <a:pt x="216040" y="491590"/>
                    <a:pt x="135173" y="490446"/>
                    <a:pt x="54306" y="492066"/>
                  </a:cubicBezTo>
                  <a:cubicBezTo>
                    <a:pt x="16968" y="492828"/>
                    <a:pt x="-558" y="482255"/>
                    <a:pt x="14" y="441012"/>
                  </a:cubicBezTo>
                  <a:cubicBezTo>
                    <a:pt x="1918" y="310995"/>
                    <a:pt x="1728" y="180884"/>
                    <a:pt x="14" y="50868"/>
                  </a:cubicBezTo>
                  <a:cubicBezTo>
                    <a:pt x="-463" y="14101"/>
                    <a:pt x="11634" y="-186"/>
                    <a:pt x="48972" y="4"/>
                  </a:cubicBezTo>
                  <a:cubicBezTo>
                    <a:pt x="213850" y="1147"/>
                    <a:pt x="378823" y="1147"/>
                    <a:pt x="543701" y="4"/>
                  </a:cubicBezTo>
                  <a:cubicBezTo>
                    <a:pt x="580848" y="-281"/>
                    <a:pt x="593516" y="13720"/>
                    <a:pt x="593040" y="50677"/>
                  </a:cubicBezTo>
                  <a:cubicBezTo>
                    <a:pt x="591421" y="180694"/>
                    <a:pt x="591040" y="310805"/>
                    <a:pt x="593040" y="440821"/>
                  </a:cubicBezTo>
                  <a:cubicBezTo>
                    <a:pt x="593707" y="481969"/>
                    <a:pt x="576943" y="493018"/>
                    <a:pt x="539319" y="492256"/>
                  </a:cubicBezTo>
                  <a:cubicBezTo>
                    <a:pt x="458452" y="490637"/>
                    <a:pt x="377585" y="491780"/>
                    <a:pt x="296717" y="491780"/>
                  </a:cubicBezTo>
                  <a:lnTo>
                    <a:pt x="296717" y="491494"/>
                  </a:lnTo>
                  <a:close/>
                  <a:moveTo>
                    <a:pt x="54687" y="55345"/>
                  </a:moveTo>
                  <a:lnTo>
                    <a:pt x="54687" y="433963"/>
                  </a:lnTo>
                  <a:lnTo>
                    <a:pt x="537319" y="433963"/>
                  </a:lnTo>
                  <a:lnTo>
                    <a:pt x="537319" y="55345"/>
                  </a:lnTo>
                  <a:lnTo>
                    <a:pt x="54687" y="5534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BD94A7DC-C4ED-40F2-8FA0-8CB47D5C269C}"/>
                </a:ext>
              </a:extLst>
            </p:cNvPr>
            <p:cNvSpPr/>
            <p:nvPr/>
          </p:nvSpPr>
          <p:spPr>
            <a:xfrm>
              <a:off x="5493237" y="3557968"/>
              <a:ext cx="633337" cy="328612"/>
            </a:xfrm>
            <a:custGeom>
              <a:avLst/>
              <a:gdLst>
                <a:gd name="connsiteX0" fmla="*/ 357779 w 633337"/>
                <a:gd name="connsiteY0" fmla="*/ 143066 h 328612"/>
                <a:gd name="connsiteX1" fmla="*/ 586284 w 633337"/>
                <a:gd name="connsiteY1" fmla="*/ 144209 h 328612"/>
                <a:gd name="connsiteX2" fmla="*/ 633338 w 633337"/>
                <a:gd name="connsiteY2" fmla="*/ 169069 h 328612"/>
                <a:gd name="connsiteX3" fmla="*/ 587141 w 633337"/>
                <a:gd name="connsiteY3" fmla="*/ 195167 h 328612"/>
                <a:gd name="connsiteX4" fmla="*/ 363685 w 633337"/>
                <a:gd name="connsiteY4" fmla="*/ 195167 h 328612"/>
                <a:gd name="connsiteX5" fmla="*/ 295867 w 633337"/>
                <a:gd name="connsiteY5" fmla="*/ 169831 h 328612"/>
                <a:gd name="connsiteX6" fmla="*/ 268054 w 633337"/>
                <a:gd name="connsiteY6" fmla="*/ 293275 h 328612"/>
                <a:gd name="connsiteX7" fmla="*/ 242146 w 633337"/>
                <a:gd name="connsiteY7" fmla="*/ 328613 h 328612"/>
                <a:gd name="connsiteX8" fmla="*/ 210618 w 633337"/>
                <a:gd name="connsiteY8" fmla="*/ 294227 h 328612"/>
                <a:gd name="connsiteX9" fmla="*/ 182710 w 633337"/>
                <a:gd name="connsiteY9" fmla="*/ 203549 h 328612"/>
                <a:gd name="connsiteX10" fmla="*/ 113177 w 633337"/>
                <a:gd name="connsiteY10" fmla="*/ 210312 h 328612"/>
                <a:gd name="connsiteX11" fmla="*/ 71934 w 633337"/>
                <a:gd name="connsiteY11" fmla="*/ 196501 h 328612"/>
                <a:gd name="connsiteX12" fmla="*/ 20 w 633337"/>
                <a:gd name="connsiteY12" fmla="*/ 168402 h 328612"/>
                <a:gd name="connsiteX13" fmla="*/ 73934 w 633337"/>
                <a:gd name="connsiteY13" fmla="*/ 143351 h 328612"/>
                <a:gd name="connsiteX14" fmla="*/ 102414 w 633337"/>
                <a:gd name="connsiteY14" fmla="*/ 143256 h 328612"/>
                <a:gd name="connsiteX15" fmla="*/ 158707 w 633337"/>
                <a:gd name="connsiteY15" fmla="*/ 108776 h 328612"/>
                <a:gd name="connsiteX16" fmla="*/ 184234 w 633337"/>
                <a:gd name="connsiteY16" fmla="*/ 87344 h 328612"/>
                <a:gd name="connsiteX17" fmla="*/ 211952 w 633337"/>
                <a:gd name="connsiteY17" fmla="*/ 113538 h 328612"/>
                <a:gd name="connsiteX18" fmla="*/ 237002 w 633337"/>
                <a:gd name="connsiteY18" fmla="*/ 193167 h 328612"/>
                <a:gd name="connsiteX19" fmla="*/ 272435 w 633337"/>
                <a:gd name="connsiteY19" fmla="*/ 35624 h 328612"/>
                <a:gd name="connsiteX20" fmla="*/ 303106 w 633337"/>
                <a:gd name="connsiteY20" fmla="*/ 0 h 328612"/>
                <a:gd name="connsiteX21" fmla="*/ 329109 w 633337"/>
                <a:gd name="connsiteY21" fmla="*/ 34576 h 328612"/>
                <a:gd name="connsiteX22" fmla="*/ 357970 w 633337"/>
                <a:gd name="connsiteY22" fmla="*/ 142970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3337" h="328612">
                  <a:moveTo>
                    <a:pt x="357779" y="143066"/>
                  </a:moveTo>
                  <a:cubicBezTo>
                    <a:pt x="437504" y="143066"/>
                    <a:pt x="511989" y="141542"/>
                    <a:pt x="586284" y="144209"/>
                  </a:cubicBezTo>
                  <a:cubicBezTo>
                    <a:pt x="602286" y="144780"/>
                    <a:pt x="617621" y="160401"/>
                    <a:pt x="633338" y="169069"/>
                  </a:cubicBezTo>
                  <a:cubicBezTo>
                    <a:pt x="618002" y="178213"/>
                    <a:pt x="602858" y="194596"/>
                    <a:pt x="587141" y="195167"/>
                  </a:cubicBezTo>
                  <a:cubicBezTo>
                    <a:pt x="512751" y="197930"/>
                    <a:pt x="438075" y="198311"/>
                    <a:pt x="363685" y="195167"/>
                  </a:cubicBezTo>
                  <a:cubicBezTo>
                    <a:pt x="341587" y="194215"/>
                    <a:pt x="320060" y="179261"/>
                    <a:pt x="295867" y="169831"/>
                  </a:cubicBezTo>
                  <a:cubicBezTo>
                    <a:pt x="288342" y="204311"/>
                    <a:pt x="279960" y="249269"/>
                    <a:pt x="268054" y="293275"/>
                  </a:cubicBezTo>
                  <a:cubicBezTo>
                    <a:pt x="264530" y="306419"/>
                    <a:pt x="251099" y="316897"/>
                    <a:pt x="242146" y="328613"/>
                  </a:cubicBezTo>
                  <a:cubicBezTo>
                    <a:pt x="231287" y="317278"/>
                    <a:pt x="216238" y="307753"/>
                    <a:pt x="210618" y="294227"/>
                  </a:cubicBezTo>
                  <a:cubicBezTo>
                    <a:pt x="199093" y="266795"/>
                    <a:pt x="192711" y="237173"/>
                    <a:pt x="182710" y="203549"/>
                  </a:cubicBezTo>
                  <a:cubicBezTo>
                    <a:pt x="159850" y="239078"/>
                    <a:pt x="138895" y="253460"/>
                    <a:pt x="113177" y="210312"/>
                  </a:cubicBezTo>
                  <a:cubicBezTo>
                    <a:pt x="107462" y="200787"/>
                    <a:pt x="86317" y="200120"/>
                    <a:pt x="71934" y="196501"/>
                  </a:cubicBezTo>
                  <a:cubicBezTo>
                    <a:pt x="45931" y="189929"/>
                    <a:pt x="-1123" y="213170"/>
                    <a:pt x="20" y="168402"/>
                  </a:cubicBezTo>
                  <a:cubicBezTo>
                    <a:pt x="1163" y="124587"/>
                    <a:pt x="47741" y="149352"/>
                    <a:pt x="73934" y="143351"/>
                  </a:cubicBezTo>
                  <a:cubicBezTo>
                    <a:pt x="82983" y="141256"/>
                    <a:pt x="93080" y="141923"/>
                    <a:pt x="102414" y="143256"/>
                  </a:cubicBezTo>
                  <a:cubicBezTo>
                    <a:pt x="131084" y="147447"/>
                    <a:pt x="150611" y="140399"/>
                    <a:pt x="158707" y="108776"/>
                  </a:cubicBezTo>
                  <a:cubicBezTo>
                    <a:pt x="161088" y="99441"/>
                    <a:pt x="177757" y="85630"/>
                    <a:pt x="184234" y="87344"/>
                  </a:cubicBezTo>
                  <a:cubicBezTo>
                    <a:pt x="195188" y="90297"/>
                    <a:pt x="206903" y="102394"/>
                    <a:pt x="211952" y="113538"/>
                  </a:cubicBezTo>
                  <a:cubicBezTo>
                    <a:pt x="221381" y="134588"/>
                    <a:pt x="226239" y="157639"/>
                    <a:pt x="237002" y="193167"/>
                  </a:cubicBezTo>
                  <a:cubicBezTo>
                    <a:pt x="250528" y="130969"/>
                    <a:pt x="259291" y="82772"/>
                    <a:pt x="272435" y="35624"/>
                  </a:cubicBezTo>
                  <a:cubicBezTo>
                    <a:pt x="276245" y="22003"/>
                    <a:pt x="292533" y="11811"/>
                    <a:pt x="303106" y="0"/>
                  </a:cubicBezTo>
                  <a:cubicBezTo>
                    <a:pt x="311964" y="11430"/>
                    <a:pt x="324823" y="21622"/>
                    <a:pt x="329109" y="34576"/>
                  </a:cubicBezTo>
                  <a:cubicBezTo>
                    <a:pt x="340444" y="68961"/>
                    <a:pt x="348064" y="104680"/>
                    <a:pt x="357970" y="14297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4FBAB9E1-1925-499E-9DFA-BABF0FC25867}"/>
                </a:ext>
              </a:extLst>
            </p:cNvPr>
            <p:cNvSpPr/>
            <p:nvPr/>
          </p:nvSpPr>
          <p:spPr>
            <a:xfrm>
              <a:off x="4948088" y="2817131"/>
              <a:ext cx="521547" cy="602857"/>
            </a:xfrm>
            <a:custGeom>
              <a:avLst/>
              <a:gdLst>
                <a:gd name="connsiteX0" fmla="*/ 140261 w 521547"/>
                <a:gd name="connsiteY0" fmla="*/ 140190 h 602857"/>
                <a:gd name="connsiteX1" fmla="*/ 208270 w 521547"/>
                <a:gd name="connsiteY1" fmla="*/ 80659 h 602857"/>
                <a:gd name="connsiteX2" fmla="*/ 249132 w 521547"/>
                <a:gd name="connsiteY2" fmla="*/ 60561 h 602857"/>
                <a:gd name="connsiteX3" fmla="*/ 329523 w 521547"/>
                <a:gd name="connsiteY3" fmla="*/ 25605 h 602857"/>
                <a:gd name="connsiteX4" fmla="*/ 375529 w 521547"/>
                <a:gd name="connsiteY4" fmla="*/ 11222 h 602857"/>
                <a:gd name="connsiteX5" fmla="*/ 427250 w 521547"/>
                <a:gd name="connsiteY5" fmla="*/ 22461 h 602857"/>
                <a:gd name="connsiteX6" fmla="*/ 486971 w 521547"/>
                <a:gd name="connsiteY6" fmla="*/ 8079 h 602857"/>
                <a:gd name="connsiteX7" fmla="*/ 521547 w 521547"/>
                <a:gd name="connsiteY7" fmla="*/ 22842 h 602857"/>
                <a:gd name="connsiteX8" fmla="*/ 498782 w 521547"/>
                <a:gd name="connsiteY8" fmla="*/ 55989 h 602857"/>
                <a:gd name="connsiteX9" fmla="*/ 376100 w 521547"/>
                <a:gd name="connsiteY9" fmla="*/ 92565 h 602857"/>
                <a:gd name="connsiteX10" fmla="*/ 261610 w 521547"/>
                <a:gd name="connsiteY10" fmla="*/ 137904 h 602857"/>
                <a:gd name="connsiteX11" fmla="*/ 93208 w 521547"/>
                <a:gd name="connsiteY11" fmla="*/ 540717 h 602857"/>
                <a:gd name="connsiteX12" fmla="*/ 102257 w 521547"/>
                <a:gd name="connsiteY12" fmla="*/ 572244 h 602857"/>
                <a:gd name="connsiteX13" fmla="*/ 86540 w 521547"/>
                <a:gd name="connsiteY13" fmla="*/ 602058 h 602857"/>
                <a:gd name="connsiteX14" fmla="*/ 58823 w 521547"/>
                <a:gd name="connsiteY14" fmla="*/ 591866 h 602857"/>
                <a:gd name="connsiteX15" fmla="*/ 16722 w 521547"/>
                <a:gd name="connsiteY15" fmla="*/ 556147 h 602857"/>
                <a:gd name="connsiteX16" fmla="*/ 11579 w 521547"/>
                <a:gd name="connsiteY16" fmla="*/ 512046 h 602857"/>
                <a:gd name="connsiteX17" fmla="*/ 4625 w 521547"/>
                <a:gd name="connsiteY17" fmla="*/ 419178 h 602857"/>
                <a:gd name="connsiteX18" fmla="*/ 5864 w 521547"/>
                <a:gd name="connsiteY18" fmla="*/ 379458 h 602857"/>
                <a:gd name="connsiteX19" fmla="*/ 28724 w 521547"/>
                <a:gd name="connsiteY19" fmla="*/ 281732 h 602857"/>
                <a:gd name="connsiteX20" fmla="*/ 46250 w 521547"/>
                <a:gd name="connsiteY20" fmla="*/ 245727 h 602857"/>
                <a:gd name="connsiteX21" fmla="*/ 101780 w 521547"/>
                <a:gd name="connsiteY21" fmla="*/ 161812 h 602857"/>
                <a:gd name="connsiteX22" fmla="*/ 129117 w 521547"/>
                <a:gd name="connsiteY22" fmla="*/ 128665 h 602857"/>
                <a:gd name="connsiteX23" fmla="*/ 140261 w 521547"/>
                <a:gd name="connsiteY23" fmla="*/ 140286 h 60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1547" h="602857">
                  <a:moveTo>
                    <a:pt x="140261" y="140190"/>
                  </a:moveTo>
                  <a:cubicBezTo>
                    <a:pt x="170456" y="130856"/>
                    <a:pt x="205412" y="129903"/>
                    <a:pt x="208270" y="80659"/>
                  </a:cubicBezTo>
                  <a:cubicBezTo>
                    <a:pt x="208746" y="72658"/>
                    <a:pt x="238083" y="57037"/>
                    <a:pt x="249132" y="60561"/>
                  </a:cubicBezTo>
                  <a:cubicBezTo>
                    <a:pt x="292947" y="74468"/>
                    <a:pt x="315426" y="66657"/>
                    <a:pt x="329523" y="25605"/>
                  </a:cubicBezTo>
                  <a:cubicBezTo>
                    <a:pt x="338096" y="554"/>
                    <a:pt x="361241" y="-9638"/>
                    <a:pt x="375529" y="11222"/>
                  </a:cubicBezTo>
                  <a:cubicBezTo>
                    <a:pt x="392864" y="36558"/>
                    <a:pt x="408390" y="27224"/>
                    <a:pt x="427250" y="22461"/>
                  </a:cubicBezTo>
                  <a:cubicBezTo>
                    <a:pt x="447157" y="17413"/>
                    <a:pt x="466874" y="9412"/>
                    <a:pt x="486971" y="8079"/>
                  </a:cubicBezTo>
                  <a:cubicBezTo>
                    <a:pt x="498116" y="7317"/>
                    <a:pt x="510022" y="17604"/>
                    <a:pt x="521547" y="22842"/>
                  </a:cubicBezTo>
                  <a:cubicBezTo>
                    <a:pt x="514118" y="34272"/>
                    <a:pt x="509069" y="52275"/>
                    <a:pt x="498782" y="55989"/>
                  </a:cubicBezTo>
                  <a:cubicBezTo>
                    <a:pt x="458682" y="70467"/>
                    <a:pt x="416486" y="78945"/>
                    <a:pt x="376100" y="92565"/>
                  </a:cubicBezTo>
                  <a:cubicBezTo>
                    <a:pt x="337238" y="105615"/>
                    <a:pt x="298091" y="119426"/>
                    <a:pt x="261610" y="137904"/>
                  </a:cubicBezTo>
                  <a:cubicBezTo>
                    <a:pt x="101018" y="219057"/>
                    <a:pt x="38915" y="369267"/>
                    <a:pt x="93208" y="540717"/>
                  </a:cubicBezTo>
                  <a:cubicBezTo>
                    <a:pt x="96542" y="551289"/>
                    <a:pt x="103304" y="562148"/>
                    <a:pt x="102257" y="572244"/>
                  </a:cubicBezTo>
                  <a:cubicBezTo>
                    <a:pt x="101114" y="583008"/>
                    <a:pt x="94922" y="596247"/>
                    <a:pt x="86540" y="602058"/>
                  </a:cubicBezTo>
                  <a:cubicBezTo>
                    <a:pt x="81778" y="605392"/>
                    <a:pt x="67109" y="597581"/>
                    <a:pt x="58823" y="591866"/>
                  </a:cubicBezTo>
                  <a:cubicBezTo>
                    <a:pt x="43678" y="581389"/>
                    <a:pt x="26342" y="571006"/>
                    <a:pt x="16722" y="556147"/>
                  </a:cubicBezTo>
                  <a:cubicBezTo>
                    <a:pt x="9293" y="544622"/>
                    <a:pt x="5102" y="521762"/>
                    <a:pt x="11579" y="512046"/>
                  </a:cubicBezTo>
                  <a:cubicBezTo>
                    <a:pt x="34629" y="477471"/>
                    <a:pt x="33486" y="449658"/>
                    <a:pt x="4625" y="419178"/>
                  </a:cubicBezTo>
                  <a:cubicBezTo>
                    <a:pt x="-2137" y="412034"/>
                    <a:pt x="-1280" y="385364"/>
                    <a:pt x="5864" y="379458"/>
                  </a:cubicBezTo>
                  <a:cubicBezTo>
                    <a:pt x="39487" y="351455"/>
                    <a:pt x="46345" y="321737"/>
                    <a:pt x="28724" y="281732"/>
                  </a:cubicBezTo>
                  <a:cubicBezTo>
                    <a:pt x="25009" y="273445"/>
                    <a:pt x="36439" y="249823"/>
                    <a:pt x="46250" y="245727"/>
                  </a:cubicBezTo>
                  <a:cubicBezTo>
                    <a:pt x="84731" y="229440"/>
                    <a:pt x="105400" y="206484"/>
                    <a:pt x="101780" y="161812"/>
                  </a:cubicBezTo>
                  <a:cubicBezTo>
                    <a:pt x="100923" y="151620"/>
                    <a:pt x="119497" y="139809"/>
                    <a:pt x="129117" y="128665"/>
                  </a:cubicBezTo>
                  <a:cubicBezTo>
                    <a:pt x="132832" y="132570"/>
                    <a:pt x="136547" y="136476"/>
                    <a:pt x="140261" y="14028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B8639A91-B18B-4A4A-AB76-14D92C38095F}"/>
                </a:ext>
              </a:extLst>
            </p:cNvPr>
            <p:cNvSpPr/>
            <p:nvPr/>
          </p:nvSpPr>
          <p:spPr>
            <a:xfrm>
              <a:off x="6737127" y="2807208"/>
              <a:ext cx="473167" cy="612266"/>
            </a:xfrm>
            <a:custGeom>
              <a:avLst/>
              <a:gdLst>
                <a:gd name="connsiteX0" fmla="*/ 79724 w 473167"/>
                <a:gd name="connsiteY0" fmla="*/ 190 h 612266"/>
                <a:gd name="connsiteX1" fmla="*/ 169450 w 473167"/>
                <a:gd name="connsiteY1" fmla="*/ 47625 h 612266"/>
                <a:gd name="connsiteX2" fmla="*/ 214789 w 473167"/>
                <a:gd name="connsiteY2" fmla="*/ 67151 h 612266"/>
                <a:gd name="connsiteX3" fmla="*/ 276892 w 473167"/>
                <a:gd name="connsiteY3" fmla="*/ 102584 h 612266"/>
                <a:gd name="connsiteX4" fmla="*/ 314039 w 473167"/>
                <a:gd name="connsiteY4" fmla="*/ 126206 h 612266"/>
                <a:gd name="connsiteX5" fmla="*/ 366903 w 473167"/>
                <a:gd name="connsiteY5" fmla="*/ 177260 h 612266"/>
                <a:gd name="connsiteX6" fmla="*/ 400812 w 473167"/>
                <a:gd name="connsiteY6" fmla="*/ 216122 h 612266"/>
                <a:gd name="connsiteX7" fmla="*/ 434054 w 473167"/>
                <a:gd name="connsiteY7" fmla="*/ 279463 h 612266"/>
                <a:gd name="connsiteX8" fmla="*/ 449866 w 473167"/>
                <a:gd name="connsiteY8" fmla="*/ 323755 h 612266"/>
                <a:gd name="connsiteX9" fmla="*/ 464058 w 473167"/>
                <a:gd name="connsiteY9" fmla="*/ 396430 h 612266"/>
                <a:gd name="connsiteX10" fmla="*/ 470440 w 473167"/>
                <a:gd name="connsiteY10" fmla="*/ 438912 h 612266"/>
                <a:gd name="connsiteX11" fmla="*/ 465392 w 473167"/>
                <a:gd name="connsiteY11" fmla="*/ 520827 h 612266"/>
                <a:gd name="connsiteX12" fmla="*/ 423196 w 473167"/>
                <a:gd name="connsiteY12" fmla="*/ 581311 h 612266"/>
                <a:gd name="connsiteX13" fmla="*/ 384334 w 473167"/>
                <a:gd name="connsiteY13" fmla="*/ 612267 h 612266"/>
                <a:gd name="connsiteX14" fmla="*/ 375952 w 473167"/>
                <a:gd name="connsiteY14" fmla="*/ 562547 h 612266"/>
                <a:gd name="connsiteX15" fmla="*/ 395478 w 473167"/>
                <a:gd name="connsiteY15" fmla="*/ 455390 h 612266"/>
                <a:gd name="connsiteX16" fmla="*/ 238316 w 473167"/>
                <a:gd name="connsiteY16" fmla="*/ 163640 h 612266"/>
                <a:gd name="connsiteX17" fmla="*/ 36195 w 473167"/>
                <a:gd name="connsiteY17" fmla="*/ 82582 h 612266"/>
                <a:gd name="connsiteX18" fmla="*/ 0 w 473167"/>
                <a:gd name="connsiteY18" fmla="*/ 51816 h 612266"/>
                <a:gd name="connsiteX19" fmla="*/ 35338 w 473167"/>
                <a:gd name="connsiteY19" fmla="*/ 28194 h 612266"/>
                <a:gd name="connsiteX20" fmla="*/ 79724 w 473167"/>
                <a:gd name="connsiteY20" fmla="*/ 0 h 61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3167" h="612266">
                  <a:moveTo>
                    <a:pt x="79724" y="190"/>
                  </a:moveTo>
                  <a:cubicBezTo>
                    <a:pt x="85344" y="51721"/>
                    <a:pt x="127254" y="72295"/>
                    <a:pt x="169450" y="47625"/>
                  </a:cubicBezTo>
                  <a:cubicBezTo>
                    <a:pt x="193834" y="33433"/>
                    <a:pt x="210598" y="41624"/>
                    <a:pt x="214789" y="67151"/>
                  </a:cubicBezTo>
                  <a:cubicBezTo>
                    <a:pt x="221266" y="107252"/>
                    <a:pt x="240697" y="113348"/>
                    <a:pt x="276892" y="102584"/>
                  </a:cubicBezTo>
                  <a:cubicBezTo>
                    <a:pt x="286703" y="99631"/>
                    <a:pt x="313658" y="117253"/>
                    <a:pt x="314039" y="126206"/>
                  </a:cubicBezTo>
                  <a:cubicBezTo>
                    <a:pt x="315659" y="162877"/>
                    <a:pt x="335947" y="175831"/>
                    <a:pt x="366903" y="177260"/>
                  </a:cubicBezTo>
                  <a:cubicBezTo>
                    <a:pt x="394335" y="178498"/>
                    <a:pt x="398050" y="190690"/>
                    <a:pt x="400812" y="216122"/>
                  </a:cubicBezTo>
                  <a:cubicBezTo>
                    <a:pt x="403193" y="238125"/>
                    <a:pt x="423291" y="257937"/>
                    <a:pt x="434054" y="279463"/>
                  </a:cubicBezTo>
                  <a:cubicBezTo>
                    <a:pt x="441198" y="293846"/>
                    <a:pt x="454533" y="313373"/>
                    <a:pt x="449866" y="323755"/>
                  </a:cubicBezTo>
                  <a:cubicBezTo>
                    <a:pt x="436340" y="353759"/>
                    <a:pt x="437198" y="374332"/>
                    <a:pt x="464058" y="396430"/>
                  </a:cubicBezTo>
                  <a:cubicBezTo>
                    <a:pt x="472726" y="403574"/>
                    <a:pt x="475964" y="435197"/>
                    <a:pt x="470440" y="438912"/>
                  </a:cubicBezTo>
                  <a:cubicBezTo>
                    <a:pt x="422910" y="471011"/>
                    <a:pt x="444817" y="499396"/>
                    <a:pt x="465392" y="520827"/>
                  </a:cubicBezTo>
                  <a:cubicBezTo>
                    <a:pt x="449866" y="543497"/>
                    <a:pt x="438245" y="563880"/>
                    <a:pt x="423196" y="581311"/>
                  </a:cubicBezTo>
                  <a:cubicBezTo>
                    <a:pt x="412623" y="593693"/>
                    <a:pt x="397383" y="602075"/>
                    <a:pt x="384334" y="612267"/>
                  </a:cubicBezTo>
                  <a:cubicBezTo>
                    <a:pt x="381286" y="595693"/>
                    <a:pt x="374047" y="578549"/>
                    <a:pt x="375952" y="562547"/>
                  </a:cubicBezTo>
                  <a:cubicBezTo>
                    <a:pt x="380333" y="526542"/>
                    <a:pt x="393668" y="491395"/>
                    <a:pt x="395478" y="455390"/>
                  </a:cubicBezTo>
                  <a:cubicBezTo>
                    <a:pt x="401955" y="327279"/>
                    <a:pt x="354425" y="223933"/>
                    <a:pt x="238316" y="163640"/>
                  </a:cubicBezTo>
                  <a:cubicBezTo>
                    <a:pt x="174212" y="130302"/>
                    <a:pt x="103251" y="110490"/>
                    <a:pt x="36195" y="82582"/>
                  </a:cubicBezTo>
                  <a:cubicBezTo>
                    <a:pt x="22288" y="76771"/>
                    <a:pt x="12002" y="62294"/>
                    <a:pt x="0" y="51816"/>
                  </a:cubicBezTo>
                  <a:cubicBezTo>
                    <a:pt x="11811" y="43910"/>
                    <a:pt x="23432" y="35909"/>
                    <a:pt x="35338" y="28194"/>
                  </a:cubicBezTo>
                  <a:cubicBezTo>
                    <a:pt x="48578" y="19526"/>
                    <a:pt x="62103" y="11144"/>
                    <a:pt x="7972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E2DDF941-C226-4673-9B61-25BD75402DEC}"/>
                </a:ext>
              </a:extLst>
            </p:cNvPr>
            <p:cNvSpPr/>
            <p:nvPr/>
          </p:nvSpPr>
          <p:spPr>
            <a:xfrm>
              <a:off x="5614550" y="4182706"/>
              <a:ext cx="413375" cy="368719"/>
            </a:xfrm>
            <a:custGeom>
              <a:avLst/>
              <a:gdLst>
                <a:gd name="connsiteX0" fmla="*/ 189032 w 413375"/>
                <a:gd name="connsiteY0" fmla="*/ 7 h 368719"/>
                <a:gd name="connsiteX1" fmla="*/ 399439 w 413375"/>
                <a:gd name="connsiteY1" fmla="*/ 132499 h 368719"/>
                <a:gd name="connsiteX2" fmla="*/ 348004 w 413375"/>
                <a:gd name="connsiteY2" fmla="*/ 354051 h 368719"/>
                <a:gd name="connsiteX3" fmla="*/ 295807 w 413375"/>
                <a:gd name="connsiteY3" fmla="*/ 368719 h 368719"/>
                <a:gd name="connsiteX4" fmla="*/ 312857 w 413375"/>
                <a:gd name="connsiteY4" fmla="*/ 318237 h 368719"/>
                <a:gd name="connsiteX5" fmla="*/ 324573 w 413375"/>
                <a:gd name="connsiteY5" fmla="*/ 107068 h 368719"/>
                <a:gd name="connsiteX6" fmla="*/ 127215 w 413375"/>
                <a:gd name="connsiteY6" fmla="*/ 73254 h 368719"/>
                <a:gd name="connsiteX7" fmla="*/ 71303 w 413375"/>
                <a:gd name="connsiteY7" fmla="*/ 277089 h 368719"/>
                <a:gd name="connsiteX8" fmla="*/ 77875 w 413375"/>
                <a:gd name="connsiteY8" fmla="*/ 289471 h 368719"/>
                <a:gd name="connsiteX9" fmla="*/ 71113 w 413375"/>
                <a:gd name="connsiteY9" fmla="*/ 334810 h 368719"/>
                <a:gd name="connsiteX10" fmla="*/ 33775 w 413375"/>
                <a:gd name="connsiteY10" fmla="*/ 314141 h 368719"/>
                <a:gd name="connsiteX11" fmla="*/ 24440 w 413375"/>
                <a:gd name="connsiteY11" fmla="*/ 111068 h 368719"/>
                <a:gd name="connsiteX12" fmla="*/ 188842 w 413375"/>
                <a:gd name="connsiteY12" fmla="*/ 7 h 36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3375" h="368719">
                  <a:moveTo>
                    <a:pt x="189032" y="7"/>
                  </a:moveTo>
                  <a:cubicBezTo>
                    <a:pt x="293807" y="-660"/>
                    <a:pt x="366578" y="48870"/>
                    <a:pt x="399439" y="132499"/>
                  </a:cubicBezTo>
                  <a:cubicBezTo>
                    <a:pt x="429538" y="209080"/>
                    <a:pt x="410203" y="299282"/>
                    <a:pt x="348004" y="354051"/>
                  </a:cubicBezTo>
                  <a:cubicBezTo>
                    <a:pt x="335812" y="364814"/>
                    <a:pt x="313429" y="364147"/>
                    <a:pt x="295807" y="368719"/>
                  </a:cubicBezTo>
                  <a:cubicBezTo>
                    <a:pt x="301237" y="351670"/>
                    <a:pt x="301808" y="330143"/>
                    <a:pt x="312857" y="318237"/>
                  </a:cubicBezTo>
                  <a:cubicBezTo>
                    <a:pt x="371436" y="255467"/>
                    <a:pt x="377341" y="172600"/>
                    <a:pt x="324573" y="107068"/>
                  </a:cubicBezTo>
                  <a:cubicBezTo>
                    <a:pt x="277424" y="48489"/>
                    <a:pt x="191509" y="33725"/>
                    <a:pt x="127215" y="73254"/>
                  </a:cubicBezTo>
                  <a:cubicBezTo>
                    <a:pt x="57397" y="116212"/>
                    <a:pt x="34346" y="200032"/>
                    <a:pt x="71303" y="277089"/>
                  </a:cubicBezTo>
                  <a:cubicBezTo>
                    <a:pt x="73399" y="281375"/>
                    <a:pt x="78256" y="285566"/>
                    <a:pt x="77875" y="289471"/>
                  </a:cubicBezTo>
                  <a:cubicBezTo>
                    <a:pt x="76447" y="304616"/>
                    <a:pt x="73494" y="319666"/>
                    <a:pt x="71113" y="334810"/>
                  </a:cubicBezTo>
                  <a:cubicBezTo>
                    <a:pt x="58349" y="328143"/>
                    <a:pt x="40537" y="324714"/>
                    <a:pt x="33775" y="314141"/>
                  </a:cubicBezTo>
                  <a:cubicBezTo>
                    <a:pt x="-8135" y="248895"/>
                    <a:pt x="-10802" y="179648"/>
                    <a:pt x="24440" y="111068"/>
                  </a:cubicBezTo>
                  <a:cubicBezTo>
                    <a:pt x="61683" y="38773"/>
                    <a:pt x="122929" y="2197"/>
                    <a:pt x="188842" y="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D597AF9D-B8EF-451F-8693-DB8B137F447B}"/>
                </a:ext>
              </a:extLst>
            </p:cNvPr>
            <p:cNvSpPr/>
            <p:nvPr/>
          </p:nvSpPr>
          <p:spPr>
            <a:xfrm>
              <a:off x="6677405" y="4155766"/>
              <a:ext cx="409194" cy="51961"/>
            </a:xfrm>
            <a:custGeom>
              <a:avLst/>
              <a:gdLst>
                <a:gd name="connsiteX0" fmla="*/ 205454 w 409194"/>
                <a:gd name="connsiteY0" fmla="*/ 562 h 51961"/>
                <a:gd name="connsiteX1" fmla="*/ 371285 w 409194"/>
                <a:gd name="connsiteY1" fmla="*/ 1705 h 51961"/>
                <a:gd name="connsiteX2" fmla="*/ 409194 w 409194"/>
                <a:gd name="connsiteY2" fmla="*/ 26089 h 51961"/>
                <a:gd name="connsiteX3" fmla="*/ 371189 w 409194"/>
                <a:gd name="connsiteY3" fmla="*/ 50569 h 51961"/>
                <a:gd name="connsiteX4" fmla="*/ 34766 w 409194"/>
                <a:gd name="connsiteY4" fmla="*/ 50569 h 51961"/>
                <a:gd name="connsiteX5" fmla="*/ 0 w 409194"/>
                <a:gd name="connsiteY5" fmla="*/ 28566 h 51961"/>
                <a:gd name="connsiteX6" fmla="*/ 34957 w 409194"/>
                <a:gd name="connsiteY6" fmla="*/ 1705 h 51961"/>
                <a:gd name="connsiteX7" fmla="*/ 205454 w 409194"/>
                <a:gd name="connsiteY7" fmla="*/ 372 h 5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194" h="51961">
                  <a:moveTo>
                    <a:pt x="205454" y="562"/>
                  </a:moveTo>
                  <a:cubicBezTo>
                    <a:pt x="260699" y="562"/>
                    <a:pt x="316135" y="-1057"/>
                    <a:pt x="371285" y="1705"/>
                  </a:cubicBezTo>
                  <a:cubicBezTo>
                    <a:pt x="384239" y="2372"/>
                    <a:pt x="396526" y="17612"/>
                    <a:pt x="409194" y="26089"/>
                  </a:cubicBezTo>
                  <a:cubicBezTo>
                    <a:pt x="396526" y="34662"/>
                    <a:pt x="383953" y="50378"/>
                    <a:pt x="371189" y="50569"/>
                  </a:cubicBezTo>
                  <a:cubicBezTo>
                    <a:pt x="259080" y="52474"/>
                    <a:pt x="146876" y="52378"/>
                    <a:pt x="34766" y="50569"/>
                  </a:cubicBezTo>
                  <a:cubicBezTo>
                    <a:pt x="23051" y="50378"/>
                    <a:pt x="11621" y="36281"/>
                    <a:pt x="0" y="28566"/>
                  </a:cubicBezTo>
                  <a:cubicBezTo>
                    <a:pt x="11621" y="19136"/>
                    <a:pt x="22860" y="2277"/>
                    <a:pt x="34957" y="1705"/>
                  </a:cubicBezTo>
                  <a:cubicBezTo>
                    <a:pt x="91726" y="-1152"/>
                    <a:pt x="148590" y="467"/>
                    <a:pt x="205454" y="37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5037A9CD-6A76-48B5-AEA9-E64903617BC1}"/>
                </a:ext>
              </a:extLst>
            </p:cNvPr>
            <p:cNvSpPr/>
            <p:nvPr/>
          </p:nvSpPr>
          <p:spPr>
            <a:xfrm>
              <a:off x="5782922" y="3879627"/>
              <a:ext cx="128714" cy="243363"/>
            </a:xfrm>
            <a:custGeom>
              <a:avLst/>
              <a:gdLst>
                <a:gd name="connsiteX0" fmla="*/ 44853 w 128714"/>
                <a:gd name="connsiteY0" fmla="*/ 155162 h 243363"/>
                <a:gd name="connsiteX1" fmla="*/ 18279 w 128714"/>
                <a:gd name="connsiteY1" fmla="*/ 88583 h 243363"/>
                <a:gd name="connsiteX2" fmla="*/ 70285 w 128714"/>
                <a:gd name="connsiteY2" fmla="*/ 20765 h 243363"/>
                <a:gd name="connsiteX3" fmla="*/ 118672 w 128714"/>
                <a:gd name="connsiteY3" fmla="*/ 0 h 243363"/>
                <a:gd name="connsiteX4" fmla="*/ 109433 w 128714"/>
                <a:gd name="connsiteY4" fmla="*/ 53816 h 243363"/>
                <a:gd name="connsiteX5" fmla="*/ 85144 w 128714"/>
                <a:gd name="connsiteY5" fmla="*/ 88487 h 243363"/>
                <a:gd name="connsiteX6" fmla="*/ 106861 w 128714"/>
                <a:gd name="connsiteY6" fmla="*/ 160973 h 243363"/>
                <a:gd name="connsiteX7" fmla="*/ 48759 w 128714"/>
                <a:gd name="connsiteY7" fmla="*/ 236029 h 243363"/>
                <a:gd name="connsiteX8" fmla="*/ 8373 w 128714"/>
                <a:gd name="connsiteY8" fmla="*/ 243364 h 243363"/>
                <a:gd name="connsiteX9" fmla="*/ 9706 w 128714"/>
                <a:gd name="connsiteY9" fmla="*/ 205359 h 243363"/>
                <a:gd name="connsiteX10" fmla="*/ 44853 w 128714"/>
                <a:gd name="connsiteY10" fmla="*/ 155067 h 24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714" h="243363">
                  <a:moveTo>
                    <a:pt x="44853" y="155162"/>
                  </a:moveTo>
                  <a:cubicBezTo>
                    <a:pt x="-7915" y="135636"/>
                    <a:pt x="-10487" y="128397"/>
                    <a:pt x="18279" y="88583"/>
                  </a:cubicBezTo>
                  <a:cubicBezTo>
                    <a:pt x="34947" y="65437"/>
                    <a:pt x="50092" y="40481"/>
                    <a:pt x="70285" y="20765"/>
                  </a:cubicBezTo>
                  <a:cubicBezTo>
                    <a:pt x="82001" y="9334"/>
                    <a:pt x="102289" y="6667"/>
                    <a:pt x="118672" y="0"/>
                  </a:cubicBezTo>
                  <a:cubicBezTo>
                    <a:pt x="115815" y="18002"/>
                    <a:pt x="115338" y="36862"/>
                    <a:pt x="109433" y="53816"/>
                  </a:cubicBezTo>
                  <a:cubicBezTo>
                    <a:pt x="105051" y="66484"/>
                    <a:pt x="93717" y="76676"/>
                    <a:pt x="85144" y="88487"/>
                  </a:cubicBezTo>
                  <a:cubicBezTo>
                    <a:pt x="137627" y="108299"/>
                    <a:pt x="139913" y="116491"/>
                    <a:pt x="106861" y="160973"/>
                  </a:cubicBezTo>
                  <a:cubicBezTo>
                    <a:pt x="88002" y="186404"/>
                    <a:pt x="70571" y="213360"/>
                    <a:pt x="48759" y="236029"/>
                  </a:cubicBezTo>
                  <a:cubicBezTo>
                    <a:pt x="41043" y="244030"/>
                    <a:pt x="22184" y="241268"/>
                    <a:pt x="8373" y="243364"/>
                  </a:cubicBezTo>
                  <a:cubicBezTo>
                    <a:pt x="8563" y="230600"/>
                    <a:pt x="4848" y="216027"/>
                    <a:pt x="9706" y="205359"/>
                  </a:cubicBezTo>
                  <a:cubicBezTo>
                    <a:pt x="17517" y="188500"/>
                    <a:pt x="31042" y="174212"/>
                    <a:pt x="44853" y="15506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E218CD7D-1481-4687-8F5B-07242BF1CEF6}"/>
                </a:ext>
              </a:extLst>
            </p:cNvPr>
            <p:cNvSpPr/>
            <p:nvPr/>
          </p:nvSpPr>
          <p:spPr>
            <a:xfrm>
              <a:off x="5937694" y="3954248"/>
              <a:ext cx="188976" cy="198810"/>
            </a:xfrm>
            <a:custGeom>
              <a:avLst/>
              <a:gdLst>
                <a:gd name="connsiteX0" fmla="*/ 125254 w 188976"/>
                <a:gd name="connsiteY0" fmla="*/ 75303 h 198810"/>
                <a:gd name="connsiteX1" fmla="*/ 119634 w 188976"/>
                <a:gd name="connsiteY1" fmla="*/ 150169 h 198810"/>
                <a:gd name="connsiteX2" fmla="*/ 42577 w 188976"/>
                <a:gd name="connsiteY2" fmla="*/ 196556 h 198810"/>
                <a:gd name="connsiteX3" fmla="*/ 0 w 188976"/>
                <a:gd name="connsiteY3" fmla="*/ 195508 h 198810"/>
                <a:gd name="connsiteX4" fmla="*/ 16669 w 188976"/>
                <a:gd name="connsiteY4" fmla="*/ 153503 h 198810"/>
                <a:gd name="connsiteX5" fmla="*/ 59722 w 188976"/>
                <a:gd name="connsiteY5" fmla="*/ 125118 h 198810"/>
                <a:gd name="connsiteX6" fmla="*/ 37052 w 188976"/>
                <a:gd name="connsiteY6" fmla="*/ 80446 h 198810"/>
                <a:gd name="connsiteX7" fmla="*/ 75724 w 188976"/>
                <a:gd name="connsiteY7" fmla="*/ 43870 h 198810"/>
                <a:gd name="connsiteX8" fmla="*/ 144304 w 188976"/>
                <a:gd name="connsiteY8" fmla="*/ 1770 h 198810"/>
                <a:gd name="connsiteX9" fmla="*/ 188976 w 188976"/>
                <a:gd name="connsiteY9" fmla="*/ 5961 h 198810"/>
                <a:gd name="connsiteX10" fmla="*/ 171641 w 188976"/>
                <a:gd name="connsiteY10" fmla="*/ 44251 h 198810"/>
                <a:gd name="connsiteX11" fmla="*/ 125254 w 188976"/>
                <a:gd name="connsiteY11" fmla="*/ 75207 h 1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8976" h="198810">
                  <a:moveTo>
                    <a:pt x="125254" y="75303"/>
                  </a:moveTo>
                  <a:cubicBezTo>
                    <a:pt x="165830" y="115213"/>
                    <a:pt x="165164" y="121404"/>
                    <a:pt x="119634" y="150169"/>
                  </a:cubicBezTo>
                  <a:cubicBezTo>
                    <a:pt x="94202" y="166171"/>
                    <a:pt x="69533" y="183983"/>
                    <a:pt x="42577" y="196556"/>
                  </a:cubicBezTo>
                  <a:cubicBezTo>
                    <a:pt x="31052" y="201890"/>
                    <a:pt x="14383" y="196175"/>
                    <a:pt x="0" y="195508"/>
                  </a:cubicBezTo>
                  <a:cubicBezTo>
                    <a:pt x="5239" y="181221"/>
                    <a:pt x="7239" y="164171"/>
                    <a:pt x="16669" y="153503"/>
                  </a:cubicBezTo>
                  <a:cubicBezTo>
                    <a:pt x="27623" y="141121"/>
                    <a:pt x="45053" y="134358"/>
                    <a:pt x="59722" y="125118"/>
                  </a:cubicBezTo>
                  <a:cubicBezTo>
                    <a:pt x="51054" y="109212"/>
                    <a:pt x="33814" y="91876"/>
                    <a:pt x="37052" y="80446"/>
                  </a:cubicBezTo>
                  <a:cubicBezTo>
                    <a:pt x="41243" y="65682"/>
                    <a:pt x="61055" y="54348"/>
                    <a:pt x="75724" y="43870"/>
                  </a:cubicBezTo>
                  <a:cubicBezTo>
                    <a:pt x="97631" y="28344"/>
                    <a:pt x="119825" y="12057"/>
                    <a:pt x="144304" y="1770"/>
                  </a:cubicBezTo>
                  <a:cubicBezTo>
                    <a:pt x="156496" y="-3374"/>
                    <a:pt x="173927" y="4151"/>
                    <a:pt x="188976" y="5961"/>
                  </a:cubicBezTo>
                  <a:cubicBezTo>
                    <a:pt x="183452" y="18915"/>
                    <a:pt x="180689" y="34631"/>
                    <a:pt x="171641" y="44251"/>
                  </a:cubicBezTo>
                  <a:cubicBezTo>
                    <a:pt x="160020" y="56443"/>
                    <a:pt x="143161" y="63682"/>
                    <a:pt x="125254" y="752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855EBD2A-C960-4D84-9976-57028A99A17E}"/>
                </a:ext>
              </a:extLst>
            </p:cNvPr>
            <p:cNvSpPr/>
            <p:nvPr/>
          </p:nvSpPr>
          <p:spPr>
            <a:xfrm>
              <a:off x="5609026" y="3893248"/>
              <a:ext cx="117322" cy="266795"/>
            </a:xfrm>
            <a:custGeom>
              <a:avLst/>
              <a:gdLst>
                <a:gd name="connsiteX0" fmla="*/ 60349 w 117322"/>
                <a:gd name="connsiteY0" fmla="*/ 97060 h 266795"/>
                <a:gd name="connsiteX1" fmla="*/ 115118 w 117322"/>
                <a:gd name="connsiteY1" fmla="*/ 144780 h 266795"/>
                <a:gd name="connsiteX2" fmla="*/ 96258 w 117322"/>
                <a:gd name="connsiteY2" fmla="*/ 242221 h 266795"/>
                <a:gd name="connsiteX3" fmla="*/ 68064 w 117322"/>
                <a:gd name="connsiteY3" fmla="*/ 266795 h 266795"/>
                <a:gd name="connsiteX4" fmla="*/ 48347 w 117322"/>
                <a:gd name="connsiteY4" fmla="*/ 235648 h 266795"/>
                <a:gd name="connsiteX5" fmla="*/ 54158 w 117322"/>
                <a:gd name="connsiteY5" fmla="*/ 175165 h 266795"/>
                <a:gd name="connsiteX6" fmla="*/ 2342 w 117322"/>
                <a:gd name="connsiteY6" fmla="*/ 122206 h 266795"/>
                <a:gd name="connsiteX7" fmla="*/ 21106 w 117322"/>
                <a:gd name="connsiteY7" fmla="*/ 24670 h 266795"/>
                <a:gd name="connsiteX8" fmla="*/ 49109 w 117322"/>
                <a:gd name="connsiteY8" fmla="*/ 0 h 266795"/>
                <a:gd name="connsiteX9" fmla="*/ 68731 w 117322"/>
                <a:gd name="connsiteY9" fmla="*/ 32575 h 266795"/>
                <a:gd name="connsiteX10" fmla="*/ 60349 w 117322"/>
                <a:gd name="connsiteY10" fmla="*/ 97060 h 266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322" h="266795">
                  <a:moveTo>
                    <a:pt x="60349" y="97060"/>
                  </a:moveTo>
                  <a:cubicBezTo>
                    <a:pt x="114451" y="89916"/>
                    <a:pt x="122166" y="96869"/>
                    <a:pt x="115118" y="144780"/>
                  </a:cubicBezTo>
                  <a:cubicBezTo>
                    <a:pt x="110260" y="177546"/>
                    <a:pt x="105212" y="210502"/>
                    <a:pt x="96258" y="242221"/>
                  </a:cubicBezTo>
                  <a:cubicBezTo>
                    <a:pt x="93401" y="252222"/>
                    <a:pt x="77875" y="258699"/>
                    <a:pt x="68064" y="266795"/>
                  </a:cubicBezTo>
                  <a:cubicBezTo>
                    <a:pt x="61111" y="256413"/>
                    <a:pt x="49205" y="246412"/>
                    <a:pt x="48347" y="235648"/>
                  </a:cubicBezTo>
                  <a:cubicBezTo>
                    <a:pt x="46823" y="215836"/>
                    <a:pt x="51872" y="195548"/>
                    <a:pt x="54158" y="175165"/>
                  </a:cubicBezTo>
                  <a:cubicBezTo>
                    <a:pt x="1865" y="178594"/>
                    <a:pt x="-4707" y="172307"/>
                    <a:pt x="2342" y="122206"/>
                  </a:cubicBezTo>
                  <a:cubicBezTo>
                    <a:pt x="6914" y="89440"/>
                    <a:pt x="12152" y="56483"/>
                    <a:pt x="21106" y="24670"/>
                  </a:cubicBezTo>
                  <a:cubicBezTo>
                    <a:pt x="23963" y="14668"/>
                    <a:pt x="39394" y="8096"/>
                    <a:pt x="49109" y="0"/>
                  </a:cubicBezTo>
                  <a:cubicBezTo>
                    <a:pt x="56063" y="10858"/>
                    <a:pt x="68064" y="21336"/>
                    <a:pt x="68731" y="32575"/>
                  </a:cubicBezTo>
                  <a:cubicBezTo>
                    <a:pt x="69779" y="52388"/>
                    <a:pt x="63968" y="72580"/>
                    <a:pt x="60349" y="9706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A34B6101-C15B-464B-B7F8-D4B6E8DD4134}"/>
                </a:ext>
              </a:extLst>
            </p:cNvPr>
            <p:cNvSpPr/>
            <p:nvPr/>
          </p:nvSpPr>
          <p:spPr>
            <a:xfrm>
              <a:off x="6782389" y="4259532"/>
              <a:ext cx="200387" cy="51664"/>
            </a:xfrm>
            <a:custGeom>
              <a:avLst/>
              <a:gdLst>
                <a:gd name="connsiteX0" fmla="*/ 98947 w 200387"/>
                <a:gd name="connsiteY0" fmla="*/ 50816 h 51664"/>
                <a:gd name="connsiteX1" fmla="*/ 23413 w 200387"/>
                <a:gd name="connsiteY1" fmla="*/ 49578 h 51664"/>
                <a:gd name="connsiteX2" fmla="*/ 77 w 200387"/>
                <a:gd name="connsiteY2" fmla="*/ 22527 h 51664"/>
                <a:gd name="connsiteX3" fmla="*/ 23699 w 200387"/>
                <a:gd name="connsiteY3" fmla="*/ 1572 h 51664"/>
                <a:gd name="connsiteX4" fmla="*/ 174956 w 200387"/>
                <a:gd name="connsiteY4" fmla="*/ 1572 h 51664"/>
                <a:gd name="connsiteX5" fmla="*/ 200388 w 200387"/>
                <a:gd name="connsiteY5" fmla="*/ 23193 h 51664"/>
                <a:gd name="connsiteX6" fmla="*/ 174480 w 200387"/>
                <a:gd name="connsiteY6" fmla="*/ 49482 h 51664"/>
                <a:gd name="connsiteX7" fmla="*/ 98947 w 200387"/>
                <a:gd name="connsiteY7" fmla="*/ 50816 h 5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387" h="51664">
                  <a:moveTo>
                    <a:pt x="98947" y="50816"/>
                  </a:moveTo>
                  <a:cubicBezTo>
                    <a:pt x="73705" y="50816"/>
                    <a:pt x="48083" y="53388"/>
                    <a:pt x="23413" y="49578"/>
                  </a:cubicBezTo>
                  <a:cubicBezTo>
                    <a:pt x="13984" y="48149"/>
                    <a:pt x="3220" y="33290"/>
                    <a:pt x="77" y="22527"/>
                  </a:cubicBezTo>
                  <a:cubicBezTo>
                    <a:pt x="-1257" y="17859"/>
                    <a:pt x="15031" y="1953"/>
                    <a:pt x="23699" y="1572"/>
                  </a:cubicBezTo>
                  <a:cubicBezTo>
                    <a:pt x="74086" y="-524"/>
                    <a:pt x="124569" y="-524"/>
                    <a:pt x="174956" y="1572"/>
                  </a:cubicBezTo>
                  <a:cubicBezTo>
                    <a:pt x="183719" y="1953"/>
                    <a:pt x="191911" y="15669"/>
                    <a:pt x="200388" y="23193"/>
                  </a:cubicBezTo>
                  <a:cubicBezTo>
                    <a:pt x="191815" y="32433"/>
                    <a:pt x="184195" y="48054"/>
                    <a:pt x="174480" y="49482"/>
                  </a:cubicBezTo>
                  <a:cubicBezTo>
                    <a:pt x="149810" y="53292"/>
                    <a:pt x="124188" y="50721"/>
                    <a:pt x="98947" y="5081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id="{9CB7B783-C879-872A-D1E6-1C6000919C10}"/>
              </a:ext>
            </a:extLst>
          </p:cNvPr>
          <p:cNvCxnSpPr>
            <a:endCxn id="281" idx="0"/>
          </p:cNvCxnSpPr>
          <p:nvPr/>
        </p:nvCxnSpPr>
        <p:spPr>
          <a:xfrm rot="10800000" flipV="1">
            <a:off x="2100892" y="4223349"/>
            <a:ext cx="1743078" cy="428573"/>
          </a:xfrm>
          <a:prstGeom prst="bentConnector2">
            <a:avLst/>
          </a:prstGeom>
          <a:ln w="12700">
            <a:solidFill>
              <a:srgbClr val="2DAE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3128119" y="95081"/>
            <a:ext cx="11573197" cy="724247"/>
          </a:xfrm>
        </p:spPr>
        <p:txBody>
          <a:bodyPr/>
          <a:lstStyle/>
          <a:p>
            <a:r>
              <a:rPr lang="en-US" sz="4400" dirty="0">
                <a:solidFill>
                  <a:srgbClr val="2DAEB2"/>
                </a:solidFill>
              </a:rPr>
              <a:t>Infographic Style</a:t>
            </a:r>
          </a:p>
        </p:txBody>
      </p:sp>
      <p:grpSp>
        <p:nvGrpSpPr>
          <p:cNvPr id="265" name="그룹 6">
            <a:extLst>
              <a:ext uri="{FF2B5EF4-FFF2-40B4-BE49-F238E27FC236}">
                <a16:creationId xmlns:a16="http://schemas.microsoft.com/office/drawing/2014/main" id="{F2720C2B-07F0-435C-8572-55762CB7D660}"/>
              </a:ext>
            </a:extLst>
          </p:cNvPr>
          <p:cNvGrpSpPr/>
          <p:nvPr/>
        </p:nvGrpSpPr>
        <p:grpSpPr>
          <a:xfrm>
            <a:off x="8445078" y="4651923"/>
            <a:ext cx="3110814" cy="1429668"/>
            <a:chOff x="8112224" y="1782483"/>
            <a:chExt cx="3296412" cy="1429668"/>
          </a:xfrm>
        </p:grpSpPr>
        <p:sp>
          <p:nvSpPr>
            <p:cNvPr id="266" name="Flowchart: Connector 265">
              <a:extLst>
                <a:ext uri="{FF2B5EF4-FFF2-40B4-BE49-F238E27FC236}">
                  <a16:creationId xmlns:a16="http://schemas.microsoft.com/office/drawing/2014/main" id="{B75EE962-4700-461C-ADCB-502B1029775A}"/>
                </a:ext>
              </a:extLst>
            </p:cNvPr>
            <p:cNvSpPr/>
            <p:nvPr/>
          </p:nvSpPr>
          <p:spPr>
            <a:xfrm>
              <a:off x="8112224" y="1907926"/>
              <a:ext cx="180000" cy="180000"/>
            </a:xfrm>
            <a:prstGeom prst="flowChartConnector">
              <a:avLst/>
            </a:prstGeom>
            <a:solidFill>
              <a:srgbClr val="2DAEB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F46885DD-3616-4C84-8C1E-E777210089D2}"/>
                </a:ext>
              </a:extLst>
            </p:cNvPr>
            <p:cNvSpPr txBox="1"/>
            <p:nvPr/>
          </p:nvSpPr>
          <p:spPr>
            <a:xfrm>
              <a:off x="8330176" y="1782483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68" name="Flowchart: Connector 267">
              <a:extLst>
                <a:ext uri="{FF2B5EF4-FFF2-40B4-BE49-F238E27FC236}">
                  <a16:creationId xmlns:a16="http://schemas.microsoft.com/office/drawing/2014/main" id="{3FCF8D91-7EC3-4FAA-AFD7-3ABA55343E47}"/>
                </a:ext>
              </a:extLst>
            </p:cNvPr>
            <p:cNvSpPr/>
            <p:nvPr/>
          </p:nvSpPr>
          <p:spPr>
            <a:xfrm>
              <a:off x="8112224" y="2405522"/>
              <a:ext cx="180000" cy="180000"/>
            </a:xfrm>
            <a:prstGeom prst="flowChartConnector">
              <a:avLst/>
            </a:prstGeom>
            <a:solidFill>
              <a:srgbClr val="2DAEB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0E7D8460-C850-4968-AED7-954DA9CCDBAD}"/>
                </a:ext>
              </a:extLst>
            </p:cNvPr>
            <p:cNvSpPr txBox="1"/>
            <p:nvPr/>
          </p:nvSpPr>
          <p:spPr>
            <a:xfrm>
              <a:off x="8330176" y="2280079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0" name="Flowchart: Connector 269">
              <a:extLst>
                <a:ext uri="{FF2B5EF4-FFF2-40B4-BE49-F238E27FC236}">
                  <a16:creationId xmlns:a16="http://schemas.microsoft.com/office/drawing/2014/main" id="{E74E42B6-4B43-48E3-8DC4-D18CABCE951B}"/>
                </a:ext>
              </a:extLst>
            </p:cNvPr>
            <p:cNvSpPr/>
            <p:nvPr/>
          </p:nvSpPr>
          <p:spPr>
            <a:xfrm>
              <a:off x="8112224" y="2875929"/>
              <a:ext cx="180000" cy="180000"/>
            </a:xfrm>
            <a:prstGeom prst="flowChartConnector">
              <a:avLst/>
            </a:prstGeom>
            <a:solidFill>
              <a:srgbClr val="2DAEB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13EFBA36-88D3-44CC-905E-8E4F2DCC492D}"/>
                </a:ext>
              </a:extLst>
            </p:cNvPr>
            <p:cNvSpPr txBox="1"/>
            <p:nvPr/>
          </p:nvSpPr>
          <p:spPr>
            <a:xfrm>
              <a:off x="8330176" y="2750486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272" name="그룹 7">
            <a:extLst>
              <a:ext uri="{FF2B5EF4-FFF2-40B4-BE49-F238E27FC236}">
                <a16:creationId xmlns:a16="http://schemas.microsoft.com/office/drawing/2014/main" id="{B786CC6E-CF4C-443E-9AF2-9F23F53CF693}"/>
              </a:ext>
            </a:extLst>
          </p:cNvPr>
          <p:cNvGrpSpPr/>
          <p:nvPr/>
        </p:nvGrpSpPr>
        <p:grpSpPr>
          <a:xfrm>
            <a:off x="8445078" y="1782484"/>
            <a:ext cx="3110814" cy="1429668"/>
            <a:chOff x="8112224" y="4651923"/>
            <a:chExt cx="3296412" cy="1429668"/>
          </a:xfrm>
        </p:grpSpPr>
        <p:sp>
          <p:nvSpPr>
            <p:cNvPr id="273" name="Flowchart: Connector 272">
              <a:extLst>
                <a:ext uri="{FF2B5EF4-FFF2-40B4-BE49-F238E27FC236}">
                  <a16:creationId xmlns:a16="http://schemas.microsoft.com/office/drawing/2014/main" id="{4C05FFE0-5881-45A6-AA7A-443CE9274850}"/>
                </a:ext>
              </a:extLst>
            </p:cNvPr>
            <p:cNvSpPr/>
            <p:nvPr/>
          </p:nvSpPr>
          <p:spPr>
            <a:xfrm>
              <a:off x="8112224" y="4777366"/>
              <a:ext cx="180000" cy="180000"/>
            </a:xfrm>
            <a:prstGeom prst="flowChartConnector">
              <a:avLst/>
            </a:prstGeom>
            <a:solidFill>
              <a:srgbClr val="3CC8C7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3186A05D-CB96-4573-83E1-BB3FC1B0D699}"/>
                </a:ext>
              </a:extLst>
            </p:cNvPr>
            <p:cNvSpPr txBox="1"/>
            <p:nvPr/>
          </p:nvSpPr>
          <p:spPr>
            <a:xfrm>
              <a:off x="8330176" y="4651923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5" name="Flowchart: Connector 274">
              <a:extLst>
                <a:ext uri="{FF2B5EF4-FFF2-40B4-BE49-F238E27FC236}">
                  <a16:creationId xmlns:a16="http://schemas.microsoft.com/office/drawing/2014/main" id="{8FB462BE-273F-4ACF-A938-C9317B5DE76F}"/>
                </a:ext>
              </a:extLst>
            </p:cNvPr>
            <p:cNvSpPr/>
            <p:nvPr/>
          </p:nvSpPr>
          <p:spPr>
            <a:xfrm>
              <a:off x="8112224" y="5274962"/>
              <a:ext cx="180000" cy="180000"/>
            </a:xfrm>
            <a:prstGeom prst="flowChartConnector">
              <a:avLst/>
            </a:prstGeom>
            <a:solidFill>
              <a:srgbClr val="3CC8C7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F0925909-7D46-4747-AE33-DCB504705A85}"/>
                </a:ext>
              </a:extLst>
            </p:cNvPr>
            <p:cNvSpPr txBox="1"/>
            <p:nvPr/>
          </p:nvSpPr>
          <p:spPr>
            <a:xfrm>
              <a:off x="8330176" y="5149519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7" name="Flowchart: Connector 276">
              <a:extLst>
                <a:ext uri="{FF2B5EF4-FFF2-40B4-BE49-F238E27FC236}">
                  <a16:creationId xmlns:a16="http://schemas.microsoft.com/office/drawing/2014/main" id="{1B434E2F-5302-46C1-8686-9B90BEDFDBB5}"/>
                </a:ext>
              </a:extLst>
            </p:cNvPr>
            <p:cNvSpPr/>
            <p:nvPr/>
          </p:nvSpPr>
          <p:spPr>
            <a:xfrm>
              <a:off x="8112224" y="5745369"/>
              <a:ext cx="180000" cy="180000"/>
            </a:xfrm>
            <a:prstGeom prst="flowChartConnector">
              <a:avLst/>
            </a:prstGeom>
            <a:solidFill>
              <a:srgbClr val="3CC8C7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C0FAF545-6F2E-44B0-B42F-99E25F4EB2C1}"/>
                </a:ext>
              </a:extLst>
            </p:cNvPr>
            <p:cNvSpPr txBox="1"/>
            <p:nvPr/>
          </p:nvSpPr>
          <p:spPr>
            <a:xfrm>
              <a:off x="8330176" y="5619926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279" name="그룹 5">
            <a:extLst>
              <a:ext uri="{FF2B5EF4-FFF2-40B4-BE49-F238E27FC236}">
                <a16:creationId xmlns:a16="http://schemas.microsoft.com/office/drawing/2014/main" id="{887D0FB4-1AA8-46F2-8B66-810612B3B3D9}"/>
              </a:ext>
            </a:extLst>
          </p:cNvPr>
          <p:cNvGrpSpPr/>
          <p:nvPr/>
        </p:nvGrpSpPr>
        <p:grpSpPr>
          <a:xfrm>
            <a:off x="636108" y="4651923"/>
            <a:ext cx="3106706" cy="1429668"/>
            <a:chOff x="783364" y="1782483"/>
            <a:chExt cx="3292059" cy="1429668"/>
          </a:xfrm>
        </p:grpSpPr>
        <p:sp>
          <p:nvSpPr>
            <p:cNvPr id="280" name="Flowchart: Connector 279">
              <a:extLst>
                <a:ext uri="{FF2B5EF4-FFF2-40B4-BE49-F238E27FC236}">
                  <a16:creationId xmlns:a16="http://schemas.microsoft.com/office/drawing/2014/main" id="{0CC69054-D794-4E7A-A4D7-139C8EC80850}"/>
                </a:ext>
              </a:extLst>
            </p:cNvPr>
            <p:cNvSpPr/>
            <p:nvPr/>
          </p:nvSpPr>
          <p:spPr>
            <a:xfrm>
              <a:off x="3895423" y="1907926"/>
              <a:ext cx="180000" cy="180000"/>
            </a:xfrm>
            <a:prstGeom prst="flowChartConnector">
              <a:avLst/>
            </a:prstGeom>
            <a:solidFill>
              <a:srgbClr val="2DAEB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86D0C0D9-D09C-4306-9C96-3BBDB5769CC1}"/>
                </a:ext>
              </a:extLst>
            </p:cNvPr>
            <p:cNvSpPr txBox="1"/>
            <p:nvPr/>
          </p:nvSpPr>
          <p:spPr>
            <a:xfrm>
              <a:off x="783364" y="1782483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2" name="Flowchart: Connector 281">
              <a:extLst>
                <a:ext uri="{FF2B5EF4-FFF2-40B4-BE49-F238E27FC236}">
                  <a16:creationId xmlns:a16="http://schemas.microsoft.com/office/drawing/2014/main" id="{FAC008A3-84CA-49D8-9B9B-FFC4A7E7FF7A}"/>
                </a:ext>
              </a:extLst>
            </p:cNvPr>
            <p:cNvSpPr/>
            <p:nvPr/>
          </p:nvSpPr>
          <p:spPr>
            <a:xfrm>
              <a:off x="3895423" y="2405522"/>
              <a:ext cx="180000" cy="180000"/>
            </a:xfrm>
            <a:prstGeom prst="flowChartConnector">
              <a:avLst/>
            </a:prstGeom>
            <a:solidFill>
              <a:srgbClr val="2DAEB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CF9B191B-A51C-4AA7-AF7A-35F7A9937C5D}"/>
                </a:ext>
              </a:extLst>
            </p:cNvPr>
            <p:cNvSpPr txBox="1"/>
            <p:nvPr/>
          </p:nvSpPr>
          <p:spPr>
            <a:xfrm>
              <a:off x="783364" y="2280079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4" name="Flowchart: Connector 283">
              <a:extLst>
                <a:ext uri="{FF2B5EF4-FFF2-40B4-BE49-F238E27FC236}">
                  <a16:creationId xmlns:a16="http://schemas.microsoft.com/office/drawing/2014/main" id="{80279B3B-ADB5-4B32-A341-CC8877916C84}"/>
                </a:ext>
              </a:extLst>
            </p:cNvPr>
            <p:cNvSpPr/>
            <p:nvPr/>
          </p:nvSpPr>
          <p:spPr>
            <a:xfrm>
              <a:off x="3895423" y="2875929"/>
              <a:ext cx="180000" cy="180000"/>
            </a:xfrm>
            <a:prstGeom prst="flowChartConnector">
              <a:avLst/>
            </a:prstGeom>
            <a:solidFill>
              <a:srgbClr val="2DAEB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587AB158-4536-44BB-8E06-A7BAB33737C0}"/>
                </a:ext>
              </a:extLst>
            </p:cNvPr>
            <p:cNvSpPr txBox="1"/>
            <p:nvPr/>
          </p:nvSpPr>
          <p:spPr>
            <a:xfrm>
              <a:off x="783364" y="2750486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286" name="그룹 4">
            <a:extLst>
              <a:ext uri="{FF2B5EF4-FFF2-40B4-BE49-F238E27FC236}">
                <a16:creationId xmlns:a16="http://schemas.microsoft.com/office/drawing/2014/main" id="{BA49F002-9EB2-47F8-B651-3328631D75A1}"/>
              </a:ext>
            </a:extLst>
          </p:cNvPr>
          <p:cNvGrpSpPr/>
          <p:nvPr/>
        </p:nvGrpSpPr>
        <p:grpSpPr>
          <a:xfrm>
            <a:off x="636108" y="1782484"/>
            <a:ext cx="3106706" cy="1429668"/>
            <a:chOff x="783364" y="4651923"/>
            <a:chExt cx="3292059" cy="1429668"/>
          </a:xfrm>
        </p:grpSpPr>
        <p:sp>
          <p:nvSpPr>
            <p:cNvPr id="287" name="Flowchart: Connector 286">
              <a:extLst>
                <a:ext uri="{FF2B5EF4-FFF2-40B4-BE49-F238E27FC236}">
                  <a16:creationId xmlns:a16="http://schemas.microsoft.com/office/drawing/2014/main" id="{97D89C97-17E8-4129-A743-1CBF57C29C1E}"/>
                </a:ext>
              </a:extLst>
            </p:cNvPr>
            <p:cNvSpPr/>
            <p:nvPr/>
          </p:nvSpPr>
          <p:spPr>
            <a:xfrm>
              <a:off x="3895423" y="4777366"/>
              <a:ext cx="180000" cy="180000"/>
            </a:xfrm>
            <a:prstGeom prst="flowChartConnector">
              <a:avLst/>
            </a:prstGeom>
            <a:solidFill>
              <a:srgbClr val="AEE9E8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96BC0A28-EA73-48F6-B4CB-BD5D12D686D7}"/>
                </a:ext>
              </a:extLst>
            </p:cNvPr>
            <p:cNvSpPr txBox="1"/>
            <p:nvPr/>
          </p:nvSpPr>
          <p:spPr>
            <a:xfrm>
              <a:off x="783364" y="4651923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9" name="Flowchart: Connector 288">
              <a:extLst>
                <a:ext uri="{FF2B5EF4-FFF2-40B4-BE49-F238E27FC236}">
                  <a16:creationId xmlns:a16="http://schemas.microsoft.com/office/drawing/2014/main" id="{0DA6B731-3039-4B3E-BC0D-2206911A1D75}"/>
                </a:ext>
              </a:extLst>
            </p:cNvPr>
            <p:cNvSpPr/>
            <p:nvPr/>
          </p:nvSpPr>
          <p:spPr>
            <a:xfrm>
              <a:off x="3895423" y="5274962"/>
              <a:ext cx="180000" cy="180000"/>
            </a:xfrm>
            <a:prstGeom prst="flowChartConnector">
              <a:avLst/>
            </a:prstGeom>
            <a:solidFill>
              <a:srgbClr val="AEE9E8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3A03CA14-4C29-419F-92BF-4F3339F4EBB0}"/>
                </a:ext>
              </a:extLst>
            </p:cNvPr>
            <p:cNvSpPr txBox="1"/>
            <p:nvPr/>
          </p:nvSpPr>
          <p:spPr>
            <a:xfrm>
              <a:off x="783364" y="5149519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91" name="Flowchart: Connector 290">
              <a:extLst>
                <a:ext uri="{FF2B5EF4-FFF2-40B4-BE49-F238E27FC236}">
                  <a16:creationId xmlns:a16="http://schemas.microsoft.com/office/drawing/2014/main" id="{A06DEA43-F351-43EF-A692-74F8DE5EE47C}"/>
                </a:ext>
              </a:extLst>
            </p:cNvPr>
            <p:cNvSpPr/>
            <p:nvPr/>
          </p:nvSpPr>
          <p:spPr>
            <a:xfrm>
              <a:off x="3895423" y="5745369"/>
              <a:ext cx="180000" cy="180000"/>
            </a:xfrm>
            <a:prstGeom prst="flowChartConnector">
              <a:avLst/>
            </a:prstGeom>
            <a:solidFill>
              <a:srgbClr val="AEE9E8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94520E42-6888-49FD-A319-894653181628}"/>
                </a:ext>
              </a:extLst>
            </p:cNvPr>
            <p:cNvSpPr txBox="1"/>
            <p:nvPr/>
          </p:nvSpPr>
          <p:spPr>
            <a:xfrm>
              <a:off x="783364" y="5619926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</p:grpSp>
      <p:cxnSp>
        <p:nvCxnSpPr>
          <p:cNvPr id="6" name="Conector: angular 5">
            <a:extLst>
              <a:ext uri="{FF2B5EF4-FFF2-40B4-BE49-F238E27FC236}">
                <a16:creationId xmlns:a16="http://schemas.microsoft.com/office/drawing/2014/main" id="{07906CE7-6050-13A2-7417-299C87A92294}"/>
              </a:ext>
            </a:extLst>
          </p:cNvPr>
          <p:cNvCxnSpPr>
            <a:endCxn id="292" idx="2"/>
          </p:cNvCxnSpPr>
          <p:nvPr/>
        </p:nvCxnSpPr>
        <p:spPr>
          <a:xfrm rot="10800000">
            <a:off x="2100892" y="3212152"/>
            <a:ext cx="1677738" cy="848404"/>
          </a:xfrm>
          <a:prstGeom prst="bentConnector2">
            <a:avLst/>
          </a:prstGeom>
          <a:ln w="12700">
            <a:solidFill>
              <a:srgbClr val="2DAE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5F792253-A956-4C0B-2FD9-9A810DB143FD}"/>
              </a:ext>
            </a:extLst>
          </p:cNvPr>
          <p:cNvCxnSpPr>
            <a:endCxn id="278" idx="2"/>
          </p:cNvCxnSpPr>
          <p:nvPr/>
        </p:nvCxnSpPr>
        <p:spPr>
          <a:xfrm flipV="1">
            <a:off x="8372464" y="3212152"/>
            <a:ext cx="1730862" cy="424202"/>
          </a:xfrm>
          <a:prstGeom prst="bentConnector2">
            <a:avLst/>
          </a:prstGeom>
          <a:ln w="12700">
            <a:solidFill>
              <a:srgbClr val="2DAE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67E1E491-BF6B-A1DF-8D38-01133D49C57D}"/>
              </a:ext>
            </a:extLst>
          </p:cNvPr>
          <p:cNvCxnSpPr>
            <a:endCxn id="267" idx="0"/>
          </p:cNvCxnSpPr>
          <p:nvPr/>
        </p:nvCxnSpPr>
        <p:spPr>
          <a:xfrm>
            <a:off x="8372464" y="4116256"/>
            <a:ext cx="1730862" cy="535667"/>
          </a:xfrm>
          <a:prstGeom prst="bentConnector2">
            <a:avLst/>
          </a:prstGeom>
          <a:ln w="12700">
            <a:solidFill>
              <a:srgbClr val="2DAE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9D669959-8E17-45B5-8570-4B6C21998FE3}"/>
              </a:ext>
            </a:extLst>
          </p:cNvPr>
          <p:cNvSpPr/>
          <p:nvPr/>
        </p:nvSpPr>
        <p:spPr>
          <a:xfrm>
            <a:off x="3828106" y="1782484"/>
            <a:ext cx="4494881" cy="4494881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76EA8CC8-0807-4D8A-B17D-6FAB0F7AB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89"/>
            <a:ext cx="12236608" cy="686828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18BB71-8CF0-4D39-A503-18E8DD6B7291}"/>
              </a:ext>
            </a:extLst>
          </p:cNvPr>
          <p:cNvSpPr/>
          <p:nvPr/>
        </p:nvSpPr>
        <p:spPr>
          <a:xfrm>
            <a:off x="6972300" y="600075"/>
            <a:ext cx="4705350" cy="5895975"/>
          </a:xfrm>
          <a:prstGeom prst="roundRect">
            <a:avLst>
              <a:gd name="adj" fmla="val 4318"/>
            </a:avLst>
          </a:prstGeom>
          <a:solidFill>
            <a:srgbClr val="2DAEB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9C6334-0101-4257-9BA6-D37F4FEEA7AE}"/>
              </a:ext>
            </a:extLst>
          </p:cNvPr>
          <p:cNvSpPr txBox="1"/>
          <p:nvPr/>
        </p:nvSpPr>
        <p:spPr>
          <a:xfrm>
            <a:off x="7978949" y="1095888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 sz="120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C1495-395F-4BA7-90DF-F1B8E22CE5AE}"/>
              </a:ext>
            </a:extLst>
          </p:cNvPr>
          <p:cNvSpPr txBox="1"/>
          <p:nvPr/>
        </p:nvSpPr>
        <p:spPr>
          <a:xfrm>
            <a:off x="7978949" y="1794295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 sz="1200">
              <a:solidFill>
                <a:schemeClr val="bg1"/>
              </a:solidFill>
              <a:ea typeface="FZShuTi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2E448F-2898-4DE9-BB5D-F8C39C0A3550}"/>
              </a:ext>
            </a:extLst>
          </p:cNvPr>
          <p:cNvSpPr txBox="1"/>
          <p:nvPr/>
        </p:nvSpPr>
        <p:spPr>
          <a:xfrm>
            <a:off x="7978949" y="2492702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 sz="1200">
              <a:solidFill>
                <a:schemeClr val="bg1"/>
              </a:solidFill>
              <a:ea typeface="FZShuTi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F99B87-53C7-4DED-881F-FCC18B9A144B}"/>
              </a:ext>
            </a:extLst>
          </p:cNvPr>
          <p:cNvSpPr txBox="1"/>
          <p:nvPr/>
        </p:nvSpPr>
        <p:spPr>
          <a:xfrm>
            <a:off x="7978949" y="3191110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 sz="1200">
              <a:solidFill>
                <a:schemeClr val="bg1"/>
              </a:solidFill>
              <a:ea typeface="FZShuTi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10A72C-64B9-4E5A-B3B6-3CD4D7E395BC}"/>
              </a:ext>
            </a:extLst>
          </p:cNvPr>
          <p:cNvSpPr txBox="1"/>
          <p:nvPr/>
        </p:nvSpPr>
        <p:spPr>
          <a:xfrm>
            <a:off x="7353240" y="4809847"/>
            <a:ext cx="3397290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280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280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2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D66F5A3D-393F-407A-38FB-54FD3FEEADD1}"/>
              </a:ext>
            </a:extLst>
          </p:cNvPr>
          <p:cNvSpPr/>
          <p:nvPr/>
        </p:nvSpPr>
        <p:spPr>
          <a:xfrm>
            <a:off x="1644394" y="1614939"/>
            <a:ext cx="1755525" cy="1755525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B845A7B-64D7-CA73-DC79-5B0AEA5C7448}"/>
              </a:ext>
            </a:extLst>
          </p:cNvPr>
          <p:cNvSpPr/>
          <p:nvPr/>
        </p:nvSpPr>
        <p:spPr>
          <a:xfrm>
            <a:off x="3230008" y="3642194"/>
            <a:ext cx="2547904" cy="2547904"/>
          </a:xfrm>
          <a:prstGeom prst="ellipse">
            <a:avLst/>
          </a:prstGeom>
          <a:noFill/>
          <a:ln w="76200">
            <a:solidFill>
              <a:srgbClr val="AEE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id="{04817D93-9E6D-4D94-82E6-FAD5C9D24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32693" y="3837441"/>
            <a:ext cx="1605853" cy="1979307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D87A1EF9-7DAF-49AB-B743-D45ECA46B7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58214" y="1920625"/>
            <a:ext cx="928274" cy="114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2E821F70-DB03-CB9D-5865-342F251C78A3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813" y="1364642"/>
            <a:ext cx="5283286" cy="528328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1F4F985-3131-4FF3-A691-435058867C27}"/>
              </a:ext>
            </a:extLst>
          </p:cNvPr>
          <p:cNvSpPr txBox="1"/>
          <p:nvPr/>
        </p:nvSpPr>
        <p:spPr>
          <a:xfrm>
            <a:off x="625900" y="1498979"/>
            <a:ext cx="528328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>
                <a:solidFill>
                  <a:schemeClr val="accent2"/>
                </a:solidFill>
                <a:cs typeface="Arial" panose="020B0604020202020204" pitchFamily="34" charset="0"/>
              </a:rPr>
              <a:t>Dermatology</a:t>
            </a:r>
            <a:r>
              <a:rPr lang="en-GB" altLang="ko-KR" sz="3200">
                <a:cs typeface="Arial" panose="020B0604020202020204" pitchFamily="34" charset="0"/>
              </a:rPr>
              <a:t> Layout</a:t>
            </a:r>
          </a:p>
          <a:p>
            <a:r>
              <a:rPr lang="en-GB" altLang="ko-KR" sz="3200">
                <a:cs typeface="Arial" panose="020B0604020202020204" pitchFamily="34" charset="0"/>
              </a:rPr>
              <a:t>Clean Text Slide for your Presentation</a:t>
            </a:r>
            <a:endParaRPr lang="ko-KR" altLang="en-US" sz="3200">
              <a:cs typeface="Arial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E3911DD-CBE0-4CA3-9FD3-ABBD26F7CE11}"/>
              </a:ext>
            </a:extLst>
          </p:cNvPr>
          <p:cNvSpPr/>
          <p:nvPr/>
        </p:nvSpPr>
        <p:spPr>
          <a:xfrm>
            <a:off x="699904" y="5434093"/>
            <a:ext cx="948735" cy="948735"/>
          </a:xfrm>
          <a:prstGeom prst="ellipse">
            <a:avLst/>
          </a:prstGeom>
          <a:solidFill>
            <a:srgbClr val="2D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650A38D-50FF-4AEF-90DC-222D1EC369BE}"/>
              </a:ext>
            </a:extLst>
          </p:cNvPr>
          <p:cNvSpPr/>
          <p:nvPr/>
        </p:nvSpPr>
        <p:spPr>
          <a:xfrm>
            <a:off x="1828032" y="5434093"/>
            <a:ext cx="948735" cy="948735"/>
          </a:xfrm>
          <a:prstGeom prst="ellipse">
            <a:avLst/>
          </a:prstGeom>
          <a:solidFill>
            <a:srgbClr val="A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0D89D9E-1437-4D2A-8198-8FD3FD1A92C3}"/>
              </a:ext>
            </a:extLst>
          </p:cNvPr>
          <p:cNvSpPr/>
          <p:nvPr/>
        </p:nvSpPr>
        <p:spPr>
          <a:xfrm>
            <a:off x="2956160" y="5434093"/>
            <a:ext cx="948735" cy="948735"/>
          </a:xfrm>
          <a:prstGeom prst="ellipse">
            <a:avLst/>
          </a:pr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7F4401A-E033-4DFC-8617-E48F946F240D}"/>
              </a:ext>
            </a:extLst>
          </p:cNvPr>
          <p:cNvSpPr/>
          <p:nvPr/>
        </p:nvSpPr>
        <p:spPr>
          <a:xfrm>
            <a:off x="4084287" y="5434093"/>
            <a:ext cx="948735" cy="948735"/>
          </a:xfrm>
          <a:prstGeom prst="ellipse">
            <a:avLst/>
          </a:prstGeom>
          <a:solidFill>
            <a:srgbClr val="2D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88" name="Graphic 87">
            <a:extLst>
              <a:ext uri="{FF2B5EF4-FFF2-40B4-BE49-F238E27FC236}">
                <a16:creationId xmlns:a16="http://schemas.microsoft.com/office/drawing/2014/main" id="{956712E5-B51C-4F30-9AF4-9AAAA3B5F1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43497" y="5758419"/>
            <a:ext cx="631027" cy="347232"/>
          </a:xfrm>
          <a:prstGeom prst="rect">
            <a:avLst/>
          </a:prstGeom>
        </p:spPr>
      </p:pic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20D73C7-E441-435E-A9CF-FA66B88EFCB9}"/>
              </a:ext>
            </a:extLst>
          </p:cNvPr>
          <p:cNvSpPr/>
          <p:nvPr/>
        </p:nvSpPr>
        <p:spPr>
          <a:xfrm>
            <a:off x="974231" y="5684606"/>
            <a:ext cx="400079" cy="515236"/>
          </a:xfrm>
          <a:custGeom>
            <a:avLst/>
            <a:gdLst>
              <a:gd name="connsiteX0" fmla="*/ 581300 w 820100"/>
              <a:gd name="connsiteY0" fmla="*/ 479383 h 1056153"/>
              <a:gd name="connsiteX1" fmla="*/ 581300 w 820100"/>
              <a:gd name="connsiteY1" fmla="*/ 665267 h 1056153"/>
              <a:gd name="connsiteX2" fmla="*/ 653935 w 820100"/>
              <a:gd name="connsiteY2" fmla="*/ 737900 h 1056153"/>
              <a:gd name="connsiteX3" fmla="*/ 715450 w 820100"/>
              <a:gd name="connsiteY3" fmla="*/ 737900 h 1056153"/>
              <a:gd name="connsiteX4" fmla="*/ 787935 w 820100"/>
              <a:gd name="connsiteY4" fmla="*/ 665267 h 1056153"/>
              <a:gd name="connsiteX5" fmla="*/ 787935 w 820100"/>
              <a:gd name="connsiteY5" fmla="*/ 479383 h 1056153"/>
              <a:gd name="connsiteX6" fmla="*/ 304584 w 820100"/>
              <a:gd name="connsiteY6" fmla="*/ 479383 h 1056153"/>
              <a:gd name="connsiteX7" fmla="*/ 304584 w 820100"/>
              <a:gd name="connsiteY7" fmla="*/ 665267 h 1056153"/>
              <a:gd name="connsiteX8" fmla="*/ 377219 w 820100"/>
              <a:gd name="connsiteY8" fmla="*/ 737900 h 1056153"/>
              <a:gd name="connsiteX9" fmla="*/ 438734 w 820100"/>
              <a:gd name="connsiteY9" fmla="*/ 737900 h 1056153"/>
              <a:gd name="connsiteX10" fmla="*/ 511219 w 820100"/>
              <a:gd name="connsiteY10" fmla="*/ 665267 h 1056153"/>
              <a:gd name="connsiteX11" fmla="*/ 511219 w 820100"/>
              <a:gd name="connsiteY11" fmla="*/ 479383 h 1056153"/>
              <a:gd name="connsiteX12" fmla="*/ 27868 w 820100"/>
              <a:gd name="connsiteY12" fmla="*/ 479383 h 1056153"/>
              <a:gd name="connsiteX13" fmla="*/ 27868 w 820100"/>
              <a:gd name="connsiteY13" fmla="*/ 665267 h 1056153"/>
              <a:gd name="connsiteX14" fmla="*/ 100503 w 820100"/>
              <a:gd name="connsiteY14" fmla="*/ 737900 h 1056153"/>
              <a:gd name="connsiteX15" fmla="*/ 162018 w 820100"/>
              <a:gd name="connsiteY15" fmla="*/ 737900 h 1056153"/>
              <a:gd name="connsiteX16" fmla="*/ 234503 w 820100"/>
              <a:gd name="connsiteY16" fmla="*/ 665267 h 1056153"/>
              <a:gd name="connsiteX17" fmla="*/ 234503 w 820100"/>
              <a:gd name="connsiteY17" fmla="*/ 479383 h 1056153"/>
              <a:gd name="connsiteX18" fmla="*/ 597456 w 820100"/>
              <a:gd name="connsiteY18" fmla="*/ 0 h 1056153"/>
              <a:gd name="connsiteX19" fmla="*/ 771926 w 820100"/>
              <a:gd name="connsiteY19" fmla="*/ 0 h 1056153"/>
              <a:gd name="connsiteX20" fmla="*/ 795791 w 820100"/>
              <a:gd name="connsiteY20" fmla="*/ 23865 h 1056153"/>
              <a:gd name="connsiteX21" fmla="*/ 795791 w 820100"/>
              <a:gd name="connsiteY21" fmla="*/ 261333 h 1056153"/>
              <a:gd name="connsiteX22" fmla="*/ 771926 w 820100"/>
              <a:gd name="connsiteY22" fmla="*/ 285346 h 1056153"/>
              <a:gd name="connsiteX23" fmla="*/ 764689 w 820100"/>
              <a:gd name="connsiteY23" fmla="*/ 285346 h 1056153"/>
              <a:gd name="connsiteX24" fmla="*/ 786093 w 820100"/>
              <a:gd name="connsiteY24" fmla="*/ 311658 h 1056153"/>
              <a:gd name="connsiteX25" fmla="*/ 805771 w 820100"/>
              <a:gd name="connsiteY25" fmla="*/ 345845 h 1056153"/>
              <a:gd name="connsiteX26" fmla="*/ 815808 w 820100"/>
              <a:gd name="connsiteY26" fmla="*/ 376510 h 1056153"/>
              <a:gd name="connsiteX27" fmla="*/ 820100 w 820100"/>
              <a:gd name="connsiteY27" fmla="*/ 376510 h 1056153"/>
              <a:gd name="connsiteX28" fmla="*/ 820100 w 820100"/>
              <a:gd name="connsiteY28" fmla="*/ 1021913 h 1056153"/>
              <a:gd name="connsiteX29" fmla="*/ 786007 w 820100"/>
              <a:gd name="connsiteY29" fmla="*/ 1056153 h 1056153"/>
              <a:gd name="connsiteX30" fmla="*/ 591378 w 820100"/>
              <a:gd name="connsiteY30" fmla="*/ 1056153 h 1056153"/>
              <a:gd name="connsiteX31" fmla="*/ 557285 w 820100"/>
              <a:gd name="connsiteY31" fmla="*/ 1022061 h 1056153"/>
              <a:gd name="connsiteX32" fmla="*/ 557285 w 820100"/>
              <a:gd name="connsiteY32" fmla="*/ 383720 h 1056153"/>
              <a:gd name="connsiteX33" fmla="*/ 553432 w 820100"/>
              <a:gd name="connsiteY33" fmla="*/ 377400 h 1056153"/>
              <a:gd name="connsiteX34" fmla="*/ 591917 w 820100"/>
              <a:gd name="connsiteY34" fmla="*/ 299837 h 1056153"/>
              <a:gd name="connsiteX35" fmla="*/ 606493 w 820100"/>
              <a:gd name="connsiteY35" fmla="*/ 285346 h 1056153"/>
              <a:gd name="connsiteX36" fmla="*/ 597456 w 820100"/>
              <a:gd name="connsiteY36" fmla="*/ 285346 h 1056153"/>
              <a:gd name="connsiteX37" fmla="*/ 573591 w 820100"/>
              <a:gd name="connsiteY37" fmla="*/ 261481 h 1056153"/>
              <a:gd name="connsiteX38" fmla="*/ 573591 w 820100"/>
              <a:gd name="connsiteY38" fmla="*/ 23865 h 1056153"/>
              <a:gd name="connsiteX39" fmla="*/ 597456 w 820100"/>
              <a:gd name="connsiteY39" fmla="*/ 0 h 1056153"/>
              <a:gd name="connsiteX40" fmla="*/ 320740 w 820100"/>
              <a:gd name="connsiteY40" fmla="*/ 0 h 1056153"/>
              <a:gd name="connsiteX41" fmla="*/ 495210 w 820100"/>
              <a:gd name="connsiteY41" fmla="*/ 0 h 1056153"/>
              <a:gd name="connsiteX42" fmla="*/ 519075 w 820100"/>
              <a:gd name="connsiteY42" fmla="*/ 23865 h 1056153"/>
              <a:gd name="connsiteX43" fmla="*/ 519075 w 820100"/>
              <a:gd name="connsiteY43" fmla="*/ 261333 h 1056153"/>
              <a:gd name="connsiteX44" fmla="*/ 495210 w 820100"/>
              <a:gd name="connsiteY44" fmla="*/ 285346 h 1056153"/>
              <a:gd name="connsiteX45" fmla="*/ 487973 w 820100"/>
              <a:gd name="connsiteY45" fmla="*/ 285346 h 1056153"/>
              <a:gd name="connsiteX46" fmla="*/ 509377 w 820100"/>
              <a:gd name="connsiteY46" fmla="*/ 311658 h 1056153"/>
              <a:gd name="connsiteX47" fmla="*/ 529055 w 820100"/>
              <a:gd name="connsiteY47" fmla="*/ 345845 h 1056153"/>
              <a:gd name="connsiteX48" fmla="*/ 539092 w 820100"/>
              <a:gd name="connsiteY48" fmla="*/ 376510 h 1056153"/>
              <a:gd name="connsiteX49" fmla="*/ 543384 w 820100"/>
              <a:gd name="connsiteY49" fmla="*/ 376510 h 1056153"/>
              <a:gd name="connsiteX50" fmla="*/ 543384 w 820100"/>
              <a:gd name="connsiteY50" fmla="*/ 1021913 h 1056153"/>
              <a:gd name="connsiteX51" fmla="*/ 509291 w 820100"/>
              <a:gd name="connsiteY51" fmla="*/ 1056153 h 1056153"/>
              <a:gd name="connsiteX52" fmla="*/ 314662 w 820100"/>
              <a:gd name="connsiteY52" fmla="*/ 1056153 h 1056153"/>
              <a:gd name="connsiteX53" fmla="*/ 280569 w 820100"/>
              <a:gd name="connsiteY53" fmla="*/ 1022061 h 1056153"/>
              <a:gd name="connsiteX54" fmla="*/ 280569 w 820100"/>
              <a:gd name="connsiteY54" fmla="*/ 383720 h 1056153"/>
              <a:gd name="connsiteX55" fmla="*/ 276716 w 820100"/>
              <a:gd name="connsiteY55" fmla="*/ 377400 h 1056153"/>
              <a:gd name="connsiteX56" fmla="*/ 315201 w 820100"/>
              <a:gd name="connsiteY56" fmla="*/ 299837 h 1056153"/>
              <a:gd name="connsiteX57" fmla="*/ 329777 w 820100"/>
              <a:gd name="connsiteY57" fmla="*/ 285346 h 1056153"/>
              <a:gd name="connsiteX58" fmla="*/ 320740 w 820100"/>
              <a:gd name="connsiteY58" fmla="*/ 285346 h 1056153"/>
              <a:gd name="connsiteX59" fmla="*/ 296875 w 820100"/>
              <a:gd name="connsiteY59" fmla="*/ 261481 h 1056153"/>
              <a:gd name="connsiteX60" fmla="*/ 296875 w 820100"/>
              <a:gd name="connsiteY60" fmla="*/ 23865 h 1056153"/>
              <a:gd name="connsiteX61" fmla="*/ 320740 w 820100"/>
              <a:gd name="connsiteY61" fmla="*/ 0 h 1056153"/>
              <a:gd name="connsiteX62" fmla="*/ 44024 w 820100"/>
              <a:gd name="connsiteY62" fmla="*/ 0 h 1056153"/>
              <a:gd name="connsiteX63" fmla="*/ 218494 w 820100"/>
              <a:gd name="connsiteY63" fmla="*/ 0 h 1056153"/>
              <a:gd name="connsiteX64" fmla="*/ 242359 w 820100"/>
              <a:gd name="connsiteY64" fmla="*/ 23865 h 1056153"/>
              <a:gd name="connsiteX65" fmla="*/ 242359 w 820100"/>
              <a:gd name="connsiteY65" fmla="*/ 261333 h 1056153"/>
              <a:gd name="connsiteX66" fmla="*/ 218494 w 820100"/>
              <a:gd name="connsiteY66" fmla="*/ 285346 h 1056153"/>
              <a:gd name="connsiteX67" fmla="*/ 211257 w 820100"/>
              <a:gd name="connsiteY67" fmla="*/ 285346 h 1056153"/>
              <a:gd name="connsiteX68" fmla="*/ 232661 w 820100"/>
              <a:gd name="connsiteY68" fmla="*/ 311658 h 1056153"/>
              <a:gd name="connsiteX69" fmla="*/ 252339 w 820100"/>
              <a:gd name="connsiteY69" fmla="*/ 345845 h 1056153"/>
              <a:gd name="connsiteX70" fmla="*/ 262376 w 820100"/>
              <a:gd name="connsiteY70" fmla="*/ 376510 h 1056153"/>
              <a:gd name="connsiteX71" fmla="*/ 266668 w 820100"/>
              <a:gd name="connsiteY71" fmla="*/ 376510 h 1056153"/>
              <a:gd name="connsiteX72" fmla="*/ 266668 w 820100"/>
              <a:gd name="connsiteY72" fmla="*/ 1021913 h 1056153"/>
              <a:gd name="connsiteX73" fmla="*/ 232575 w 820100"/>
              <a:gd name="connsiteY73" fmla="*/ 1056153 h 1056153"/>
              <a:gd name="connsiteX74" fmla="*/ 37946 w 820100"/>
              <a:gd name="connsiteY74" fmla="*/ 1056153 h 1056153"/>
              <a:gd name="connsiteX75" fmla="*/ 3853 w 820100"/>
              <a:gd name="connsiteY75" fmla="*/ 1022061 h 1056153"/>
              <a:gd name="connsiteX76" fmla="*/ 3853 w 820100"/>
              <a:gd name="connsiteY76" fmla="*/ 383720 h 1056153"/>
              <a:gd name="connsiteX77" fmla="*/ 0 w 820100"/>
              <a:gd name="connsiteY77" fmla="*/ 377400 h 1056153"/>
              <a:gd name="connsiteX78" fmla="*/ 38485 w 820100"/>
              <a:gd name="connsiteY78" fmla="*/ 299837 h 1056153"/>
              <a:gd name="connsiteX79" fmla="*/ 53061 w 820100"/>
              <a:gd name="connsiteY79" fmla="*/ 285346 h 1056153"/>
              <a:gd name="connsiteX80" fmla="*/ 44024 w 820100"/>
              <a:gd name="connsiteY80" fmla="*/ 285346 h 1056153"/>
              <a:gd name="connsiteX81" fmla="*/ 20159 w 820100"/>
              <a:gd name="connsiteY81" fmla="*/ 261481 h 1056153"/>
              <a:gd name="connsiteX82" fmla="*/ 20159 w 820100"/>
              <a:gd name="connsiteY82" fmla="*/ 23865 h 1056153"/>
              <a:gd name="connsiteX83" fmla="*/ 44024 w 820100"/>
              <a:gd name="connsiteY83" fmla="*/ 0 h 105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20100" h="1056153">
                <a:moveTo>
                  <a:pt x="581300" y="479383"/>
                </a:moveTo>
                <a:lnTo>
                  <a:pt x="581300" y="665267"/>
                </a:lnTo>
                <a:cubicBezTo>
                  <a:pt x="581300" y="705436"/>
                  <a:pt x="613911" y="737900"/>
                  <a:pt x="653935" y="737900"/>
                </a:cubicBezTo>
                <a:lnTo>
                  <a:pt x="715450" y="737900"/>
                </a:lnTo>
                <a:cubicBezTo>
                  <a:pt x="755621" y="737900"/>
                  <a:pt x="788084" y="705436"/>
                  <a:pt x="787935" y="665267"/>
                </a:cubicBezTo>
                <a:lnTo>
                  <a:pt x="787935" y="479383"/>
                </a:lnTo>
                <a:close/>
                <a:moveTo>
                  <a:pt x="304584" y="479383"/>
                </a:moveTo>
                <a:lnTo>
                  <a:pt x="304584" y="665267"/>
                </a:lnTo>
                <a:cubicBezTo>
                  <a:pt x="304584" y="705436"/>
                  <a:pt x="337195" y="737900"/>
                  <a:pt x="377219" y="737900"/>
                </a:cubicBezTo>
                <a:lnTo>
                  <a:pt x="438734" y="737900"/>
                </a:lnTo>
                <a:cubicBezTo>
                  <a:pt x="478905" y="737900"/>
                  <a:pt x="511368" y="705436"/>
                  <a:pt x="511219" y="665267"/>
                </a:cubicBezTo>
                <a:lnTo>
                  <a:pt x="511219" y="479383"/>
                </a:lnTo>
                <a:close/>
                <a:moveTo>
                  <a:pt x="27868" y="479383"/>
                </a:moveTo>
                <a:lnTo>
                  <a:pt x="27868" y="665267"/>
                </a:lnTo>
                <a:cubicBezTo>
                  <a:pt x="27868" y="705436"/>
                  <a:pt x="60479" y="737900"/>
                  <a:pt x="100503" y="737900"/>
                </a:cubicBezTo>
                <a:lnTo>
                  <a:pt x="162018" y="737900"/>
                </a:lnTo>
                <a:cubicBezTo>
                  <a:pt x="202189" y="737900"/>
                  <a:pt x="234652" y="705436"/>
                  <a:pt x="234503" y="665267"/>
                </a:cubicBezTo>
                <a:lnTo>
                  <a:pt x="234503" y="479383"/>
                </a:lnTo>
                <a:close/>
                <a:moveTo>
                  <a:pt x="597456" y="0"/>
                </a:moveTo>
                <a:lnTo>
                  <a:pt x="771926" y="0"/>
                </a:lnTo>
                <a:cubicBezTo>
                  <a:pt x="785118" y="0"/>
                  <a:pt x="795791" y="10673"/>
                  <a:pt x="795791" y="23865"/>
                </a:cubicBezTo>
                <a:lnTo>
                  <a:pt x="795791" y="261333"/>
                </a:lnTo>
                <a:cubicBezTo>
                  <a:pt x="795939" y="274525"/>
                  <a:pt x="785266" y="285346"/>
                  <a:pt x="771926" y="285346"/>
                </a:cubicBezTo>
                <a:lnTo>
                  <a:pt x="764689" y="285346"/>
                </a:lnTo>
                <a:lnTo>
                  <a:pt x="786093" y="311658"/>
                </a:lnTo>
                <a:cubicBezTo>
                  <a:pt x="794125" y="323520"/>
                  <a:pt x="800784" y="335360"/>
                  <a:pt x="805771" y="345845"/>
                </a:cubicBezTo>
                <a:lnTo>
                  <a:pt x="815808" y="376510"/>
                </a:lnTo>
                <a:lnTo>
                  <a:pt x="820100" y="376510"/>
                </a:lnTo>
                <a:lnTo>
                  <a:pt x="820100" y="1021913"/>
                </a:lnTo>
                <a:cubicBezTo>
                  <a:pt x="820100" y="1040885"/>
                  <a:pt x="804832" y="1056153"/>
                  <a:pt x="786007" y="1056153"/>
                </a:cubicBezTo>
                <a:lnTo>
                  <a:pt x="591378" y="1056153"/>
                </a:lnTo>
                <a:cubicBezTo>
                  <a:pt x="572553" y="1056153"/>
                  <a:pt x="557285" y="1040885"/>
                  <a:pt x="557285" y="1022061"/>
                </a:cubicBezTo>
                <a:lnTo>
                  <a:pt x="557285" y="383720"/>
                </a:lnTo>
                <a:lnTo>
                  <a:pt x="553432" y="377400"/>
                </a:lnTo>
                <a:cubicBezTo>
                  <a:pt x="553432" y="365393"/>
                  <a:pt x="568144" y="331114"/>
                  <a:pt x="591917" y="299837"/>
                </a:cubicBezTo>
                <a:lnTo>
                  <a:pt x="606493" y="285346"/>
                </a:lnTo>
                <a:lnTo>
                  <a:pt x="597456" y="285346"/>
                </a:lnTo>
                <a:cubicBezTo>
                  <a:pt x="584264" y="285346"/>
                  <a:pt x="573591" y="274673"/>
                  <a:pt x="573591" y="261481"/>
                </a:cubicBezTo>
                <a:lnTo>
                  <a:pt x="573591" y="23865"/>
                </a:lnTo>
                <a:cubicBezTo>
                  <a:pt x="573591" y="10673"/>
                  <a:pt x="584264" y="0"/>
                  <a:pt x="597456" y="0"/>
                </a:cubicBezTo>
                <a:close/>
                <a:moveTo>
                  <a:pt x="320740" y="0"/>
                </a:moveTo>
                <a:lnTo>
                  <a:pt x="495210" y="0"/>
                </a:lnTo>
                <a:cubicBezTo>
                  <a:pt x="508402" y="0"/>
                  <a:pt x="519075" y="10673"/>
                  <a:pt x="519075" y="23865"/>
                </a:cubicBezTo>
                <a:lnTo>
                  <a:pt x="519075" y="261333"/>
                </a:lnTo>
                <a:cubicBezTo>
                  <a:pt x="519223" y="274525"/>
                  <a:pt x="508550" y="285346"/>
                  <a:pt x="495210" y="285346"/>
                </a:cubicBezTo>
                <a:lnTo>
                  <a:pt x="487973" y="285346"/>
                </a:lnTo>
                <a:lnTo>
                  <a:pt x="509377" y="311658"/>
                </a:lnTo>
                <a:cubicBezTo>
                  <a:pt x="517409" y="323520"/>
                  <a:pt x="524068" y="335360"/>
                  <a:pt x="529055" y="345845"/>
                </a:cubicBezTo>
                <a:lnTo>
                  <a:pt x="539092" y="376510"/>
                </a:lnTo>
                <a:lnTo>
                  <a:pt x="543384" y="376510"/>
                </a:lnTo>
                <a:lnTo>
                  <a:pt x="543384" y="1021913"/>
                </a:lnTo>
                <a:cubicBezTo>
                  <a:pt x="543384" y="1040885"/>
                  <a:pt x="528116" y="1056153"/>
                  <a:pt x="509291" y="1056153"/>
                </a:cubicBezTo>
                <a:lnTo>
                  <a:pt x="314662" y="1056153"/>
                </a:lnTo>
                <a:cubicBezTo>
                  <a:pt x="295837" y="1056153"/>
                  <a:pt x="280569" y="1040885"/>
                  <a:pt x="280569" y="1022061"/>
                </a:cubicBezTo>
                <a:lnTo>
                  <a:pt x="280569" y="383720"/>
                </a:lnTo>
                <a:lnTo>
                  <a:pt x="276716" y="377400"/>
                </a:lnTo>
                <a:cubicBezTo>
                  <a:pt x="276716" y="365393"/>
                  <a:pt x="291428" y="331114"/>
                  <a:pt x="315201" y="299837"/>
                </a:cubicBezTo>
                <a:lnTo>
                  <a:pt x="329777" y="285346"/>
                </a:lnTo>
                <a:lnTo>
                  <a:pt x="320740" y="285346"/>
                </a:lnTo>
                <a:cubicBezTo>
                  <a:pt x="307548" y="285346"/>
                  <a:pt x="296875" y="274673"/>
                  <a:pt x="296875" y="261481"/>
                </a:cubicBezTo>
                <a:lnTo>
                  <a:pt x="296875" y="23865"/>
                </a:lnTo>
                <a:cubicBezTo>
                  <a:pt x="296875" y="10673"/>
                  <a:pt x="307548" y="0"/>
                  <a:pt x="320740" y="0"/>
                </a:cubicBezTo>
                <a:close/>
                <a:moveTo>
                  <a:pt x="44024" y="0"/>
                </a:moveTo>
                <a:lnTo>
                  <a:pt x="218494" y="0"/>
                </a:lnTo>
                <a:cubicBezTo>
                  <a:pt x="231686" y="0"/>
                  <a:pt x="242359" y="10673"/>
                  <a:pt x="242359" y="23865"/>
                </a:cubicBezTo>
                <a:lnTo>
                  <a:pt x="242359" y="261333"/>
                </a:lnTo>
                <a:cubicBezTo>
                  <a:pt x="242507" y="274525"/>
                  <a:pt x="231834" y="285346"/>
                  <a:pt x="218494" y="285346"/>
                </a:cubicBezTo>
                <a:lnTo>
                  <a:pt x="211257" y="285346"/>
                </a:lnTo>
                <a:lnTo>
                  <a:pt x="232661" y="311658"/>
                </a:lnTo>
                <a:cubicBezTo>
                  <a:pt x="240693" y="323520"/>
                  <a:pt x="247352" y="335360"/>
                  <a:pt x="252339" y="345845"/>
                </a:cubicBezTo>
                <a:lnTo>
                  <a:pt x="262376" y="376510"/>
                </a:lnTo>
                <a:lnTo>
                  <a:pt x="266668" y="376510"/>
                </a:lnTo>
                <a:lnTo>
                  <a:pt x="266668" y="1021913"/>
                </a:lnTo>
                <a:cubicBezTo>
                  <a:pt x="266668" y="1040885"/>
                  <a:pt x="251400" y="1056153"/>
                  <a:pt x="232575" y="1056153"/>
                </a:cubicBezTo>
                <a:lnTo>
                  <a:pt x="37946" y="1056153"/>
                </a:lnTo>
                <a:cubicBezTo>
                  <a:pt x="19121" y="1056153"/>
                  <a:pt x="3853" y="1040885"/>
                  <a:pt x="3853" y="1022061"/>
                </a:cubicBezTo>
                <a:lnTo>
                  <a:pt x="3853" y="383720"/>
                </a:lnTo>
                <a:lnTo>
                  <a:pt x="0" y="377400"/>
                </a:lnTo>
                <a:cubicBezTo>
                  <a:pt x="0" y="365393"/>
                  <a:pt x="14712" y="331114"/>
                  <a:pt x="38485" y="299837"/>
                </a:cubicBezTo>
                <a:lnTo>
                  <a:pt x="53061" y="285346"/>
                </a:lnTo>
                <a:lnTo>
                  <a:pt x="44024" y="285346"/>
                </a:lnTo>
                <a:cubicBezTo>
                  <a:pt x="30832" y="285346"/>
                  <a:pt x="20159" y="274673"/>
                  <a:pt x="20159" y="261481"/>
                </a:cubicBezTo>
                <a:lnTo>
                  <a:pt x="20159" y="23865"/>
                </a:lnTo>
                <a:cubicBezTo>
                  <a:pt x="20159" y="10673"/>
                  <a:pt x="30832" y="0"/>
                  <a:pt x="4402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A48B305-2724-417F-8CF5-F5AF4A08E2D8}"/>
              </a:ext>
            </a:extLst>
          </p:cNvPr>
          <p:cNvSpPr/>
          <p:nvPr/>
        </p:nvSpPr>
        <p:spPr>
          <a:xfrm>
            <a:off x="3094440" y="5782097"/>
            <a:ext cx="672173" cy="284365"/>
          </a:xfrm>
          <a:custGeom>
            <a:avLst/>
            <a:gdLst>
              <a:gd name="connsiteX0" fmla="*/ 1001899 w 1290428"/>
              <a:gd name="connsiteY0" fmla="*/ 228851 h 545920"/>
              <a:gd name="connsiteX1" fmla="*/ 1026167 w 1290428"/>
              <a:gd name="connsiteY1" fmla="*/ 228851 h 545920"/>
              <a:gd name="connsiteX2" fmla="*/ 1048859 w 1290428"/>
              <a:gd name="connsiteY2" fmla="*/ 229376 h 545920"/>
              <a:gd name="connsiteX3" fmla="*/ 1060573 w 1290428"/>
              <a:gd name="connsiteY3" fmla="*/ 235416 h 545920"/>
              <a:gd name="connsiteX4" fmla="*/ 1064722 w 1290428"/>
              <a:gd name="connsiteY4" fmla="*/ 247971 h 545920"/>
              <a:gd name="connsiteX5" fmla="*/ 1061571 w 1290428"/>
              <a:gd name="connsiteY5" fmla="*/ 259527 h 545920"/>
              <a:gd name="connsiteX6" fmla="*/ 1052851 w 1290428"/>
              <a:gd name="connsiteY6" fmla="*/ 266040 h 545920"/>
              <a:gd name="connsiteX7" fmla="*/ 1024906 w 1290428"/>
              <a:gd name="connsiteY7" fmla="*/ 267931 h 545920"/>
              <a:gd name="connsiteX8" fmla="*/ 1001899 w 1290428"/>
              <a:gd name="connsiteY8" fmla="*/ 267931 h 545920"/>
              <a:gd name="connsiteX9" fmla="*/ 970803 w 1290428"/>
              <a:gd name="connsiteY9" fmla="*/ 202797 h 545920"/>
              <a:gd name="connsiteX10" fmla="*/ 970803 w 1290428"/>
              <a:gd name="connsiteY10" fmla="*/ 356808 h 545920"/>
              <a:gd name="connsiteX11" fmla="*/ 1001899 w 1290428"/>
              <a:gd name="connsiteY11" fmla="*/ 356808 h 545920"/>
              <a:gd name="connsiteX12" fmla="*/ 1001899 w 1290428"/>
              <a:gd name="connsiteY12" fmla="*/ 292514 h 545920"/>
              <a:gd name="connsiteX13" fmla="*/ 1008203 w 1290428"/>
              <a:gd name="connsiteY13" fmla="*/ 292514 h 545920"/>
              <a:gd name="connsiteX14" fmla="*/ 1023856 w 1290428"/>
              <a:gd name="connsiteY14" fmla="*/ 294247 h 545920"/>
              <a:gd name="connsiteX15" fmla="*/ 1033206 w 1290428"/>
              <a:gd name="connsiteY15" fmla="*/ 300656 h 545920"/>
              <a:gd name="connsiteX16" fmla="*/ 1049594 w 1290428"/>
              <a:gd name="connsiteY16" fmla="*/ 323295 h 545920"/>
              <a:gd name="connsiteX17" fmla="*/ 1072076 w 1290428"/>
              <a:gd name="connsiteY17" fmla="*/ 356808 h 545920"/>
              <a:gd name="connsiteX18" fmla="*/ 1109266 w 1290428"/>
              <a:gd name="connsiteY18" fmla="*/ 356808 h 545920"/>
              <a:gd name="connsiteX19" fmla="*/ 1090461 w 1290428"/>
              <a:gd name="connsiteY19" fmla="*/ 326762 h 545920"/>
              <a:gd name="connsiteX20" fmla="*/ 1072759 w 1290428"/>
              <a:gd name="connsiteY20" fmla="*/ 301759 h 545920"/>
              <a:gd name="connsiteX21" fmla="*/ 1056108 w 1290428"/>
              <a:gd name="connsiteY21" fmla="*/ 288837 h 545920"/>
              <a:gd name="connsiteX22" fmla="*/ 1086574 w 1290428"/>
              <a:gd name="connsiteY22" fmla="*/ 274602 h 545920"/>
              <a:gd name="connsiteX23" fmla="*/ 1096764 w 1290428"/>
              <a:gd name="connsiteY23" fmla="*/ 245974 h 545920"/>
              <a:gd name="connsiteX24" fmla="*/ 1090041 w 1290428"/>
              <a:gd name="connsiteY24" fmla="*/ 221707 h 545920"/>
              <a:gd name="connsiteX25" fmla="*/ 1072128 w 1290428"/>
              <a:gd name="connsiteY25" fmla="*/ 206947 h 545920"/>
              <a:gd name="connsiteX26" fmla="*/ 1036252 w 1290428"/>
              <a:gd name="connsiteY26" fmla="*/ 202797 h 545920"/>
              <a:gd name="connsiteX27" fmla="*/ 215823 w 1290428"/>
              <a:gd name="connsiteY27" fmla="*/ 197058 h 545920"/>
              <a:gd name="connsiteX28" fmla="*/ 215823 w 1290428"/>
              <a:gd name="connsiteY28" fmla="*/ 349808 h 545920"/>
              <a:gd name="connsiteX29" fmla="*/ 324240 w 1290428"/>
              <a:gd name="connsiteY29" fmla="*/ 349808 h 545920"/>
              <a:gd name="connsiteX30" fmla="*/ 324240 w 1290428"/>
              <a:gd name="connsiteY30" fmla="*/ 323859 h 545920"/>
              <a:gd name="connsiteX31" fmla="*/ 246920 w 1290428"/>
              <a:gd name="connsiteY31" fmla="*/ 323859 h 545920"/>
              <a:gd name="connsiteX32" fmla="*/ 246920 w 1290428"/>
              <a:gd name="connsiteY32" fmla="*/ 197058 h 545920"/>
              <a:gd name="connsiteX33" fmla="*/ 1031661 w 1290428"/>
              <a:gd name="connsiteY33" fmla="*/ 100279 h 545920"/>
              <a:gd name="connsiteX34" fmla="*/ 1206742 w 1290428"/>
              <a:gd name="connsiteY34" fmla="*/ 275360 h 545920"/>
              <a:gd name="connsiteX35" fmla="*/ 1031661 w 1290428"/>
              <a:gd name="connsiteY35" fmla="*/ 450441 h 545920"/>
              <a:gd name="connsiteX36" fmla="*/ 856580 w 1290428"/>
              <a:gd name="connsiteY36" fmla="*/ 275360 h 545920"/>
              <a:gd name="connsiteX37" fmla="*/ 1031661 w 1290428"/>
              <a:gd name="connsiteY37" fmla="*/ 100279 h 545920"/>
              <a:gd name="connsiteX38" fmla="*/ 259978 w 1290428"/>
              <a:gd name="connsiteY38" fmla="*/ 100279 h 545920"/>
              <a:gd name="connsiteX39" fmla="*/ 435059 w 1290428"/>
              <a:gd name="connsiteY39" fmla="*/ 275360 h 545920"/>
              <a:gd name="connsiteX40" fmla="*/ 259978 w 1290428"/>
              <a:gd name="connsiteY40" fmla="*/ 450441 h 545920"/>
              <a:gd name="connsiteX41" fmla="*/ 84897 w 1290428"/>
              <a:gd name="connsiteY41" fmla="*/ 275360 h 545920"/>
              <a:gd name="connsiteX42" fmla="*/ 259978 w 1290428"/>
              <a:gd name="connsiteY42" fmla="*/ 100279 h 545920"/>
              <a:gd name="connsiteX43" fmla="*/ 1031661 w 1290428"/>
              <a:gd name="connsiteY43" fmla="*/ 74461 h 545920"/>
              <a:gd name="connsiteX44" fmla="*/ 830762 w 1290428"/>
              <a:gd name="connsiteY44" fmla="*/ 275360 h 545920"/>
              <a:gd name="connsiteX45" fmla="*/ 1031661 w 1290428"/>
              <a:gd name="connsiteY45" fmla="*/ 476260 h 545920"/>
              <a:gd name="connsiteX46" fmla="*/ 1232561 w 1290428"/>
              <a:gd name="connsiteY46" fmla="*/ 275360 h 545920"/>
              <a:gd name="connsiteX47" fmla="*/ 1031661 w 1290428"/>
              <a:gd name="connsiteY47" fmla="*/ 74461 h 545920"/>
              <a:gd name="connsiteX48" fmla="*/ 259978 w 1290428"/>
              <a:gd name="connsiteY48" fmla="*/ 74461 h 545920"/>
              <a:gd name="connsiteX49" fmla="*/ 59079 w 1290428"/>
              <a:gd name="connsiteY49" fmla="*/ 275360 h 545920"/>
              <a:gd name="connsiteX50" fmla="*/ 259978 w 1290428"/>
              <a:gd name="connsiteY50" fmla="*/ 476260 h 545920"/>
              <a:gd name="connsiteX51" fmla="*/ 460878 w 1290428"/>
              <a:gd name="connsiteY51" fmla="*/ 275360 h 545920"/>
              <a:gd name="connsiteX52" fmla="*/ 259978 w 1290428"/>
              <a:gd name="connsiteY52" fmla="*/ 74461 h 545920"/>
              <a:gd name="connsiteX53" fmla="*/ 292514 w 1290428"/>
              <a:gd name="connsiteY53" fmla="*/ 896 h 545920"/>
              <a:gd name="connsiteX54" fmla="*/ 372620 w 1290428"/>
              <a:gd name="connsiteY54" fmla="*/ 21882 h 545920"/>
              <a:gd name="connsiteX55" fmla="*/ 919423 w 1290428"/>
              <a:gd name="connsiteY55" fmla="*/ 21792 h 545920"/>
              <a:gd name="connsiteX56" fmla="*/ 1290428 w 1290428"/>
              <a:gd name="connsiteY56" fmla="*/ 273343 h 545920"/>
              <a:gd name="connsiteX57" fmla="*/ 911803 w 1290428"/>
              <a:gd name="connsiteY57" fmla="*/ 525386 h 545920"/>
              <a:gd name="connsiteX58" fmla="*/ 711711 w 1290428"/>
              <a:gd name="connsiteY58" fmla="*/ 467474 h 545920"/>
              <a:gd name="connsiteX59" fmla="*/ 377775 w 1290428"/>
              <a:gd name="connsiteY59" fmla="*/ 525386 h 545920"/>
              <a:gd name="connsiteX60" fmla="*/ 29361 w 1290428"/>
              <a:gd name="connsiteY60" fmla="*/ 397414 h 545920"/>
              <a:gd name="connsiteX61" fmla="*/ 71002 w 1290428"/>
              <a:gd name="connsiteY61" fmla="*/ 90328 h 545920"/>
              <a:gd name="connsiteX62" fmla="*/ 292514 w 1290428"/>
              <a:gd name="connsiteY62" fmla="*/ 896 h 5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90428" h="545920">
                <a:moveTo>
                  <a:pt x="1001899" y="228851"/>
                </a:moveTo>
                <a:lnTo>
                  <a:pt x="1026167" y="228851"/>
                </a:lnTo>
                <a:cubicBezTo>
                  <a:pt x="1038774" y="228851"/>
                  <a:pt x="1046338" y="229026"/>
                  <a:pt x="1048859" y="229376"/>
                </a:cubicBezTo>
                <a:cubicBezTo>
                  <a:pt x="1053902" y="230216"/>
                  <a:pt x="1057806" y="232230"/>
                  <a:pt x="1060573" y="235416"/>
                </a:cubicBezTo>
                <a:cubicBezTo>
                  <a:pt x="1063339" y="238603"/>
                  <a:pt x="1064722" y="242788"/>
                  <a:pt x="1064722" y="247971"/>
                </a:cubicBezTo>
                <a:cubicBezTo>
                  <a:pt x="1064722" y="252593"/>
                  <a:pt x="1063672" y="256445"/>
                  <a:pt x="1061571" y="259527"/>
                </a:cubicBezTo>
                <a:cubicBezTo>
                  <a:pt x="1059470" y="262608"/>
                  <a:pt x="1056563" y="264780"/>
                  <a:pt x="1052851" y="266040"/>
                </a:cubicBezTo>
                <a:cubicBezTo>
                  <a:pt x="1049139" y="267301"/>
                  <a:pt x="1039824" y="267931"/>
                  <a:pt x="1024906" y="267931"/>
                </a:cubicBezTo>
                <a:lnTo>
                  <a:pt x="1001899" y="267931"/>
                </a:lnTo>
                <a:close/>
                <a:moveTo>
                  <a:pt x="970803" y="202797"/>
                </a:moveTo>
                <a:lnTo>
                  <a:pt x="970803" y="356808"/>
                </a:lnTo>
                <a:lnTo>
                  <a:pt x="1001899" y="356808"/>
                </a:lnTo>
                <a:lnTo>
                  <a:pt x="1001899" y="292514"/>
                </a:lnTo>
                <a:lnTo>
                  <a:pt x="1008203" y="292514"/>
                </a:lnTo>
                <a:cubicBezTo>
                  <a:pt x="1015346" y="292514"/>
                  <a:pt x="1020564" y="293092"/>
                  <a:pt x="1023856" y="294247"/>
                </a:cubicBezTo>
                <a:cubicBezTo>
                  <a:pt x="1027148" y="295403"/>
                  <a:pt x="1030264" y="297539"/>
                  <a:pt x="1033206" y="300656"/>
                </a:cubicBezTo>
                <a:cubicBezTo>
                  <a:pt x="1036147" y="303773"/>
                  <a:pt x="1041610" y="311319"/>
                  <a:pt x="1049594" y="323295"/>
                </a:cubicBezTo>
                <a:lnTo>
                  <a:pt x="1072076" y="356808"/>
                </a:lnTo>
                <a:lnTo>
                  <a:pt x="1109266" y="356808"/>
                </a:lnTo>
                <a:lnTo>
                  <a:pt x="1090461" y="326762"/>
                </a:lnTo>
                <a:cubicBezTo>
                  <a:pt x="1083037" y="314786"/>
                  <a:pt x="1077136" y="306451"/>
                  <a:pt x="1072759" y="301759"/>
                </a:cubicBezTo>
                <a:cubicBezTo>
                  <a:pt x="1068382" y="297066"/>
                  <a:pt x="1062831" y="292759"/>
                  <a:pt x="1056108" y="288837"/>
                </a:cubicBezTo>
                <a:cubicBezTo>
                  <a:pt x="1069625" y="286876"/>
                  <a:pt x="1079780" y="282131"/>
                  <a:pt x="1086574" y="274602"/>
                </a:cubicBezTo>
                <a:cubicBezTo>
                  <a:pt x="1093368" y="267073"/>
                  <a:pt x="1096764" y="257531"/>
                  <a:pt x="1096764" y="245974"/>
                </a:cubicBezTo>
                <a:cubicBezTo>
                  <a:pt x="1096764" y="236870"/>
                  <a:pt x="1094523" y="228781"/>
                  <a:pt x="1090041" y="221707"/>
                </a:cubicBezTo>
                <a:cubicBezTo>
                  <a:pt x="1085558" y="214633"/>
                  <a:pt x="1079588" y="209713"/>
                  <a:pt x="1072128" y="206947"/>
                </a:cubicBezTo>
                <a:cubicBezTo>
                  <a:pt x="1064670" y="204180"/>
                  <a:pt x="1052711" y="202797"/>
                  <a:pt x="1036252" y="202797"/>
                </a:cubicBezTo>
                <a:close/>
                <a:moveTo>
                  <a:pt x="215823" y="197058"/>
                </a:moveTo>
                <a:lnTo>
                  <a:pt x="215823" y="349808"/>
                </a:lnTo>
                <a:lnTo>
                  <a:pt x="324240" y="349808"/>
                </a:lnTo>
                <a:lnTo>
                  <a:pt x="324240" y="323859"/>
                </a:lnTo>
                <a:lnTo>
                  <a:pt x="246920" y="323859"/>
                </a:lnTo>
                <a:lnTo>
                  <a:pt x="246920" y="197058"/>
                </a:lnTo>
                <a:close/>
                <a:moveTo>
                  <a:pt x="1031661" y="100279"/>
                </a:moveTo>
                <a:cubicBezTo>
                  <a:pt x="1128391" y="100279"/>
                  <a:pt x="1206742" y="178631"/>
                  <a:pt x="1206742" y="275360"/>
                </a:cubicBezTo>
                <a:cubicBezTo>
                  <a:pt x="1206742" y="372090"/>
                  <a:pt x="1128301" y="450441"/>
                  <a:pt x="1031661" y="450441"/>
                </a:cubicBezTo>
                <a:cubicBezTo>
                  <a:pt x="934932" y="450441"/>
                  <a:pt x="856580" y="372090"/>
                  <a:pt x="856580" y="275360"/>
                </a:cubicBezTo>
                <a:cubicBezTo>
                  <a:pt x="856580" y="178631"/>
                  <a:pt x="934932" y="100279"/>
                  <a:pt x="1031661" y="100279"/>
                </a:cubicBezTo>
                <a:close/>
                <a:moveTo>
                  <a:pt x="259978" y="100279"/>
                </a:moveTo>
                <a:cubicBezTo>
                  <a:pt x="356708" y="100279"/>
                  <a:pt x="435059" y="178631"/>
                  <a:pt x="435059" y="275360"/>
                </a:cubicBezTo>
                <a:cubicBezTo>
                  <a:pt x="435059" y="372090"/>
                  <a:pt x="356618" y="450441"/>
                  <a:pt x="259978" y="450441"/>
                </a:cubicBezTo>
                <a:cubicBezTo>
                  <a:pt x="163249" y="450441"/>
                  <a:pt x="84897" y="372090"/>
                  <a:pt x="84897" y="275360"/>
                </a:cubicBezTo>
                <a:cubicBezTo>
                  <a:pt x="84897" y="178631"/>
                  <a:pt x="163249" y="100279"/>
                  <a:pt x="259978" y="100279"/>
                </a:cubicBezTo>
                <a:close/>
                <a:moveTo>
                  <a:pt x="1031661" y="74461"/>
                </a:moveTo>
                <a:cubicBezTo>
                  <a:pt x="920723" y="74461"/>
                  <a:pt x="830762" y="164422"/>
                  <a:pt x="830762" y="275360"/>
                </a:cubicBezTo>
                <a:cubicBezTo>
                  <a:pt x="830762" y="386299"/>
                  <a:pt x="920723" y="476260"/>
                  <a:pt x="1031661" y="476260"/>
                </a:cubicBezTo>
                <a:cubicBezTo>
                  <a:pt x="1142600" y="476260"/>
                  <a:pt x="1232561" y="386299"/>
                  <a:pt x="1232561" y="275360"/>
                </a:cubicBezTo>
                <a:cubicBezTo>
                  <a:pt x="1232561" y="164377"/>
                  <a:pt x="1142600" y="74461"/>
                  <a:pt x="1031661" y="74461"/>
                </a:cubicBezTo>
                <a:close/>
                <a:moveTo>
                  <a:pt x="259978" y="74461"/>
                </a:moveTo>
                <a:cubicBezTo>
                  <a:pt x="149040" y="74461"/>
                  <a:pt x="59079" y="164422"/>
                  <a:pt x="59079" y="275360"/>
                </a:cubicBezTo>
                <a:cubicBezTo>
                  <a:pt x="59079" y="386299"/>
                  <a:pt x="149040" y="476260"/>
                  <a:pt x="259978" y="476260"/>
                </a:cubicBezTo>
                <a:cubicBezTo>
                  <a:pt x="370917" y="476260"/>
                  <a:pt x="460878" y="386299"/>
                  <a:pt x="460878" y="275360"/>
                </a:cubicBezTo>
                <a:cubicBezTo>
                  <a:pt x="460878" y="164377"/>
                  <a:pt x="370917" y="74461"/>
                  <a:pt x="259978" y="74461"/>
                </a:cubicBezTo>
                <a:close/>
                <a:moveTo>
                  <a:pt x="292514" y="896"/>
                </a:moveTo>
                <a:cubicBezTo>
                  <a:pt x="319647" y="3213"/>
                  <a:pt x="346668" y="10060"/>
                  <a:pt x="372620" y="21882"/>
                </a:cubicBezTo>
                <a:cubicBezTo>
                  <a:pt x="556397" y="105657"/>
                  <a:pt x="734705" y="100861"/>
                  <a:pt x="919423" y="21792"/>
                </a:cubicBezTo>
                <a:cubicBezTo>
                  <a:pt x="1096118" y="-53915"/>
                  <a:pt x="1290384" y="82394"/>
                  <a:pt x="1290428" y="273343"/>
                </a:cubicBezTo>
                <a:cubicBezTo>
                  <a:pt x="1290518" y="469401"/>
                  <a:pt x="1098673" y="597731"/>
                  <a:pt x="911803" y="525386"/>
                </a:cubicBezTo>
                <a:cubicBezTo>
                  <a:pt x="846585" y="500195"/>
                  <a:pt x="780873" y="478455"/>
                  <a:pt x="711711" y="467474"/>
                </a:cubicBezTo>
                <a:cubicBezTo>
                  <a:pt x="593735" y="448693"/>
                  <a:pt x="485172" y="483296"/>
                  <a:pt x="377775" y="525386"/>
                </a:cubicBezTo>
                <a:cubicBezTo>
                  <a:pt x="240973" y="578995"/>
                  <a:pt x="93593" y="524624"/>
                  <a:pt x="29361" y="397414"/>
                </a:cubicBezTo>
                <a:cubicBezTo>
                  <a:pt x="-21738" y="296113"/>
                  <a:pt x="-5064" y="172758"/>
                  <a:pt x="71002" y="90328"/>
                </a:cubicBezTo>
                <a:cubicBezTo>
                  <a:pt x="128690" y="27765"/>
                  <a:pt x="211113" y="-6054"/>
                  <a:pt x="292514" y="896"/>
                </a:cubicBezTo>
                <a:close/>
              </a:path>
            </a:pathLst>
          </a:custGeom>
          <a:solidFill>
            <a:schemeClr val="bg1"/>
          </a:solidFill>
          <a:ln w="4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FAF2D0DE-FCC6-401C-8C7D-6CE7E5CC5D3C}"/>
              </a:ext>
            </a:extLst>
          </p:cNvPr>
          <p:cNvSpPr/>
          <p:nvPr/>
        </p:nvSpPr>
        <p:spPr>
          <a:xfrm>
            <a:off x="2128694" y="5666497"/>
            <a:ext cx="397322" cy="483925"/>
          </a:xfrm>
          <a:custGeom>
            <a:avLst/>
            <a:gdLst>
              <a:gd name="connsiteX0" fmla="*/ 180605 w 728316"/>
              <a:gd name="connsiteY0" fmla="*/ 0 h 887063"/>
              <a:gd name="connsiteX1" fmla="*/ 217181 w 728316"/>
              <a:gd name="connsiteY1" fmla="*/ 32766 h 887063"/>
              <a:gd name="connsiteX2" fmla="*/ 218610 w 728316"/>
              <a:gd name="connsiteY2" fmla="*/ 109061 h 887063"/>
              <a:gd name="connsiteX3" fmla="*/ 254710 w 728316"/>
              <a:gd name="connsiteY3" fmla="*/ 164973 h 887063"/>
              <a:gd name="connsiteX4" fmla="*/ 295381 w 728316"/>
              <a:gd name="connsiteY4" fmla="*/ 199263 h 887063"/>
              <a:gd name="connsiteX5" fmla="*/ 301096 w 728316"/>
              <a:gd name="connsiteY5" fmla="*/ 199263 h 887063"/>
              <a:gd name="connsiteX6" fmla="*/ 309574 w 728316"/>
              <a:gd name="connsiteY6" fmla="*/ 207740 h 887063"/>
              <a:gd name="connsiteX7" fmla="*/ 301096 w 728316"/>
              <a:gd name="connsiteY7" fmla="*/ 216218 h 887063"/>
              <a:gd name="connsiteX8" fmla="*/ 295191 w 728316"/>
              <a:gd name="connsiteY8" fmla="*/ 216218 h 887063"/>
              <a:gd name="connsiteX9" fmla="*/ 295096 w 728316"/>
              <a:gd name="connsiteY9" fmla="*/ 225171 h 887063"/>
              <a:gd name="connsiteX10" fmla="*/ 301192 w 728316"/>
              <a:gd name="connsiteY10" fmla="*/ 225171 h 887063"/>
              <a:gd name="connsiteX11" fmla="*/ 309669 w 728316"/>
              <a:gd name="connsiteY11" fmla="*/ 233648 h 887063"/>
              <a:gd name="connsiteX12" fmla="*/ 301192 w 728316"/>
              <a:gd name="connsiteY12" fmla="*/ 242126 h 887063"/>
              <a:gd name="connsiteX13" fmla="*/ 294810 w 728316"/>
              <a:gd name="connsiteY13" fmla="*/ 242126 h 887063"/>
              <a:gd name="connsiteX14" fmla="*/ 294619 w 728316"/>
              <a:gd name="connsiteY14" fmla="*/ 251079 h 887063"/>
              <a:gd name="connsiteX15" fmla="*/ 301192 w 728316"/>
              <a:gd name="connsiteY15" fmla="*/ 251079 h 887063"/>
              <a:gd name="connsiteX16" fmla="*/ 309669 w 728316"/>
              <a:gd name="connsiteY16" fmla="*/ 259556 h 887063"/>
              <a:gd name="connsiteX17" fmla="*/ 301192 w 728316"/>
              <a:gd name="connsiteY17" fmla="*/ 268034 h 887063"/>
              <a:gd name="connsiteX18" fmla="*/ 294238 w 728316"/>
              <a:gd name="connsiteY18" fmla="*/ 268034 h 887063"/>
              <a:gd name="connsiteX19" fmla="*/ 294048 w 728316"/>
              <a:gd name="connsiteY19" fmla="*/ 276987 h 887063"/>
              <a:gd name="connsiteX20" fmla="*/ 301096 w 728316"/>
              <a:gd name="connsiteY20" fmla="*/ 276987 h 887063"/>
              <a:gd name="connsiteX21" fmla="*/ 309574 w 728316"/>
              <a:gd name="connsiteY21" fmla="*/ 285464 h 887063"/>
              <a:gd name="connsiteX22" fmla="*/ 301096 w 728316"/>
              <a:gd name="connsiteY22" fmla="*/ 293942 h 887063"/>
              <a:gd name="connsiteX23" fmla="*/ 293667 w 728316"/>
              <a:gd name="connsiteY23" fmla="*/ 293942 h 887063"/>
              <a:gd name="connsiteX24" fmla="*/ 293476 w 728316"/>
              <a:gd name="connsiteY24" fmla="*/ 307372 h 887063"/>
              <a:gd name="connsiteX25" fmla="*/ 285094 w 728316"/>
              <a:gd name="connsiteY25" fmla="*/ 376809 h 887063"/>
              <a:gd name="connsiteX26" fmla="*/ 295477 w 728316"/>
              <a:gd name="connsiteY26" fmla="*/ 413957 h 887063"/>
              <a:gd name="connsiteX27" fmla="*/ 360628 w 728316"/>
              <a:gd name="connsiteY27" fmla="*/ 521494 h 887063"/>
              <a:gd name="connsiteX28" fmla="*/ 360802 w 728316"/>
              <a:gd name="connsiteY28" fmla="*/ 644434 h 887063"/>
              <a:gd name="connsiteX29" fmla="*/ 365956 w 728316"/>
              <a:gd name="connsiteY29" fmla="*/ 639951 h 887063"/>
              <a:gd name="connsiteX30" fmla="*/ 492297 w 728316"/>
              <a:gd name="connsiteY30" fmla="*/ 531391 h 887063"/>
              <a:gd name="connsiteX31" fmla="*/ 521747 w 728316"/>
              <a:gd name="connsiteY31" fmla="*/ 521677 h 887063"/>
              <a:gd name="connsiteX32" fmla="*/ 644867 w 728316"/>
              <a:gd name="connsiteY32" fmla="*/ 473493 h 887063"/>
              <a:gd name="connsiteX33" fmla="*/ 685903 w 728316"/>
              <a:gd name="connsiteY33" fmla="*/ 478579 h 887063"/>
              <a:gd name="connsiteX34" fmla="*/ 699278 w 728316"/>
              <a:gd name="connsiteY34" fmla="*/ 587037 h 887063"/>
              <a:gd name="connsiteX35" fmla="*/ 677482 w 728316"/>
              <a:gd name="connsiteY35" fmla="*/ 677407 h 887063"/>
              <a:gd name="connsiteX36" fmla="*/ 670368 w 728316"/>
              <a:gd name="connsiteY36" fmla="*/ 713907 h 887063"/>
              <a:gd name="connsiteX37" fmla="*/ 557884 w 728316"/>
              <a:gd name="connsiteY37" fmla="*/ 841454 h 887063"/>
              <a:gd name="connsiteX38" fmla="*/ 519515 w 728316"/>
              <a:gd name="connsiteY38" fmla="*/ 848314 h 887063"/>
              <a:gd name="connsiteX39" fmla="*/ 428703 w 728316"/>
              <a:gd name="connsiteY39" fmla="*/ 775641 h 887063"/>
              <a:gd name="connsiteX40" fmla="*/ 360866 w 728316"/>
              <a:gd name="connsiteY40" fmla="*/ 689713 h 887063"/>
              <a:gd name="connsiteX41" fmla="*/ 361009 w 728316"/>
              <a:gd name="connsiteY41" fmla="*/ 791337 h 887063"/>
              <a:gd name="connsiteX42" fmla="*/ 316241 w 728316"/>
              <a:gd name="connsiteY42" fmla="*/ 860012 h 887063"/>
              <a:gd name="connsiteX43" fmla="*/ 180510 w 728316"/>
              <a:gd name="connsiteY43" fmla="*/ 887063 h 887063"/>
              <a:gd name="connsiteX44" fmla="*/ 44779 w 728316"/>
              <a:gd name="connsiteY44" fmla="*/ 860012 h 887063"/>
              <a:gd name="connsiteX45" fmla="*/ 11 w 728316"/>
              <a:gd name="connsiteY45" fmla="*/ 791337 h 887063"/>
              <a:gd name="connsiteX46" fmla="*/ 487 w 728316"/>
              <a:gd name="connsiteY46" fmla="*/ 521494 h 887063"/>
              <a:gd name="connsiteX47" fmla="*/ 65638 w 728316"/>
              <a:gd name="connsiteY47" fmla="*/ 413957 h 887063"/>
              <a:gd name="connsiteX48" fmla="*/ 76021 w 728316"/>
              <a:gd name="connsiteY48" fmla="*/ 376809 h 887063"/>
              <a:gd name="connsiteX49" fmla="*/ 67639 w 728316"/>
              <a:gd name="connsiteY49" fmla="*/ 307372 h 887063"/>
              <a:gd name="connsiteX50" fmla="*/ 67448 w 728316"/>
              <a:gd name="connsiteY50" fmla="*/ 293942 h 887063"/>
              <a:gd name="connsiteX51" fmla="*/ 60019 w 728316"/>
              <a:gd name="connsiteY51" fmla="*/ 293942 h 887063"/>
              <a:gd name="connsiteX52" fmla="*/ 51541 w 728316"/>
              <a:gd name="connsiteY52" fmla="*/ 285464 h 887063"/>
              <a:gd name="connsiteX53" fmla="*/ 60019 w 728316"/>
              <a:gd name="connsiteY53" fmla="*/ 276987 h 887063"/>
              <a:gd name="connsiteX54" fmla="*/ 67162 w 728316"/>
              <a:gd name="connsiteY54" fmla="*/ 276987 h 887063"/>
              <a:gd name="connsiteX55" fmla="*/ 66972 w 728316"/>
              <a:gd name="connsiteY55" fmla="*/ 268034 h 887063"/>
              <a:gd name="connsiteX56" fmla="*/ 60019 w 728316"/>
              <a:gd name="connsiteY56" fmla="*/ 268034 h 887063"/>
              <a:gd name="connsiteX57" fmla="*/ 51541 w 728316"/>
              <a:gd name="connsiteY57" fmla="*/ 259556 h 887063"/>
              <a:gd name="connsiteX58" fmla="*/ 60019 w 728316"/>
              <a:gd name="connsiteY58" fmla="*/ 251079 h 887063"/>
              <a:gd name="connsiteX59" fmla="*/ 66591 w 728316"/>
              <a:gd name="connsiteY59" fmla="*/ 251079 h 887063"/>
              <a:gd name="connsiteX60" fmla="*/ 66400 w 728316"/>
              <a:gd name="connsiteY60" fmla="*/ 242126 h 887063"/>
              <a:gd name="connsiteX61" fmla="*/ 60019 w 728316"/>
              <a:gd name="connsiteY61" fmla="*/ 242126 h 887063"/>
              <a:gd name="connsiteX62" fmla="*/ 51541 w 728316"/>
              <a:gd name="connsiteY62" fmla="*/ 233648 h 887063"/>
              <a:gd name="connsiteX63" fmla="*/ 60019 w 728316"/>
              <a:gd name="connsiteY63" fmla="*/ 225171 h 887063"/>
              <a:gd name="connsiteX64" fmla="*/ 66019 w 728316"/>
              <a:gd name="connsiteY64" fmla="*/ 225171 h 887063"/>
              <a:gd name="connsiteX65" fmla="*/ 65924 w 728316"/>
              <a:gd name="connsiteY65" fmla="*/ 216218 h 887063"/>
              <a:gd name="connsiteX66" fmla="*/ 60019 w 728316"/>
              <a:gd name="connsiteY66" fmla="*/ 216218 h 887063"/>
              <a:gd name="connsiteX67" fmla="*/ 51541 w 728316"/>
              <a:gd name="connsiteY67" fmla="*/ 207740 h 887063"/>
              <a:gd name="connsiteX68" fmla="*/ 60019 w 728316"/>
              <a:gd name="connsiteY68" fmla="*/ 199263 h 887063"/>
              <a:gd name="connsiteX69" fmla="*/ 65829 w 728316"/>
              <a:gd name="connsiteY69" fmla="*/ 199263 h 887063"/>
              <a:gd name="connsiteX70" fmla="*/ 106501 w 728316"/>
              <a:gd name="connsiteY70" fmla="*/ 164973 h 887063"/>
              <a:gd name="connsiteX71" fmla="*/ 142600 w 728316"/>
              <a:gd name="connsiteY71" fmla="*/ 109061 h 887063"/>
              <a:gd name="connsiteX72" fmla="*/ 144029 w 728316"/>
              <a:gd name="connsiteY72" fmla="*/ 32766 h 887063"/>
              <a:gd name="connsiteX73" fmla="*/ 180605 w 728316"/>
              <a:gd name="connsiteY73" fmla="*/ 0 h 88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728316" h="887063">
                <a:moveTo>
                  <a:pt x="180605" y="0"/>
                </a:moveTo>
                <a:cubicBezTo>
                  <a:pt x="217562" y="1238"/>
                  <a:pt x="216324" y="10001"/>
                  <a:pt x="217181" y="32766"/>
                </a:cubicBezTo>
                <a:cubicBezTo>
                  <a:pt x="218800" y="77438"/>
                  <a:pt x="217467" y="77438"/>
                  <a:pt x="218610" y="109061"/>
                </a:cubicBezTo>
                <a:cubicBezTo>
                  <a:pt x="220420" y="157258"/>
                  <a:pt x="232897" y="162592"/>
                  <a:pt x="254710" y="164973"/>
                </a:cubicBezTo>
                <a:cubicBezTo>
                  <a:pt x="277570" y="167450"/>
                  <a:pt x="295191" y="173831"/>
                  <a:pt x="295381" y="199263"/>
                </a:cubicBezTo>
                <a:lnTo>
                  <a:pt x="301096" y="199263"/>
                </a:lnTo>
                <a:cubicBezTo>
                  <a:pt x="305764" y="199263"/>
                  <a:pt x="309574" y="203073"/>
                  <a:pt x="309574" y="207740"/>
                </a:cubicBezTo>
                <a:cubicBezTo>
                  <a:pt x="309574" y="212408"/>
                  <a:pt x="305764" y="216218"/>
                  <a:pt x="301096" y="216218"/>
                </a:cubicBezTo>
                <a:lnTo>
                  <a:pt x="295191" y="216218"/>
                </a:lnTo>
                <a:cubicBezTo>
                  <a:pt x="295191" y="219075"/>
                  <a:pt x="295191" y="222028"/>
                  <a:pt x="295096" y="225171"/>
                </a:cubicBezTo>
                <a:lnTo>
                  <a:pt x="301192" y="225171"/>
                </a:lnTo>
                <a:cubicBezTo>
                  <a:pt x="305859" y="225171"/>
                  <a:pt x="309669" y="228981"/>
                  <a:pt x="309669" y="233648"/>
                </a:cubicBezTo>
                <a:cubicBezTo>
                  <a:pt x="309669" y="238316"/>
                  <a:pt x="305859" y="242126"/>
                  <a:pt x="301192" y="242126"/>
                </a:cubicBezTo>
                <a:lnTo>
                  <a:pt x="294810" y="242126"/>
                </a:lnTo>
                <a:cubicBezTo>
                  <a:pt x="294715" y="245078"/>
                  <a:pt x="294715" y="248126"/>
                  <a:pt x="294619" y="251079"/>
                </a:cubicBezTo>
                <a:lnTo>
                  <a:pt x="301192" y="251079"/>
                </a:lnTo>
                <a:cubicBezTo>
                  <a:pt x="305859" y="251079"/>
                  <a:pt x="309669" y="254889"/>
                  <a:pt x="309669" y="259556"/>
                </a:cubicBezTo>
                <a:cubicBezTo>
                  <a:pt x="309669" y="264224"/>
                  <a:pt x="305859" y="268034"/>
                  <a:pt x="301192" y="268034"/>
                </a:cubicBezTo>
                <a:lnTo>
                  <a:pt x="294238" y="268034"/>
                </a:lnTo>
                <a:cubicBezTo>
                  <a:pt x="294143" y="271082"/>
                  <a:pt x="294143" y="274130"/>
                  <a:pt x="294048" y="276987"/>
                </a:cubicBezTo>
                <a:lnTo>
                  <a:pt x="301096" y="276987"/>
                </a:lnTo>
                <a:cubicBezTo>
                  <a:pt x="305764" y="276987"/>
                  <a:pt x="309574" y="280797"/>
                  <a:pt x="309574" y="285464"/>
                </a:cubicBezTo>
                <a:cubicBezTo>
                  <a:pt x="309574" y="290132"/>
                  <a:pt x="305764" y="293942"/>
                  <a:pt x="301096" y="293942"/>
                </a:cubicBezTo>
                <a:lnTo>
                  <a:pt x="293667" y="293942"/>
                </a:lnTo>
                <a:cubicBezTo>
                  <a:pt x="293572" y="300038"/>
                  <a:pt x="293476" y="304705"/>
                  <a:pt x="293476" y="307372"/>
                </a:cubicBezTo>
                <a:cubicBezTo>
                  <a:pt x="332815" y="325184"/>
                  <a:pt x="318337" y="366617"/>
                  <a:pt x="285094" y="376809"/>
                </a:cubicBezTo>
                <a:cubicBezTo>
                  <a:pt x="264044" y="383191"/>
                  <a:pt x="270236" y="410909"/>
                  <a:pt x="295477" y="413957"/>
                </a:cubicBezTo>
                <a:cubicBezTo>
                  <a:pt x="353389" y="419862"/>
                  <a:pt x="360628" y="472440"/>
                  <a:pt x="360628" y="521494"/>
                </a:cubicBezTo>
                <a:lnTo>
                  <a:pt x="360802" y="644434"/>
                </a:lnTo>
                <a:lnTo>
                  <a:pt x="365956" y="639951"/>
                </a:lnTo>
                <a:cubicBezTo>
                  <a:pt x="408641" y="604458"/>
                  <a:pt x="449611" y="566884"/>
                  <a:pt x="492297" y="531391"/>
                </a:cubicBezTo>
                <a:cubicBezTo>
                  <a:pt x="499098" y="525751"/>
                  <a:pt x="504991" y="518436"/>
                  <a:pt x="521747" y="521677"/>
                </a:cubicBezTo>
                <a:cubicBezTo>
                  <a:pt x="583631" y="533593"/>
                  <a:pt x="596114" y="504432"/>
                  <a:pt x="644867" y="473493"/>
                </a:cubicBezTo>
                <a:cubicBezTo>
                  <a:pt x="661161" y="462897"/>
                  <a:pt x="671282" y="464774"/>
                  <a:pt x="685903" y="478579"/>
                </a:cubicBezTo>
                <a:cubicBezTo>
                  <a:pt x="745728" y="535154"/>
                  <a:pt x="734709" y="526308"/>
                  <a:pt x="699278" y="587037"/>
                </a:cubicBezTo>
                <a:cubicBezTo>
                  <a:pt x="681767" y="616997"/>
                  <a:pt x="668758" y="622301"/>
                  <a:pt x="677482" y="677407"/>
                </a:cubicBezTo>
                <a:cubicBezTo>
                  <a:pt x="680258" y="695147"/>
                  <a:pt x="676557" y="706540"/>
                  <a:pt x="670368" y="713907"/>
                </a:cubicBezTo>
                <a:cubicBezTo>
                  <a:pt x="633749" y="757226"/>
                  <a:pt x="596447" y="799963"/>
                  <a:pt x="557884" y="841454"/>
                </a:cubicBezTo>
                <a:cubicBezTo>
                  <a:pt x="540841" y="859737"/>
                  <a:pt x="535565" y="858959"/>
                  <a:pt x="519515" y="848314"/>
                </a:cubicBezTo>
                <a:cubicBezTo>
                  <a:pt x="486308" y="826376"/>
                  <a:pt x="455911" y="802518"/>
                  <a:pt x="428703" y="775641"/>
                </a:cubicBezTo>
                <a:lnTo>
                  <a:pt x="360866" y="689713"/>
                </a:lnTo>
                <a:lnTo>
                  <a:pt x="361009" y="791337"/>
                </a:lnTo>
                <a:cubicBezTo>
                  <a:pt x="361580" y="825913"/>
                  <a:pt x="346817" y="848392"/>
                  <a:pt x="316241" y="860012"/>
                </a:cubicBezTo>
                <a:cubicBezTo>
                  <a:pt x="271093" y="877062"/>
                  <a:pt x="225754" y="886111"/>
                  <a:pt x="180510" y="887063"/>
                </a:cubicBezTo>
                <a:cubicBezTo>
                  <a:pt x="135171" y="886111"/>
                  <a:pt x="89927" y="877062"/>
                  <a:pt x="44779" y="860012"/>
                </a:cubicBezTo>
                <a:cubicBezTo>
                  <a:pt x="14203" y="848392"/>
                  <a:pt x="-465" y="825913"/>
                  <a:pt x="11" y="791337"/>
                </a:cubicBezTo>
                <a:cubicBezTo>
                  <a:pt x="1345" y="701421"/>
                  <a:pt x="583" y="611410"/>
                  <a:pt x="487" y="521494"/>
                </a:cubicBezTo>
                <a:cubicBezTo>
                  <a:pt x="487" y="472345"/>
                  <a:pt x="7822" y="419862"/>
                  <a:pt x="65638" y="413957"/>
                </a:cubicBezTo>
                <a:cubicBezTo>
                  <a:pt x="90880" y="410909"/>
                  <a:pt x="97071" y="383286"/>
                  <a:pt x="76021" y="376809"/>
                </a:cubicBezTo>
                <a:cubicBezTo>
                  <a:pt x="42778" y="366617"/>
                  <a:pt x="28300" y="325279"/>
                  <a:pt x="67639" y="307372"/>
                </a:cubicBezTo>
                <a:cubicBezTo>
                  <a:pt x="67639" y="304705"/>
                  <a:pt x="67543" y="299942"/>
                  <a:pt x="67448" y="293942"/>
                </a:cubicBezTo>
                <a:lnTo>
                  <a:pt x="60019" y="293942"/>
                </a:lnTo>
                <a:cubicBezTo>
                  <a:pt x="55351" y="293942"/>
                  <a:pt x="51541" y="290132"/>
                  <a:pt x="51541" y="285464"/>
                </a:cubicBezTo>
                <a:cubicBezTo>
                  <a:pt x="51541" y="280797"/>
                  <a:pt x="55351" y="276987"/>
                  <a:pt x="60019" y="276987"/>
                </a:cubicBezTo>
                <a:lnTo>
                  <a:pt x="67162" y="276987"/>
                </a:lnTo>
                <a:cubicBezTo>
                  <a:pt x="67067" y="274034"/>
                  <a:pt x="67067" y="271082"/>
                  <a:pt x="66972" y="268034"/>
                </a:cubicBezTo>
                <a:lnTo>
                  <a:pt x="60019" y="268034"/>
                </a:lnTo>
                <a:cubicBezTo>
                  <a:pt x="55351" y="268034"/>
                  <a:pt x="51541" y="264224"/>
                  <a:pt x="51541" y="259556"/>
                </a:cubicBezTo>
                <a:cubicBezTo>
                  <a:pt x="51541" y="254889"/>
                  <a:pt x="55351" y="251079"/>
                  <a:pt x="60019" y="251079"/>
                </a:cubicBezTo>
                <a:lnTo>
                  <a:pt x="66591" y="251079"/>
                </a:lnTo>
                <a:cubicBezTo>
                  <a:pt x="66496" y="248031"/>
                  <a:pt x="66496" y="245078"/>
                  <a:pt x="66400" y="242126"/>
                </a:cubicBezTo>
                <a:lnTo>
                  <a:pt x="60019" y="242126"/>
                </a:lnTo>
                <a:cubicBezTo>
                  <a:pt x="55351" y="242126"/>
                  <a:pt x="51541" y="238316"/>
                  <a:pt x="51541" y="233648"/>
                </a:cubicBezTo>
                <a:cubicBezTo>
                  <a:pt x="51541" y="228981"/>
                  <a:pt x="55351" y="225171"/>
                  <a:pt x="60019" y="225171"/>
                </a:cubicBezTo>
                <a:lnTo>
                  <a:pt x="66019" y="225171"/>
                </a:lnTo>
                <a:cubicBezTo>
                  <a:pt x="66019" y="222028"/>
                  <a:pt x="65924" y="218980"/>
                  <a:pt x="65924" y="216218"/>
                </a:cubicBezTo>
                <a:lnTo>
                  <a:pt x="60019" y="216218"/>
                </a:lnTo>
                <a:cubicBezTo>
                  <a:pt x="55351" y="216218"/>
                  <a:pt x="51541" y="212408"/>
                  <a:pt x="51541" y="207740"/>
                </a:cubicBezTo>
                <a:cubicBezTo>
                  <a:pt x="51541" y="203073"/>
                  <a:pt x="55351" y="199263"/>
                  <a:pt x="60019" y="199263"/>
                </a:cubicBezTo>
                <a:lnTo>
                  <a:pt x="65829" y="199263"/>
                </a:lnTo>
                <a:cubicBezTo>
                  <a:pt x="66019" y="173831"/>
                  <a:pt x="83641" y="167450"/>
                  <a:pt x="106501" y="164973"/>
                </a:cubicBezTo>
                <a:cubicBezTo>
                  <a:pt x="128313" y="162687"/>
                  <a:pt x="140791" y="157258"/>
                  <a:pt x="142600" y="109061"/>
                </a:cubicBezTo>
                <a:cubicBezTo>
                  <a:pt x="143743" y="77438"/>
                  <a:pt x="142410" y="77438"/>
                  <a:pt x="144029" y="32766"/>
                </a:cubicBezTo>
                <a:cubicBezTo>
                  <a:pt x="144886" y="10097"/>
                  <a:pt x="143743" y="1238"/>
                  <a:pt x="180605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2" name="직사각형 9">
            <a:extLst>
              <a:ext uri="{FF2B5EF4-FFF2-40B4-BE49-F238E27FC236}">
                <a16:creationId xmlns:a16="http://schemas.microsoft.com/office/drawing/2014/main" id="{10740891-64CF-4DD3-828D-06ED0A761C33}"/>
              </a:ext>
            </a:extLst>
          </p:cNvPr>
          <p:cNvSpPr/>
          <p:nvPr/>
        </p:nvSpPr>
        <p:spPr>
          <a:xfrm>
            <a:off x="667764" y="3156971"/>
            <a:ext cx="4597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3" name="직사각형 2">
            <a:extLst>
              <a:ext uri="{FF2B5EF4-FFF2-40B4-BE49-F238E27FC236}">
                <a16:creationId xmlns:a16="http://schemas.microsoft.com/office/drawing/2014/main" id="{3559E862-D5E5-464B-A785-75C0408606BD}"/>
              </a:ext>
            </a:extLst>
          </p:cNvPr>
          <p:cNvSpPr/>
          <p:nvPr/>
        </p:nvSpPr>
        <p:spPr>
          <a:xfrm>
            <a:off x="667764" y="3792831"/>
            <a:ext cx="4494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hope and I believe that this Template will your Time, Money and Reputation.</a:t>
            </a:r>
          </a:p>
          <a:p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D22555E-41DB-3E6F-3AEC-8E12EB20E09C}"/>
              </a:ext>
            </a:extLst>
          </p:cNvPr>
          <p:cNvSpPr txBox="1"/>
          <p:nvPr/>
        </p:nvSpPr>
        <p:spPr>
          <a:xfrm>
            <a:off x="261699" y="131379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>
                <a:latin typeface="Cinzel Decorative" panose="00000500000000000000" pitchFamily="2" charset="0"/>
              </a:rPr>
              <a:t>Infographic Style</a:t>
            </a:r>
          </a:p>
        </p:txBody>
      </p:sp>
      <p:sp>
        <p:nvSpPr>
          <p:cNvPr id="28" name="TextBox 50">
            <a:extLst>
              <a:ext uri="{FF2B5EF4-FFF2-40B4-BE49-F238E27FC236}">
                <a16:creationId xmlns:a16="http://schemas.microsoft.com/office/drawing/2014/main" id="{2C23C49E-DEE9-2C48-119C-0CB4C2B2D691}"/>
              </a:ext>
            </a:extLst>
          </p:cNvPr>
          <p:cNvSpPr txBox="1"/>
          <p:nvPr/>
        </p:nvSpPr>
        <p:spPr>
          <a:xfrm>
            <a:off x="385057" y="799584"/>
            <a:ext cx="527578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spc="300">
                <a:solidFill>
                  <a:schemeClr val="bg1"/>
                </a:solidFill>
                <a:cs typeface="Arial" panose="020B0604020202020204" pitchFamily="34" charset="0"/>
              </a:rPr>
              <a:t>FREE DERMATOLOGY PRESENTATION</a:t>
            </a:r>
            <a:endParaRPr lang="ko-KR" altLang="en-US" sz="1600" spc="3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1563F986-18C0-4BCF-AAD7-F82476FFC409}"/>
              </a:ext>
            </a:extLst>
          </p:cNvPr>
          <p:cNvSpPr/>
          <p:nvPr/>
        </p:nvSpPr>
        <p:spPr>
          <a:xfrm>
            <a:off x="1" y="782260"/>
            <a:ext cx="11622573" cy="3822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Diagrama de flujo: pantalla 36">
            <a:extLst>
              <a:ext uri="{FF2B5EF4-FFF2-40B4-BE49-F238E27FC236}">
                <a16:creationId xmlns:a16="http://schemas.microsoft.com/office/drawing/2014/main" id="{9EF6A138-309D-4D95-8C16-23BFD84EB266}"/>
              </a:ext>
            </a:extLst>
          </p:cNvPr>
          <p:cNvSpPr/>
          <p:nvPr/>
        </p:nvSpPr>
        <p:spPr>
          <a:xfrm rot="16200000">
            <a:off x="11054174" y="158983"/>
            <a:ext cx="1188886" cy="942627"/>
          </a:xfrm>
          <a:prstGeom prst="flowChartDisplay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76525F5F-2DDD-49C4-955B-27BD7AFA0242}"/>
              </a:ext>
            </a:extLst>
          </p:cNvPr>
          <p:cNvGrpSpPr/>
          <p:nvPr/>
        </p:nvGrpSpPr>
        <p:grpSpPr>
          <a:xfrm>
            <a:off x="11306036" y="205235"/>
            <a:ext cx="685161" cy="724689"/>
            <a:chOff x="4895765" y="2162160"/>
            <a:chExt cx="2398099" cy="2536449"/>
          </a:xfrm>
        </p:grpSpPr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6EF28622-E8FB-4470-BA0B-F9499575560B}"/>
                </a:ext>
              </a:extLst>
            </p:cNvPr>
            <p:cNvSpPr/>
            <p:nvPr/>
          </p:nvSpPr>
          <p:spPr>
            <a:xfrm>
              <a:off x="6315352" y="3459220"/>
              <a:ext cx="978512" cy="1239389"/>
            </a:xfrm>
            <a:custGeom>
              <a:avLst/>
              <a:gdLst>
                <a:gd name="connsiteX0" fmla="*/ 921934 w 978512"/>
                <a:gd name="connsiteY0" fmla="*/ 53314 h 1239389"/>
                <a:gd name="connsiteX1" fmla="*/ 504834 w 978512"/>
                <a:gd name="connsiteY1" fmla="*/ 52647 h 1239389"/>
                <a:gd name="connsiteX2" fmla="*/ 440349 w 978512"/>
                <a:gd name="connsiteY2" fmla="*/ 28073 h 1239389"/>
                <a:gd name="connsiteX3" fmla="*/ 504453 w 978512"/>
                <a:gd name="connsiteY3" fmla="*/ 3403 h 1239389"/>
                <a:gd name="connsiteX4" fmla="*/ 928125 w 978512"/>
                <a:gd name="connsiteY4" fmla="*/ 1974 h 1239389"/>
                <a:gd name="connsiteX5" fmla="*/ 978512 w 978512"/>
                <a:gd name="connsiteY5" fmla="*/ 51123 h 1239389"/>
                <a:gd name="connsiteX6" fmla="*/ 978131 w 978512"/>
                <a:gd name="connsiteY6" fmla="*/ 908183 h 1239389"/>
                <a:gd name="connsiteX7" fmla="*/ 968034 w 978512"/>
                <a:gd name="connsiteY7" fmla="*/ 963999 h 1239389"/>
                <a:gd name="connsiteX8" fmla="*/ 969082 w 978512"/>
                <a:gd name="connsiteY8" fmla="*/ 1127162 h 1239389"/>
                <a:gd name="connsiteX9" fmla="*/ 925172 w 978512"/>
                <a:gd name="connsiteY9" fmla="*/ 1185741 h 1239389"/>
                <a:gd name="connsiteX10" fmla="*/ 365102 w 978512"/>
                <a:gd name="connsiteY10" fmla="*/ 1185741 h 1239389"/>
                <a:gd name="connsiteX11" fmla="*/ 294903 w 978512"/>
                <a:gd name="connsiteY11" fmla="*/ 1238891 h 1239389"/>
                <a:gd name="connsiteX12" fmla="*/ 209273 w 978512"/>
                <a:gd name="connsiteY12" fmla="*/ 1239081 h 1239389"/>
                <a:gd name="connsiteX13" fmla="*/ 152028 w 978512"/>
                <a:gd name="connsiteY13" fmla="*/ 1189551 h 1239389"/>
                <a:gd name="connsiteX14" fmla="*/ 127072 w 978512"/>
                <a:gd name="connsiteY14" fmla="*/ 1184979 h 1239389"/>
                <a:gd name="connsiteX15" fmla="*/ 580 w 978512"/>
                <a:gd name="connsiteY15" fmla="*/ 1039056 h 1239389"/>
                <a:gd name="connsiteX16" fmla="*/ 580 w 978512"/>
                <a:gd name="connsiteY16" fmla="*/ 177234 h 1239389"/>
                <a:gd name="connsiteX17" fmla="*/ 178031 w 978512"/>
                <a:gd name="connsiteY17" fmla="*/ 2831 h 1239389"/>
                <a:gd name="connsiteX18" fmla="*/ 249278 w 978512"/>
                <a:gd name="connsiteY18" fmla="*/ 3974 h 1239389"/>
                <a:gd name="connsiteX19" fmla="*/ 282520 w 978512"/>
                <a:gd name="connsiteY19" fmla="*/ 28358 h 1239389"/>
                <a:gd name="connsiteX20" fmla="*/ 248230 w 978512"/>
                <a:gd name="connsiteY20" fmla="*/ 52457 h 1239389"/>
                <a:gd name="connsiteX21" fmla="*/ 184222 w 978512"/>
                <a:gd name="connsiteY21" fmla="*/ 53504 h 1239389"/>
                <a:gd name="connsiteX22" fmla="*/ 184222 w 978512"/>
                <a:gd name="connsiteY22" fmla="*/ 897896 h 1239389"/>
                <a:gd name="connsiteX23" fmla="*/ 922124 w 978512"/>
                <a:gd name="connsiteY23" fmla="*/ 897896 h 1239389"/>
                <a:gd name="connsiteX24" fmla="*/ 922124 w 978512"/>
                <a:gd name="connsiteY24" fmla="*/ 53409 h 1239389"/>
                <a:gd name="connsiteX25" fmla="*/ 906217 w 978512"/>
                <a:gd name="connsiteY25" fmla="*/ 957808 h 1239389"/>
                <a:gd name="connsiteX26" fmla="*/ 903550 w 978512"/>
                <a:gd name="connsiteY26" fmla="*/ 956474 h 1239389"/>
                <a:gd name="connsiteX27" fmla="*/ 137359 w 978512"/>
                <a:gd name="connsiteY27" fmla="*/ 956760 h 1239389"/>
                <a:gd name="connsiteX28" fmla="*/ 51539 w 978512"/>
                <a:gd name="connsiteY28" fmla="*/ 1046009 h 1239389"/>
                <a:gd name="connsiteX29" fmla="*/ 153552 w 978512"/>
                <a:gd name="connsiteY29" fmla="*/ 1129544 h 1239389"/>
                <a:gd name="connsiteX30" fmla="*/ 147170 w 978512"/>
                <a:gd name="connsiteY30" fmla="*/ 1084490 h 1239389"/>
                <a:gd name="connsiteX31" fmla="*/ 176221 w 978512"/>
                <a:gd name="connsiteY31" fmla="*/ 1031912 h 1239389"/>
                <a:gd name="connsiteX32" fmla="*/ 771153 w 978512"/>
                <a:gd name="connsiteY32" fmla="*/ 1031722 h 1239389"/>
                <a:gd name="connsiteX33" fmla="*/ 804014 w 978512"/>
                <a:gd name="connsiteY33" fmla="*/ 1034389 h 1239389"/>
                <a:gd name="connsiteX34" fmla="*/ 819349 w 978512"/>
                <a:gd name="connsiteY34" fmla="*/ 1054201 h 1239389"/>
                <a:gd name="connsiteX35" fmla="*/ 804300 w 978512"/>
                <a:gd name="connsiteY35" fmla="*/ 1078966 h 1239389"/>
                <a:gd name="connsiteX36" fmla="*/ 762104 w 978512"/>
                <a:gd name="connsiteY36" fmla="*/ 1082585 h 1239389"/>
                <a:gd name="connsiteX37" fmla="*/ 390915 w 978512"/>
                <a:gd name="connsiteY37" fmla="*/ 1083062 h 1239389"/>
                <a:gd name="connsiteX38" fmla="*/ 361482 w 978512"/>
                <a:gd name="connsiteY38" fmla="*/ 1087729 h 1239389"/>
                <a:gd name="connsiteX39" fmla="*/ 363578 w 978512"/>
                <a:gd name="connsiteY39" fmla="*/ 1131735 h 1239389"/>
                <a:gd name="connsiteX40" fmla="*/ 906217 w 978512"/>
                <a:gd name="connsiteY40" fmla="*/ 1131735 h 1239389"/>
                <a:gd name="connsiteX41" fmla="*/ 906217 w 978512"/>
                <a:gd name="connsiteY41" fmla="*/ 957713 h 1239389"/>
                <a:gd name="connsiteX42" fmla="*/ 52968 w 978512"/>
                <a:gd name="connsiteY42" fmla="*/ 921232 h 1239389"/>
                <a:gd name="connsiteX43" fmla="*/ 128501 w 978512"/>
                <a:gd name="connsiteY43" fmla="*/ 826744 h 1239389"/>
                <a:gd name="connsiteX44" fmla="*/ 127358 w 978512"/>
                <a:gd name="connsiteY44" fmla="*/ 127418 h 1239389"/>
                <a:gd name="connsiteX45" fmla="*/ 127358 w 978512"/>
                <a:gd name="connsiteY45" fmla="*/ 58457 h 1239389"/>
                <a:gd name="connsiteX46" fmla="*/ 51253 w 978512"/>
                <a:gd name="connsiteY46" fmla="*/ 194951 h 1239389"/>
                <a:gd name="connsiteX47" fmla="*/ 50682 w 978512"/>
                <a:gd name="connsiteY47" fmla="*/ 884846 h 1239389"/>
                <a:gd name="connsiteX48" fmla="*/ 52872 w 978512"/>
                <a:gd name="connsiteY48" fmla="*/ 921327 h 1239389"/>
                <a:gd name="connsiteX49" fmla="*/ 207939 w 978512"/>
                <a:gd name="connsiteY49" fmla="*/ 1182789 h 1239389"/>
                <a:gd name="connsiteX50" fmla="*/ 303856 w 978512"/>
                <a:gd name="connsiteY50" fmla="*/ 1182789 h 1239389"/>
                <a:gd name="connsiteX51" fmla="*/ 303856 w 978512"/>
                <a:gd name="connsiteY51" fmla="*/ 1086776 h 1239389"/>
                <a:gd name="connsiteX52" fmla="*/ 207939 w 978512"/>
                <a:gd name="connsiteY52" fmla="*/ 1086776 h 1239389"/>
                <a:gd name="connsiteX53" fmla="*/ 207939 w 978512"/>
                <a:gd name="connsiteY53" fmla="*/ 1182789 h 123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8512" h="1239389">
                  <a:moveTo>
                    <a:pt x="921934" y="53314"/>
                  </a:moveTo>
                  <a:cubicBezTo>
                    <a:pt x="780392" y="53314"/>
                    <a:pt x="642565" y="54076"/>
                    <a:pt x="504834" y="52647"/>
                  </a:cubicBezTo>
                  <a:cubicBezTo>
                    <a:pt x="481402" y="52361"/>
                    <a:pt x="440635" y="68935"/>
                    <a:pt x="440349" y="28073"/>
                  </a:cubicBezTo>
                  <a:cubicBezTo>
                    <a:pt x="440064" y="-13742"/>
                    <a:pt x="481307" y="3593"/>
                    <a:pt x="504453" y="3403"/>
                  </a:cubicBezTo>
                  <a:cubicBezTo>
                    <a:pt x="645613" y="1879"/>
                    <a:pt x="786869" y="3593"/>
                    <a:pt x="928125" y="1974"/>
                  </a:cubicBezTo>
                  <a:cubicBezTo>
                    <a:pt x="965272" y="1498"/>
                    <a:pt x="978607" y="13880"/>
                    <a:pt x="978512" y="51123"/>
                  </a:cubicBezTo>
                  <a:cubicBezTo>
                    <a:pt x="977750" y="336778"/>
                    <a:pt x="978512" y="622528"/>
                    <a:pt x="978131" y="908183"/>
                  </a:cubicBezTo>
                  <a:cubicBezTo>
                    <a:pt x="978131" y="926852"/>
                    <a:pt x="973940" y="946187"/>
                    <a:pt x="968034" y="963999"/>
                  </a:cubicBezTo>
                  <a:cubicBezTo>
                    <a:pt x="949746" y="1018768"/>
                    <a:pt x="951651" y="1072203"/>
                    <a:pt x="969082" y="1127162"/>
                  </a:cubicBezTo>
                  <a:cubicBezTo>
                    <a:pt x="985370" y="1178407"/>
                    <a:pt x="978512" y="1185646"/>
                    <a:pt x="925172" y="1185741"/>
                  </a:cubicBezTo>
                  <a:cubicBezTo>
                    <a:pt x="739625" y="1185837"/>
                    <a:pt x="554078" y="1185741"/>
                    <a:pt x="365102" y="1185741"/>
                  </a:cubicBezTo>
                  <a:cubicBezTo>
                    <a:pt x="365769" y="1237557"/>
                    <a:pt x="333288" y="1241177"/>
                    <a:pt x="294903" y="1238891"/>
                  </a:cubicBezTo>
                  <a:cubicBezTo>
                    <a:pt x="266423" y="1237176"/>
                    <a:pt x="237753" y="1237462"/>
                    <a:pt x="209273" y="1239081"/>
                  </a:cubicBezTo>
                  <a:cubicBezTo>
                    <a:pt x="174126" y="1241081"/>
                    <a:pt x="148694" y="1233271"/>
                    <a:pt x="152028" y="1189551"/>
                  </a:cubicBezTo>
                  <a:cubicBezTo>
                    <a:pt x="142122" y="1187741"/>
                    <a:pt x="134597" y="1186217"/>
                    <a:pt x="127072" y="1184979"/>
                  </a:cubicBezTo>
                  <a:cubicBezTo>
                    <a:pt x="44776" y="1171358"/>
                    <a:pt x="771" y="1122019"/>
                    <a:pt x="580" y="1039056"/>
                  </a:cubicBezTo>
                  <a:cubicBezTo>
                    <a:pt x="9" y="751782"/>
                    <a:pt x="-372" y="464508"/>
                    <a:pt x="580" y="177234"/>
                  </a:cubicBezTo>
                  <a:cubicBezTo>
                    <a:pt x="961" y="61886"/>
                    <a:pt x="62683" y="2927"/>
                    <a:pt x="178031" y="2831"/>
                  </a:cubicBezTo>
                  <a:cubicBezTo>
                    <a:pt x="201843" y="2831"/>
                    <a:pt x="226132" y="69"/>
                    <a:pt x="249278" y="3974"/>
                  </a:cubicBezTo>
                  <a:cubicBezTo>
                    <a:pt x="261375" y="6070"/>
                    <a:pt x="271566" y="19881"/>
                    <a:pt x="282520" y="28358"/>
                  </a:cubicBezTo>
                  <a:cubicBezTo>
                    <a:pt x="271185" y="36740"/>
                    <a:pt x="260803" y="49790"/>
                    <a:pt x="248230" y="52457"/>
                  </a:cubicBezTo>
                  <a:cubicBezTo>
                    <a:pt x="228799" y="56552"/>
                    <a:pt x="207844" y="53504"/>
                    <a:pt x="184222" y="53504"/>
                  </a:cubicBezTo>
                  <a:lnTo>
                    <a:pt x="184222" y="897896"/>
                  </a:lnTo>
                  <a:lnTo>
                    <a:pt x="922124" y="897896"/>
                  </a:lnTo>
                  <a:lnTo>
                    <a:pt x="922124" y="53409"/>
                  </a:lnTo>
                  <a:close/>
                  <a:moveTo>
                    <a:pt x="906217" y="957808"/>
                  </a:moveTo>
                  <a:cubicBezTo>
                    <a:pt x="908980" y="959332"/>
                    <a:pt x="906217" y="956474"/>
                    <a:pt x="903550" y="956474"/>
                  </a:cubicBezTo>
                  <a:cubicBezTo>
                    <a:pt x="648185" y="956189"/>
                    <a:pt x="392724" y="955141"/>
                    <a:pt x="137359" y="956760"/>
                  </a:cubicBezTo>
                  <a:cubicBezTo>
                    <a:pt x="84495" y="957046"/>
                    <a:pt x="50110" y="997718"/>
                    <a:pt x="51539" y="1046009"/>
                  </a:cubicBezTo>
                  <a:cubicBezTo>
                    <a:pt x="53063" y="1099731"/>
                    <a:pt x="87258" y="1129068"/>
                    <a:pt x="153552" y="1129544"/>
                  </a:cubicBezTo>
                  <a:cubicBezTo>
                    <a:pt x="151647" y="1114018"/>
                    <a:pt x="153742" y="1096968"/>
                    <a:pt x="147170" y="1084490"/>
                  </a:cubicBezTo>
                  <a:cubicBezTo>
                    <a:pt x="123548" y="1039056"/>
                    <a:pt x="126215" y="1032008"/>
                    <a:pt x="176221" y="1031912"/>
                  </a:cubicBezTo>
                  <a:cubicBezTo>
                    <a:pt x="374532" y="1031531"/>
                    <a:pt x="572842" y="1031627"/>
                    <a:pt x="771153" y="1031722"/>
                  </a:cubicBezTo>
                  <a:cubicBezTo>
                    <a:pt x="782202" y="1031722"/>
                    <a:pt x="794203" y="1030579"/>
                    <a:pt x="804014" y="1034389"/>
                  </a:cubicBezTo>
                  <a:cubicBezTo>
                    <a:pt x="811062" y="1037151"/>
                    <a:pt x="819825" y="1047724"/>
                    <a:pt x="819349" y="1054201"/>
                  </a:cubicBezTo>
                  <a:cubicBezTo>
                    <a:pt x="818682" y="1063154"/>
                    <a:pt x="811729" y="1076204"/>
                    <a:pt x="804300" y="1078966"/>
                  </a:cubicBezTo>
                  <a:cubicBezTo>
                    <a:pt x="791536" y="1083728"/>
                    <a:pt x="776296" y="1082585"/>
                    <a:pt x="762104" y="1082585"/>
                  </a:cubicBezTo>
                  <a:cubicBezTo>
                    <a:pt x="638374" y="1082871"/>
                    <a:pt x="514644" y="1082776"/>
                    <a:pt x="390915" y="1083062"/>
                  </a:cubicBezTo>
                  <a:cubicBezTo>
                    <a:pt x="381961" y="1083062"/>
                    <a:pt x="373103" y="1085824"/>
                    <a:pt x="361482" y="1087729"/>
                  </a:cubicBezTo>
                  <a:cubicBezTo>
                    <a:pt x="362244" y="1103445"/>
                    <a:pt x="362911" y="1116971"/>
                    <a:pt x="363578" y="1131735"/>
                  </a:cubicBezTo>
                  <a:lnTo>
                    <a:pt x="906217" y="1131735"/>
                  </a:lnTo>
                  <a:lnTo>
                    <a:pt x="906217" y="957713"/>
                  </a:lnTo>
                  <a:close/>
                  <a:moveTo>
                    <a:pt x="52968" y="921232"/>
                  </a:moveTo>
                  <a:cubicBezTo>
                    <a:pt x="124977" y="921232"/>
                    <a:pt x="129072" y="880370"/>
                    <a:pt x="128501" y="826744"/>
                  </a:cubicBezTo>
                  <a:cubicBezTo>
                    <a:pt x="126024" y="593667"/>
                    <a:pt x="127453" y="360495"/>
                    <a:pt x="127358" y="127418"/>
                  </a:cubicBezTo>
                  <a:cubicBezTo>
                    <a:pt x="127358" y="106178"/>
                    <a:pt x="127358" y="84937"/>
                    <a:pt x="127358" y="58457"/>
                  </a:cubicBezTo>
                  <a:cubicBezTo>
                    <a:pt x="57254" y="86842"/>
                    <a:pt x="51539" y="140753"/>
                    <a:pt x="51253" y="194951"/>
                  </a:cubicBezTo>
                  <a:cubicBezTo>
                    <a:pt x="50301" y="424884"/>
                    <a:pt x="50682" y="654818"/>
                    <a:pt x="50682" y="884846"/>
                  </a:cubicBezTo>
                  <a:cubicBezTo>
                    <a:pt x="50682" y="897134"/>
                    <a:pt x="52110" y="909326"/>
                    <a:pt x="52872" y="921327"/>
                  </a:cubicBezTo>
                  <a:close/>
                  <a:moveTo>
                    <a:pt x="207939" y="1182789"/>
                  </a:moveTo>
                  <a:lnTo>
                    <a:pt x="303856" y="1182789"/>
                  </a:lnTo>
                  <a:lnTo>
                    <a:pt x="303856" y="1086776"/>
                  </a:lnTo>
                  <a:lnTo>
                    <a:pt x="207939" y="1086776"/>
                  </a:lnTo>
                  <a:lnTo>
                    <a:pt x="207939" y="118278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DC4EB8CF-3D9A-4447-BF19-2650015AD88D}"/>
                </a:ext>
              </a:extLst>
            </p:cNvPr>
            <p:cNvSpPr/>
            <p:nvPr/>
          </p:nvSpPr>
          <p:spPr>
            <a:xfrm>
              <a:off x="4895765" y="3460495"/>
              <a:ext cx="1029204" cy="1237616"/>
            </a:xfrm>
            <a:custGeom>
              <a:avLst/>
              <a:gdLst>
                <a:gd name="connsiteX0" fmla="*/ 54758 w 1029204"/>
                <a:gd name="connsiteY0" fmla="*/ 146241 h 1237616"/>
                <a:gd name="connsiteX1" fmla="*/ 82000 w 1029204"/>
                <a:gd name="connsiteY1" fmla="*/ 469329 h 1237616"/>
                <a:gd name="connsiteX2" fmla="*/ 134673 w 1029204"/>
                <a:gd name="connsiteY2" fmla="*/ 548767 h 1237616"/>
                <a:gd name="connsiteX3" fmla="*/ 202491 w 1029204"/>
                <a:gd name="connsiteY3" fmla="*/ 540576 h 1237616"/>
                <a:gd name="connsiteX4" fmla="*/ 313838 w 1029204"/>
                <a:gd name="connsiteY4" fmla="*/ 542862 h 1237616"/>
                <a:gd name="connsiteX5" fmla="*/ 370798 w 1029204"/>
                <a:gd name="connsiteY5" fmla="*/ 556101 h 1237616"/>
                <a:gd name="connsiteX6" fmla="*/ 461095 w 1029204"/>
                <a:gd name="connsiteY6" fmla="*/ 446088 h 1237616"/>
                <a:gd name="connsiteX7" fmla="*/ 488050 w 1029204"/>
                <a:gd name="connsiteY7" fmla="*/ 118046 h 1237616"/>
                <a:gd name="connsiteX8" fmla="*/ 444807 w 1029204"/>
                <a:gd name="connsiteY8" fmla="*/ 147098 h 1237616"/>
                <a:gd name="connsiteX9" fmla="*/ 348033 w 1029204"/>
                <a:gd name="connsiteY9" fmla="*/ 122142 h 1237616"/>
                <a:gd name="connsiteX10" fmla="*/ 357939 w 1029204"/>
                <a:gd name="connsiteY10" fmla="*/ 22511 h 1237616"/>
                <a:gd name="connsiteX11" fmla="*/ 457951 w 1029204"/>
                <a:gd name="connsiteY11" fmla="*/ 16320 h 1237616"/>
                <a:gd name="connsiteX12" fmla="*/ 536818 w 1029204"/>
                <a:gd name="connsiteY12" fmla="*/ 179578 h 1237616"/>
                <a:gd name="connsiteX13" fmla="*/ 513958 w 1029204"/>
                <a:gd name="connsiteY13" fmla="*/ 454470 h 1237616"/>
                <a:gd name="connsiteX14" fmla="*/ 370036 w 1029204"/>
                <a:gd name="connsiteY14" fmla="*/ 611061 h 1237616"/>
                <a:gd name="connsiteX15" fmla="*/ 284025 w 1029204"/>
                <a:gd name="connsiteY15" fmla="*/ 719931 h 1237616"/>
                <a:gd name="connsiteX16" fmla="*/ 284215 w 1029204"/>
                <a:gd name="connsiteY16" fmla="*/ 1058069 h 1237616"/>
                <a:gd name="connsiteX17" fmla="*/ 406802 w 1029204"/>
                <a:gd name="connsiteY17" fmla="*/ 1183703 h 1237616"/>
                <a:gd name="connsiteX18" fmla="*/ 778182 w 1029204"/>
                <a:gd name="connsiteY18" fmla="*/ 1183418 h 1237616"/>
                <a:gd name="connsiteX19" fmla="*/ 898768 w 1029204"/>
                <a:gd name="connsiteY19" fmla="*/ 1069785 h 1237616"/>
                <a:gd name="connsiteX20" fmla="*/ 870003 w 1029204"/>
                <a:gd name="connsiteY20" fmla="*/ 1012063 h 1237616"/>
                <a:gd name="connsiteX21" fmla="*/ 827902 w 1029204"/>
                <a:gd name="connsiteY21" fmla="*/ 897096 h 1237616"/>
                <a:gd name="connsiteX22" fmla="*/ 927439 w 1029204"/>
                <a:gd name="connsiteY22" fmla="*/ 823373 h 1237616"/>
                <a:gd name="connsiteX23" fmla="*/ 1025356 w 1029204"/>
                <a:gd name="connsiteY23" fmla="*/ 900049 h 1237616"/>
                <a:gd name="connsiteX24" fmla="*/ 980207 w 1029204"/>
                <a:gd name="connsiteY24" fmla="*/ 1016063 h 1237616"/>
                <a:gd name="connsiteX25" fmla="*/ 953537 w 1029204"/>
                <a:gd name="connsiteY25" fmla="*/ 1062641 h 1237616"/>
                <a:gd name="connsiteX26" fmla="*/ 772943 w 1029204"/>
                <a:gd name="connsiteY26" fmla="*/ 1236758 h 1237616"/>
                <a:gd name="connsiteX27" fmla="*/ 406326 w 1029204"/>
                <a:gd name="connsiteY27" fmla="*/ 1236758 h 1237616"/>
                <a:gd name="connsiteX28" fmla="*/ 230304 w 1029204"/>
                <a:gd name="connsiteY28" fmla="*/ 1059117 h 1237616"/>
                <a:gd name="connsiteX29" fmla="*/ 230494 w 1029204"/>
                <a:gd name="connsiteY29" fmla="*/ 706692 h 1237616"/>
                <a:gd name="connsiteX30" fmla="*/ 159247 w 1029204"/>
                <a:gd name="connsiteY30" fmla="*/ 614585 h 1237616"/>
                <a:gd name="connsiteX31" fmla="*/ 27040 w 1029204"/>
                <a:gd name="connsiteY31" fmla="*/ 451707 h 1237616"/>
                <a:gd name="connsiteX32" fmla="*/ 1323 w 1029204"/>
                <a:gd name="connsiteY32" fmla="*/ 162528 h 1237616"/>
                <a:gd name="connsiteX33" fmla="*/ 35613 w 1029204"/>
                <a:gd name="connsiteY33" fmla="*/ 38989 h 1237616"/>
                <a:gd name="connsiteX34" fmla="*/ 135149 w 1029204"/>
                <a:gd name="connsiteY34" fmla="*/ 8128 h 1237616"/>
                <a:gd name="connsiteX35" fmla="*/ 176964 w 1029204"/>
                <a:gd name="connsiteY35" fmla="*/ 98806 h 1237616"/>
                <a:gd name="connsiteX36" fmla="*/ 88667 w 1029204"/>
                <a:gd name="connsiteY36" fmla="*/ 153861 h 1237616"/>
                <a:gd name="connsiteX37" fmla="*/ 54663 w 1029204"/>
                <a:gd name="connsiteY37" fmla="*/ 146050 h 1237616"/>
                <a:gd name="connsiteX38" fmla="*/ 913246 w 1029204"/>
                <a:gd name="connsiteY38" fmla="*/ 983774 h 1237616"/>
                <a:gd name="connsiteX39" fmla="*/ 936678 w 1029204"/>
                <a:gd name="connsiteY39" fmla="*/ 983964 h 1237616"/>
                <a:gd name="connsiteX40" fmla="*/ 972778 w 1029204"/>
                <a:gd name="connsiteY40" fmla="*/ 926624 h 1237616"/>
                <a:gd name="connsiteX41" fmla="*/ 928391 w 1029204"/>
                <a:gd name="connsiteY41" fmla="*/ 879570 h 1237616"/>
                <a:gd name="connsiteX42" fmla="*/ 878194 w 1029204"/>
                <a:gd name="connsiteY42" fmla="*/ 925100 h 1237616"/>
                <a:gd name="connsiteX43" fmla="*/ 913342 w 1029204"/>
                <a:gd name="connsiteY43" fmla="*/ 983774 h 123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29204" h="1237616">
                  <a:moveTo>
                    <a:pt x="54758" y="146241"/>
                  </a:moveTo>
                  <a:cubicBezTo>
                    <a:pt x="63426" y="257969"/>
                    <a:pt x="68379" y="364172"/>
                    <a:pt x="82000" y="469329"/>
                  </a:cubicBezTo>
                  <a:cubicBezTo>
                    <a:pt x="85714" y="497999"/>
                    <a:pt x="111908" y="527145"/>
                    <a:pt x="134673" y="548767"/>
                  </a:cubicBezTo>
                  <a:cubicBezTo>
                    <a:pt x="154104" y="567150"/>
                    <a:pt x="178678" y="570293"/>
                    <a:pt x="202491" y="540576"/>
                  </a:cubicBezTo>
                  <a:cubicBezTo>
                    <a:pt x="233161" y="502475"/>
                    <a:pt x="281834" y="504190"/>
                    <a:pt x="313838" y="542862"/>
                  </a:cubicBezTo>
                  <a:cubicBezTo>
                    <a:pt x="332412" y="565436"/>
                    <a:pt x="347747" y="564959"/>
                    <a:pt x="370798" y="556101"/>
                  </a:cubicBezTo>
                  <a:cubicBezTo>
                    <a:pt x="422328" y="536480"/>
                    <a:pt x="456808" y="504857"/>
                    <a:pt x="461095" y="446088"/>
                  </a:cubicBezTo>
                  <a:cubicBezTo>
                    <a:pt x="469096" y="338741"/>
                    <a:pt x="478621" y="231489"/>
                    <a:pt x="488050" y="118046"/>
                  </a:cubicBezTo>
                  <a:cubicBezTo>
                    <a:pt x="470048" y="130334"/>
                    <a:pt x="458428" y="141097"/>
                    <a:pt x="444807" y="147098"/>
                  </a:cubicBezTo>
                  <a:cubicBezTo>
                    <a:pt x="406707" y="163957"/>
                    <a:pt x="372131" y="156623"/>
                    <a:pt x="348033" y="122142"/>
                  </a:cubicBezTo>
                  <a:cubicBezTo>
                    <a:pt x="323744" y="87567"/>
                    <a:pt x="328602" y="51276"/>
                    <a:pt x="357939" y="22511"/>
                  </a:cubicBezTo>
                  <a:cubicBezTo>
                    <a:pt x="387752" y="-6731"/>
                    <a:pt x="422899" y="-6064"/>
                    <a:pt x="457951" y="16320"/>
                  </a:cubicBezTo>
                  <a:cubicBezTo>
                    <a:pt x="517768" y="54515"/>
                    <a:pt x="552154" y="98711"/>
                    <a:pt x="536818" y="179578"/>
                  </a:cubicBezTo>
                  <a:cubicBezTo>
                    <a:pt x="519769" y="269399"/>
                    <a:pt x="521102" y="362744"/>
                    <a:pt x="513958" y="454470"/>
                  </a:cubicBezTo>
                  <a:cubicBezTo>
                    <a:pt x="507958" y="531527"/>
                    <a:pt x="455189" y="588582"/>
                    <a:pt x="370036" y="611061"/>
                  </a:cubicBezTo>
                  <a:cubicBezTo>
                    <a:pt x="310504" y="626777"/>
                    <a:pt x="284025" y="660019"/>
                    <a:pt x="284025" y="719931"/>
                  </a:cubicBezTo>
                  <a:cubicBezTo>
                    <a:pt x="284025" y="832612"/>
                    <a:pt x="283549" y="945388"/>
                    <a:pt x="284215" y="1058069"/>
                  </a:cubicBezTo>
                  <a:cubicBezTo>
                    <a:pt x="284692" y="1137793"/>
                    <a:pt x="328792" y="1183227"/>
                    <a:pt x="406802" y="1183703"/>
                  </a:cubicBezTo>
                  <a:cubicBezTo>
                    <a:pt x="530627" y="1184370"/>
                    <a:pt x="654452" y="1184275"/>
                    <a:pt x="778182" y="1183418"/>
                  </a:cubicBezTo>
                  <a:cubicBezTo>
                    <a:pt x="849524" y="1182942"/>
                    <a:pt x="895054" y="1138365"/>
                    <a:pt x="898768" y="1069785"/>
                  </a:cubicBezTo>
                  <a:cubicBezTo>
                    <a:pt x="900197" y="1044258"/>
                    <a:pt x="895435" y="1026827"/>
                    <a:pt x="870003" y="1012063"/>
                  </a:cubicBezTo>
                  <a:cubicBezTo>
                    <a:pt x="827426" y="987203"/>
                    <a:pt x="813901" y="942245"/>
                    <a:pt x="827902" y="897096"/>
                  </a:cubicBezTo>
                  <a:cubicBezTo>
                    <a:pt x="841523" y="853186"/>
                    <a:pt x="882100" y="823087"/>
                    <a:pt x="927439" y="823373"/>
                  </a:cubicBezTo>
                  <a:cubicBezTo>
                    <a:pt x="971539" y="823659"/>
                    <a:pt x="1012402" y="855663"/>
                    <a:pt x="1025356" y="900049"/>
                  </a:cubicBezTo>
                  <a:cubicBezTo>
                    <a:pt x="1037929" y="943388"/>
                    <a:pt x="1018879" y="986441"/>
                    <a:pt x="980207" y="1016063"/>
                  </a:cubicBezTo>
                  <a:cubicBezTo>
                    <a:pt x="966872" y="1026255"/>
                    <a:pt x="954585" y="1046353"/>
                    <a:pt x="953537" y="1062641"/>
                  </a:cubicBezTo>
                  <a:cubicBezTo>
                    <a:pt x="946965" y="1169511"/>
                    <a:pt x="880671" y="1235901"/>
                    <a:pt x="772943" y="1236758"/>
                  </a:cubicBezTo>
                  <a:cubicBezTo>
                    <a:pt x="650737" y="1237806"/>
                    <a:pt x="528532" y="1237996"/>
                    <a:pt x="406326" y="1236758"/>
                  </a:cubicBezTo>
                  <a:cubicBezTo>
                    <a:pt x="301551" y="1235805"/>
                    <a:pt x="230685" y="1163510"/>
                    <a:pt x="230304" y="1059117"/>
                  </a:cubicBezTo>
                  <a:cubicBezTo>
                    <a:pt x="229828" y="941673"/>
                    <a:pt x="229066" y="824135"/>
                    <a:pt x="230494" y="706692"/>
                  </a:cubicBezTo>
                  <a:cubicBezTo>
                    <a:pt x="231161" y="655161"/>
                    <a:pt x="198109" y="628491"/>
                    <a:pt x="159247" y="614585"/>
                  </a:cubicBezTo>
                  <a:cubicBezTo>
                    <a:pt x="68474" y="582105"/>
                    <a:pt x="35041" y="545243"/>
                    <a:pt x="27040" y="451707"/>
                  </a:cubicBezTo>
                  <a:cubicBezTo>
                    <a:pt x="18754" y="355314"/>
                    <a:pt x="11991" y="258636"/>
                    <a:pt x="1323" y="162528"/>
                  </a:cubicBezTo>
                  <a:cubicBezTo>
                    <a:pt x="-3916" y="115284"/>
                    <a:pt x="6181" y="76137"/>
                    <a:pt x="35613" y="38989"/>
                  </a:cubicBezTo>
                  <a:cubicBezTo>
                    <a:pt x="63426" y="3937"/>
                    <a:pt x="98383" y="-8922"/>
                    <a:pt x="135149" y="8128"/>
                  </a:cubicBezTo>
                  <a:cubicBezTo>
                    <a:pt x="170582" y="24606"/>
                    <a:pt x="189251" y="63183"/>
                    <a:pt x="176964" y="98806"/>
                  </a:cubicBezTo>
                  <a:cubicBezTo>
                    <a:pt x="162676" y="140335"/>
                    <a:pt x="132768" y="159290"/>
                    <a:pt x="88667" y="153861"/>
                  </a:cubicBezTo>
                  <a:cubicBezTo>
                    <a:pt x="79333" y="152717"/>
                    <a:pt x="70284" y="149765"/>
                    <a:pt x="54663" y="146050"/>
                  </a:cubicBezTo>
                  <a:close/>
                  <a:moveTo>
                    <a:pt x="913246" y="983774"/>
                  </a:moveTo>
                  <a:cubicBezTo>
                    <a:pt x="921057" y="983774"/>
                    <a:pt x="928867" y="983964"/>
                    <a:pt x="936678" y="983964"/>
                  </a:cubicBezTo>
                  <a:cubicBezTo>
                    <a:pt x="949727" y="964819"/>
                    <a:pt x="973635" y="945102"/>
                    <a:pt x="972778" y="926624"/>
                  </a:cubicBezTo>
                  <a:cubicBezTo>
                    <a:pt x="971920" y="909574"/>
                    <a:pt x="946965" y="884142"/>
                    <a:pt x="928391" y="879570"/>
                  </a:cubicBezTo>
                  <a:cubicBezTo>
                    <a:pt x="899340" y="872331"/>
                    <a:pt x="874099" y="894048"/>
                    <a:pt x="878194" y="925100"/>
                  </a:cubicBezTo>
                  <a:cubicBezTo>
                    <a:pt x="880957" y="945864"/>
                    <a:pt x="901054" y="964343"/>
                    <a:pt x="913342" y="98377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9F4B216D-87F0-413C-A1B3-434959774322}"/>
                </a:ext>
              </a:extLst>
            </p:cNvPr>
            <p:cNvSpPr/>
            <p:nvPr/>
          </p:nvSpPr>
          <p:spPr>
            <a:xfrm>
              <a:off x="5705708" y="2162160"/>
              <a:ext cx="993260" cy="811306"/>
            </a:xfrm>
            <a:custGeom>
              <a:avLst/>
              <a:gdLst>
                <a:gd name="connsiteX0" fmla="*/ 544787 w 993260"/>
                <a:gd name="connsiteY0" fmla="*/ 345772 h 811306"/>
                <a:gd name="connsiteX1" fmla="*/ 619463 w 993260"/>
                <a:gd name="connsiteY1" fmla="*/ 397683 h 811306"/>
                <a:gd name="connsiteX2" fmla="*/ 746050 w 993260"/>
                <a:gd name="connsiteY2" fmla="*/ 506459 h 811306"/>
                <a:gd name="connsiteX3" fmla="*/ 935216 w 993260"/>
                <a:gd name="connsiteY3" fmla="*/ 616091 h 811306"/>
                <a:gd name="connsiteX4" fmla="*/ 976460 w 993260"/>
                <a:gd name="connsiteY4" fmla="*/ 762205 h 811306"/>
                <a:gd name="connsiteX5" fmla="*/ 827870 w 993260"/>
                <a:gd name="connsiteY5" fmla="*/ 790304 h 811306"/>
                <a:gd name="connsiteX6" fmla="*/ 682137 w 993260"/>
                <a:gd name="connsiteY6" fmla="*/ 691625 h 811306"/>
                <a:gd name="connsiteX7" fmla="*/ 538024 w 993260"/>
                <a:gd name="connsiteY7" fmla="*/ 592755 h 811306"/>
                <a:gd name="connsiteX8" fmla="*/ 413532 w 993260"/>
                <a:gd name="connsiteY8" fmla="*/ 577706 h 811306"/>
                <a:gd name="connsiteX9" fmla="*/ 399435 w 993260"/>
                <a:gd name="connsiteY9" fmla="*/ 647429 h 811306"/>
                <a:gd name="connsiteX10" fmla="*/ 268276 w 993260"/>
                <a:gd name="connsiteY10" fmla="*/ 725819 h 811306"/>
                <a:gd name="connsiteX11" fmla="*/ 57964 w 993260"/>
                <a:gd name="connsiteY11" fmla="*/ 604947 h 811306"/>
                <a:gd name="connsiteX12" fmla="*/ 46058 w 993260"/>
                <a:gd name="connsiteY12" fmla="*/ 463977 h 811306"/>
                <a:gd name="connsiteX13" fmla="*/ 133878 w 993260"/>
                <a:gd name="connsiteY13" fmla="*/ 350344 h 811306"/>
                <a:gd name="connsiteX14" fmla="*/ 182741 w 993260"/>
                <a:gd name="connsiteY14" fmla="*/ 323198 h 811306"/>
                <a:gd name="connsiteX15" fmla="*/ 179503 w 993260"/>
                <a:gd name="connsiteY15" fmla="*/ 375204 h 811306"/>
                <a:gd name="connsiteX16" fmla="*/ 128925 w 993260"/>
                <a:gd name="connsiteY16" fmla="*/ 465025 h 811306"/>
                <a:gd name="connsiteX17" fmla="*/ 349715 w 993260"/>
                <a:gd name="connsiteY17" fmla="*/ 592946 h 811306"/>
                <a:gd name="connsiteX18" fmla="*/ 529356 w 993260"/>
                <a:gd name="connsiteY18" fmla="*/ 282621 h 811306"/>
                <a:gd name="connsiteX19" fmla="*/ 306471 w 993260"/>
                <a:gd name="connsiteY19" fmla="*/ 153272 h 811306"/>
                <a:gd name="connsiteX20" fmla="*/ 286373 w 993260"/>
                <a:gd name="connsiteY20" fmla="*/ 181751 h 811306"/>
                <a:gd name="connsiteX21" fmla="*/ 249131 w 993260"/>
                <a:gd name="connsiteY21" fmla="*/ 159082 h 811306"/>
                <a:gd name="connsiteX22" fmla="*/ 286373 w 993260"/>
                <a:gd name="connsiteY22" fmla="*/ 36305 h 811306"/>
                <a:gd name="connsiteX23" fmla="*/ 368765 w 993260"/>
                <a:gd name="connsiteY23" fmla="*/ 10682 h 811306"/>
                <a:gd name="connsiteX24" fmla="*/ 628130 w 993260"/>
                <a:gd name="connsiteY24" fmla="*/ 160701 h 811306"/>
                <a:gd name="connsiteX25" fmla="*/ 603937 w 993260"/>
                <a:gd name="connsiteY25" fmla="*/ 295861 h 811306"/>
                <a:gd name="connsiteX26" fmla="*/ 544787 w 993260"/>
                <a:gd name="connsiteY26" fmla="*/ 345677 h 811306"/>
                <a:gd name="connsiteX27" fmla="*/ 558884 w 993260"/>
                <a:gd name="connsiteY27" fmla="*/ 543130 h 811306"/>
                <a:gd name="connsiteX28" fmla="*/ 867017 w 993260"/>
                <a:gd name="connsiteY28" fmla="*/ 751156 h 811306"/>
                <a:gd name="connsiteX29" fmla="*/ 930930 w 993260"/>
                <a:gd name="connsiteY29" fmla="*/ 732963 h 811306"/>
                <a:gd name="connsiteX30" fmla="*/ 914071 w 993260"/>
                <a:gd name="connsiteY30" fmla="*/ 664478 h 811306"/>
                <a:gd name="connsiteX31" fmla="*/ 594317 w 993260"/>
                <a:gd name="connsiteY31" fmla="*/ 483027 h 811306"/>
                <a:gd name="connsiteX32" fmla="*/ 558884 w 993260"/>
                <a:gd name="connsiteY32" fmla="*/ 543130 h 811306"/>
                <a:gd name="connsiteX33" fmla="*/ 337046 w 993260"/>
                <a:gd name="connsiteY33" fmla="*/ 52783 h 811306"/>
                <a:gd name="connsiteX34" fmla="*/ 313901 w 993260"/>
                <a:gd name="connsiteY34" fmla="*/ 97074 h 811306"/>
                <a:gd name="connsiteX35" fmla="*/ 577934 w 993260"/>
                <a:gd name="connsiteY35" fmla="*/ 249284 h 811306"/>
                <a:gd name="connsiteX36" fmla="*/ 600984 w 993260"/>
                <a:gd name="connsiteY36" fmla="*/ 204707 h 811306"/>
                <a:gd name="connsiteX37" fmla="*/ 336951 w 993260"/>
                <a:gd name="connsiteY37" fmla="*/ 52783 h 811306"/>
                <a:gd name="connsiteX38" fmla="*/ 80062 w 993260"/>
                <a:gd name="connsiteY38" fmla="*/ 498267 h 811306"/>
                <a:gd name="connsiteX39" fmla="*/ 56154 w 993260"/>
                <a:gd name="connsiteY39" fmla="*/ 541892 h 811306"/>
                <a:gd name="connsiteX40" fmla="*/ 320378 w 993260"/>
                <a:gd name="connsiteY40" fmla="*/ 694958 h 811306"/>
                <a:gd name="connsiteX41" fmla="*/ 344666 w 993260"/>
                <a:gd name="connsiteY41" fmla="*/ 651239 h 811306"/>
                <a:gd name="connsiteX42" fmla="*/ 80157 w 993260"/>
                <a:gd name="connsiteY42" fmla="*/ 498267 h 811306"/>
                <a:gd name="connsiteX43" fmla="*/ 566694 w 993260"/>
                <a:gd name="connsiteY43" fmla="*/ 423496 h 811306"/>
                <a:gd name="connsiteX44" fmla="*/ 522593 w 993260"/>
                <a:gd name="connsiteY44" fmla="*/ 399302 h 811306"/>
                <a:gd name="connsiteX45" fmla="*/ 447632 w 993260"/>
                <a:gd name="connsiteY45" fmla="*/ 530843 h 811306"/>
                <a:gd name="connsiteX46" fmla="*/ 491447 w 993260"/>
                <a:gd name="connsiteY46" fmla="*/ 554274 h 811306"/>
                <a:gd name="connsiteX47" fmla="*/ 566694 w 993260"/>
                <a:gd name="connsiteY47" fmla="*/ 423496 h 81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93260" h="811306">
                  <a:moveTo>
                    <a:pt x="544787" y="345772"/>
                  </a:moveTo>
                  <a:cubicBezTo>
                    <a:pt x="577743" y="367679"/>
                    <a:pt x="616891" y="379967"/>
                    <a:pt x="619463" y="397683"/>
                  </a:cubicBezTo>
                  <a:cubicBezTo>
                    <a:pt x="630702" y="474074"/>
                    <a:pt x="700711" y="475883"/>
                    <a:pt x="746050" y="506459"/>
                  </a:cubicBezTo>
                  <a:cubicBezTo>
                    <a:pt x="806343" y="547130"/>
                    <a:pt x="872637" y="578753"/>
                    <a:pt x="935216" y="616091"/>
                  </a:cubicBezTo>
                  <a:cubicBezTo>
                    <a:pt x="993509" y="650858"/>
                    <a:pt x="1009130" y="709817"/>
                    <a:pt x="976460" y="762205"/>
                  </a:cubicBezTo>
                  <a:cubicBezTo>
                    <a:pt x="943694" y="814688"/>
                    <a:pt x="884639" y="826784"/>
                    <a:pt x="827870" y="790304"/>
                  </a:cubicBezTo>
                  <a:cubicBezTo>
                    <a:pt x="778530" y="758585"/>
                    <a:pt x="730619" y="724676"/>
                    <a:pt x="682137" y="691625"/>
                  </a:cubicBezTo>
                  <a:cubicBezTo>
                    <a:pt x="634988" y="659430"/>
                    <a:pt x="588030" y="627045"/>
                    <a:pt x="538024" y="592755"/>
                  </a:cubicBezTo>
                  <a:cubicBezTo>
                    <a:pt x="494495" y="644381"/>
                    <a:pt x="461633" y="590755"/>
                    <a:pt x="413532" y="577706"/>
                  </a:cubicBezTo>
                  <a:cubicBezTo>
                    <a:pt x="408389" y="601804"/>
                    <a:pt x="399911" y="624569"/>
                    <a:pt x="399435" y="647429"/>
                  </a:cubicBezTo>
                  <a:cubicBezTo>
                    <a:pt x="397625" y="724962"/>
                    <a:pt x="334094" y="763824"/>
                    <a:pt x="268276" y="725819"/>
                  </a:cubicBezTo>
                  <a:cubicBezTo>
                    <a:pt x="198267" y="685433"/>
                    <a:pt x="129592" y="642380"/>
                    <a:pt x="57964" y="604947"/>
                  </a:cubicBezTo>
                  <a:cubicBezTo>
                    <a:pt x="-22046" y="563132"/>
                    <a:pt x="-12616" y="521222"/>
                    <a:pt x="46058" y="463977"/>
                  </a:cubicBezTo>
                  <a:cubicBezTo>
                    <a:pt x="82157" y="428735"/>
                    <a:pt x="107875" y="390635"/>
                    <a:pt x="133878" y="350344"/>
                  </a:cubicBezTo>
                  <a:cubicBezTo>
                    <a:pt x="145689" y="331961"/>
                    <a:pt x="156262" y="304910"/>
                    <a:pt x="182741" y="323198"/>
                  </a:cubicBezTo>
                  <a:cubicBezTo>
                    <a:pt x="190457" y="328532"/>
                    <a:pt x="186361" y="359583"/>
                    <a:pt x="179503" y="375204"/>
                  </a:cubicBezTo>
                  <a:cubicBezTo>
                    <a:pt x="166454" y="405303"/>
                    <a:pt x="147499" y="432830"/>
                    <a:pt x="128925" y="465025"/>
                  </a:cubicBezTo>
                  <a:cubicBezTo>
                    <a:pt x="202839" y="507887"/>
                    <a:pt x="273705" y="548940"/>
                    <a:pt x="349715" y="592946"/>
                  </a:cubicBezTo>
                  <a:cubicBezTo>
                    <a:pt x="409627" y="489409"/>
                    <a:pt x="468110" y="388444"/>
                    <a:pt x="529356" y="282621"/>
                  </a:cubicBezTo>
                  <a:cubicBezTo>
                    <a:pt x="456490" y="240330"/>
                    <a:pt x="385814" y="199277"/>
                    <a:pt x="306471" y="153272"/>
                  </a:cubicBezTo>
                  <a:cubicBezTo>
                    <a:pt x="300375" y="162320"/>
                    <a:pt x="295898" y="176894"/>
                    <a:pt x="286373" y="181751"/>
                  </a:cubicBezTo>
                  <a:cubicBezTo>
                    <a:pt x="265133" y="192610"/>
                    <a:pt x="244178" y="184514"/>
                    <a:pt x="249131" y="159082"/>
                  </a:cubicBezTo>
                  <a:cubicBezTo>
                    <a:pt x="257322" y="117267"/>
                    <a:pt x="270657" y="76024"/>
                    <a:pt x="286373" y="36305"/>
                  </a:cubicBezTo>
                  <a:cubicBezTo>
                    <a:pt x="301899" y="-2843"/>
                    <a:pt x="334475" y="-8558"/>
                    <a:pt x="368765" y="10682"/>
                  </a:cubicBezTo>
                  <a:cubicBezTo>
                    <a:pt x="455918" y="59450"/>
                    <a:pt x="542691" y="108980"/>
                    <a:pt x="628130" y="160701"/>
                  </a:cubicBezTo>
                  <a:cubicBezTo>
                    <a:pt x="670326" y="186323"/>
                    <a:pt x="655086" y="260333"/>
                    <a:pt x="603937" y="295861"/>
                  </a:cubicBezTo>
                  <a:cubicBezTo>
                    <a:pt x="584411" y="309386"/>
                    <a:pt x="567456" y="326436"/>
                    <a:pt x="544787" y="345677"/>
                  </a:cubicBezTo>
                  <a:close/>
                  <a:moveTo>
                    <a:pt x="558884" y="543130"/>
                  </a:moveTo>
                  <a:cubicBezTo>
                    <a:pt x="662325" y="613901"/>
                    <a:pt x="763004" y="685052"/>
                    <a:pt x="867017" y="751156"/>
                  </a:cubicBezTo>
                  <a:cubicBezTo>
                    <a:pt x="880067" y="759443"/>
                    <a:pt x="917786" y="747536"/>
                    <a:pt x="930930" y="732963"/>
                  </a:cubicBezTo>
                  <a:cubicBezTo>
                    <a:pt x="951790" y="709913"/>
                    <a:pt x="941027" y="680099"/>
                    <a:pt x="914071" y="664478"/>
                  </a:cubicBezTo>
                  <a:cubicBezTo>
                    <a:pt x="808820" y="603518"/>
                    <a:pt x="702616" y="544273"/>
                    <a:pt x="594317" y="483027"/>
                  </a:cubicBezTo>
                  <a:cubicBezTo>
                    <a:pt x="581934" y="504077"/>
                    <a:pt x="571647" y="521413"/>
                    <a:pt x="558884" y="543130"/>
                  </a:cubicBezTo>
                  <a:close/>
                  <a:moveTo>
                    <a:pt x="337046" y="52783"/>
                  </a:moveTo>
                  <a:cubicBezTo>
                    <a:pt x="327902" y="70309"/>
                    <a:pt x="321235" y="82977"/>
                    <a:pt x="313901" y="97074"/>
                  </a:cubicBezTo>
                  <a:cubicBezTo>
                    <a:pt x="403150" y="148509"/>
                    <a:pt x="488684" y="197849"/>
                    <a:pt x="577934" y="249284"/>
                  </a:cubicBezTo>
                  <a:cubicBezTo>
                    <a:pt x="586887" y="231948"/>
                    <a:pt x="593555" y="219089"/>
                    <a:pt x="600984" y="204707"/>
                  </a:cubicBezTo>
                  <a:cubicBezTo>
                    <a:pt x="511544" y="153272"/>
                    <a:pt x="425915" y="103932"/>
                    <a:pt x="336951" y="52783"/>
                  </a:cubicBezTo>
                  <a:close/>
                  <a:moveTo>
                    <a:pt x="80062" y="498267"/>
                  </a:moveTo>
                  <a:cubicBezTo>
                    <a:pt x="70537" y="515603"/>
                    <a:pt x="63965" y="527509"/>
                    <a:pt x="56154" y="541892"/>
                  </a:cubicBezTo>
                  <a:cubicBezTo>
                    <a:pt x="145213" y="593517"/>
                    <a:pt x="231795" y="643714"/>
                    <a:pt x="320378" y="694958"/>
                  </a:cubicBezTo>
                  <a:cubicBezTo>
                    <a:pt x="329903" y="677813"/>
                    <a:pt x="336475" y="665907"/>
                    <a:pt x="344666" y="651239"/>
                  </a:cubicBezTo>
                  <a:cubicBezTo>
                    <a:pt x="256274" y="600089"/>
                    <a:pt x="170549" y="550559"/>
                    <a:pt x="80157" y="498267"/>
                  </a:cubicBezTo>
                  <a:close/>
                  <a:moveTo>
                    <a:pt x="566694" y="423496"/>
                  </a:moveTo>
                  <a:cubicBezTo>
                    <a:pt x="550406" y="414542"/>
                    <a:pt x="537738" y="407589"/>
                    <a:pt x="522593" y="399302"/>
                  </a:cubicBezTo>
                  <a:cubicBezTo>
                    <a:pt x="496400" y="445308"/>
                    <a:pt x="472492" y="487218"/>
                    <a:pt x="447632" y="530843"/>
                  </a:cubicBezTo>
                  <a:cubicBezTo>
                    <a:pt x="464015" y="539606"/>
                    <a:pt x="476302" y="546178"/>
                    <a:pt x="491447" y="554274"/>
                  </a:cubicBezTo>
                  <a:cubicBezTo>
                    <a:pt x="516497" y="510650"/>
                    <a:pt x="540596" y="468740"/>
                    <a:pt x="566694" y="42349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E37D97C3-BDA2-4E64-89FD-1595FA728007}"/>
                </a:ext>
              </a:extLst>
            </p:cNvPr>
            <p:cNvSpPr/>
            <p:nvPr/>
          </p:nvSpPr>
          <p:spPr>
            <a:xfrm>
              <a:off x="5590292" y="3034233"/>
              <a:ext cx="1030915" cy="260492"/>
            </a:xfrm>
            <a:custGeom>
              <a:avLst/>
              <a:gdLst>
                <a:gd name="connsiteX0" fmla="*/ 583527 w 1030915"/>
                <a:gd name="connsiteY0" fmla="*/ 208552 h 260492"/>
                <a:gd name="connsiteX1" fmla="*/ 961288 w 1030915"/>
                <a:gd name="connsiteY1" fmla="*/ 208552 h 260492"/>
                <a:gd name="connsiteX2" fmla="*/ 999007 w 1030915"/>
                <a:gd name="connsiteY2" fmla="*/ 209600 h 260492"/>
                <a:gd name="connsiteX3" fmla="*/ 1030916 w 1030915"/>
                <a:gd name="connsiteY3" fmla="*/ 235699 h 260492"/>
                <a:gd name="connsiteX4" fmla="*/ 1001007 w 1030915"/>
                <a:gd name="connsiteY4" fmla="*/ 258559 h 260492"/>
                <a:gd name="connsiteX5" fmla="*/ 972813 w 1030915"/>
                <a:gd name="connsiteY5" fmla="*/ 259606 h 260492"/>
                <a:gd name="connsiteX6" fmla="*/ 63462 w 1030915"/>
                <a:gd name="connsiteY6" fmla="*/ 259606 h 260492"/>
                <a:gd name="connsiteX7" fmla="*/ 978 w 1030915"/>
                <a:gd name="connsiteY7" fmla="*/ 197789 h 260492"/>
                <a:gd name="connsiteX8" fmla="*/ 42507 w 1030915"/>
                <a:gd name="connsiteY8" fmla="*/ 43579 h 260492"/>
                <a:gd name="connsiteX9" fmla="*/ 114420 w 1030915"/>
                <a:gd name="connsiteY9" fmla="*/ 2717 h 260492"/>
                <a:gd name="connsiteX10" fmla="*/ 457130 w 1030915"/>
                <a:gd name="connsiteY10" fmla="*/ 1288 h 260492"/>
                <a:gd name="connsiteX11" fmla="*/ 544950 w 1030915"/>
                <a:gd name="connsiteY11" fmla="*/ 76345 h 260492"/>
                <a:gd name="connsiteX12" fmla="*/ 583431 w 1030915"/>
                <a:gd name="connsiteY12" fmla="*/ 208457 h 260492"/>
                <a:gd name="connsiteX13" fmla="*/ 58890 w 1030915"/>
                <a:gd name="connsiteY13" fmla="*/ 205885 h 260492"/>
                <a:gd name="connsiteX14" fmla="*/ 514089 w 1030915"/>
                <a:gd name="connsiteY14" fmla="*/ 205885 h 260492"/>
                <a:gd name="connsiteX15" fmla="*/ 514089 w 1030915"/>
                <a:gd name="connsiteY15" fmla="*/ 162356 h 260492"/>
                <a:gd name="connsiteX16" fmla="*/ 58890 w 1030915"/>
                <a:gd name="connsiteY16" fmla="*/ 162356 h 260492"/>
                <a:gd name="connsiteX17" fmla="*/ 58890 w 1030915"/>
                <a:gd name="connsiteY17" fmla="*/ 205885 h 260492"/>
                <a:gd name="connsiteX18" fmla="*/ 84512 w 1030915"/>
                <a:gd name="connsiteY18" fmla="*/ 102063 h 260492"/>
                <a:gd name="connsiteX19" fmla="*/ 486372 w 1030915"/>
                <a:gd name="connsiteY19" fmla="*/ 102063 h 260492"/>
                <a:gd name="connsiteX20" fmla="*/ 453415 w 1030915"/>
                <a:gd name="connsiteY20" fmla="*/ 55390 h 260492"/>
                <a:gd name="connsiteX21" fmla="*/ 121088 w 1030915"/>
                <a:gd name="connsiteY21" fmla="*/ 55390 h 260492"/>
                <a:gd name="connsiteX22" fmla="*/ 84512 w 1030915"/>
                <a:gd name="connsiteY22" fmla="*/ 102063 h 26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30915" h="260492">
                  <a:moveTo>
                    <a:pt x="583527" y="208552"/>
                  </a:moveTo>
                  <a:cubicBezTo>
                    <a:pt x="704780" y="208552"/>
                    <a:pt x="832986" y="208552"/>
                    <a:pt x="961288" y="208552"/>
                  </a:cubicBezTo>
                  <a:cubicBezTo>
                    <a:pt x="973956" y="208552"/>
                    <a:pt x="988053" y="205123"/>
                    <a:pt x="999007" y="209600"/>
                  </a:cubicBezTo>
                  <a:cubicBezTo>
                    <a:pt x="1011199" y="214553"/>
                    <a:pt x="1020438" y="226650"/>
                    <a:pt x="1030916" y="235699"/>
                  </a:cubicBezTo>
                  <a:cubicBezTo>
                    <a:pt x="1021010" y="243509"/>
                    <a:pt x="1012152" y="253415"/>
                    <a:pt x="1001007" y="258559"/>
                  </a:cubicBezTo>
                  <a:cubicBezTo>
                    <a:pt x="993102" y="262178"/>
                    <a:pt x="982243" y="259606"/>
                    <a:pt x="972813" y="259606"/>
                  </a:cubicBezTo>
                  <a:cubicBezTo>
                    <a:pt x="669728" y="259606"/>
                    <a:pt x="366642" y="259702"/>
                    <a:pt x="63462" y="259606"/>
                  </a:cubicBezTo>
                  <a:cubicBezTo>
                    <a:pt x="3645" y="259606"/>
                    <a:pt x="8026" y="257797"/>
                    <a:pt x="978" y="197789"/>
                  </a:cubicBezTo>
                  <a:cubicBezTo>
                    <a:pt x="-5880" y="139020"/>
                    <a:pt x="24981" y="93014"/>
                    <a:pt x="42507" y="43579"/>
                  </a:cubicBezTo>
                  <a:cubicBezTo>
                    <a:pt x="49746" y="23386"/>
                    <a:pt x="88989" y="3670"/>
                    <a:pt x="114420" y="2717"/>
                  </a:cubicBezTo>
                  <a:cubicBezTo>
                    <a:pt x="228530" y="-1569"/>
                    <a:pt x="342830" y="241"/>
                    <a:pt x="457130" y="1288"/>
                  </a:cubicBezTo>
                  <a:cubicBezTo>
                    <a:pt x="509898" y="1765"/>
                    <a:pt x="533806" y="26053"/>
                    <a:pt x="544950" y="76345"/>
                  </a:cubicBezTo>
                  <a:cubicBezTo>
                    <a:pt x="554094" y="117589"/>
                    <a:pt x="568382" y="157689"/>
                    <a:pt x="583431" y="208457"/>
                  </a:cubicBezTo>
                  <a:close/>
                  <a:moveTo>
                    <a:pt x="58890" y="205885"/>
                  </a:moveTo>
                  <a:lnTo>
                    <a:pt x="514089" y="205885"/>
                  </a:lnTo>
                  <a:lnTo>
                    <a:pt x="514089" y="162356"/>
                  </a:lnTo>
                  <a:lnTo>
                    <a:pt x="58890" y="162356"/>
                  </a:lnTo>
                  <a:lnTo>
                    <a:pt x="58890" y="205885"/>
                  </a:lnTo>
                  <a:close/>
                  <a:moveTo>
                    <a:pt x="84512" y="102063"/>
                  </a:moveTo>
                  <a:lnTo>
                    <a:pt x="486372" y="102063"/>
                  </a:lnTo>
                  <a:cubicBezTo>
                    <a:pt x="496087" y="69583"/>
                    <a:pt x="485324" y="55295"/>
                    <a:pt x="453415" y="55390"/>
                  </a:cubicBezTo>
                  <a:cubicBezTo>
                    <a:pt x="342639" y="55676"/>
                    <a:pt x="231864" y="55676"/>
                    <a:pt x="121088" y="55390"/>
                  </a:cubicBezTo>
                  <a:cubicBezTo>
                    <a:pt x="90132" y="55390"/>
                    <a:pt x="78035" y="69202"/>
                    <a:pt x="84512" y="1020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26CF7678-6048-4292-96E6-2B61A035CAC3}"/>
                </a:ext>
              </a:extLst>
            </p:cNvPr>
            <p:cNvSpPr/>
            <p:nvPr/>
          </p:nvSpPr>
          <p:spPr>
            <a:xfrm>
              <a:off x="6571664" y="3589015"/>
              <a:ext cx="593059" cy="492292"/>
            </a:xfrm>
            <a:custGeom>
              <a:avLst/>
              <a:gdLst>
                <a:gd name="connsiteX0" fmla="*/ 296908 w 593059"/>
                <a:gd name="connsiteY0" fmla="*/ 491590 h 492292"/>
                <a:gd name="connsiteX1" fmla="*/ 54306 w 593059"/>
                <a:gd name="connsiteY1" fmla="*/ 492066 h 492292"/>
                <a:gd name="connsiteX2" fmla="*/ 14 w 593059"/>
                <a:gd name="connsiteY2" fmla="*/ 441012 h 492292"/>
                <a:gd name="connsiteX3" fmla="*/ 14 w 593059"/>
                <a:gd name="connsiteY3" fmla="*/ 50868 h 492292"/>
                <a:gd name="connsiteX4" fmla="*/ 48972 w 593059"/>
                <a:gd name="connsiteY4" fmla="*/ 4 h 492292"/>
                <a:gd name="connsiteX5" fmla="*/ 543701 w 593059"/>
                <a:gd name="connsiteY5" fmla="*/ 4 h 492292"/>
                <a:gd name="connsiteX6" fmla="*/ 593040 w 593059"/>
                <a:gd name="connsiteY6" fmla="*/ 50677 h 492292"/>
                <a:gd name="connsiteX7" fmla="*/ 593040 w 593059"/>
                <a:gd name="connsiteY7" fmla="*/ 440821 h 492292"/>
                <a:gd name="connsiteX8" fmla="*/ 539319 w 593059"/>
                <a:gd name="connsiteY8" fmla="*/ 492256 h 492292"/>
                <a:gd name="connsiteX9" fmla="*/ 296717 w 593059"/>
                <a:gd name="connsiteY9" fmla="*/ 491780 h 492292"/>
                <a:gd name="connsiteX10" fmla="*/ 296717 w 593059"/>
                <a:gd name="connsiteY10" fmla="*/ 491494 h 492292"/>
                <a:gd name="connsiteX11" fmla="*/ 54687 w 593059"/>
                <a:gd name="connsiteY11" fmla="*/ 55345 h 492292"/>
                <a:gd name="connsiteX12" fmla="*/ 54687 w 593059"/>
                <a:gd name="connsiteY12" fmla="*/ 433963 h 492292"/>
                <a:gd name="connsiteX13" fmla="*/ 537319 w 593059"/>
                <a:gd name="connsiteY13" fmla="*/ 433963 h 492292"/>
                <a:gd name="connsiteX14" fmla="*/ 537319 w 593059"/>
                <a:gd name="connsiteY14" fmla="*/ 55345 h 492292"/>
                <a:gd name="connsiteX15" fmla="*/ 54687 w 593059"/>
                <a:gd name="connsiteY15" fmla="*/ 55345 h 49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3059" h="492292">
                  <a:moveTo>
                    <a:pt x="296908" y="491590"/>
                  </a:moveTo>
                  <a:cubicBezTo>
                    <a:pt x="216040" y="491590"/>
                    <a:pt x="135173" y="490446"/>
                    <a:pt x="54306" y="492066"/>
                  </a:cubicBezTo>
                  <a:cubicBezTo>
                    <a:pt x="16968" y="492828"/>
                    <a:pt x="-558" y="482255"/>
                    <a:pt x="14" y="441012"/>
                  </a:cubicBezTo>
                  <a:cubicBezTo>
                    <a:pt x="1918" y="310995"/>
                    <a:pt x="1728" y="180884"/>
                    <a:pt x="14" y="50868"/>
                  </a:cubicBezTo>
                  <a:cubicBezTo>
                    <a:pt x="-463" y="14101"/>
                    <a:pt x="11634" y="-186"/>
                    <a:pt x="48972" y="4"/>
                  </a:cubicBezTo>
                  <a:cubicBezTo>
                    <a:pt x="213850" y="1147"/>
                    <a:pt x="378823" y="1147"/>
                    <a:pt x="543701" y="4"/>
                  </a:cubicBezTo>
                  <a:cubicBezTo>
                    <a:pt x="580848" y="-281"/>
                    <a:pt x="593516" y="13720"/>
                    <a:pt x="593040" y="50677"/>
                  </a:cubicBezTo>
                  <a:cubicBezTo>
                    <a:pt x="591421" y="180694"/>
                    <a:pt x="591040" y="310805"/>
                    <a:pt x="593040" y="440821"/>
                  </a:cubicBezTo>
                  <a:cubicBezTo>
                    <a:pt x="593707" y="481969"/>
                    <a:pt x="576943" y="493018"/>
                    <a:pt x="539319" y="492256"/>
                  </a:cubicBezTo>
                  <a:cubicBezTo>
                    <a:pt x="458452" y="490637"/>
                    <a:pt x="377585" y="491780"/>
                    <a:pt x="296717" y="491780"/>
                  </a:cubicBezTo>
                  <a:lnTo>
                    <a:pt x="296717" y="491494"/>
                  </a:lnTo>
                  <a:close/>
                  <a:moveTo>
                    <a:pt x="54687" y="55345"/>
                  </a:moveTo>
                  <a:lnTo>
                    <a:pt x="54687" y="433963"/>
                  </a:lnTo>
                  <a:lnTo>
                    <a:pt x="537319" y="433963"/>
                  </a:lnTo>
                  <a:lnTo>
                    <a:pt x="537319" y="55345"/>
                  </a:lnTo>
                  <a:lnTo>
                    <a:pt x="54687" y="5534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54DEF4A5-E39F-4B32-94F8-EA8D454AC22C}"/>
                </a:ext>
              </a:extLst>
            </p:cNvPr>
            <p:cNvSpPr/>
            <p:nvPr/>
          </p:nvSpPr>
          <p:spPr>
            <a:xfrm>
              <a:off x="5493237" y="3557968"/>
              <a:ext cx="633337" cy="328612"/>
            </a:xfrm>
            <a:custGeom>
              <a:avLst/>
              <a:gdLst>
                <a:gd name="connsiteX0" fmla="*/ 357779 w 633337"/>
                <a:gd name="connsiteY0" fmla="*/ 143066 h 328612"/>
                <a:gd name="connsiteX1" fmla="*/ 586284 w 633337"/>
                <a:gd name="connsiteY1" fmla="*/ 144209 h 328612"/>
                <a:gd name="connsiteX2" fmla="*/ 633338 w 633337"/>
                <a:gd name="connsiteY2" fmla="*/ 169069 h 328612"/>
                <a:gd name="connsiteX3" fmla="*/ 587141 w 633337"/>
                <a:gd name="connsiteY3" fmla="*/ 195167 h 328612"/>
                <a:gd name="connsiteX4" fmla="*/ 363685 w 633337"/>
                <a:gd name="connsiteY4" fmla="*/ 195167 h 328612"/>
                <a:gd name="connsiteX5" fmla="*/ 295867 w 633337"/>
                <a:gd name="connsiteY5" fmla="*/ 169831 h 328612"/>
                <a:gd name="connsiteX6" fmla="*/ 268054 w 633337"/>
                <a:gd name="connsiteY6" fmla="*/ 293275 h 328612"/>
                <a:gd name="connsiteX7" fmla="*/ 242146 w 633337"/>
                <a:gd name="connsiteY7" fmla="*/ 328613 h 328612"/>
                <a:gd name="connsiteX8" fmla="*/ 210618 w 633337"/>
                <a:gd name="connsiteY8" fmla="*/ 294227 h 328612"/>
                <a:gd name="connsiteX9" fmla="*/ 182710 w 633337"/>
                <a:gd name="connsiteY9" fmla="*/ 203549 h 328612"/>
                <a:gd name="connsiteX10" fmla="*/ 113177 w 633337"/>
                <a:gd name="connsiteY10" fmla="*/ 210312 h 328612"/>
                <a:gd name="connsiteX11" fmla="*/ 71934 w 633337"/>
                <a:gd name="connsiteY11" fmla="*/ 196501 h 328612"/>
                <a:gd name="connsiteX12" fmla="*/ 20 w 633337"/>
                <a:gd name="connsiteY12" fmla="*/ 168402 h 328612"/>
                <a:gd name="connsiteX13" fmla="*/ 73934 w 633337"/>
                <a:gd name="connsiteY13" fmla="*/ 143351 h 328612"/>
                <a:gd name="connsiteX14" fmla="*/ 102414 w 633337"/>
                <a:gd name="connsiteY14" fmla="*/ 143256 h 328612"/>
                <a:gd name="connsiteX15" fmla="*/ 158707 w 633337"/>
                <a:gd name="connsiteY15" fmla="*/ 108776 h 328612"/>
                <a:gd name="connsiteX16" fmla="*/ 184234 w 633337"/>
                <a:gd name="connsiteY16" fmla="*/ 87344 h 328612"/>
                <a:gd name="connsiteX17" fmla="*/ 211952 w 633337"/>
                <a:gd name="connsiteY17" fmla="*/ 113538 h 328612"/>
                <a:gd name="connsiteX18" fmla="*/ 237002 w 633337"/>
                <a:gd name="connsiteY18" fmla="*/ 193167 h 328612"/>
                <a:gd name="connsiteX19" fmla="*/ 272435 w 633337"/>
                <a:gd name="connsiteY19" fmla="*/ 35624 h 328612"/>
                <a:gd name="connsiteX20" fmla="*/ 303106 w 633337"/>
                <a:gd name="connsiteY20" fmla="*/ 0 h 328612"/>
                <a:gd name="connsiteX21" fmla="*/ 329109 w 633337"/>
                <a:gd name="connsiteY21" fmla="*/ 34576 h 328612"/>
                <a:gd name="connsiteX22" fmla="*/ 357970 w 633337"/>
                <a:gd name="connsiteY22" fmla="*/ 142970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3337" h="328612">
                  <a:moveTo>
                    <a:pt x="357779" y="143066"/>
                  </a:moveTo>
                  <a:cubicBezTo>
                    <a:pt x="437504" y="143066"/>
                    <a:pt x="511989" y="141542"/>
                    <a:pt x="586284" y="144209"/>
                  </a:cubicBezTo>
                  <a:cubicBezTo>
                    <a:pt x="602286" y="144780"/>
                    <a:pt x="617621" y="160401"/>
                    <a:pt x="633338" y="169069"/>
                  </a:cubicBezTo>
                  <a:cubicBezTo>
                    <a:pt x="618002" y="178213"/>
                    <a:pt x="602858" y="194596"/>
                    <a:pt x="587141" y="195167"/>
                  </a:cubicBezTo>
                  <a:cubicBezTo>
                    <a:pt x="512751" y="197930"/>
                    <a:pt x="438075" y="198311"/>
                    <a:pt x="363685" y="195167"/>
                  </a:cubicBezTo>
                  <a:cubicBezTo>
                    <a:pt x="341587" y="194215"/>
                    <a:pt x="320060" y="179261"/>
                    <a:pt x="295867" y="169831"/>
                  </a:cubicBezTo>
                  <a:cubicBezTo>
                    <a:pt x="288342" y="204311"/>
                    <a:pt x="279960" y="249269"/>
                    <a:pt x="268054" y="293275"/>
                  </a:cubicBezTo>
                  <a:cubicBezTo>
                    <a:pt x="264530" y="306419"/>
                    <a:pt x="251099" y="316897"/>
                    <a:pt x="242146" y="328613"/>
                  </a:cubicBezTo>
                  <a:cubicBezTo>
                    <a:pt x="231287" y="317278"/>
                    <a:pt x="216238" y="307753"/>
                    <a:pt x="210618" y="294227"/>
                  </a:cubicBezTo>
                  <a:cubicBezTo>
                    <a:pt x="199093" y="266795"/>
                    <a:pt x="192711" y="237173"/>
                    <a:pt x="182710" y="203549"/>
                  </a:cubicBezTo>
                  <a:cubicBezTo>
                    <a:pt x="159850" y="239078"/>
                    <a:pt x="138895" y="253460"/>
                    <a:pt x="113177" y="210312"/>
                  </a:cubicBezTo>
                  <a:cubicBezTo>
                    <a:pt x="107462" y="200787"/>
                    <a:pt x="86317" y="200120"/>
                    <a:pt x="71934" y="196501"/>
                  </a:cubicBezTo>
                  <a:cubicBezTo>
                    <a:pt x="45931" y="189929"/>
                    <a:pt x="-1123" y="213170"/>
                    <a:pt x="20" y="168402"/>
                  </a:cubicBezTo>
                  <a:cubicBezTo>
                    <a:pt x="1163" y="124587"/>
                    <a:pt x="47741" y="149352"/>
                    <a:pt x="73934" y="143351"/>
                  </a:cubicBezTo>
                  <a:cubicBezTo>
                    <a:pt x="82983" y="141256"/>
                    <a:pt x="93080" y="141923"/>
                    <a:pt x="102414" y="143256"/>
                  </a:cubicBezTo>
                  <a:cubicBezTo>
                    <a:pt x="131084" y="147447"/>
                    <a:pt x="150611" y="140399"/>
                    <a:pt x="158707" y="108776"/>
                  </a:cubicBezTo>
                  <a:cubicBezTo>
                    <a:pt x="161088" y="99441"/>
                    <a:pt x="177757" y="85630"/>
                    <a:pt x="184234" y="87344"/>
                  </a:cubicBezTo>
                  <a:cubicBezTo>
                    <a:pt x="195188" y="90297"/>
                    <a:pt x="206903" y="102394"/>
                    <a:pt x="211952" y="113538"/>
                  </a:cubicBezTo>
                  <a:cubicBezTo>
                    <a:pt x="221381" y="134588"/>
                    <a:pt x="226239" y="157639"/>
                    <a:pt x="237002" y="193167"/>
                  </a:cubicBezTo>
                  <a:cubicBezTo>
                    <a:pt x="250528" y="130969"/>
                    <a:pt x="259291" y="82772"/>
                    <a:pt x="272435" y="35624"/>
                  </a:cubicBezTo>
                  <a:cubicBezTo>
                    <a:pt x="276245" y="22003"/>
                    <a:pt x="292533" y="11811"/>
                    <a:pt x="303106" y="0"/>
                  </a:cubicBezTo>
                  <a:cubicBezTo>
                    <a:pt x="311964" y="11430"/>
                    <a:pt x="324823" y="21622"/>
                    <a:pt x="329109" y="34576"/>
                  </a:cubicBezTo>
                  <a:cubicBezTo>
                    <a:pt x="340444" y="68961"/>
                    <a:pt x="348064" y="104680"/>
                    <a:pt x="357970" y="14297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7774D34F-87ED-422E-8DF7-CD6E74B52D0F}"/>
                </a:ext>
              </a:extLst>
            </p:cNvPr>
            <p:cNvSpPr/>
            <p:nvPr/>
          </p:nvSpPr>
          <p:spPr>
            <a:xfrm>
              <a:off x="4948088" y="2817131"/>
              <a:ext cx="521547" cy="602857"/>
            </a:xfrm>
            <a:custGeom>
              <a:avLst/>
              <a:gdLst>
                <a:gd name="connsiteX0" fmla="*/ 140261 w 521547"/>
                <a:gd name="connsiteY0" fmla="*/ 140190 h 602857"/>
                <a:gd name="connsiteX1" fmla="*/ 208270 w 521547"/>
                <a:gd name="connsiteY1" fmla="*/ 80659 h 602857"/>
                <a:gd name="connsiteX2" fmla="*/ 249132 w 521547"/>
                <a:gd name="connsiteY2" fmla="*/ 60561 h 602857"/>
                <a:gd name="connsiteX3" fmla="*/ 329523 w 521547"/>
                <a:gd name="connsiteY3" fmla="*/ 25605 h 602857"/>
                <a:gd name="connsiteX4" fmla="*/ 375529 w 521547"/>
                <a:gd name="connsiteY4" fmla="*/ 11222 h 602857"/>
                <a:gd name="connsiteX5" fmla="*/ 427250 w 521547"/>
                <a:gd name="connsiteY5" fmla="*/ 22461 h 602857"/>
                <a:gd name="connsiteX6" fmla="*/ 486971 w 521547"/>
                <a:gd name="connsiteY6" fmla="*/ 8079 h 602857"/>
                <a:gd name="connsiteX7" fmla="*/ 521547 w 521547"/>
                <a:gd name="connsiteY7" fmla="*/ 22842 h 602857"/>
                <a:gd name="connsiteX8" fmla="*/ 498782 w 521547"/>
                <a:gd name="connsiteY8" fmla="*/ 55989 h 602857"/>
                <a:gd name="connsiteX9" fmla="*/ 376100 w 521547"/>
                <a:gd name="connsiteY9" fmla="*/ 92565 h 602857"/>
                <a:gd name="connsiteX10" fmla="*/ 261610 w 521547"/>
                <a:gd name="connsiteY10" fmla="*/ 137904 h 602857"/>
                <a:gd name="connsiteX11" fmla="*/ 93208 w 521547"/>
                <a:gd name="connsiteY11" fmla="*/ 540717 h 602857"/>
                <a:gd name="connsiteX12" fmla="*/ 102257 w 521547"/>
                <a:gd name="connsiteY12" fmla="*/ 572244 h 602857"/>
                <a:gd name="connsiteX13" fmla="*/ 86540 w 521547"/>
                <a:gd name="connsiteY13" fmla="*/ 602058 h 602857"/>
                <a:gd name="connsiteX14" fmla="*/ 58823 w 521547"/>
                <a:gd name="connsiteY14" fmla="*/ 591866 h 602857"/>
                <a:gd name="connsiteX15" fmla="*/ 16722 w 521547"/>
                <a:gd name="connsiteY15" fmla="*/ 556147 h 602857"/>
                <a:gd name="connsiteX16" fmla="*/ 11579 w 521547"/>
                <a:gd name="connsiteY16" fmla="*/ 512046 h 602857"/>
                <a:gd name="connsiteX17" fmla="*/ 4625 w 521547"/>
                <a:gd name="connsiteY17" fmla="*/ 419178 h 602857"/>
                <a:gd name="connsiteX18" fmla="*/ 5864 w 521547"/>
                <a:gd name="connsiteY18" fmla="*/ 379458 h 602857"/>
                <a:gd name="connsiteX19" fmla="*/ 28724 w 521547"/>
                <a:gd name="connsiteY19" fmla="*/ 281732 h 602857"/>
                <a:gd name="connsiteX20" fmla="*/ 46250 w 521547"/>
                <a:gd name="connsiteY20" fmla="*/ 245727 h 602857"/>
                <a:gd name="connsiteX21" fmla="*/ 101780 w 521547"/>
                <a:gd name="connsiteY21" fmla="*/ 161812 h 602857"/>
                <a:gd name="connsiteX22" fmla="*/ 129117 w 521547"/>
                <a:gd name="connsiteY22" fmla="*/ 128665 h 602857"/>
                <a:gd name="connsiteX23" fmla="*/ 140261 w 521547"/>
                <a:gd name="connsiteY23" fmla="*/ 140286 h 60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1547" h="602857">
                  <a:moveTo>
                    <a:pt x="140261" y="140190"/>
                  </a:moveTo>
                  <a:cubicBezTo>
                    <a:pt x="170456" y="130856"/>
                    <a:pt x="205412" y="129903"/>
                    <a:pt x="208270" y="80659"/>
                  </a:cubicBezTo>
                  <a:cubicBezTo>
                    <a:pt x="208746" y="72658"/>
                    <a:pt x="238083" y="57037"/>
                    <a:pt x="249132" y="60561"/>
                  </a:cubicBezTo>
                  <a:cubicBezTo>
                    <a:pt x="292947" y="74468"/>
                    <a:pt x="315426" y="66657"/>
                    <a:pt x="329523" y="25605"/>
                  </a:cubicBezTo>
                  <a:cubicBezTo>
                    <a:pt x="338096" y="554"/>
                    <a:pt x="361241" y="-9638"/>
                    <a:pt x="375529" y="11222"/>
                  </a:cubicBezTo>
                  <a:cubicBezTo>
                    <a:pt x="392864" y="36558"/>
                    <a:pt x="408390" y="27224"/>
                    <a:pt x="427250" y="22461"/>
                  </a:cubicBezTo>
                  <a:cubicBezTo>
                    <a:pt x="447157" y="17413"/>
                    <a:pt x="466874" y="9412"/>
                    <a:pt x="486971" y="8079"/>
                  </a:cubicBezTo>
                  <a:cubicBezTo>
                    <a:pt x="498116" y="7317"/>
                    <a:pt x="510022" y="17604"/>
                    <a:pt x="521547" y="22842"/>
                  </a:cubicBezTo>
                  <a:cubicBezTo>
                    <a:pt x="514118" y="34272"/>
                    <a:pt x="509069" y="52275"/>
                    <a:pt x="498782" y="55989"/>
                  </a:cubicBezTo>
                  <a:cubicBezTo>
                    <a:pt x="458682" y="70467"/>
                    <a:pt x="416486" y="78945"/>
                    <a:pt x="376100" y="92565"/>
                  </a:cubicBezTo>
                  <a:cubicBezTo>
                    <a:pt x="337238" y="105615"/>
                    <a:pt x="298091" y="119426"/>
                    <a:pt x="261610" y="137904"/>
                  </a:cubicBezTo>
                  <a:cubicBezTo>
                    <a:pt x="101018" y="219057"/>
                    <a:pt x="38915" y="369267"/>
                    <a:pt x="93208" y="540717"/>
                  </a:cubicBezTo>
                  <a:cubicBezTo>
                    <a:pt x="96542" y="551289"/>
                    <a:pt x="103304" y="562148"/>
                    <a:pt x="102257" y="572244"/>
                  </a:cubicBezTo>
                  <a:cubicBezTo>
                    <a:pt x="101114" y="583008"/>
                    <a:pt x="94922" y="596247"/>
                    <a:pt x="86540" y="602058"/>
                  </a:cubicBezTo>
                  <a:cubicBezTo>
                    <a:pt x="81778" y="605392"/>
                    <a:pt x="67109" y="597581"/>
                    <a:pt x="58823" y="591866"/>
                  </a:cubicBezTo>
                  <a:cubicBezTo>
                    <a:pt x="43678" y="581389"/>
                    <a:pt x="26342" y="571006"/>
                    <a:pt x="16722" y="556147"/>
                  </a:cubicBezTo>
                  <a:cubicBezTo>
                    <a:pt x="9293" y="544622"/>
                    <a:pt x="5102" y="521762"/>
                    <a:pt x="11579" y="512046"/>
                  </a:cubicBezTo>
                  <a:cubicBezTo>
                    <a:pt x="34629" y="477471"/>
                    <a:pt x="33486" y="449658"/>
                    <a:pt x="4625" y="419178"/>
                  </a:cubicBezTo>
                  <a:cubicBezTo>
                    <a:pt x="-2137" y="412034"/>
                    <a:pt x="-1280" y="385364"/>
                    <a:pt x="5864" y="379458"/>
                  </a:cubicBezTo>
                  <a:cubicBezTo>
                    <a:pt x="39487" y="351455"/>
                    <a:pt x="46345" y="321737"/>
                    <a:pt x="28724" y="281732"/>
                  </a:cubicBezTo>
                  <a:cubicBezTo>
                    <a:pt x="25009" y="273445"/>
                    <a:pt x="36439" y="249823"/>
                    <a:pt x="46250" y="245727"/>
                  </a:cubicBezTo>
                  <a:cubicBezTo>
                    <a:pt x="84731" y="229440"/>
                    <a:pt x="105400" y="206484"/>
                    <a:pt x="101780" y="161812"/>
                  </a:cubicBezTo>
                  <a:cubicBezTo>
                    <a:pt x="100923" y="151620"/>
                    <a:pt x="119497" y="139809"/>
                    <a:pt x="129117" y="128665"/>
                  </a:cubicBezTo>
                  <a:cubicBezTo>
                    <a:pt x="132832" y="132570"/>
                    <a:pt x="136547" y="136476"/>
                    <a:pt x="140261" y="14028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5FA42499-4125-4C7C-86DF-D06EE65E8326}"/>
                </a:ext>
              </a:extLst>
            </p:cNvPr>
            <p:cNvSpPr/>
            <p:nvPr/>
          </p:nvSpPr>
          <p:spPr>
            <a:xfrm>
              <a:off x="6737127" y="2807208"/>
              <a:ext cx="473167" cy="612266"/>
            </a:xfrm>
            <a:custGeom>
              <a:avLst/>
              <a:gdLst>
                <a:gd name="connsiteX0" fmla="*/ 79724 w 473167"/>
                <a:gd name="connsiteY0" fmla="*/ 190 h 612266"/>
                <a:gd name="connsiteX1" fmla="*/ 169450 w 473167"/>
                <a:gd name="connsiteY1" fmla="*/ 47625 h 612266"/>
                <a:gd name="connsiteX2" fmla="*/ 214789 w 473167"/>
                <a:gd name="connsiteY2" fmla="*/ 67151 h 612266"/>
                <a:gd name="connsiteX3" fmla="*/ 276892 w 473167"/>
                <a:gd name="connsiteY3" fmla="*/ 102584 h 612266"/>
                <a:gd name="connsiteX4" fmla="*/ 314039 w 473167"/>
                <a:gd name="connsiteY4" fmla="*/ 126206 h 612266"/>
                <a:gd name="connsiteX5" fmla="*/ 366903 w 473167"/>
                <a:gd name="connsiteY5" fmla="*/ 177260 h 612266"/>
                <a:gd name="connsiteX6" fmla="*/ 400812 w 473167"/>
                <a:gd name="connsiteY6" fmla="*/ 216122 h 612266"/>
                <a:gd name="connsiteX7" fmla="*/ 434054 w 473167"/>
                <a:gd name="connsiteY7" fmla="*/ 279463 h 612266"/>
                <a:gd name="connsiteX8" fmla="*/ 449866 w 473167"/>
                <a:gd name="connsiteY8" fmla="*/ 323755 h 612266"/>
                <a:gd name="connsiteX9" fmla="*/ 464058 w 473167"/>
                <a:gd name="connsiteY9" fmla="*/ 396430 h 612266"/>
                <a:gd name="connsiteX10" fmla="*/ 470440 w 473167"/>
                <a:gd name="connsiteY10" fmla="*/ 438912 h 612266"/>
                <a:gd name="connsiteX11" fmla="*/ 465392 w 473167"/>
                <a:gd name="connsiteY11" fmla="*/ 520827 h 612266"/>
                <a:gd name="connsiteX12" fmla="*/ 423196 w 473167"/>
                <a:gd name="connsiteY12" fmla="*/ 581311 h 612266"/>
                <a:gd name="connsiteX13" fmla="*/ 384334 w 473167"/>
                <a:gd name="connsiteY13" fmla="*/ 612267 h 612266"/>
                <a:gd name="connsiteX14" fmla="*/ 375952 w 473167"/>
                <a:gd name="connsiteY14" fmla="*/ 562547 h 612266"/>
                <a:gd name="connsiteX15" fmla="*/ 395478 w 473167"/>
                <a:gd name="connsiteY15" fmla="*/ 455390 h 612266"/>
                <a:gd name="connsiteX16" fmla="*/ 238316 w 473167"/>
                <a:gd name="connsiteY16" fmla="*/ 163640 h 612266"/>
                <a:gd name="connsiteX17" fmla="*/ 36195 w 473167"/>
                <a:gd name="connsiteY17" fmla="*/ 82582 h 612266"/>
                <a:gd name="connsiteX18" fmla="*/ 0 w 473167"/>
                <a:gd name="connsiteY18" fmla="*/ 51816 h 612266"/>
                <a:gd name="connsiteX19" fmla="*/ 35338 w 473167"/>
                <a:gd name="connsiteY19" fmla="*/ 28194 h 612266"/>
                <a:gd name="connsiteX20" fmla="*/ 79724 w 473167"/>
                <a:gd name="connsiteY20" fmla="*/ 0 h 61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3167" h="612266">
                  <a:moveTo>
                    <a:pt x="79724" y="190"/>
                  </a:moveTo>
                  <a:cubicBezTo>
                    <a:pt x="85344" y="51721"/>
                    <a:pt x="127254" y="72295"/>
                    <a:pt x="169450" y="47625"/>
                  </a:cubicBezTo>
                  <a:cubicBezTo>
                    <a:pt x="193834" y="33433"/>
                    <a:pt x="210598" y="41624"/>
                    <a:pt x="214789" y="67151"/>
                  </a:cubicBezTo>
                  <a:cubicBezTo>
                    <a:pt x="221266" y="107252"/>
                    <a:pt x="240697" y="113348"/>
                    <a:pt x="276892" y="102584"/>
                  </a:cubicBezTo>
                  <a:cubicBezTo>
                    <a:pt x="286703" y="99631"/>
                    <a:pt x="313658" y="117253"/>
                    <a:pt x="314039" y="126206"/>
                  </a:cubicBezTo>
                  <a:cubicBezTo>
                    <a:pt x="315659" y="162877"/>
                    <a:pt x="335947" y="175831"/>
                    <a:pt x="366903" y="177260"/>
                  </a:cubicBezTo>
                  <a:cubicBezTo>
                    <a:pt x="394335" y="178498"/>
                    <a:pt x="398050" y="190690"/>
                    <a:pt x="400812" y="216122"/>
                  </a:cubicBezTo>
                  <a:cubicBezTo>
                    <a:pt x="403193" y="238125"/>
                    <a:pt x="423291" y="257937"/>
                    <a:pt x="434054" y="279463"/>
                  </a:cubicBezTo>
                  <a:cubicBezTo>
                    <a:pt x="441198" y="293846"/>
                    <a:pt x="454533" y="313373"/>
                    <a:pt x="449866" y="323755"/>
                  </a:cubicBezTo>
                  <a:cubicBezTo>
                    <a:pt x="436340" y="353759"/>
                    <a:pt x="437198" y="374332"/>
                    <a:pt x="464058" y="396430"/>
                  </a:cubicBezTo>
                  <a:cubicBezTo>
                    <a:pt x="472726" y="403574"/>
                    <a:pt x="475964" y="435197"/>
                    <a:pt x="470440" y="438912"/>
                  </a:cubicBezTo>
                  <a:cubicBezTo>
                    <a:pt x="422910" y="471011"/>
                    <a:pt x="444817" y="499396"/>
                    <a:pt x="465392" y="520827"/>
                  </a:cubicBezTo>
                  <a:cubicBezTo>
                    <a:pt x="449866" y="543497"/>
                    <a:pt x="438245" y="563880"/>
                    <a:pt x="423196" y="581311"/>
                  </a:cubicBezTo>
                  <a:cubicBezTo>
                    <a:pt x="412623" y="593693"/>
                    <a:pt x="397383" y="602075"/>
                    <a:pt x="384334" y="612267"/>
                  </a:cubicBezTo>
                  <a:cubicBezTo>
                    <a:pt x="381286" y="595693"/>
                    <a:pt x="374047" y="578549"/>
                    <a:pt x="375952" y="562547"/>
                  </a:cubicBezTo>
                  <a:cubicBezTo>
                    <a:pt x="380333" y="526542"/>
                    <a:pt x="393668" y="491395"/>
                    <a:pt x="395478" y="455390"/>
                  </a:cubicBezTo>
                  <a:cubicBezTo>
                    <a:pt x="401955" y="327279"/>
                    <a:pt x="354425" y="223933"/>
                    <a:pt x="238316" y="163640"/>
                  </a:cubicBezTo>
                  <a:cubicBezTo>
                    <a:pt x="174212" y="130302"/>
                    <a:pt x="103251" y="110490"/>
                    <a:pt x="36195" y="82582"/>
                  </a:cubicBezTo>
                  <a:cubicBezTo>
                    <a:pt x="22288" y="76771"/>
                    <a:pt x="12002" y="62294"/>
                    <a:pt x="0" y="51816"/>
                  </a:cubicBezTo>
                  <a:cubicBezTo>
                    <a:pt x="11811" y="43910"/>
                    <a:pt x="23432" y="35909"/>
                    <a:pt x="35338" y="28194"/>
                  </a:cubicBezTo>
                  <a:cubicBezTo>
                    <a:pt x="48578" y="19526"/>
                    <a:pt x="62103" y="11144"/>
                    <a:pt x="7972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F7A7A0D6-1613-4E00-B7FC-D73D548529CD}"/>
                </a:ext>
              </a:extLst>
            </p:cNvPr>
            <p:cNvSpPr/>
            <p:nvPr/>
          </p:nvSpPr>
          <p:spPr>
            <a:xfrm>
              <a:off x="5614550" y="4182706"/>
              <a:ext cx="413375" cy="368719"/>
            </a:xfrm>
            <a:custGeom>
              <a:avLst/>
              <a:gdLst>
                <a:gd name="connsiteX0" fmla="*/ 189032 w 413375"/>
                <a:gd name="connsiteY0" fmla="*/ 7 h 368719"/>
                <a:gd name="connsiteX1" fmla="*/ 399439 w 413375"/>
                <a:gd name="connsiteY1" fmla="*/ 132499 h 368719"/>
                <a:gd name="connsiteX2" fmla="*/ 348004 w 413375"/>
                <a:gd name="connsiteY2" fmla="*/ 354051 h 368719"/>
                <a:gd name="connsiteX3" fmla="*/ 295807 w 413375"/>
                <a:gd name="connsiteY3" fmla="*/ 368719 h 368719"/>
                <a:gd name="connsiteX4" fmla="*/ 312857 w 413375"/>
                <a:gd name="connsiteY4" fmla="*/ 318237 h 368719"/>
                <a:gd name="connsiteX5" fmla="*/ 324573 w 413375"/>
                <a:gd name="connsiteY5" fmla="*/ 107068 h 368719"/>
                <a:gd name="connsiteX6" fmla="*/ 127215 w 413375"/>
                <a:gd name="connsiteY6" fmla="*/ 73254 h 368719"/>
                <a:gd name="connsiteX7" fmla="*/ 71303 w 413375"/>
                <a:gd name="connsiteY7" fmla="*/ 277089 h 368719"/>
                <a:gd name="connsiteX8" fmla="*/ 77875 w 413375"/>
                <a:gd name="connsiteY8" fmla="*/ 289471 h 368719"/>
                <a:gd name="connsiteX9" fmla="*/ 71113 w 413375"/>
                <a:gd name="connsiteY9" fmla="*/ 334810 h 368719"/>
                <a:gd name="connsiteX10" fmla="*/ 33775 w 413375"/>
                <a:gd name="connsiteY10" fmla="*/ 314141 h 368719"/>
                <a:gd name="connsiteX11" fmla="*/ 24440 w 413375"/>
                <a:gd name="connsiteY11" fmla="*/ 111068 h 368719"/>
                <a:gd name="connsiteX12" fmla="*/ 188842 w 413375"/>
                <a:gd name="connsiteY12" fmla="*/ 7 h 36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3375" h="368719">
                  <a:moveTo>
                    <a:pt x="189032" y="7"/>
                  </a:moveTo>
                  <a:cubicBezTo>
                    <a:pt x="293807" y="-660"/>
                    <a:pt x="366578" y="48870"/>
                    <a:pt x="399439" y="132499"/>
                  </a:cubicBezTo>
                  <a:cubicBezTo>
                    <a:pt x="429538" y="209080"/>
                    <a:pt x="410203" y="299282"/>
                    <a:pt x="348004" y="354051"/>
                  </a:cubicBezTo>
                  <a:cubicBezTo>
                    <a:pt x="335812" y="364814"/>
                    <a:pt x="313429" y="364147"/>
                    <a:pt x="295807" y="368719"/>
                  </a:cubicBezTo>
                  <a:cubicBezTo>
                    <a:pt x="301237" y="351670"/>
                    <a:pt x="301808" y="330143"/>
                    <a:pt x="312857" y="318237"/>
                  </a:cubicBezTo>
                  <a:cubicBezTo>
                    <a:pt x="371436" y="255467"/>
                    <a:pt x="377341" y="172600"/>
                    <a:pt x="324573" y="107068"/>
                  </a:cubicBezTo>
                  <a:cubicBezTo>
                    <a:pt x="277424" y="48489"/>
                    <a:pt x="191509" y="33725"/>
                    <a:pt x="127215" y="73254"/>
                  </a:cubicBezTo>
                  <a:cubicBezTo>
                    <a:pt x="57397" y="116212"/>
                    <a:pt x="34346" y="200032"/>
                    <a:pt x="71303" y="277089"/>
                  </a:cubicBezTo>
                  <a:cubicBezTo>
                    <a:pt x="73399" y="281375"/>
                    <a:pt x="78256" y="285566"/>
                    <a:pt x="77875" y="289471"/>
                  </a:cubicBezTo>
                  <a:cubicBezTo>
                    <a:pt x="76447" y="304616"/>
                    <a:pt x="73494" y="319666"/>
                    <a:pt x="71113" y="334810"/>
                  </a:cubicBezTo>
                  <a:cubicBezTo>
                    <a:pt x="58349" y="328143"/>
                    <a:pt x="40537" y="324714"/>
                    <a:pt x="33775" y="314141"/>
                  </a:cubicBezTo>
                  <a:cubicBezTo>
                    <a:pt x="-8135" y="248895"/>
                    <a:pt x="-10802" y="179648"/>
                    <a:pt x="24440" y="111068"/>
                  </a:cubicBezTo>
                  <a:cubicBezTo>
                    <a:pt x="61683" y="38773"/>
                    <a:pt x="122929" y="2197"/>
                    <a:pt x="188842" y="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2826FF10-5DD5-4EF5-809E-B244BB10B433}"/>
                </a:ext>
              </a:extLst>
            </p:cNvPr>
            <p:cNvSpPr/>
            <p:nvPr/>
          </p:nvSpPr>
          <p:spPr>
            <a:xfrm>
              <a:off x="6677405" y="4155766"/>
              <a:ext cx="409194" cy="51961"/>
            </a:xfrm>
            <a:custGeom>
              <a:avLst/>
              <a:gdLst>
                <a:gd name="connsiteX0" fmla="*/ 205454 w 409194"/>
                <a:gd name="connsiteY0" fmla="*/ 562 h 51961"/>
                <a:gd name="connsiteX1" fmla="*/ 371285 w 409194"/>
                <a:gd name="connsiteY1" fmla="*/ 1705 h 51961"/>
                <a:gd name="connsiteX2" fmla="*/ 409194 w 409194"/>
                <a:gd name="connsiteY2" fmla="*/ 26089 h 51961"/>
                <a:gd name="connsiteX3" fmla="*/ 371189 w 409194"/>
                <a:gd name="connsiteY3" fmla="*/ 50569 h 51961"/>
                <a:gd name="connsiteX4" fmla="*/ 34766 w 409194"/>
                <a:gd name="connsiteY4" fmla="*/ 50569 h 51961"/>
                <a:gd name="connsiteX5" fmla="*/ 0 w 409194"/>
                <a:gd name="connsiteY5" fmla="*/ 28566 h 51961"/>
                <a:gd name="connsiteX6" fmla="*/ 34957 w 409194"/>
                <a:gd name="connsiteY6" fmla="*/ 1705 h 51961"/>
                <a:gd name="connsiteX7" fmla="*/ 205454 w 409194"/>
                <a:gd name="connsiteY7" fmla="*/ 372 h 5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194" h="51961">
                  <a:moveTo>
                    <a:pt x="205454" y="562"/>
                  </a:moveTo>
                  <a:cubicBezTo>
                    <a:pt x="260699" y="562"/>
                    <a:pt x="316135" y="-1057"/>
                    <a:pt x="371285" y="1705"/>
                  </a:cubicBezTo>
                  <a:cubicBezTo>
                    <a:pt x="384239" y="2372"/>
                    <a:pt x="396526" y="17612"/>
                    <a:pt x="409194" y="26089"/>
                  </a:cubicBezTo>
                  <a:cubicBezTo>
                    <a:pt x="396526" y="34662"/>
                    <a:pt x="383953" y="50378"/>
                    <a:pt x="371189" y="50569"/>
                  </a:cubicBezTo>
                  <a:cubicBezTo>
                    <a:pt x="259080" y="52474"/>
                    <a:pt x="146876" y="52378"/>
                    <a:pt x="34766" y="50569"/>
                  </a:cubicBezTo>
                  <a:cubicBezTo>
                    <a:pt x="23051" y="50378"/>
                    <a:pt x="11621" y="36281"/>
                    <a:pt x="0" y="28566"/>
                  </a:cubicBezTo>
                  <a:cubicBezTo>
                    <a:pt x="11621" y="19136"/>
                    <a:pt x="22860" y="2277"/>
                    <a:pt x="34957" y="1705"/>
                  </a:cubicBezTo>
                  <a:cubicBezTo>
                    <a:pt x="91726" y="-1152"/>
                    <a:pt x="148590" y="467"/>
                    <a:pt x="205454" y="37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F5633972-65F5-422E-9E07-537F651FDDD2}"/>
                </a:ext>
              </a:extLst>
            </p:cNvPr>
            <p:cNvSpPr/>
            <p:nvPr/>
          </p:nvSpPr>
          <p:spPr>
            <a:xfrm>
              <a:off x="5782922" y="3879627"/>
              <a:ext cx="128714" cy="243363"/>
            </a:xfrm>
            <a:custGeom>
              <a:avLst/>
              <a:gdLst>
                <a:gd name="connsiteX0" fmla="*/ 44853 w 128714"/>
                <a:gd name="connsiteY0" fmla="*/ 155162 h 243363"/>
                <a:gd name="connsiteX1" fmla="*/ 18279 w 128714"/>
                <a:gd name="connsiteY1" fmla="*/ 88583 h 243363"/>
                <a:gd name="connsiteX2" fmla="*/ 70285 w 128714"/>
                <a:gd name="connsiteY2" fmla="*/ 20765 h 243363"/>
                <a:gd name="connsiteX3" fmla="*/ 118672 w 128714"/>
                <a:gd name="connsiteY3" fmla="*/ 0 h 243363"/>
                <a:gd name="connsiteX4" fmla="*/ 109433 w 128714"/>
                <a:gd name="connsiteY4" fmla="*/ 53816 h 243363"/>
                <a:gd name="connsiteX5" fmla="*/ 85144 w 128714"/>
                <a:gd name="connsiteY5" fmla="*/ 88487 h 243363"/>
                <a:gd name="connsiteX6" fmla="*/ 106861 w 128714"/>
                <a:gd name="connsiteY6" fmla="*/ 160973 h 243363"/>
                <a:gd name="connsiteX7" fmla="*/ 48759 w 128714"/>
                <a:gd name="connsiteY7" fmla="*/ 236029 h 243363"/>
                <a:gd name="connsiteX8" fmla="*/ 8373 w 128714"/>
                <a:gd name="connsiteY8" fmla="*/ 243364 h 243363"/>
                <a:gd name="connsiteX9" fmla="*/ 9706 w 128714"/>
                <a:gd name="connsiteY9" fmla="*/ 205359 h 243363"/>
                <a:gd name="connsiteX10" fmla="*/ 44853 w 128714"/>
                <a:gd name="connsiteY10" fmla="*/ 155067 h 24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714" h="243363">
                  <a:moveTo>
                    <a:pt x="44853" y="155162"/>
                  </a:moveTo>
                  <a:cubicBezTo>
                    <a:pt x="-7915" y="135636"/>
                    <a:pt x="-10487" y="128397"/>
                    <a:pt x="18279" y="88583"/>
                  </a:cubicBezTo>
                  <a:cubicBezTo>
                    <a:pt x="34947" y="65437"/>
                    <a:pt x="50092" y="40481"/>
                    <a:pt x="70285" y="20765"/>
                  </a:cubicBezTo>
                  <a:cubicBezTo>
                    <a:pt x="82001" y="9334"/>
                    <a:pt x="102289" y="6667"/>
                    <a:pt x="118672" y="0"/>
                  </a:cubicBezTo>
                  <a:cubicBezTo>
                    <a:pt x="115815" y="18002"/>
                    <a:pt x="115338" y="36862"/>
                    <a:pt x="109433" y="53816"/>
                  </a:cubicBezTo>
                  <a:cubicBezTo>
                    <a:pt x="105051" y="66484"/>
                    <a:pt x="93717" y="76676"/>
                    <a:pt x="85144" y="88487"/>
                  </a:cubicBezTo>
                  <a:cubicBezTo>
                    <a:pt x="137627" y="108299"/>
                    <a:pt x="139913" y="116491"/>
                    <a:pt x="106861" y="160973"/>
                  </a:cubicBezTo>
                  <a:cubicBezTo>
                    <a:pt x="88002" y="186404"/>
                    <a:pt x="70571" y="213360"/>
                    <a:pt x="48759" y="236029"/>
                  </a:cubicBezTo>
                  <a:cubicBezTo>
                    <a:pt x="41043" y="244030"/>
                    <a:pt x="22184" y="241268"/>
                    <a:pt x="8373" y="243364"/>
                  </a:cubicBezTo>
                  <a:cubicBezTo>
                    <a:pt x="8563" y="230600"/>
                    <a:pt x="4848" y="216027"/>
                    <a:pt x="9706" y="205359"/>
                  </a:cubicBezTo>
                  <a:cubicBezTo>
                    <a:pt x="17517" y="188500"/>
                    <a:pt x="31042" y="174212"/>
                    <a:pt x="44853" y="15506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2EBE1D01-31E3-4294-9621-D9F4C629E2F7}"/>
                </a:ext>
              </a:extLst>
            </p:cNvPr>
            <p:cNvSpPr/>
            <p:nvPr/>
          </p:nvSpPr>
          <p:spPr>
            <a:xfrm>
              <a:off x="5937694" y="3954248"/>
              <a:ext cx="188976" cy="198810"/>
            </a:xfrm>
            <a:custGeom>
              <a:avLst/>
              <a:gdLst>
                <a:gd name="connsiteX0" fmla="*/ 125254 w 188976"/>
                <a:gd name="connsiteY0" fmla="*/ 75303 h 198810"/>
                <a:gd name="connsiteX1" fmla="*/ 119634 w 188976"/>
                <a:gd name="connsiteY1" fmla="*/ 150169 h 198810"/>
                <a:gd name="connsiteX2" fmla="*/ 42577 w 188976"/>
                <a:gd name="connsiteY2" fmla="*/ 196556 h 198810"/>
                <a:gd name="connsiteX3" fmla="*/ 0 w 188976"/>
                <a:gd name="connsiteY3" fmla="*/ 195508 h 198810"/>
                <a:gd name="connsiteX4" fmla="*/ 16669 w 188976"/>
                <a:gd name="connsiteY4" fmla="*/ 153503 h 198810"/>
                <a:gd name="connsiteX5" fmla="*/ 59722 w 188976"/>
                <a:gd name="connsiteY5" fmla="*/ 125118 h 198810"/>
                <a:gd name="connsiteX6" fmla="*/ 37052 w 188976"/>
                <a:gd name="connsiteY6" fmla="*/ 80446 h 198810"/>
                <a:gd name="connsiteX7" fmla="*/ 75724 w 188976"/>
                <a:gd name="connsiteY7" fmla="*/ 43870 h 198810"/>
                <a:gd name="connsiteX8" fmla="*/ 144304 w 188976"/>
                <a:gd name="connsiteY8" fmla="*/ 1770 h 198810"/>
                <a:gd name="connsiteX9" fmla="*/ 188976 w 188976"/>
                <a:gd name="connsiteY9" fmla="*/ 5961 h 198810"/>
                <a:gd name="connsiteX10" fmla="*/ 171641 w 188976"/>
                <a:gd name="connsiteY10" fmla="*/ 44251 h 198810"/>
                <a:gd name="connsiteX11" fmla="*/ 125254 w 188976"/>
                <a:gd name="connsiteY11" fmla="*/ 75207 h 1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8976" h="198810">
                  <a:moveTo>
                    <a:pt x="125254" y="75303"/>
                  </a:moveTo>
                  <a:cubicBezTo>
                    <a:pt x="165830" y="115213"/>
                    <a:pt x="165164" y="121404"/>
                    <a:pt x="119634" y="150169"/>
                  </a:cubicBezTo>
                  <a:cubicBezTo>
                    <a:pt x="94202" y="166171"/>
                    <a:pt x="69533" y="183983"/>
                    <a:pt x="42577" y="196556"/>
                  </a:cubicBezTo>
                  <a:cubicBezTo>
                    <a:pt x="31052" y="201890"/>
                    <a:pt x="14383" y="196175"/>
                    <a:pt x="0" y="195508"/>
                  </a:cubicBezTo>
                  <a:cubicBezTo>
                    <a:pt x="5239" y="181221"/>
                    <a:pt x="7239" y="164171"/>
                    <a:pt x="16669" y="153503"/>
                  </a:cubicBezTo>
                  <a:cubicBezTo>
                    <a:pt x="27623" y="141121"/>
                    <a:pt x="45053" y="134358"/>
                    <a:pt x="59722" y="125118"/>
                  </a:cubicBezTo>
                  <a:cubicBezTo>
                    <a:pt x="51054" y="109212"/>
                    <a:pt x="33814" y="91876"/>
                    <a:pt x="37052" y="80446"/>
                  </a:cubicBezTo>
                  <a:cubicBezTo>
                    <a:pt x="41243" y="65682"/>
                    <a:pt x="61055" y="54348"/>
                    <a:pt x="75724" y="43870"/>
                  </a:cubicBezTo>
                  <a:cubicBezTo>
                    <a:pt x="97631" y="28344"/>
                    <a:pt x="119825" y="12057"/>
                    <a:pt x="144304" y="1770"/>
                  </a:cubicBezTo>
                  <a:cubicBezTo>
                    <a:pt x="156496" y="-3374"/>
                    <a:pt x="173927" y="4151"/>
                    <a:pt x="188976" y="5961"/>
                  </a:cubicBezTo>
                  <a:cubicBezTo>
                    <a:pt x="183452" y="18915"/>
                    <a:pt x="180689" y="34631"/>
                    <a:pt x="171641" y="44251"/>
                  </a:cubicBezTo>
                  <a:cubicBezTo>
                    <a:pt x="160020" y="56443"/>
                    <a:pt x="143161" y="63682"/>
                    <a:pt x="125254" y="752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F936D8FC-15BE-4748-AA06-690B4D43408F}"/>
                </a:ext>
              </a:extLst>
            </p:cNvPr>
            <p:cNvSpPr/>
            <p:nvPr/>
          </p:nvSpPr>
          <p:spPr>
            <a:xfrm>
              <a:off x="5609026" y="3893248"/>
              <a:ext cx="117322" cy="266795"/>
            </a:xfrm>
            <a:custGeom>
              <a:avLst/>
              <a:gdLst>
                <a:gd name="connsiteX0" fmla="*/ 60349 w 117322"/>
                <a:gd name="connsiteY0" fmla="*/ 97060 h 266795"/>
                <a:gd name="connsiteX1" fmla="*/ 115118 w 117322"/>
                <a:gd name="connsiteY1" fmla="*/ 144780 h 266795"/>
                <a:gd name="connsiteX2" fmla="*/ 96258 w 117322"/>
                <a:gd name="connsiteY2" fmla="*/ 242221 h 266795"/>
                <a:gd name="connsiteX3" fmla="*/ 68064 w 117322"/>
                <a:gd name="connsiteY3" fmla="*/ 266795 h 266795"/>
                <a:gd name="connsiteX4" fmla="*/ 48347 w 117322"/>
                <a:gd name="connsiteY4" fmla="*/ 235648 h 266795"/>
                <a:gd name="connsiteX5" fmla="*/ 54158 w 117322"/>
                <a:gd name="connsiteY5" fmla="*/ 175165 h 266795"/>
                <a:gd name="connsiteX6" fmla="*/ 2342 w 117322"/>
                <a:gd name="connsiteY6" fmla="*/ 122206 h 266795"/>
                <a:gd name="connsiteX7" fmla="*/ 21106 w 117322"/>
                <a:gd name="connsiteY7" fmla="*/ 24670 h 266795"/>
                <a:gd name="connsiteX8" fmla="*/ 49109 w 117322"/>
                <a:gd name="connsiteY8" fmla="*/ 0 h 266795"/>
                <a:gd name="connsiteX9" fmla="*/ 68731 w 117322"/>
                <a:gd name="connsiteY9" fmla="*/ 32575 h 266795"/>
                <a:gd name="connsiteX10" fmla="*/ 60349 w 117322"/>
                <a:gd name="connsiteY10" fmla="*/ 97060 h 266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322" h="266795">
                  <a:moveTo>
                    <a:pt x="60349" y="97060"/>
                  </a:moveTo>
                  <a:cubicBezTo>
                    <a:pt x="114451" y="89916"/>
                    <a:pt x="122166" y="96869"/>
                    <a:pt x="115118" y="144780"/>
                  </a:cubicBezTo>
                  <a:cubicBezTo>
                    <a:pt x="110260" y="177546"/>
                    <a:pt x="105212" y="210502"/>
                    <a:pt x="96258" y="242221"/>
                  </a:cubicBezTo>
                  <a:cubicBezTo>
                    <a:pt x="93401" y="252222"/>
                    <a:pt x="77875" y="258699"/>
                    <a:pt x="68064" y="266795"/>
                  </a:cubicBezTo>
                  <a:cubicBezTo>
                    <a:pt x="61111" y="256413"/>
                    <a:pt x="49205" y="246412"/>
                    <a:pt x="48347" y="235648"/>
                  </a:cubicBezTo>
                  <a:cubicBezTo>
                    <a:pt x="46823" y="215836"/>
                    <a:pt x="51872" y="195548"/>
                    <a:pt x="54158" y="175165"/>
                  </a:cubicBezTo>
                  <a:cubicBezTo>
                    <a:pt x="1865" y="178594"/>
                    <a:pt x="-4707" y="172307"/>
                    <a:pt x="2342" y="122206"/>
                  </a:cubicBezTo>
                  <a:cubicBezTo>
                    <a:pt x="6914" y="89440"/>
                    <a:pt x="12152" y="56483"/>
                    <a:pt x="21106" y="24670"/>
                  </a:cubicBezTo>
                  <a:cubicBezTo>
                    <a:pt x="23963" y="14668"/>
                    <a:pt x="39394" y="8096"/>
                    <a:pt x="49109" y="0"/>
                  </a:cubicBezTo>
                  <a:cubicBezTo>
                    <a:pt x="56063" y="10858"/>
                    <a:pt x="68064" y="21336"/>
                    <a:pt x="68731" y="32575"/>
                  </a:cubicBezTo>
                  <a:cubicBezTo>
                    <a:pt x="69779" y="52388"/>
                    <a:pt x="63968" y="72580"/>
                    <a:pt x="60349" y="9706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9AB4E8BC-690F-44A6-AA0B-E518DD87AB81}"/>
                </a:ext>
              </a:extLst>
            </p:cNvPr>
            <p:cNvSpPr/>
            <p:nvPr/>
          </p:nvSpPr>
          <p:spPr>
            <a:xfrm>
              <a:off x="6782389" y="4259532"/>
              <a:ext cx="200387" cy="51664"/>
            </a:xfrm>
            <a:custGeom>
              <a:avLst/>
              <a:gdLst>
                <a:gd name="connsiteX0" fmla="*/ 98947 w 200387"/>
                <a:gd name="connsiteY0" fmla="*/ 50816 h 51664"/>
                <a:gd name="connsiteX1" fmla="*/ 23413 w 200387"/>
                <a:gd name="connsiteY1" fmla="*/ 49578 h 51664"/>
                <a:gd name="connsiteX2" fmla="*/ 77 w 200387"/>
                <a:gd name="connsiteY2" fmla="*/ 22527 h 51664"/>
                <a:gd name="connsiteX3" fmla="*/ 23699 w 200387"/>
                <a:gd name="connsiteY3" fmla="*/ 1572 h 51664"/>
                <a:gd name="connsiteX4" fmla="*/ 174956 w 200387"/>
                <a:gd name="connsiteY4" fmla="*/ 1572 h 51664"/>
                <a:gd name="connsiteX5" fmla="*/ 200388 w 200387"/>
                <a:gd name="connsiteY5" fmla="*/ 23193 h 51664"/>
                <a:gd name="connsiteX6" fmla="*/ 174480 w 200387"/>
                <a:gd name="connsiteY6" fmla="*/ 49482 h 51664"/>
                <a:gd name="connsiteX7" fmla="*/ 98947 w 200387"/>
                <a:gd name="connsiteY7" fmla="*/ 50816 h 5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387" h="51664">
                  <a:moveTo>
                    <a:pt x="98947" y="50816"/>
                  </a:moveTo>
                  <a:cubicBezTo>
                    <a:pt x="73705" y="50816"/>
                    <a:pt x="48083" y="53388"/>
                    <a:pt x="23413" y="49578"/>
                  </a:cubicBezTo>
                  <a:cubicBezTo>
                    <a:pt x="13984" y="48149"/>
                    <a:pt x="3220" y="33290"/>
                    <a:pt x="77" y="22527"/>
                  </a:cubicBezTo>
                  <a:cubicBezTo>
                    <a:pt x="-1257" y="17859"/>
                    <a:pt x="15031" y="1953"/>
                    <a:pt x="23699" y="1572"/>
                  </a:cubicBezTo>
                  <a:cubicBezTo>
                    <a:pt x="74086" y="-524"/>
                    <a:pt x="124569" y="-524"/>
                    <a:pt x="174956" y="1572"/>
                  </a:cubicBezTo>
                  <a:cubicBezTo>
                    <a:pt x="183719" y="1953"/>
                    <a:pt x="191911" y="15669"/>
                    <a:pt x="200388" y="23193"/>
                  </a:cubicBezTo>
                  <a:cubicBezTo>
                    <a:pt x="191815" y="32433"/>
                    <a:pt x="184195" y="48054"/>
                    <a:pt x="174480" y="49482"/>
                  </a:cubicBezTo>
                  <a:cubicBezTo>
                    <a:pt x="149810" y="53292"/>
                    <a:pt x="124188" y="50721"/>
                    <a:pt x="98947" y="5081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riángulo isósceles 33">
            <a:extLst>
              <a:ext uri="{FF2B5EF4-FFF2-40B4-BE49-F238E27FC236}">
                <a16:creationId xmlns:a16="http://schemas.microsoft.com/office/drawing/2014/main" id="{565FB5A6-D6C1-49ED-8464-4FFC3096FD10}"/>
              </a:ext>
            </a:extLst>
          </p:cNvPr>
          <p:cNvSpPr/>
          <p:nvPr/>
        </p:nvSpPr>
        <p:spPr>
          <a:xfrm rot="5400000">
            <a:off x="-473004" y="1373121"/>
            <a:ext cx="5375210" cy="4428360"/>
          </a:xfrm>
          <a:prstGeom prst="triangle">
            <a:avLst/>
          </a:pr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07B6A70C-DB11-A7D2-68E0-B36D30E6DB95}"/>
              </a:ext>
            </a:extLst>
          </p:cNvPr>
          <p:cNvGrpSpPr/>
          <p:nvPr/>
        </p:nvGrpSpPr>
        <p:grpSpPr>
          <a:xfrm>
            <a:off x="5356457" y="1409648"/>
            <a:ext cx="6199481" cy="922730"/>
            <a:chOff x="5511873" y="953392"/>
            <a:chExt cx="6199481" cy="922730"/>
          </a:xfrm>
        </p:grpSpPr>
        <p:sp>
          <p:nvSpPr>
            <p:cNvPr id="5" name="Rectangle: Rounded Corners 3">
              <a:extLst>
                <a:ext uri="{FF2B5EF4-FFF2-40B4-BE49-F238E27FC236}">
                  <a16:creationId xmlns:a16="http://schemas.microsoft.com/office/drawing/2014/main" id="{C0401FE9-17A7-FCEF-2707-892F70B16930}"/>
                </a:ext>
              </a:extLst>
            </p:cNvPr>
            <p:cNvSpPr/>
            <p:nvPr/>
          </p:nvSpPr>
          <p:spPr>
            <a:xfrm>
              <a:off x="5512777" y="953392"/>
              <a:ext cx="6198577" cy="922730"/>
            </a:xfrm>
            <a:prstGeom prst="roundRect">
              <a:avLst>
                <a:gd name="adj" fmla="val 50000"/>
              </a:avLst>
            </a:prstGeom>
            <a:solidFill>
              <a:srgbClr val="3CC8C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221D1490-DD07-1963-5DEA-95C7E52C5560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29D9451F-418A-DA36-CCC2-8CAC9F846D0E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825951"/>
              <a:chOff x="6575881" y="998229"/>
              <a:chExt cx="4661840" cy="825951"/>
            </a:xfrm>
          </p:grpSpPr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3CC3F7A4-E103-5F33-EA84-2E3F039852F5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2CA709F8-7E01-235F-8C5E-F756EBF2E0E0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Contents Here</a:t>
                </a:r>
                <a:endParaRPr lang="ko-KR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DF8CEABF-12DA-D75E-4468-39FCAFA20045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01</a:t>
              </a:r>
              <a:endParaRPr lang="ko-KR" altLang="en-US" sz="36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ECB10373-BC4E-614A-300E-4162A533636D}"/>
              </a:ext>
            </a:extLst>
          </p:cNvPr>
          <p:cNvGrpSpPr/>
          <p:nvPr/>
        </p:nvGrpSpPr>
        <p:grpSpPr>
          <a:xfrm>
            <a:off x="5356457" y="2769891"/>
            <a:ext cx="6199481" cy="922730"/>
            <a:chOff x="5511873" y="953392"/>
            <a:chExt cx="6199481" cy="922730"/>
          </a:xfrm>
        </p:grpSpPr>
        <p:sp>
          <p:nvSpPr>
            <p:cNvPr id="12" name="Rectangle: Rounded Corners 10">
              <a:extLst>
                <a:ext uri="{FF2B5EF4-FFF2-40B4-BE49-F238E27FC236}">
                  <a16:creationId xmlns:a16="http://schemas.microsoft.com/office/drawing/2014/main" id="{2D6D857C-E905-70DF-E649-A49D231F2767}"/>
                </a:ext>
              </a:extLst>
            </p:cNvPr>
            <p:cNvSpPr/>
            <p:nvPr/>
          </p:nvSpPr>
          <p:spPr>
            <a:xfrm>
              <a:off x="5512777" y="953392"/>
              <a:ext cx="6198577" cy="922730"/>
            </a:xfrm>
            <a:prstGeom prst="roundRect">
              <a:avLst>
                <a:gd name="adj" fmla="val 50000"/>
              </a:avLst>
            </a:prstGeom>
            <a:solidFill>
              <a:srgbClr val="AEE9E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D0338FD8-FE6B-A548-8FBB-714A1F1718F7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4" name="Group 12">
              <a:extLst>
                <a:ext uri="{FF2B5EF4-FFF2-40B4-BE49-F238E27FC236}">
                  <a16:creationId xmlns:a16="http://schemas.microsoft.com/office/drawing/2014/main" id="{DED9474D-FEDD-DD8A-6C7A-1411CF2D4665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825951"/>
              <a:chOff x="6575881" y="998229"/>
              <a:chExt cx="4661840" cy="825951"/>
            </a:xfrm>
          </p:grpSpPr>
          <p:sp>
            <p:nvSpPr>
              <p:cNvPr id="16" name="TextBox 14">
                <a:extLst>
                  <a:ext uri="{FF2B5EF4-FFF2-40B4-BE49-F238E27FC236}">
                    <a16:creationId xmlns:a16="http://schemas.microsoft.com/office/drawing/2014/main" id="{671FE8CB-D1BA-BDFA-BBE8-53C17810A94F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5">
                <a:extLst>
                  <a:ext uri="{FF2B5EF4-FFF2-40B4-BE49-F238E27FC236}">
                    <a16:creationId xmlns:a16="http://schemas.microsoft.com/office/drawing/2014/main" id="{ADA23F39-5A27-024E-2D2A-FB5D8C3B267B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Contents Here</a:t>
                </a:r>
                <a:endParaRPr lang="ko-KR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FC251A2A-D096-42C1-6DD0-07456B8E6F6A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02</a:t>
              </a:r>
              <a:endParaRPr lang="ko-KR" altLang="en-US" sz="36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2B1F3804-FFF7-EC77-8441-B1D5FAC8198C}"/>
              </a:ext>
            </a:extLst>
          </p:cNvPr>
          <p:cNvGrpSpPr/>
          <p:nvPr/>
        </p:nvGrpSpPr>
        <p:grpSpPr>
          <a:xfrm>
            <a:off x="5356457" y="4130134"/>
            <a:ext cx="6199481" cy="922730"/>
            <a:chOff x="5511873" y="953392"/>
            <a:chExt cx="6199481" cy="922730"/>
          </a:xfrm>
        </p:grpSpPr>
        <p:sp>
          <p:nvSpPr>
            <p:cNvPr id="19" name="Rectangle: Rounded Corners 17">
              <a:extLst>
                <a:ext uri="{FF2B5EF4-FFF2-40B4-BE49-F238E27FC236}">
                  <a16:creationId xmlns:a16="http://schemas.microsoft.com/office/drawing/2014/main" id="{03E7E8F2-407E-D1C8-F35A-27FEEB34F11B}"/>
                </a:ext>
              </a:extLst>
            </p:cNvPr>
            <p:cNvSpPr/>
            <p:nvPr/>
          </p:nvSpPr>
          <p:spPr>
            <a:xfrm>
              <a:off x="5512777" y="953392"/>
              <a:ext cx="6198577" cy="922730"/>
            </a:xfrm>
            <a:prstGeom prst="roundRect">
              <a:avLst>
                <a:gd name="adj" fmla="val 50000"/>
              </a:avLst>
            </a:prstGeom>
            <a:solidFill>
              <a:srgbClr val="2DAEB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52EB6C50-4A22-6A79-97ED-CE11ADD14801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1" name="Group 19">
              <a:extLst>
                <a:ext uri="{FF2B5EF4-FFF2-40B4-BE49-F238E27FC236}">
                  <a16:creationId xmlns:a16="http://schemas.microsoft.com/office/drawing/2014/main" id="{C581B137-00E3-9F2C-BF51-F2B1392C387B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825951"/>
              <a:chOff x="6575881" y="998229"/>
              <a:chExt cx="4661840" cy="825951"/>
            </a:xfrm>
          </p:grpSpPr>
          <p:sp>
            <p:nvSpPr>
              <p:cNvPr id="23" name="TextBox 21">
                <a:extLst>
                  <a:ext uri="{FF2B5EF4-FFF2-40B4-BE49-F238E27FC236}">
                    <a16:creationId xmlns:a16="http://schemas.microsoft.com/office/drawing/2014/main" id="{44A3212E-12A9-C0A2-D5AA-077959F76D56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2">
                <a:extLst>
                  <a:ext uri="{FF2B5EF4-FFF2-40B4-BE49-F238E27FC236}">
                    <a16:creationId xmlns:a16="http://schemas.microsoft.com/office/drawing/2014/main" id="{6BFFEB58-0DE7-ECFA-29EF-06459083D871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Contents Here</a:t>
                </a:r>
                <a:endParaRPr lang="ko-KR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76C60FD0-0E81-E98C-D247-78CDF3C20E1C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03</a:t>
              </a:r>
              <a:endParaRPr lang="ko-KR" altLang="en-US" sz="36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3">
            <a:extLst>
              <a:ext uri="{FF2B5EF4-FFF2-40B4-BE49-F238E27FC236}">
                <a16:creationId xmlns:a16="http://schemas.microsoft.com/office/drawing/2014/main" id="{A95164F1-7A20-FED2-40E6-112A3507EA21}"/>
              </a:ext>
            </a:extLst>
          </p:cNvPr>
          <p:cNvGrpSpPr/>
          <p:nvPr/>
        </p:nvGrpSpPr>
        <p:grpSpPr>
          <a:xfrm>
            <a:off x="5356457" y="5490376"/>
            <a:ext cx="6199481" cy="922730"/>
            <a:chOff x="5511873" y="953392"/>
            <a:chExt cx="6199481" cy="922730"/>
          </a:xfrm>
        </p:grpSpPr>
        <p:sp>
          <p:nvSpPr>
            <p:cNvPr id="26" name="Rectangle: Rounded Corners 24">
              <a:extLst>
                <a:ext uri="{FF2B5EF4-FFF2-40B4-BE49-F238E27FC236}">
                  <a16:creationId xmlns:a16="http://schemas.microsoft.com/office/drawing/2014/main" id="{9FAD33B9-0644-273E-6BED-6ABBB3AEE406}"/>
                </a:ext>
              </a:extLst>
            </p:cNvPr>
            <p:cNvSpPr/>
            <p:nvPr/>
          </p:nvSpPr>
          <p:spPr>
            <a:xfrm>
              <a:off x="5512777" y="953392"/>
              <a:ext cx="6198577" cy="922730"/>
            </a:xfrm>
            <a:prstGeom prst="roundRect">
              <a:avLst>
                <a:gd name="adj" fmla="val 50000"/>
              </a:avLst>
            </a:prstGeom>
            <a:solidFill>
              <a:srgbClr val="3CC8C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89B9575B-4D21-94AF-7CFB-BEFD91116898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8" name="Group 26">
              <a:extLst>
                <a:ext uri="{FF2B5EF4-FFF2-40B4-BE49-F238E27FC236}">
                  <a16:creationId xmlns:a16="http://schemas.microsoft.com/office/drawing/2014/main" id="{E354D335-8073-B290-AE87-E6606FC948BD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825951"/>
              <a:chOff x="6575881" y="998229"/>
              <a:chExt cx="4661840" cy="825951"/>
            </a:xfrm>
          </p:grpSpPr>
          <p:sp>
            <p:nvSpPr>
              <p:cNvPr id="30" name="TextBox 28">
                <a:extLst>
                  <a:ext uri="{FF2B5EF4-FFF2-40B4-BE49-F238E27FC236}">
                    <a16:creationId xmlns:a16="http://schemas.microsoft.com/office/drawing/2014/main" id="{5179CBD6-F380-604D-7E01-8EA1BA891541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29">
                <a:extLst>
                  <a:ext uri="{FF2B5EF4-FFF2-40B4-BE49-F238E27FC236}">
                    <a16:creationId xmlns:a16="http://schemas.microsoft.com/office/drawing/2014/main" id="{D9F4AA7A-C110-009C-E14D-D08673B27A32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Contents Here</a:t>
                </a:r>
                <a:endParaRPr lang="ko-KR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7">
              <a:extLst>
                <a:ext uri="{FF2B5EF4-FFF2-40B4-BE49-F238E27FC236}">
                  <a16:creationId xmlns:a16="http://schemas.microsoft.com/office/drawing/2014/main" id="{99A3F15F-2D95-43A7-26A0-7BF152D55A01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04</a:t>
              </a:r>
              <a:endParaRPr lang="ko-KR" altLang="en-US" sz="36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2" name="TextBox 1">
            <a:extLst>
              <a:ext uri="{FF2B5EF4-FFF2-40B4-BE49-F238E27FC236}">
                <a16:creationId xmlns:a16="http://schemas.microsoft.com/office/drawing/2014/main" id="{5924DF81-BBF2-C45A-DEF3-5A96F8144D20}"/>
              </a:ext>
            </a:extLst>
          </p:cNvPr>
          <p:cNvSpPr txBox="1"/>
          <p:nvPr/>
        </p:nvSpPr>
        <p:spPr>
          <a:xfrm>
            <a:off x="2500047" y="251633"/>
            <a:ext cx="593933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>
                <a:solidFill>
                  <a:schemeClr val="tx1">
                    <a:lumMod val="75000"/>
                    <a:lumOff val="25000"/>
                  </a:schemeClr>
                </a:solidFill>
                <a:latin typeface="Cinzel Decorative" panose="00000500000000000000" pitchFamily="2" charset="0"/>
                <a:cs typeface="Arial" panose="020B0604020202020204" pitchFamily="34" charset="0"/>
              </a:rPr>
              <a:t>Agenda Style</a:t>
            </a:r>
            <a:endParaRPr lang="ko-KR" altLang="en-US" sz="5400">
              <a:solidFill>
                <a:schemeClr val="tx1">
                  <a:lumMod val="75000"/>
                  <a:lumOff val="25000"/>
                </a:schemeClr>
              </a:solidFill>
              <a:latin typeface="Cinzel Decorative" panose="00000500000000000000" pitchFamily="2" charset="0"/>
              <a:cs typeface="Arial" pitchFamily="34" charset="0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39BF9F0A-1491-447B-A77F-AF781366D2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64" y="0"/>
            <a:ext cx="4722291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47026485-AA51-40A9-A8A8-5CCD2FF284B6}"/>
              </a:ext>
            </a:extLst>
          </p:cNvPr>
          <p:cNvSpPr/>
          <p:nvPr/>
        </p:nvSpPr>
        <p:spPr>
          <a:xfrm>
            <a:off x="176270" y="165253"/>
            <a:ext cx="11777031" cy="6441114"/>
          </a:xfrm>
          <a:prstGeom prst="rect">
            <a:avLst/>
          </a:prstGeom>
          <a:noFill/>
          <a:ln w="57150">
            <a:solidFill>
              <a:srgbClr val="00AE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9356880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>
            <a:extLst>
              <a:ext uri="{FF2B5EF4-FFF2-40B4-BE49-F238E27FC236}">
                <a16:creationId xmlns:a16="http://schemas.microsoft.com/office/drawing/2014/main" id="{FED46E4A-4B54-FAD5-DA1A-4F86FAF055BB}"/>
              </a:ext>
            </a:extLst>
          </p:cNvPr>
          <p:cNvSpPr/>
          <p:nvPr/>
        </p:nvSpPr>
        <p:spPr>
          <a:xfrm>
            <a:off x="3448051" y="325464"/>
            <a:ext cx="8743949" cy="1504445"/>
          </a:xfrm>
          <a:prstGeom prst="rect">
            <a:avLst/>
          </a:prstGeom>
          <a:solidFill>
            <a:srgbClr val="2D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Google Shape;6323;p79">
            <a:extLst>
              <a:ext uri="{FF2B5EF4-FFF2-40B4-BE49-F238E27FC236}">
                <a16:creationId xmlns:a16="http://schemas.microsoft.com/office/drawing/2014/main" id="{764F751D-6102-4B2B-96F0-AAB6450D32CA}"/>
              </a:ext>
            </a:extLst>
          </p:cNvPr>
          <p:cNvSpPr txBox="1"/>
          <p:nvPr/>
        </p:nvSpPr>
        <p:spPr>
          <a:xfrm>
            <a:off x="5394911" y="3506059"/>
            <a:ext cx="7274862" cy="14342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9600" b="1" dirty="0">
                <a:solidFill>
                  <a:srgbClr val="2DAEB2"/>
                </a:solidFill>
                <a:latin typeface="Cinzel Decorative" panose="00000500000000000000" pitchFamily="2" charset="0"/>
                <a:ea typeface="Roboto Black" panose="02000000000000000000" pitchFamily="2" charset="0"/>
              </a:rPr>
              <a:t>THANKS!</a:t>
            </a:r>
          </a:p>
        </p:txBody>
      </p:sp>
      <p:sp>
        <p:nvSpPr>
          <p:cNvPr id="4" name="Google Shape;6324;p79">
            <a:extLst>
              <a:ext uri="{FF2B5EF4-FFF2-40B4-BE49-F238E27FC236}">
                <a16:creationId xmlns:a16="http://schemas.microsoft.com/office/drawing/2014/main" id="{ECB19AB0-C585-5AB4-F6DA-A860DB75E704}"/>
              </a:ext>
            </a:extLst>
          </p:cNvPr>
          <p:cNvSpPr txBox="1"/>
          <p:nvPr/>
        </p:nvSpPr>
        <p:spPr>
          <a:xfrm>
            <a:off x="6157889" y="4634874"/>
            <a:ext cx="5862627" cy="56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SLIDESPPT.NET</a:t>
            </a:r>
          </a:p>
        </p:txBody>
      </p:sp>
      <p:sp>
        <p:nvSpPr>
          <p:cNvPr id="5" name="Google Shape;6325;p79">
            <a:extLst>
              <a:ext uri="{FF2B5EF4-FFF2-40B4-BE49-F238E27FC236}">
                <a16:creationId xmlns:a16="http://schemas.microsoft.com/office/drawing/2014/main" id="{4B9ACB07-F2E3-4EA2-03B3-48F4E56B71DF}"/>
              </a:ext>
            </a:extLst>
          </p:cNvPr>
          <p:cNvSpPr txBox="1"/>
          <p:nvPr/>
        </p:nvSpPr>
        <p:spPr>
          <a:xfrm>
            <a:off x="7048039" y="5221953"/>
            <a:ext cx="3968607" cy="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dirty="0">
                <a:solidFill>
                  <a:srgbClr val="2DAEB2"/>
                </a:solidFill>
                <a:latin typeface="Raleway"/>
                <a:ea typeface="Raleway"/>
                <a:cs typeface="Raleway"/>
                <a:sym typeface="Raleway"/>
              </a:rPr>
              <a:t>Please keep this slide for attribution</a:t>
            </a:r>
            <a:endParaRPr sz="2000" dirty="0">
              <a:solidFill>
                <a:srgbClr val="2DAEB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" name="TextBox 59">
            <a:extLst>
              <a:ext uri="{FF2B5EF4-FFF2-40B4-BE49-F238E27FC236}">
                <a16:creationId xmlns:a16="http://schemas.microsoft.com/office/drawing/2014/main" id="{6D03A5B2-0FF2-1CE0-401A-B724A91E7895}"/>
              </a:ext>
            </a:extLst>
          </p:cNvPr>
          <p:cNvSpPr txBox="1"/>
          <p:nvPr/>
        </p:nvSpPr>
        <p:spPr>
          <a:xfrm>
            <a:off x="9820892" y="6347870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dirty="0"/>
              <a:t>slidesppt</a:t>
            </a:r>
            <a:r>
              <a:rPr lang="en-US" altLang="ko-KR"/>
              <a:t>.net</a:t>
            </a:r>
            <a:endParaRPr lang="ko-KR" altLang="en-US" dirty="0"/>
          </a:p>
        </p:txBody>
      </p:sp>
      <p:pic>
        <p:nvPicPr>
          <p:cNvPr id="28" name="Marcador de posición de imagen 27">
            <a:extLst>
              <a:ext uri="{FF2B5EF4-FFF2-40B4-BE49-F238E27FC236}">
                <a16:creationId xmlns:a16="http://schemas.microsoft.com/office/drawing/2014/main" id="{86F06F9A-2A6A-4F38-BE30-AB283040849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64" t="49" r="1294" b="-49"/>
          <a:stretch/>
        </p:blipFill>
        <p:spPr>
          <a:xfrm>
            <a:off x="-19049" y="4716"/>
            <a:ext cx="6934200" cy="6858000"/>
          </a:xfrm>
        </p:spPr>
      </p:pic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1B7CAED5-3A77-4395-BF4A-AD1FC942096D}"/>
              </a:ext>
            </a:extLst>
          </p:cNvPr>
          <p:cNvGrpSpPr/>
          <p:nvPr/>
        </p:nvGrpSpPr>
        <p:grpSpPr>
          <a:xfrm>
            <a:off x="11193137" y="5487829"/>
            <a:ext cx="827379" cy="827379"/>
            <a:chOff x="11022104" y="5479057"/>
            <a:chExt cx="849367" cy="849367"/>
          </a:xfrm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6FA94667-4FBA-4F01-9C2E-CB8FE5B0436C}"/>
                </a:ext>
              </a:extLst>
            </p:cNvPr>
            <p:cNvSpPr/>
            <p:nvPr/>
          </p:nvSpPr>
          <p:spPr>
            <a:xfrm>
              <a:off x="11022104" y="5479057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9C1BA"/>
            </a:solidFill>
            <a:ln cap="flat">
              <a:noFill/>
              <a:prstDash val="solid"/>
            </a:ln>
          </p:spPr>
          <p:txBody>
            <a:bodyPr vert="horz" wrap="square" lIns="121905" tIns="60959" rIns="121905" bIns="60959" anchor="ctr" anchorCtr="0" compatLnSpc="1">
              <a:noAutofit/>
            </a:bodyPr>
            <a:lstStyle/>
            <a:p>
              <a:pPr defTabSz="121903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179935BC-B69C-44BA-9235-685B28A18625}"/>
                </a:ext>
              </a:extLst>
            </p:cNvPr>
            <p:cNvSpPr/>
            <p:nvPr/>
          </p:nvSpPr>
          <p:spPr>
            <a:xfrm>
              <a:off x="11131367" y="5583397"/>
              <a:ext cx="662016" cy="640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121905" tIns="60959" rIns="121905" bIns="60959" anchor="ctr" anchorCtr="0" compatLnSpc="1">
              <a:noAutofit/>
            </a:bodyPr>
            <a:lstStyle/>
            <a:p>
              <a:pPr defTabSz="121903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chemeClr val="bg1"/>
                </a:solidFill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33" name="Imagen 32">
            <a:extLst>
              <a:ext uri="{FF2B5EF4-FFF2-40B4-BE49-F238E27FC236}">
                <a16:creationId xmlns:a16="http://schemas.microsoft.com/office/drawing/2014/main" id="{D972EBB8-7E93-4373-A2BA-B84B8AC0C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273" y="-868297"/>
            <a:ext cx="5808619" cy="58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8502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0E9FE8E-5BD4-1912-45E1-81629E24B345}"/>
              </a:ext>
            </a:extLst>
          </p:cNvPr>
          <p:cNvSpPr txBox="1"/>
          <p:nvPr/>
        </p:nvSpPr>
        <p:spPr>
          <a:xfrm>
            <a:off x="2373770" y="479621"/>
            <a:ext cx="7444447" cy="800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>
                <a:solidFill>
                  <a:srgbClr val="302E2D"/>
                </a:solidFill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4400">
              <a:solidFill>
                <a:srgbClr val="302E2D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269BCFF8-5114-3DED-2E1C-DA95A5DEC99D}"/>
              </a:ext>
            </a:extLst>
          </p:cNvPr>
          <p:cNvSpPr txBox="1"/>
          <p:nvPr/>
        </p:nvSpPr>
        <p:spPr>
          <a:xfrm>
            <a:off x="3899062" y="2059911"/>
            <a:ext cx="4393887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>
                <a:solidFill>
                  <a:srgbClr val="302E2D"/>
                </a:solidFill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600" b="1">
              <a:solidFill>
                <a:srgbClr val="302E2D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E751CDB7-ACCC-1D06-DCD7-2F22D6242CD1}"/>
              </a:ext>
            </a:extLst>
          </p:cNvPr>
          <p:cNvSpPr txBox="1"/>
          <p:nvPr/>
        </p:nvSpPr>
        <p:spPr>
          <a:xfrm>
            <a:off x="2602419" y="2432243"/>
            <a:ext cx="6987149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1200">
              <a:solidFill>
                <a:srgbClr val="161616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3A354B58-050C-E816-C699-5E73DA06F611}"/>
              </a:ext>
            </a:extLst>
          </p:cNvPr>
          <p:cNvSpPr txBox="1"/>
          <p:nvPr/>
        </p:nvSpPr>
        <p:spPr>
          <a:xfrm>
            <a:off x="2602419" y="1353849"/>
            <a:ext cx="6987149" cy="615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>
                <a:solidFill>
                  <a:srgbClr val="302E2D"/>
                </a:solidFill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600">
              <a:solidFill>
                <a:srgbClr val="302E2D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4D14CB49-2961-0C4C-4C52-773E8E75312B}"/>
              </a:ext>
            </a:extLst>
          </p:cNvPr>
          <p:cNvSpPr txBox="1"/>
          <p:nvPr/>
        </p:nvSpPr>
        <p:spPr>
          <a:xfrm>
            <a:off x="3826641" y="3447763"/>
            <a:ext cx="453871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>
                <a:solidFill>
                  <a:srgbClr val="302E2D"/>
                </a:solidFill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600" b="1">
              <a:solidFill>
                <a:srgbClr val="302E2D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9F66E81B-EA1B-C242-76E6-6EAEE0C15723}"/>
              </a:ext>
            </a:extLst>
          </p:cNvPr>
          <p:cNvSpPr txBox="1"/>
          <p:nvPr/>
        </p:nvSpPr>
        <p:spPr>
          <a:xfrm>
            <a:off x="2602419" y="3730886"/>
            <a:ext cx="6987149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937CC625-6FC1-A165-3BE5-36EF42557166}"/>
              </a:ext>
            </a:extLst>
          </p:cNvPr>
          <p:cNvSpPr txBox="1"/>
          <p:nvPr/>
        </p:nvSpPr>
        <p:spPr>
          <a:xfrm>
            <a:off x="3826641" y="4967983"/>
            <a:ext cx="453871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>
                <a:solidFill>
                  <a:srgbClr val="302E2D"/>
                </a:solidFill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600" b="1">
              <a:solidFill>
                <a:srgbClr val="302E2D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DCF412CF-BA96-6350-AAE8-F0458ACF907A}"/>
              </a:ext>
            </a:extLst>
          </p:cNvPr>
          <p:cNvSpPr txBox="1"/>
          <p:nvPr/>
        </p:nvSpPr>
        <p:spPr>
          <a:xfrm>
            <a:off x="1611819" y="5307153"/>
            <a:ext cx="8968349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120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https://www.slidesppt.net/what-you-can-and-cannot-do-with-our-templates/</a:t>
            </a:r>
            <a:r>
              <a:rPr lang="en-US" sz="120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 </a:t>
            </a:r>
          </a:p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120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https://www.slidesppt.net/frequently-asked-questions/</a:t>
            </a:r>
            <a:r>
              <a:rPr lang="en-US" sz="120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 </a:t>
            </a:r>
          </a:p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120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https://www.slidesppt.net/tutorials-and-tips/</a:t>
            </a:r>
            <a:r>
              <a:rPr lang="en-US" sz="120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8CCB256B-8FD6-FD29-1984-2112E4A8CF53}"/>
              </a:ext>
            </a:extLst>
          </p:cNvPr>
          <p:cNvSpPr/>
          <p:nvPr/>
        </p:nvSpPr>
        <p:spPr>
          <a:xfrm>
            <a:off x="293278" y="272150"/>
            <a:ext cx="11605455" cy="6356031"/>
          </a:xfrm>
          <a:prstGeom prst="rect">
            <a:avLst/>
          </a:prstGeom>
          <a:noFill/>
          <a:ln w="57150" cap="flat">
            <a:solidFill>
              <a:srgbClr val="47BAC6"/>
            </a:solidFill>
            <a:custDash>
              <a:ds d="300000" sp="300000"/>
            </a:custDash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FEFEFE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9804983"/>
      </p:ext>
    </p:extLst>
  </p:cSld>
  <p:clrMapOvr>
    <a:masterClrMapping/>
  </p:clrMapOvr>
  <p:transition spd="slow" advTm="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elogramo 2">
            <a:extLst>
              <a:ext uri="{FF2B5EF4-FFF2-40B4-BE49-F238E27FC236}">
                <a16:creationId xmlns:a16="http://schemas.microsoft.com/office/drawing/2014/main" id="{DB1F44E0-5A75-4174-8EF4-8B53E73ABD99}"/>
              </a:ext>
            </a:extLst>
          </p:cNvPr>
          <p:cNvSpPr/>
          <p:nvPr/>
        </p:nvSpPr>
        <p:spPr>
          <a:xfrm>
            <a:off x="5809958" y="0"/>
            <a:ext cx="4262728" cy="6858000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B735FD9C-16CB-3E4C-5870-36455BD15B3A}"/>
              </a:ext>
            </a:extLst>
          </p:cNvPr>
          <p:cNvSpPr/>
          <p:nvPr/>
        </p:nvSpPr>
        <p:spPr>
          <a:xfrm>
            <a:off x="8829087" y="5358447"/>
            <a:ext cx="1282095" cy="1282095"/>
          </a:xfrm>
          <a:prstGeom prst="ellipse">
            <a:avLst/>
          </a:prstGeom>
          <a:solidFill>
            <a:srgbClr val="00AEC7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C8D39FF3-FC01-C1B8-DEF0-E78DB78192B7}"/>
              </a:ext>
            </a:extLst>
          </p:cNvPr>
          <p:cNvSpPr/>
          <p:nvPr/>
        </p:nvSpPr>
        <p:spPr>
          <a:xfrm>
            <a:off x="5256666" y="2968612"/>
            <a:ext cx="1305411" cy="1305411"/>
          </a:xfrm>
          <a:prstGeom prst="ellipse">
            <a:avLst/>
          </a:prstGeom>
          <a:solidFill>
            <a:srgbClr val="00AEC7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Google Shape;270;p42">
            <a:extLst>
              <a:ext uri="{FF2B5EF4-FFF2-40B4-BE49-F238E27FC236}">
                <a16:creationId xmlns:a16="http://schemas.microsoft.com/office/drawing/2014/main" id="{050D8083-668A-5552-8D64-ADD25BD7A1E0}"/>
              </a:ext>
            </a:extLst>
          </p:cNvPr>
          <p:cNvSpPr txBox="1"/>
          <p:nvPr/>
        </p:nvSpPr>
        <p:spPr>
          <a:xfrm>
            <a:off x="1169899" y="191353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PE" sz="2133">
                <a:solidFill>
                  <a:srgbClr val="00C1CF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 </a:t>
            </a:r>
            <a:r>
              <a:rPr lang="es-PE" sz="2133">
                <a:solidFill>
                  <a:srgbClr val="00C1CF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>
              <a:solidFill>
                <a:srgbClr val="02FFB3"/>
              </a:solidFill>
              <a:latin typeface="Source Sans Pro" pitchFamily="34" charset="0"/>
              <a:ea typeface="Rubik"/>
              <a:cs typeface="Rubik"/>
              <a:sym typeface="Rubik"/>
            </a:endParaRP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BFA9B507-CE25-17AD-61D3-97143766CC2E}"/>
              </a:ext>
            </a:extLst>
          </p:cNvPr>
          <p:cNvGrpSpPr/>
          <p:nvPr/>
        </p:nvGrpSpPr>
        <p:grpSpPr>
          <a:xfrm>
            <a:off x="1169899" y="2919377"/>
            <a:ext cx="3985576" cy="2126071"/>
            <a:chOff x="877424" y="2601843"/>
            <a:chExt cx="2989182" cy="1594553"/>
          </a:xfrm>
        </p:grpSpPr>
        <p:sp>
          <p:nvSpPr>
            <p:cNvPr id="37" name="Google Shape;272;p42">
              <a:extLst>
                <a:ext uri="{FF2B5EF4-FFF2-40B4-BE49-F238E27FC236}">
                  <a16:creationId xmlns:a16="http://schemas.microsoft.com/office/drawing/2014/main" id="{9F4E933B-69B2-31DB-EF9F-03BC8794DE19}"/>
                </a:ext>
              </a:extLst>
            </p:cNvPr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/>
              <a:r>
                <a:rPr lang="es-PE" sz="2133">
                  <a:solidFill>
                    <a:srgbClr val="00AEC7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>
                  <a:solidFill>
                    <a:srgbClr val="00AEC7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>
                <a:solidFill>
                  <a:srgbClr val="00AEC7"/>
                </a:solidFill>
                <a:latin typeface="Source Sans Pro" pitchFamily="34" charset="0"/>
                <a:ea typeface="Rubik"/>
                <a:cs typeface="Rubik"/>
                <a:sym typeface="Rubik"/>
              </a:endParaRPr>
            </a:p>
          </p:txBody>
        </p:sp>
        <p:sp>
          <p:nvSpPr>
            <p:cNvPr id="38" name="Google Shape;273;p42">
              <a:extLst>
                <a:ext uri="{FF2B5EF4-FFF2-40B4-BE49-F238E27FC236}">
                  <a16:creationId xmlns:a16="http://schemas.microsoft.com/office/drawing/2014/main" id="{9AFFBCD8-9B60-918C-6B35-614F10D4D815}"/>
                </a:ext>
              </a:extLst>
            </p:cNvPr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gettyimages.es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pixabay.com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pngegg.com</a:t>
              </a:r>
            </a:p>
          </p:txBody>
        </p:sp>
      </p:grpSp>
      <p:sp>
        <p:nvSpPr>
          <p:cNvPr id="39" name="Google Shape;274;p42">
            <a:extLst>
              <a:ext uri="{FF2B5EF4-FFF2-40B4-BE49-F238E27FC236}">
                <a16:creationId xmlns:a16="http://schemas.microsoft.com/office/drawing/2014/main" id="{C1318AEB-B048-2415-AEA6-86AAAFA6E196}"/>
              </a:ext>
            </a:extLst>
          </p:cNvPr>
          <p:cNvSpPr txBox="1"/>
          <p:nvPr/>
        </p:nvSpPr>
        <p:spPr>
          <a:xfrm>
            <a:off x="1169899" y="4587479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solidFill>
                  <a:srgbClr val="00AEC7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>
              <a:solidFill>
                <a:srgbClr val="00AEC7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40" name="Google Shape;275;p42">
            <a:extLst>
              <a:ext uri="{FF2B5EF4-FFF2-40B4-BE49-F238E27FC236}">
                <a16:creationId xmlns:a16="http://schemas.microsoft.com/office/drawing/2014/main" id="{892C1B44-6387-31C9-65A6-2B651A5EE3B9}"/>
              </a:ext>
            </a:extLst>
          </p:cNvPr>
          <p:cNvSpPr txBox="1"/>
          <p:nvPr/>
        </p:nvSpPr>
        <p:spPr>
          <a:xfrm>
            <a:off x="1169899" y="4998979"/>
            <a:ext cx="3527168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</a:t>
            </a:r>
          </a:p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Cinzel Decorative</a:t>
            </a:r>
          </a:p>
        </p:txBody>
      </p:sp>
      <p:sp>
        <p:nvSpPr>
          <p:cNvPr id="41" name="TextBox 59">
            <a:extLst>
              <a:ext uri="{FF2B5EF4-FFF2-40B4-BE49-F238E27FC236}">
                <a16:creationId xmlns:a16="http://schemas.microsoft.com/office/drawing/2014/main" id="{F1339772-4243-5E90-D5FD-B3F242BCCF62}"/>
              </a:ext>
            </a:extLst>
          </p:cNvPr>
          <p:cNvSpPr txBox="1"/>
          <p:nvPr/>
        </p:nvSpPr>
        <p:spPr>
          <a:xfrm>
            <a:off x="9954545" y="6400322"/>
            <a:ext cx="2232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rgbClr val="2DAE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2000" dirty="0">
              <a:solidFill>
                <a:srgbClr val="2DAEB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áfico 10">
            <a:extLst>
              <a:ext uri="{FF2B5EF4-FFF2-40B4-BE49-F238E27FC236}">
                <a16:creationId xmlns:a16="http://schemas.microsoft.com/office/drawing/2014/main" id="{CD2F3D57-6CAA-24D7-C170-1BF1B3891B0F}"/>
              </a:ext>
            </a:extLst>
          </p:cNvPr>
          <p:cNvGrpSpPr/>
          <p:nvPr/>
        </p:nvGrpSpPr>
        <p:grpSpPr>
          <a:xfrm>
            <a:off x="11185577" y="5487095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43" name="Forma libre: forma 30">
              <a:extLst>
                <a:ext uri="{FF2B5EF4-FFF2-40B4-BE49-F238E27FC236}">
                  <a16:creationId xmlns:a16="http://schemas.microsoft.com/office/drawing/2014/main" id="{41ED8246-1C30-3418-4ADD-E791D49A48C0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2DAEB2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44" name="Forma libre: forma 31">
              <a:extLst>
                <a:ext uri="{FF2B5EF4-FFF2-40B4-BE49-F238E27FC236}">
                  <a16:creationId xmlns:a16="http://schemas.microsoft.com/office/drawing/2014/main" id="{B0C00A1B-616B-B23C-CE43-5AE2803F08FB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45" name="Google Shape;263;p42">
            <a:extLst>
              <a:ext uri="{FF2B5EF4-FFF2-40B4-BE49-F238E27FC236}">
                <a16:creationId xmlns:a16="http://schemas.microsoft.com/office/drawing/2014/main" id="{F0B54CC9-7998-743E-15AF-823CBDD09C3D}"/>
              </a:ext>
            </a:extLst>
          </p:cNvPr>
          <p:cNvSpPr txBox="1"/>
          <p:nvPr/>
        </p:nvSpPr>
        <p:spPr>
          <a:xfrm>
            <a:off x="131603" y="676311"/>
            <a:ext cx="5170829" cy="103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6000" dirty="0">
                <a:solidFill>
                  <a:srgbClr val="3CC8C7"/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26B814F3-419E-4C6F-8D21-81B7E9BABDB4}"/>
              </a:ext>
            </a:extLst>
          </p:cNvPr>
          <p:cNvSpPr/>
          <p:nvPr/>
        </p:nvSpPr>
        <p:spPr>
          <a:xfrm>
            <a:off x="9470134" y="1173523"/>
            <a:ext cx="1305411" cy="1305411"/>
          </a:xfrm>
          <a:prstGeom prst="ellipse">
            <a:avLst/>
          </a:prstGeom>
          <a:solidFill>
            <a:srgbClr val="AEE9E8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98D7260B-28A6-43A2-B27C-8DB8EB05F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255" y="21111"/>
            <a:ext cx="4749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68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B85D1BA0-B485-63ED-C9AE-60BA6B17C04D}"/>
              </a:ext>
            </a:extLst>
          </p:cNvPr>
          <p:cNvSpPr/>
          <p:nvPr/>
        </p:nvSpPr>
        <p:spPr>
          <a:xfrm>
            <a:off x="6112071" y="1492154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E2D37203-BFD2-39E8-4911-ACDB9275D181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84D5FEEA-FDF1-B888-7617-B6FD0A68A1A6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EB0CE6C-E118-E94F-FD9B-E927182ECAC6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D89E07B8-609C-773D-E552-71C6382AEDD8}"/>
              </a:ext>
            </a:extLst>
          </p:cNvPr>
          <p:cNvSpPr/>
          <p:nvPr/>
        </p:nvSpPr>
        <p:spPr>
          <a:xfrm flipH="1">
            <a:off x="5267027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8CABD463-2FE2-2B07-0890-425D1E4242F2}"/>
              </a:ext>
            </a:extLst>
          </p:cNvPr>
          <p:cNvSpPr/>
          <p:nvPr/>
        </p:nvSpPr>
        <p:spPr>
          <a:xfrm>
            <a:off x="7745409" y="3642507"/>
            <a:ext cx="460779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2C9FCD40-1C23-1ADD-D430-E396ECCAF735}"/>
              </a:ext>
            </a:extLst>
          </p:cNvPr>
          <p:cNvSpPr/>
          <p:nvPr/>
        </p:nvSpPr>
        <p:spPr>
          <a:xfrm>
            <a:off x="11063700" y="3600567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2D703FE-526F-DE73-BBDF-90088E474111}"/>
              </a:ext>
            </a:extLst>
          </p:cNvPr>
          <p:cNvSpPr/>
          <p:nvPr/>
        </p:nvSpPr>
        <p:spPr>
          <a:xfrm>
            <a:off x="6950826" y="1518718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E7A3437E-BB88-AAF6-79CD-7FF4EAC6E28F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44097E85-F0CE-F83C-500B-3A161FBAE0AC}"/>
              </a:ext>
            </a:extLst>
          </p:cNvPr>
          <p:cNvSpPr/>
          <p:nvPr/>
        </p:nvSpPr>
        <p:spPr>
          <a:xfrm>
            <a:off x="6809929" y="4618985"/>
            <a:ext cx="513183" cy="51034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5504F46C-FA67-D58A-D6BD-4DB2C775CFC4}"/>
              </a:ext>
            </a:extLst>
          </p:cNvPr>
          <p:cNvSpPr/>
          <p:nvPr/>
        </p:nvSpPr>
        <p:spPr>
          <a:xfrm rot="16200000">
            <a:off x="8525359" y="1470614"/>
            <a:ext cx="567400" cy="5677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82A7D43D-CB1E-0629-C493-134B4017F77F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6F777EF6-0A16-C556-34CB-339A59C231C7}"/>
              </a:ext>
            </a:extLst>
          </p:cNvPr>
          <p:cNvSpPr/>
          <p:nvPr/>
        </p:nvSpPr>
        <p:spPr>
          <a:xfrm>
            <a:off x="7705747" y="4600959"/>
            <a:ext cx="385791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5CCBA6B5-A559-1262-DE5A-15EC9AD6A927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7B0D490-399A-AAAC-0345-9B27E2D4B771}"/>
              </a:ext>
            </a:extLst>
          </p:cNvPr>
          <p:cNvSpPr/>
          <p:nvPr/>
        </p:nvSpPr>
        <p:spPr>
          <a:xfrm>
            <a:off x="4401175" y="3545249"/>
            <a:ext cx="527335" cy="493633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238411F7-89DA-6D4C-DDAC-DD95764C0BA7}"/>
              </a:ext>
            </a:extLst>
          </p:cNvPr>
          <p:cNvSpPr/>
          <p:nvPr/>
        </p:nvSpPr>
        <p:spPr>
          <a:xfrm>
            <a:off x="4376237" y="4613418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6DD7991E-14F6-11D7-F040-A694BDE005A5}"/>
              </a:ext>
            </a:extLst>
          </p:cNvPr>
          <p:cNvSpPr/>
          <p:nvPr/>
        </p:nvSpPr>
        <p:spPr>
          <a:xfrm rot="18805992">
            <a:off x="10126693" y="1539349"/>
            <a:ext cx="551843" cy="546087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F84FA4C2-1BE4-7E7E-C1BE-E7C4B64300FA}"/>
              </a:ext>
            </a:extLst>
          </p:cNvPr>
          <p:cNvSpPr/>
          <p:nvPr/>
        </p:nvSpPr>
        <p:spPr>
          <a:xfrm>
            <a:off x="10932822" y="1539416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FA040206-57B3-E537-1572-832500090969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A56D6AD5-6E82-755C-C3E5-8C1EDE64174D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89AC7F18-37EE-B84C-3EB8-799E515BDBD5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C54BCDA3-78DD-2BB8-E1DA-71D07BD3B37C}"/>
              </a:ext>
            </a:extLst>
          </p:cNvPr>
          <p:cNvSpPr>
            <a:spLocks noChangeAspect="1"/>
          </p:cNvSpPr>
          <p:nvPr/>
        </p:nvSpPr>
        <p:spPr>
          <a:xfrm>
            <a:off x="11113558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1D04BAC2-B228-A606-4573-FD101C88F783}"/>
              </a:ext>
            </a:extLst>
          </p:cNvPr>
          <p:cNvSpPr/>
          <p:nvPr/>
        </p:nvSpPr>
        <p:spPr>
          <a:xfrm>
            <a:off x="4351196" y="1478771"/>
            <a:ext cx="604245" cy="61647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9FAC03DD-96CC-93CB-3D4B-C8661D804F2E}"/>
              </a:ext>
            </a:extLst>
          </p:cNvPr>
          <p:cNvGrpSpPr/>
          <p:nvPr/>
        </p:nvGrpSpPr>
        <p:grpSpPr>
          <a:xfrm>
            <a:off x="9367813" y="5419901"/>
            <a:ext cx="404147" cy="560241"/>
            <a:chOff x="-38860326" y="3221750"/>
            <a:chExt cx="228425" cy="316650"/>
          </a:xfrm>
          <a:solidFill>
            <a:srgbClr val="3CC8C7"/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4A0823FB-43CA-9A61-F2A1-2B1DBA3184AE}"/>
                </a:ext>
              </a:extLst>
            </p:cNvPr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E27F2222-B71B-FBAF-5E40-0AE608B05D5A}"/>
                </a:ext>
              </a:extLst>
            </p:cNvPr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F7212230-A75E-F75D-18D3-B19BF2F1EF06}"/>
                </a:ext>
              </a:extLst>
            </p:cNvPr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B57B5CC0-B358-95E2-7AF8-16B7A2932021}"/>
                </a:ext>
              </a:extLst>
            </p:cNvPr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6A079251-6BEB-D862-59BB-5C1BBD8D8EAC}"/>
              </a:ext>
            </a:extLst>
          </p:cNvPr>
          <p:cNvGrpSpPr/>
          <p:nvPr/>
        </p:nvGrpSpPr>
        <p:grpSpPr>
          <a:xfrm>
            <a:off x="4313801" y="2400895"/>
            <a:ext cx="644203" cy="641015"/>
            <a:chOff x="-38538975" y="3954250"/>
            <a:chExt cx="318225" cy="316650"/>
          </a:xfrm>
          <a:solidFill>
            <a:srgbClr val="3CC8C7"/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16D63B35-6920-D4EA-9A96-784EF3EDAAB8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361AEF27-4287-0A86-630E-D8CDC93C380A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AE146536-DFB8-EF91-ACBD-8D47C49201A1}"/>
              </a:ext>
            </a:extLst>
          </p:cNvPr>
          <p:cNvGrpSpPr/>
          <p:nvPr/>
        </p:nvGrpSpPr>
        <p:grpSpPr>
          <a:xfrm>
            <a:off x="4399885" y="5618924"/>
            <a:ext cx="495395" cy="442067"/>
            <a:chOff x="-42996151" y="3612600"/>
            <a:chExt cx="323750" cy="288900"/>
          </a:xfrm>
          <a:solidFill>
            <a:srgbClr val="3CC8C7"/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968D7B74-3455-3BA5-BC4D-90B5E64BA8C9}"/>
                </a:ext>
              </a:extLst>
            </p:cNvPr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6344B9BD-F8DE-D143-917E-DB92DA9F8AA5}"/>
                </a:ext>
              </a:extLst>
            </p:cNvPr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6EDFFC4D-2966-5D68-E684-579B90D120D2}"/>
                </a:ext>
              </a:extLst>
            </p:cNvPr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AF33EFB4-E332-7BED-8759-AB846472ADC7}"/>
              </a:ext>
            </a:extLst>
          </p:cNvPr>
          <p:cNvGrpSpPr/>
          <p:nvPr/>
        </p:nvGrpSpPr>
        <p:grpSpPr>
          <a:xfrm>
            <a:off x="8432704" y="5501961"/>
            <a:ext cx="496541" cy="485831"/>
            <a:chOff x="-41117651" y="3605525"/>
            <a:chExt cx="324500" cy="317500"/>
          </a:xfrm>
          <a:solidFill>
            <a:srgbClr val="3CC8C7"/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D0AC4BAA-26EB-37BA-3C94-CF4F5AE6BBDC}"/>
                </a:ext>
              </a:extLst>
            </p:cNvPr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50740AF5-2BD1-DF37-91BA-CFFB220759FD}"/>
                </a:ext>
              </a:extLst>
            </p:cNvPr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6A025741-3365-942C-97C1-C59F4DD623E7}"/>
                </a:ext>
              </a:extLst>
            </p:cNvPr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DA45D689-08E6-8586-F597-89A4D246109A}"/>
              </a:ext>
            </a:extLst>
          </p:cNvPr>
          <p:cNvGrpSpPr/>
          <p:nvPr/>
        </p:nvGrpSpPr>
        <p:grpSpPr>
          <a:xfrm>
            <a:off x="5285551" y="5542722"/>
            <a:ext cx="469687" cy="475692"/>
            <a:chOff x="-42617299" y="3587775"/>
            <a:chExt cx="306950" cy="310875"/>
          </a:xfrm>
          <a:solidFill>
            <a:srgbClr val="3CC8C7"/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69759A04-6ABC-A6F4-70D3-C34ECA0415EF}"/>
                </a:ext>
              </a:extLst>
            </p:cNvPr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329AC0C5-B93A-C033-1AD6-6137D38E564C}"/>
                </a:ext>
              </a:extLst>
            </p:cNvPr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6DA64AF1-1844-DC0D-06E2-3E6BACCB130F}"/>
              </a:ext>
            </a:extLst>
          </p:cNvPr>
          <p:cNvGrpSpPr/>
          <p:nvPr/>
        </p:nvGrpSpPr>
        <p:grpSpPr>
          <a:xfrm>
            <a:off x="10221237" y="5564681"/>
            <a:ext cx="486939" cy="443559"/>
            <a:chOff x="-40745125" y="3632900"/>
            <a:chExt cx="318225" cy="289875"/>
          </a:xfrm>
          <a:solidFill>
            <a:srgbClr val="3CC8C7"/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7DCC1DA9-F7E3-623D-4096-913FE573AB3C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94853705-7F6A-69EC-BF81-51BD33E25E7D}"/>
                </a:ext>
              </a:extLst>
            </p:cNvPr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387BE276-C36A-7BE7-7659-6D113BBA19E5}"/>
                </a:ext>
              </a:extLst>
            </p:cNvPr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E4CD572F-1E47-89F7-E81F-4DB938990EC3}"/>
                </a:ext>
              </a:extLst>
            </p:cNvPr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4FA8DFBB-CD0B-0A38-74AB-C3AE300A40D8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B63D017B-86EF-547D-F200-6B1D5801E682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087AD33C-132C-576B-38BE-DF4BE9DDF45E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4888E1DB-819C-BC16-1B6D-7654403808C2}"/>
              </a:ext>
            </a:extLst>
          </p:cNvPr>
          <p:cNvSpPr/>
          <p:nvPr/>
        </p:nvSpPr>
        <p:spPr>
          <a:xfrm>
            <a:off x="6077467" y="5543601"/>
            <a:ext cx="412229" cy="486939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3C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B7B0E653-9343-F0EC-E69F-925A55972F59}"/>
              </a:ext>
            </a:extLst>
          </p:cNvPr>
          <p:cNvGrpSpPr/>
          <p:nvPr/>
        </p:nvGrpSpPr>
        <p:grpSpPr>
          <a:xfrm>
            <a:off x="11105261" y="5521085"/>
            <a:ext cx="476115" cy="484531"/>
            <a:chOff x="-40372574" y="3604550"/>
            <a:chExt cx="311150" cy="316650"/>
          </a:xfrm>
          <a:solidFill>
            <a:srgbClr val="3CC8C7"/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74F5C6DD-F0BE-27B2-8FA2-413ED2377FB5}"/>
                </a:ext>
              </a:extLst>
            </p:cNvPr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548326C5-1E56-C49E-8E3A-467E434162B0}"/>
                </a:ext>
              </a:extLst>
            </p:cNvPr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90FC63C3-125C-46F7-C95A-0A201E9FFA8F}"/>
                </a:ext>
              </a:extLst>
            </p:cNvPr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853AE0D5-CAF6-DC1B-A796-9179A212DE98}"/>
              </a:ext>
            </a:extLst>
          </p:cNvPr>
          <p:cNvGrpSpPr/>
          <p:nvPr/>
        </p:nvGrpSpPr>
        <p:grpSpPr>
          <a:xfrm>
            <a:off x="6835001" y="5544805"/>
            <a:ext cx="486939" cy="484531"/>
            <a:chOff x="-41893474" y="3584850"/>
            <a:chExt cx="318225" cy="316650"/>
          </a:xfrm>
          <a:solidFill>
            <a:srgbClr val="3CC8C7"/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1074D6DD-4031-8A3D-4935-5BA30EE239C8}"/>
                </a:ext>
              </a:extLst>
            </p:cNvPr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395A6805-3D40-68E7-CDB1-D6E520F95D89}"/>
                </a:ext>
              </a:extLst>
            </p:cNvPr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F4A052E1-45C2-03B7-ED3D-23B0758F98B7}"/>
                </a:ext>
              </a:extLst>
            </p:cNvPr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2D430E45-EE45-3DBD-CA03-447D1C9284FB}"/>
                </a:ext>
              </a:extLst>
            </p:cNvPr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2253CF54-3420-1312-AC48-EB0D93E450C2}"/>
              </a:ext>
            </a:extLst>
          </p:cNvPr>
          <p:cNvGrpSpPr/>
          <p:nvPr/>
        </p:nvGrpSpPr>
        <p:grpSpPr>
          <a:xfrm>
            <a:off x="7644051" y="5591324"/>
            <a:ext cx="483343" cy="378489"/>
            <a:chOff x="-41526451" y="3653375"/>
            <a:chExt cx="315875" cy="247350"/>
          </a:xfrm>
          <a:solidFill>
            <a:srgbClr val="3CC8C7"/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EAAF7C85-65B9-B3F6-EDF3-D8E42E6AE7D4}"/>
                </a:ext>
              </a:extLst>
            </p:cNvPr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BEC91C52-CE12-54BE-47CD-85EDE8B1395F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054B6936-D807-000D-C1AA-8FAE980E06CE}"/>
              </a:ext>
            </a:extLst>
          </p:cNvPr>
          <p:cNvGrpSpPr/>
          <p:nvPr/>
        </p:nvGrpSpPr>
        <p:grpSpPr>
          <a:xfrm>
            <a:off x="5231489" y="2522328"/>
            <a:ext cx="480672" cy="552945"/>
            <a:chOff x="-42971724" y="3217825"/>
            <a:chExt cx="275675" cy="317125"/>
          </a:xfrm>
          <a:solidFill>
            <a:srgbClr val="3CC8C7"/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0AEFB104-FBF9-23B5-5AB3-DD64A246DFFE}"/>
                </a:ext>
              </a:extLst>
            </p:cNvPr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DC2D66DD-BE23-1830-08F7-EADFED08E11E}"/>
                </a:ext>
              </a:extLst>
            </p:cNvPr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AE2BCB8B-6373-6A28-6397-2129EF8D8FA6}"/>
                </a:ext>
              </a:extLst>
            </p:cNvPr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43C871E4-09A4-2818-3608-3418942654F0}"/>
              </a:ext>
            </a:extLst>
          </p:cNvPr>
          <p:cNvGrpSpPr/>
          <p:nvPr/>
        </p:nvGrpSpPr>
        <p:grpSpPr>
          <a:xfrm>
            <a:off x="9324641" y="2518241"/>
            <a:ext cx="554819" cy="553467"/>
            <a:chOff x="-41111351" y="3239100"/>
            <a:chExt cx="318200" cy="317425"/>
          </a:xfrm>
          <a:solidFill>
            <a:srgbClr val="3CC8C7"/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26B8D651-FE50-26A0-A274-6618BBD6EEA6}"/>
                </a:ext>
              </a:extLst>
            </p:cNvPr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4DD50D02-B4A1-9797-FEA3-96DF2ECED04B}"/>
                </a:ext>
              </a:extLst>
            </p:cNvPr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8B414B49-7857-E23B-2DE9-FBE3A26E4793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46AEB4F-6EA6-1384-76E1-36B433DA8216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541B1CCC-51A0-B30A-EC18-30B6DA8F2970}"/>
              </a:ext>
            </a:extLst>
          </p:cNvPr>
          <p:cNvGrpSpPr/>
          <p:nvPr/>
        </p:nvGrpSpPr>
        <p:grpSpPr>
          <a:xfrm>
            <a:off x="6093084" y="2522325"/>
            <a:ext cx="640955" cy="553467"/>
            <a:chOff x="-42651700" y="3217825"/>
            <a:chExt cx="367600" cy="317425"/>
          </a:xfrm>
          <a:solidFill>
            <a:srgbClr val="3CC8C7"/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07C38719-9D73-3971-AA13-092B00B3391B}"/>
                </a:ext>
              </a:extLst>
            </p:cNvPr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1228880C-EC18-3E01-00B8-EC4124B44C82}"/>
                </a:ext>
              </a:extLst>
            </p:cNvPr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72BA64C1-33EA-9D40-0A27-2CD165DA7207}"/>
                </a:ext>
              </a:extLst>
            </p:cNvPr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8328588E-3278-AB8E-4A82-0E7145E8B569}"/>
                </a:ext>
              </a:extLst>
            </p:cNvPr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6111579D-9A76-8611-0C73-585EA279B63D}"/>
              </a:ext>
            </a:extLst>
          </p:cNvPr>
          <p:cNvGrpSpPr/>
          <p:nvPr/>
        </p:nvGrpSpPr>
        <p:grpSpPr>
          <a:xfrm>
            <a:off x="10113537" y="2490019"/>
            <a:ext cx="562491" cy="552639"/>
            <a:chOff x="-40748276" y="3238700"/>
            <a:chExt cx="322600" cy="316950"/>
          </a:xfrm>
          <a:solidFill>
            <a:srgbClr val="3CC8C7"/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7FED3E35-7CF1-0A9E-C36C-ACC8C9B2DD9D}"/>
                </a:ext>
              </a:extLst>
            </p:cNvPr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F8CB6A92-5662-E872-B934-00852AFFC7F1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6E51BC65-8086-C14E-CA7D-EFF224CE7D2B}"/>
                </a:ext>
              </a:extLst>
            </p:cNvPr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58BD4478-763F-8A5B-30F9-65D7FEDDCAF5}"/>
                </a:ext>
              </a:extLst>
            </p:cNvPr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3EC7ABA1-0FF7-9FE9-B9B0-941C20682CE6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6E8424C8-B6B0-D186-6CF5-AC6F9CAD2003}"/>
                </a:ext>
              </a:extLst>
            </p:cNvPr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F68C26F9-EDBA-A524-6CBA-5FDB26306528}"/>
              </a:ext>
            </a:extLst>
          </p:cNvPr>
          <p:cNvSpPr/>
          <p:nvPr/>
        </p:nvSpPr>
        <p:spPr>
          <a:xfrm>
            <a:off x="6935788" y="2523415"/>
            <a:ext cx="543877" cy="551288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7F4AE47F-5291-6708-F836-055045A23244}"/>
              </a:ext>
            </a:extLst>
          </p:cNvPr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rgbClr val="3CC8C7"/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C82B75C6-0BCE-4C1A-A9F1-D4D321CCDDC8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5FB61843-1345-2944-C9F3-95D7F9C63D0D}"/>
                </a:ext>
              </a:extLst>
            </p:cNvPr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37B5C83C-5F51-6C1F-B3A2-470D563D27A0}"/>
                </a:ext>
              </a:extLst>
            </p:cNvPr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92603997-6D4D-B7FD-C574-4729A38743FF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1522B060-0839-15EB-F9D4-F272B92E20DE}"/>
              </a:ext>
            </a:extLst>
          </p:cNvPr>
          <p:cNvGrpSpPr/>
          <p:nvPr/>
        </p:nvGrpSpPr>
        <p:grpSpPr>
          <a:xfrm>
            <a:off x="7701993" y="2496465"/>
            <a:ext cx="553512" cy="553163"/>
            <a:chOff x="-41895049" y="3217225"/>
            <a:chExt cx="317450" cy="317250"/>
          </a:xfrm>
          <a:solidFill>
            <a:srgbClr val="3CC8C7"/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8A715E7E-2292-7427-82D0-631D95E34CEB}"/>
                </a:ext>
              </a:extLst>
            </p:cNvPr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9F38E32A-7930-B352-3619-108DD03A6A96}"/>
                </a:ext>
              </a:extLst>
            </p:cNvPr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38BE2E73-0125-4EBB-87BE-1A28725E6C4E}"/>
                </a:ext>
              </a:extLst>
            </p:cNvPr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735607F4-36E1-7665-8431-46D51F336F14}"/>
                </a:ext>
              </a:extLst>
            </p:cNvPr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37663148-208B-5A6F-26E2-555BD019C70A}"/>
                </a:ext>
              </a:extLst>
            </p:cNvPr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D31515DD-015F-2EB2-058F-6C0AB3D154D7}"/>
              </a:ext>
            </a:extLst>
          </p:cNvPr>
          <p:cNvGrpSpPr/>
          <p:nvPr/>
        </p:nvGrpSpPr>
        <p:grpSpPr>
          <a:xfrm>
            <a:off x="8529347" y="2475151"/>
            <a:ext cx="557608" cy="550765"/>
            <a:chOff x="-41530374" y="3218800"/>
            <a:chExt cx="319800" cy="315875"/>
          </a:xfrm>
          <a:solidFill>
            <a:srgbClr val="3CC8C7"/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FA9F66DA-35C1-058C-17F0-B847CF2B3B58}"/>
                </a:ext>
              </a:extLst>
            </p:cNvPr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0B03CC0C-98FA-8240-B4D5-173502EA5C38}"/>
                </a:ext>
              </a:extLst>
            </p:cNvPr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057C565B-1ACE-9CD9-33D0-94BE3382BA36}"/>
              </a:ext>
            </a:extLst>
          </p:cNvPr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rgbClr val="3CC8C7"/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4E3B47D9-DC6C-4FF9-9F3E-8D07FF64889D}"/>
                </a:ext>
              </a:extLst>
            </p:cNvPr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E6285996-A895-36C2-0738-2982700DAD6C}"/>
                </a:ext>
              </a:extLst>
            </p:cNvPr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83BD7F85-412F-D48C-DCFA-62A3046E49E8}"/>
              </a:ext>
            </a:extLst>
          </p:cNvPr>
          <p:cNvGrpSpPr/>
          <p:nvPr/>
        </p:nvGrpSpPr>
        <p:grpSpPr>
          <a:xfrm>
            <a:off x="6907678" y="3560867"/>
            <a:ext cx="526700" cy="526700"/>
            <a:chOff x="5660400" y="238125"/>
            <a:chExt cx="481825" cy="481825"/>
          </a:xfrm>
          <a:solidFill>
            <a:srgbClr val="3CC8C7"/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660922EA-3775-3DFB-9712-847C65C72056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AEB2714A-4FB2-5D6B-2671-F748DBC6C9F2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73C103A6-3914-3D2B-D5C8-2CC8E99DF146}"/>
              </a:ext>
            </a:extLst>
          </p:cNvPr>
          <p:cNvGrpSpPr/>
          <p:nvPr/>
        </p:nvGrpSpPr>
        <p:grpSpPr>
          <a:xfrm>
            <a:off x="10124372" y="3635895"/>
            <a:ext cx="588395" cy="379268"/>
            <a:chOff x="1492675" y="1520750"/>
            <a:chExt cx="481825" cy="310575"/>
          </a:xfrm>
          <a:solidFill>
            <a:srgbClr val="3CC8C7"/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2BDBA356-0CAC-5BAB-61BD-EA4755E32627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3FCEBC0D-80F7-3CDA-3C93-B8819C20C0ED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4D95B912-3494-4463-D8B6-721199A0680C}"/>
              </a:ext>
            </a:extLst>
          </p:cNvPr>
          <p:cNvGrpSpPr/>
          <p:nvPr/>
        </p:nvGrpSpPr>
        <p:grpSpPr>
          <a:xfrm>
            <a:off x="8576545" y="3664413"/>
            <a:ext cx="451911" cy="423656"/>
            <a:chOff x="4456875" y="2635825"/>
            <a:chExt cx="481825" cy="451700"/>
          </a:xfrm>
          <a:solidFill>
            <a:srgbClr val="3CC8C7"/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49477851-5B96-9B87-EB7E-E824CC94AD25}"/>
                </a:ext>
              </a:extLst>
            </p:cNvPr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34C564CD-D52E-6464-3042-C313AA165FB8}"/>
                </a:ext>
              </a:extLst>
            </p:cNvPr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277EAE83-94D3-D03A-D3F3-0666D106FBAB}"/>
                </a:ext>
              </a:extLst>
            </p:cNvPr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8B12CFA1-D344-7693-622E-12BE66C8E89B}"/>
                </a:ext>
              </a:extLst>
            </p:cNvPr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A2726959-6C37-E2B6-E513-02D9C7D22868}"/>
                </a:ext>
              </a:extLst>
            </p:cNvPr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664EBD8B-395A-6A9B-DA49-0583B83AB0BC}"/>
                </a:ext>
              </a:extLst>
            </p:cNvPr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01D19A4C-223E-70DF-7F07-BAC89E85A467}"/>
              </a:ext>
            </a:extLst>
          </p:cNvPr>
          <p:cNvSpPr txBox="1"/>
          <p:nvPr/>
        </p:nvSpPr>
        <p:spPr>
          <a:xfrm>
            <a:off x="323528" y="123481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/>
              <a:t>Fully Editable Icon Sets: A</a:t>
            </a:r>
          </a:p>
        </p:txBody>
      </p:sp>
    </p:spTree>
    <p:extLst>
      <p:ext uri="{BB962C8B-B14F-4D97-AF65-F5344CB8AC3E}">
        <p14:creationId xmlns:p14="http://schemas.microsoft.com/office/powerpoint/2010/main" val="47611057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F0F417-D1D2-B809-08C9-3632F90E08D9}"/>
              </a:ext>
            </a:extLst>
          </p:cNvPr>
          <p:cNvSpPr txBox="1"/>
          <p:nvPr/>
        </p:nvSpPr>
        <p:spPr>
          <a:xfrm>
            <a:off x="323528" y="123481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/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F94FE9B5-CCE8-0940-7D58-BD7B7FF49691}"/>
              </a:ext>
            </a:extLst>
          </p:cNvPr>
          <p:cNvSpPr/>
          <p:nvPr/>
        </p:nvSpPr>
        <p:spPr>
          <a:xfrm>
            <a:off x="6041077" y="1656595"/>
            <a:ext cx="553873" cy="652293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CA593A10-EF61-8E1A-EA1D-E7F76A988E24}"/>
              </a:ext>
            </a:extLst>
          </p:cNvPr>
          <p:cNvSpPr/>
          <p:nvPr/>
        </p:nvSpPr>
        <p:spPr>
          <a:xfrm>
            <a:off x="6965207" y="1671113"/>
            <a:ext cx="581791" cy="62326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6CCAB86F-5D4B-9FA1-CCBE-1A245CFEDF0E}"/>
              </a:ext>
            </a:extLst>
          </p:cNvPr>
          <p:cNvGrpSpPr/>
          <p:nvPr/>
        </p:nvGrpSpPr>
        <p:grpSpPr>
          <a:xfrm>
            <a:off x="5116236" y="1656595"/>
            <a:ext cx="553873" cy="652293"/>
            <a:chOff x="4835382" y="73243"/>
            <a:chExt cx="2920830" cy="3227535"/>
          </a:xfrm>
          <a:solidFill>
            <a:srgbClr val="3CC8C7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4AA442C2-0AEF-D3EF-FA01-B1BBA3AB1CCC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F740D512-0CAF-B642-EBEB-35E4D9E314AA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4741DCC3-ED9D-ED04-6AB6-D5942D70A097}"/>
              </a:ext>
            </a:extLst>
          </p:cNvPr>
          <p:cNvSpPr/>
          <p:nvPr/>
        </p:nvSpPr>
        <p:spPr>
          <a:xfrm>
            <a:off x="4210219" y="1691990"/>
            <a:ext cx="496367" cy="58150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1E82438A-8A7A-2E85-B113-1195EC135D64}"/>
              </a:ext>
            </a:extLst>
          </p:cNvPr>
          <p:cNvSpPr>
            <a:spLocks noChangeAspect="1"/>
          </p:cNvSpPr>
          <p:nvPr/>
        </p:nvSpPr>
        <p:spPr>
          <a:xfrm>
            <a:off x="11312001" y="1671145"/>
            <a:ext cx="584727" cy="6231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ABA3AB25-68BB-92F8-E5F4-2EF5560AF81E}"/>
              </a:ext>
            </a:extLst>
          </p:cNvPr>
          <p:cNvSpPr/>
          <p:nvPr/>
        </p:nvSpPr>
        <p:spPr>
          <a:xfrm>
            <a:off x="5106628" y="5441798"/>
            <a:ext cx="573085" cy="61078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6A4069E4-6DC9-8FB8-CC3D-66D2DED395CE}"/>
              </a:ext>
            </a:extLst>
          </p:cNvPr>
          <p:cNvSpPr/>
          <p:nvPr/>
        </p:nvSpPr>
        <p:spPr>
          <a:xfrm>
            <a:off x="4171828" y="5441798"/>
            <a:ext cx="573149" cy="61078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A34BE58-CFD3-AE65-957C-37CCC55EF906}"/>
              </a:ext>
            </a:extLst>
          </p:cNvPr>
          <p:cNvSpPr/>
          <p:nvPr/>
        </p:nvSpPr>
        <p:spPr>
          <a:xfrm>
            <a:off x="6969559" y="5441798"/>
            <a:ext cx="573085" cy="61078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71AF2B8C-E338-C9B8-9BEA-9AD81BE71E05}"/>
              </a:ext>
            </a:extLst>
          </p:cNvPr>
          <p:cNvSpPr>
            <a:spLocks noChangeAspect="1"/>
          </p:cNvSpPr>
          <p:nvPr/>
        </p:nvSpPr>
        <p:spPr>
          <a:xfrm>
            <a:off x="6031470" y="5441798"/>
            <a:ext cx="573085" cy="61078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6F1F9ABA-F265-E3A3-D02E-1ACBFED669E4}"/>
              </a:ext>
            </a:extLst>
          </p:cNvPr>
          <p:cNvSpPr>
            <a:spLocks noChangeAspect="1"/>
          </p:cNvSpPr>
          <p:nvPr/>
        </p:nvSpPr>
        <p:spPr>
          <a:xfrm>
            <a:off x="7924637" y="5429391"/>
            <a:ext cx="575128" cy="62319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42428D6E-D8E0-5131-BFF7-4FC342087E39}"/>
              </a:ext>
            </a:extLst>
          </p:cNvPr>
          <p:cNvSpPr/>
          <p:nvPr/>
        </p:nvSpPr>
        <p:spPr>
          <a:xfrm>
            <a:off x="8814582" y="5472314"/>
            <a:ext cx="539149" cy="580269"/>
          </a:xfrm>
          <a:custGeom>
            <a:avLst/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B3AC54C6-A15B-CB7C-6CE9-F01E42A12751}"/>
              </a:ext>
            </a:extLst>
          </p:cNvPr>
          <p:cNvGrpSpPr/>
          <p:nvPr/>
        </p:nvGrpSpPr>
        <p:grpSpPr>
          <a:xfrm>
            <a:off x="10468701" y="5417610"/>
            <a:ext cx="547793" cy="583829"/>
            <a:chOff x="-65145698" y="3727425"/>
            <a:chExt cx="317425" cy="317425"/>
          </a:xfrm>
          <a:solidFill>
            <a:srgbClr val="3CC8C7"/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35F372E7-B7A6-584B-BF47-3CDEECB0EEE3}"/>
                </a:ext>
              </a:extLst>
            </p:cNvPr>
            <p:cNvSpPr/>
            <p:nvPr/>
          </p:nvSpPr>
          <p:spPr>
            <a:xfrm>
              <a:off x="-65145698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F7F756A7-BCF1-533C-1C61-0B23EBE46859}"/>
                </a:ext>
              </a:extLst>
            </p:cNvPr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7176F639-9B00-EDF8-363E-537ADEA1BC5E}"/>
              </a:ext>
            </a:extLst>
          </p:cNvPr>
          <p:cNvGrpSpPr/>
          <p:nvPr/>
        </p:nvGrpSpPr>
        <p:grpSpPr>
          <a:xfrm>
            <a:off x="5311456" y="3702822"/>
            <a:ext cx="523675" cy="508109"/>
            <a:chOff x="-61354872" y="3751050"/>
            <a:chExt cx="316650" cy="288275"/>
          </a:xfrm>
          <a:solidFill>
            <a:srgbClr val="3CC8C7"/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E880C637-EACC-F98B-4440-75BD38952EE9}"/>
                </a:ext>
              </a:extLst>
            </p:cNvPr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5FD84A66-C72B-F17F-5459-397BE8B48417}"/>
                </a:ext>
              </a:extLst>
            </p:cNvPr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DE9748A5-99A2-0FF9-3A1C-AE626CC52A61}"/>
                </a:ext>
              </a:extLst>
            </p:cNvPr>
            <p:cNvSpPr/>
            <p:nvPr/>
          </p:nvSpPr>
          <p:spPr>
            <a:xfrm>
              <a:off x="-61354872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82900D79-C00C-53B8-56AF-D83056E63A03}"/>
              </a:ext>
            </a:extLst>
          </p:cNvPr>
          <p:cNvGrpSpPr/>
          <p:nvPr/>
        </p:nvGrpSpPr>
        <p:grpSpPr>
          <a:xfrm>
            <a:off x="6104272" y="3669066"/>
            <a:ext cx="523675" cy="547020"/>
            <a:chOff x="-60988625" y="3740800"/>
            <a:chExt cx="316650" cy="310350"/>
          </a:xfrm>
          <a:solidFill>
            <a:srgbClr val="3CC8C7"/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0A3F19D5-B2F8-FE98-6632-BAD1729DC926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C8905DBF-4610-066D-8D87-58D992D66E59}"/>
                </a:ext>
              </a:extLst>
            </p:cNvPr>
            <p:cNvSpPr/>
            <p:nvPr/>
          </p:nvSpPr>
          <p:spPr>
            <a:xfrm>
              <a:off x="-60742097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73BECFDC-03A6-86AE-625E-BCE006273601}"/>
                </a:ext>
              </a:extLst>
            </p:cNvPr>
            <p:cNvSpPr/>
            <p:nvPr/>
          </p:nvSpPr>
          <p:spPr>
            <a:xfrm>
              <a:off x="-60740522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FF02C0A9-CC81-F1C3-653A-0B0D0BD184B3}"/>
              </a:ext>
            </a:extLst>
          </p:cNvPr>
          <p:cNvGrpSpPr/>
          <p:nvPr/>
        </p:nvGrpSpPr>
        <p:grpSpPr>
          <a:xfrm>
            <a:off x="9506835" y="3681090"/>
            <a:ext cx="479551" cy="494716"/>
            <a:chOff x="-59447249" y="3706150"/>
            <a:chExt cx="319000" cy="308775"/>
          </a:xfrm>
          <a:solidFill>
            <a:srgbClr val="3CC8C7"/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69FFA0D7-ED08-07D0-97B3-D97BDFB4A728}"/>
                </a:ext>
              </a:extLst>
            </p:cNvPr>
            <p:cNvSpPr/>
            <p:nvPr/>
          </p:nvSpPr>
          <p:spPr>
            <a:xfrm>
              <a:off x="-59381876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C22EEDD4-7B9E-752E-DD10-B94A61BB2099}"/>
                </a:ext>
              </a:extLst>
            </p:cNvPr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09D4FF3F-46B1-B43D-36F8-5A4301B4F788}"/>
                </a:ext>
              </a:extLst>
            </p:cNvPr>
            <p:cNvSpPr/>
            <p:nvPr/>
          </p:nvSpPr>
          <p:spPr>
            <a:xfrm>
              <a:off x="-59447249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60798730-F8E1-A8B7-113F-720BD6FC5FED}"/>
                </a:ext>
              </a:extLst>
            </p:cNvPr>
            <p:cNvSpPr/>
            <p:nvPr/>
          </p:nvSpPr>
          <p:spPr>
            <a:xfrm>
              <a:off x="-59293652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B81C7E9C-90C2-00A1-AF14-9AD344E13CEB}"/>
              </a:ext>
            </a:extLst>
          </p:cNvPr>
          <p:cNvGrpSpPr/>
          <p:nvPr/>
        </p:nvGrpSpPr>
        <p:grpSpPr>
          <a:xfrm>
            <a:off x="8538025" y="1572829"/>
            <a:ext cx="687344" cy="724676"/>
            <a:chOff x="-64406128" y="3362225"/>
            <a:chExt cx="318225" cy="314800"/>
          </a:xfrm>
          <a:solidFill>
            <a:srgbClr val="3CC8C7"/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E7386CEC-86C6-9FFB-2F38-00421849CEB2}"/>
                </a:ext>
              </a:extLst>
            </p:cNvPr>
            <p:cNvSpPr/>
            <p:nvPr/>
          </p:nvSpPr>
          <p:spPr>
            <a:xfrm>
              <a:off x="-64332098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65FC9228-AD17-A6BA-52BC-9EB5FA9E18E3}"/>
                </a:ext>
              </a:extLst>
            </p:cNvPr>
            <p:cNvSpPr/>
            <p:nvPr/>
          </p:nvSpPr>
          <p:spPr>
            <a:xfrm>
              <a:off x="-64406128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9F6088DA-9CFE-4B26-8F5E-23EDA4923F9A}"/>
              </a:ext>
            </a:extLst>
          </p:cNvPr>
          <p:cNvSpPr/>
          <p:nvPr/>
        </p:nvSpPr>
        <p:spPr>
          <a:xfrm>
            <a:off x="6972647" y="3640886"/>
            <a:ext cx="527560" cy="556052"/>
          </a:xfrm>
          <a:custGeom>
            <a:avLst/>
            <a:gdLst/>
            <a:ahLst/>
            <a:cxnLst/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8AEB7E81-02B2-150D-09D5-7128EF848987}"/>
              </a:ext>
            </a:extLst>
          </p:cNvPr>
          <p:cNvGrpSpPr/>
          <p:nvPr/>
        </p:nvGrpSpPr>
        <p:grpSpPr>
          <a:xfrm>
            <a:off x="11299091" y="2764180"/>
            <a:ext cx="467528" cy="505891"/>
            <a:chOff x="-59400777" y="4084200"/>
            <a:chExt cx="311125" cy="315875"/>
          </a:xfrm>
          <a:solidFill>
            <a:srgbClr val="3CC8C7"/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950BF1C4-7C10-5611-656E-FAAD0492D602}"/>
                </a:ext>
              </a:extLst>
            </p:cNvPr>
            <p:cNvSpPr/>
            <p:nvPr/>
          </p:nvSpPr>
          <p:spPr>
            <a:xfrm>
              <a:off x="-59400777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09139ACD-AA1D-F0C1-D84E-7E6A4AE6C758}"/>
                </a:ext>
              </a:extLst>
            </p:cNvPr>
            <p:cNvSpPr/>
            <p:nvPr/>
          </p:nvSpPr>
          <p:spPr>
            <a:xfrm>
              <a:off x="-59400002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25B48148-09FF-7435-891E-6A832288114A}"/>
                </a:ext>
              </a:extLst>
            </p:cNvPr>
            <p:cNvSpPr/>
            <p:nvPr/>
          </p:nvSpPr>
          <p:spPr>
            <a:xfrm>
              <a:off x="-59290502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1C9B273B-2675-55F3-E93E-7BE953CAEDFB}"/>
                </a:ext>
              </a:extLst>
            </p:cNvPr>
            <p:cNvSpPr/>
            <p:nvPr/>
          </p:nvSpPr>
          <p:spPr>
            <a:xfrm>
              <a:off x="-59290502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79EBD35E-1DFF-208C-D246-3053AB101A36}"/>
                </a:ext>
              </a:extLst>
            </p:cNvPr>
            <p:cNvSpPr/>
            <p:nvPr/>
          </p:nvSpPr>
          <p:spPr>
            <a:xfrm>
              <a:off x="-59181026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2D529E39-3B9C-A781-77D4-A16C1AFD4891}"/>
                </a:ext>
              </a:extLst>
            </p:cNvPr>
            <p:cNvSpPr/>
            <p:nvPr/>
          </p:nvSpPr>
          <p:spPr>
            <a:xfrm>
              <a:off x="-59179451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E5A88B46-EE8E-145C-664B-DC152ACF0DE1}"/>
              </a:ext>
            </a:extLst>
          </p:cNvPr>
          <p:cNvGrpSpPr/>
          <p:nvPr/>
        </p:nvGrpSpPr>
        <p:grpSpPr>
          <a:xfrm>
            <a:off x="7821709" y="1613796"/>
            <a:ext cx="570257" cy="714064"/>
            <a:chOff x="-64022548" y="3727425"/>
            <a:chExt cx="270175" cy="317425"/>
          </a:xfrm>
          <a:solidFill>
            <a:srgbClr val="3CC8C7"/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9968FFC4-1D4F-937A-805B-AFEC5764F045}"/>
                </a:ext>
              </a:extLst>
            </p:cNvPr>
            <p:cNvSpPr/>
            <p:nvPr/>
          </p:nvSpPr>
          <p:spPr>
            <a:xfrm>
              <a:off x="-64022548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A3843B4E-2760-7B17-3CFE-760DD705F5A6}"/>
                </a:ext>
              </a:extLst>
            </p:cNvPr>
            <p:cNvSpPr/>
            <p:nvPr/>
          </p:nvSpPr>
          <p:spPr>
            <a:xfrm>
              <a:off x="-64000503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E442F4F7-E4E8-F7E5-9A3A-28F2C3B31FF1}"/>
                </a:ext>
              </a:extLst>
            </p:cNvPr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A74BE309-0306-56BD-4CA5-AFDCE1616FD4}"/>
              </a:ext>
            </a:extLst>
          </p:cNvPr>
          <p:cNvGrpSpPr/>
          <p:nvPr/>
        </p:nvGrpSpPr>
        <p:grpSpPr>
          <a:xfrm>
            <a:off x="7924637" y="3640452"/>
            <a:ext cx="523675" cy="557947"/>
            <a:chOff x="-60255348" y="3733825"/>
            <a:chExt cx="316650" cy="316550"/>
          </a:xfrm>
          <a:solidFill>
            <a:srgbClr val="3CC8C7"/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C4547842-1E00-F585-DB9A-E439CB08015D}"/>
                </a:ext>
              </a:extLst>
            </p:cNvPr>
            <p:cNvSpPr/>
            <p:nvPr/>
          </p:nvSpPr>
          <p:spPr>
            <a:xfrm>
              <a:off x="-60218327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8F06B427-67D5-6DCC-6D4E-B0489C6E85E4}"/>
                </a:ext>
              </a:extLst>
            </p:cNvPr>
            <p:cNvSpPr/>
            <p:nvPr/>
          </p:nvSpPr>
          <p:spPr>
            <a:xfrm>
              <a:off x="-60255348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FC94E248-AF7F-5861-DCCC-4BE9B8D753DB}"/>
                </a:ext>
              </a:extLst>
            </p:cNvPr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84677355-9797-2E8B-34CE-ADFAC741DAA2}"/>
                </a:ext>
              </a:extLst>
            </p:cNvPr>
            <p:cNvSpPr/>
            <p:nvPr/>
          </p:nvSpPr>
          <p:spPr>
            <a:xfrm>
              <a:off x="-60212827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BFDF6F9D-D619-47CE-E509-0515FA4ED69A}"/>
                </a:ext>
              </a:extLst>
            </p:cNvPr>
            <p:cNvSpPr/>
            <p:nvPr/>
          </p:nvSpPr>
          <p:spPr>
            <a:xfrm>
              <a:off x="-60012752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8572334E-A6CE-F79A-4CD3-5CDABC08F765}"/>
                </a:ext>
              </a:extLst>
            </p:cNvPr>
            <p:cNvSpPr/>
            <p:nvPr/>
          </p:nvSpPr>
          <p:spPr>
            <a:xfrm>
              <a:off x="-60012752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B5589DD2-82C0-DF36-2E37-19EEBD953ED9}"/>
                </a:ext>
              </a:extLst>
            </p:cNvPr>
            <p:cNvSpPr/>
            <p:nvPr/>
          </p:nvSpPr>
          <p:spPr>
            <a:xfrm>
              <a:off x="-60212827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8FC47D3A-A5C2-F38E-4CF9-57444071D3B8}"/>
              </a:ext>
            </a:extLst>
          </p:cNvPr>
          <p:cNvGrpSpPr/>
          <p:nvPr/>
        </p:nvGrpSpPr>
        <p:grpSpPr>
          <a:xfrm>
            <a:off x="9424969" y="1631796"/>
            <a:ext cx="683991" cy="722277"/>
            <a:chOff x="-63679952" y="4093450"/>
            <a:chExt cx="320600" cy="317650"/>
          </a:xfrm>
          <a:solidFill>
            <a:srgbClr val="3CC8C7"/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189F22D1-729C-C16E-632E-5372F90D4889}"/>
                </a:ext>
              </a:extLst>
            </p:cNvPr>
            <p:cNvSpPr/>
            <p:nvPr/>
          </p:nvSpPr>
          <p:spPr>
            <a:xfrm>
              <a:off x="-63595653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A8B708CE-AFD9-3F4C-8D13-75F4E742AF8C}"/>
                </a:ext>
              </a:extLst>
            </p:cNvPr>
            <p:cNvSpPr/>
            <p:nvPr/>
          </p:nvSpPr>
          <p:spPr>
            <a:xfrm>
              <a:off x="-63679952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6BCE6467-28AF-C88F-4BBC-F30A682C86F8}"/>
                </a:ext>
              </a:extLst>
            </p:cNvPr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FB2E2903-8C1E-3811-9BDA-FBFAA6DB629E}"/>
              </a:ext>
            </a:extLst>
          </p:cNvPr>
          <p:cNvGrpSpPr/>
          <p:nvPr/>
        </p:nvGrpSpPr>
        <p:grpSpPr>
          <a:xfrm>
            <a:off x="4275841" y="3638747"/>
            <a:ext cx="523675" cy="559533"/>
            <a:chOff x="-61783348" y="3743950"/>
            <a:chExt cx="316650" cy="317450"/>
          </a:xfrm>
          <a:solidFill>
            <a:srgbClr val="3CC8C7"/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ED453291-459A-69CA-F186-E72BF641BB3B}"/>
                </a:ext>
              </a:extLst>
            </p:cNvPr>
            <p:cNvSpPr/>
            <p:nvPr/>
          </p:nvSpPr>
          <p:spPr>
            <a:xfrm>
              <a:off x="-61783348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4659D260-2E0B-B93F-0EEA-A4EE6EEB07A9}"/>
                </a:ext>
              </a:extLst>
            </p:cNvPr>
            <p:cNvSpPr/>
            <p:nvPr/>
          </p:nvSpPr>
          <p:spPr>
            <a:xfrm>
              <a:off x="-61739227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D7E1F267-2788-FC09-24CC-8215D43C30D5}"/>
              </a:ext>
            </a:extLst>
          </p:cNvPr>
          <p:cNvSpPr/>
          <p:nvPr/>
        </p:nvSpPr>
        <p:spPr>
          <a:xfrm>
            <a:off x="8747950" y="3717611"/>
            <a:ext cx="526279" cy="437343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62B63304-0616-BBED-E994-76F576C40B32}"/>
              </a:ext>
            </a:extLst>
          </p:cNvPr>
          <p:cNvGrpSpPr/>
          <p:nvPr/>
        </p:nvGrpSpPr>
        <p:grpSpPr>
          <a:xfrm>
            <a:off x="10482871" y="3656982"/>
            <a:ext cx="479588" cy="504969"/>
            <a:chOff x="-59869425" y="4102225"/>
            <a:chExt cx="319025" cy="315175"/>
          </a:xfrm>
          <a:solidFill>
            <a:srgbClr val="3CC8C7"/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9863B8BA-7330-10E0-FC19-11CE4BC69D28}"/>
                </a:ext>
              </a:extLst>
            </p:cNvPr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9697F6AE-3FD4-5D64-B56A-55263F207DED}"/>
                </a:ext>
              </a:extLst>
            </p:cNvPr>
            <p:cNvSpPr/>
            <p:nvPr/>
          </p:nvSpPr>
          <p:spPr>
            <a:xfrm>
              <a:off x="-59811127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9FF9ED9C-CB5C-0246-B7A8-41486283715A}"/>
                </a:ext>
              </a:extLst>
            </p:cNvPr>
            <p:cNvSpPr/>
            <p:nvPr/>
          </p:nvSpPr>
          <p:spPr>
            <a:xfrm>
              <a:off x="-59700077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6711A0C4-4BAE-B812-1A3C-022F38902A9B}"/>
                </a:ext>
              </a:extLst>
            </p:cNvPr>
            <p:cNvSpPr/>
            <p:nvPr/>
          </p:nvSpPr>
          <p:spPr>
            <a:xfrm>
              <a:off x="-59742598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D24F2683-8826-0CA8-7F26-96526A4A4545}"/>
              </a:ext>
            </a:extLst>
          </p:cNvPr>
          <p:cNvGrpSpPr/>
          <p:nvPr/>
        </p:nvGrpSpPr>
        <p:grpSpPr>
          <a:xfrm>
            <a:off x="5113963" y="4622598"/>
            <a:ext cx="422624" cy="511209"/>
            <a:chOff x="2423775" y="3226875"/>
            <a:chExt cx="259925" cy="295000"/>
          </a:xfrm>
          <a:solidFill>
            <a:srgbClr val="3CC8C7"/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3BCC291F-9451-947C-627E-060F77963370}"/>
                </a:ext>
              </a:extLst>
            </p:cNvPr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1A9D76BF-F486-D803-221C-A544A2D7173A}"/>
                </a:ext>
              </a:extLst>
            </p:cNvPr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246259BD-4373-FF02-A4D0-3D3C6F4168AB}"/>
                </a:ext>
              </a:extLst>
            </p:cNvPr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91DE91BF-F81D-4727-3708-709DA486DF80}"/>
              </a:ext>
            </a:extLst>
          </p:cNvPr>
          <p:cNvGrpSpPr/>
          <p:nvPr/>
        </p:nvGrpSpPr>
        <p:grpSpPr>
          <a:xfrm>
            <a:off x="6965529" y="4627478"/>
            <a:ext cx="486688" cy="480493"/>
            <a:chOff x="4266025" y="3609275"/>
            <a:chExt cx="299325" cy="277275"/>
          </a:xfrm>
          <a:solidFill>
            <a:srgbClr val="3CC8C7"/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7BB5A8CF-ACCA-CD8D-5BD8-399EA6C45190}"/>
                </a:ext>
              </a:extLst>
            </p:cNvPr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C3CD21EB-43CF-D69B-89CC-430736397151}"/>
                </a:ext>
              </a:extLst>
            </p:cNvPr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D6958340-3850-2452-35A3-2DCEE5E78CD3}"/>
              </a:ext>
            </a:extLst>
          </p:cNvPr>
          <p:cNvGrpSpPr/>
          <p:nvPr/>
        </p:nvGrpSpPr>
        <p:grpSpPr>
          <a:xfrm>
            <a:off x="7899452" y="4585629"/>
            <a:ext cx="480307" cy="511859"/>
            <a:chOff x="4628325" y="3599825"/>
            <a:chExt cx="295400" cy="295375"/>
          </a:xfrm>
          <a:solidFill>
            <a:srgbClr val="3CC8C7"/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E657C19D-36C3-AE85-B9E2-B05B69373E68}"/>
                </a:ext>
              </a:extLst>
            </p:cNvPr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B4CEBD30-67AC-5859-9F09-51ED648FCBE8}"/>
                </a:ext>
              </a:extLst>
            </p:cNvPr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05E90C0C-D7A5-D8BE-3FEF-3BB17386779B}"/>
                </a:ext>
              </a:extLst>
            </p:cNvPr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1036907B-DC5A-AABD-71BE-C9BA4D192787}"/>
                </a:ext>
              </a:extLst>
            </p:cNvPr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52892088-C276-D6E2-89A1-74E89C29455C}"/>
                </a:ext>
              </a:extLst>
            </p:cNvPr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8655D0DB-F7BD-15A7-A708-566E0F424DC6}"/>
                </a:ext>
              </a:extLst>
            </p:cNvPr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09767708-93DF-014E-7D60-EBBB17FE0910}"/>
                </a:ext>
              </a:extLst>
            </p:cNvPr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D3FFE978-57A5-B53E-3BC4-0385816B4036}"/>
                </a:ext>
              </a:extLst>
            </p:cNvPr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9312E637-CCE6-A36D-54C5-0F3EE98D9589}"/>
                </a:ext>
              </a:extLst>
            </p:cNvPr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CA790B2B-A78D-E0F0-79AD-94BECB9782D3}"/>
                </a:ext>
              </a:extLst>
            </p:cNvPr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3588B9D9-1CB2-12C9-B66A-D2C4BBF8AE8F}"/>
                </a:ext>
              </a:extLst>
            </p:cNvPr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E6679B05-C3DD-B234-EFA3-A0DBC92474FA}"/>
                </a:ext>
              </a:extLst>
            </p:cNvPr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3D5BE9F2-F9D5-63CB-5DB1-4C56D08464DF}"/>
              </a:ext>
            </a:extLst>
          </p:cNvPr>
          <p:cNvGrpSpPr/>
          <p:nvPr/>
        </p:nvGrpSpPr>
        <p:grpSpPr>
          <a:xfrm>
            <a:off x="11370265" y="3665358"/>
            <a:ext cx="346009" cy="483471"/>
            <a:chOff x="3167275" y="3227275"/>
            <a:chExt cx="225300" cy="295375"/>
          </a:xfrm>
          <a:solidFill>
            <a:srgbClr val="3CC8C7"/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A4A4B6A7-DD91-C949-8CE2-87BBAA4DBC38}"/>
                </a:ext>
              </a:extLst>
            </p:cNvPr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784D6B1D-490B-E9B9-BEF3-4ADCA0066E6A}"/>
                </a:ext>
              </a:extLst>
            </p:cNvPr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FFA71937-7024-CB77-C5B8-9D5407FF5550}"/>
                </a:ext>
              </a:extLst>
            </p:cNvPr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D4948580-F8D2-3751-E9F3-BC651B3000B0}"/>
                </a:ext>
              </a:extLst>
            </p:cNvPr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C000B129-0396-8A9D-3A6F-AFCE27A85567}"/>
                </a:ext>
              </a:extLst>
            </p:cNvPr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812B8408-6CAA-3CA7-0361-77F4031AD2FD}"/>
              </a:ext>
            </a:extLst>
          </p:cNvPr>
          <p:cNvGrpSpPr/>
          <p:nvPr/>
        </p:nvGrpSpPr>
        <p:grpSpPr>
          <a:xfrm>
            <a:off x="8779666" y="4641759"/>
            <a:ext cx="481567" cy="451813"/>
            <a:chOff x="4991425" y="3617150"/>
            <a:chExt cx="296175" cy="260725"/>
          </a:xfrm>
          <a:solidFill>
            <a:srgbClr val="3CC8C7"/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9C77AE1A-FA1E-A6E6-89D1-D1CCEAE4566F}"/>
                </a:ext>
              </a:extLst>
            </p:cNvPr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23F9FF6C-E369-A62A-136E-0B95A1757BE9}"/>
                </a:ext>
              </a:extLst>
            </p:cNvPr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90BD1937-9CFB-9CEC-021D-A1C5EA5C6662}"/>
                </a:ext>
              </a:extLst>
            </p:cNvPr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F2C03768-7206-07AF-CDCB-FB90AD6910B9}"/>
                </a:ext>
              </a:extLst>
            </p:cNvPr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0958558B-6E91-D4A9-4E77-5713DE736233}"/>
                </a:ext>
              </a:extLst>
            </p:cNvPr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650F0ED5-68B4-C71F-8F64-04A4D0601474}"/>
                </a:ext>
              </a:extLst>
            </p:cNvPr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F703EF6F-4086-4840-8449-48CE24B400A6}"/>
                </a:ext>
              </a:extLst>
            </p:cNvPr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FD370017-BBDE-C3D8-C825-1834582B70CB}"/>
              </a:ext>
            </a:extLst>
          </p:cNvPr>
          <p:cNvGrpSpPr/>
          <p:nvPr/>
        </p:nvGrpSpPr>
        <p:grpSpPr>
          <a:xfrm>
            <a:off x="4176396" y="4547344"/>
            <a:ext cx="480265" cy="509131"/>
            <a:chOff x="3497300" y="3591950"/>
            <a:chExt cx="295375" cy="293800"/>
          </a:xfrm>
          <a:solidFill>
            <a:srgbClr val="3CC8C7"/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06E46FA3-9DD4-0162-062A-3AB25F32A618}"/>
                </a:ext>
              </a:extLst>
            </p:cNvPr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A57A87A1-4899-30AE-2EC9-C6EAE21C1FE1}"/>
                </a:ext>
              </a:extLst>
            </p:cNvPr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DE568292-5620-6D09-2ED4-DC7CE562646B}"/>
                </a:ext>
              </a:extLst>
            </p:cNvPr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0892B80A-4879-7946-F1C6-34E1DDCE004C}"/>
                </a:ext>
              </a:extLst>
            </p:cNvPr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3FE1D1E5-AD49-0EF5-6EF4-17418D5A5AB4}"/>
                </a:ext>
              </a:extLst>
            </p:cNvPr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33D3A2B8-28B9-F1A2-D36E-BD3E2F124AC1}"/>
                </a:ext>
              </a:extLst>
            </p:cNvPr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5A8BC171-995E-695C-B641-AE26531650D7}"/>
                </a:ext>
              </a:extLst>
            </p:cNvPr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6B348EB5-BDE2-8593-6CA0-3A811120EA3E}"/>
                </a:ext>
              </a:extLst>
            </p:cNvPr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D643BF71-F28D-42EF-F8BA-6F7F310AA715}"/>
              </a:ext>
            </a:extLst>
          </p:cNvPr>
          <p:cNvGrpSpPr/>
          <p:nvPr/>
        </p:nvGrpSpPr>
        <p:grpSpPr>
          <a:xfrm>
            <a:off x="9515358" y="4559056"/>
            <a:ext cx="482865" cy="515973"/>
            <a:chOff x="5355300" y="3598250"/>
            <a:chExt cx="296975" cy="297750"/>
          </a:xfrm>
          <a:solidFill>
            <a:srgbClr val="3CC8C7"/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A59F2012-7173-48FC-5D91-D3FCFB9F9AAC}"/>
                </a:ext>
              </a:extLst>
            </p:cNvPr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EC7C2AEC-0B62-16F6-E336-4CBEB38C1FA0}"/>
                </a:ext>
              </a:extLst>
            </p:cNvPr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7C7C09FA-D075-33D8-77C0-E3E7A4E9D35A}"/>
                </a:ext>
              </a:extLst>
            </p:cNvPr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D4006A72-FFAB-ACD9-9020-BF148C4A15C3}"/>
                </a:ext>
              </a:extLst>
            </p:cNvPr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BF2ECD13-906C-80EE-F879-001A1500B8F9}"/>
                </a:ext>
              </a:extLst>
            </p:cNvPr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500F23C0-E130-F2C3-37FB-DA29C2FF06FF}"/>
                </a:ext>
              </a:extLst>
            </p:cNvPr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15CB972F-D68C-842C-95DF-E6EEE892FB8D}"/>
                </a:ext>
              </a:extLst>
            </p:cNvPr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32388BF2-B129-6BCF-62BA-91FB5DC36148}"/>
                </a:ext>
              </a:extLst>
            </p:cNvPr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1C5A5127-2190-9FB8-750B-89EC4F2F6303}"/>
              </a:ext>
            </a:extLst>
          </p:cNvPr>
          <p:cNvGrpSpPr/>
          <p:nvPr/>
        </p:nvGrpSpPr>
        <p:grpSpPr>
          <a:xfrm>
            <a:off x="9486976" y="5286303"/>
            <a:ext cx="709641" cy="701253"/>
            <a:chOff x="6543825" y="3202075"/>
            <a:chExt cx="296975" cy="275350"/>
          </a:xfrm>
          <a:solidFill>
            <a:srgbClr val="3CC8C7"/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D314A4FD-0D7C-EC7E-AE39-D3B571FD6C2F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63A46466-2528-1268-5FD2-8043BA8DE65D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EBB30613-8A93-68FA-596F-B0EDF6FCF0A2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E025A45C-7F9B-277A-4B65-FE40238244FC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1583B0A5-4AD4-C814-9375-D8572041925B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041BD01B-671C-6166-F70D-EF653ABDC558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327F655F-58F7-7CA3-8B60-AFA8CFBEB618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A3F80EE5-4AE2-058D-2330-9CB79D57D717}"/>
              </a:ext>
            </a:extLst>
          </p:cNvPr>
          <p:cNvGrpSpPr/>
          <p:nvPr/>
        </p:nvGrpSpPr>
        <p:grpSpPr>
          <a:xfrm>
            <a:off x="11314390" y="4449568"/>
            <a:ext cx="551137" cy="587393"/>
            <a:chOff x="2037825" y="3254050"/>
            <a:chExt cx="296175" cy="296175"/>
          </a:xfrm>
          <a:solidFill>
            <a:srgbClr val="3CC8C7"/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A4842F10-140B-88E6-E64D-32F3EA552A60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5AFA4A9B-0D6C-6954-D9B7-DC63D20E0CE5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2251737C-7443-B653-FD13-082A3DAD182D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D082D823-A649-1ADC-E0EA-DAB3E0B72207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FE40473C-58AF-7B5C-D0E4-1D2A90F13BEA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3BEBF296-C6AF-5BF2-24E6-F053B75E8353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0093F6BD-6421-8229-528B-432589DBBEB0}"/>
              </a:ext>
            </a:extLst>
          </p:cNvPr>
          <p:cNvGrpSpPr/>
          <p:nvPr/>
        </p:nvGrpSpPr>
        <p:grpSpPr>
          <a:xfrm>
            <a:off x="6024689" y="4673827"/>
            <a:ext cx="482867" cy="513245"/>
            <a:chOff x="3859600" y="3591950"/>
            <a:chExt cx="296975" cy="296175"/>
          </a:xfrm>
          <a:solidFill>
            <a:srgbClr val="3CC8C7"/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FCBA330D-AF51-B3AA-D730-978A69B79D0F}"/>
                </a:ext>
              </a:extLst>
            </p:cNvPr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ED0B8A98-6807-5E61-F64D-FF358F96DCBF}"/>
                </a:ext>
              </a:extLst>
            </p:cNvPr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7BD404A4-35B1-C452-6463-8049D850DB4B}"/>
                </a:ext>
              </a:extLst>
            </p:cNvPr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A11A564D-0D9E-02E1-BA7F-475B1CF0C0C1}"/>
              </a:ext>
            </a:extLst>
          </p:cNvPr>
          <p:cNvGrpSpPr/>
          <p:nvPr/>
        </p:nvGrpSpPr>
        <p:grpSpPr>
          <a:xfrm>
            <a:off x="10482008" y="4540371"/>
            <a:ext cx="453397" cy="480493"/>
            <a:chOff x="5727850" y="3609275"/>
            <a:chExt cx="278850" cy="277275"/>
          </a:xfrm>
          <a:solidFill>
            <a:srgbClr val="3CC8C7"/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936A87CA-CD80-62B1-D6CA-DC21AA0BCFC4}"/>
                </a:ext>
              </a:extLst>
            </p:cNvPr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EC78325E-4C7F-4DB5-9191-4D0F51DF61B9}"/>
                </a:ext>
              </a:extLst>
            </p:cNvPr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DC0A0F48-C369-2763-29DD-1A6F5A175F2B}"/>
                </a:ext>
              </a:extLst>
            </p:cNvPr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1094FD2A-F713-8FA6-7489-E7BDEB80F847}"/>
                </a:ext>
              </a:extLst>
            </p:cNvPr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B6B08BF9-F080-8CE2-563D-3B3794C8A7FA}"/>
                </a:ext>
              </a:extLst>
            </p:cNvPr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629F3F0A-68F3-9FFB-B0D4-20EEA0095D14}"/>
              </a:ext>
            </a:extLst>
          </p:cNvPr>
          <p:cNvGrpSpPr/>
          <p:nvPr/>
        </p:nvGrpSpPr>
        <p:grpSpPr>
          <a:xfrm>
            <a:off x="10374117" y="2606105"/>
            <a:ext cx="630403" cy="670064"/>
            <a:chOff x="6553275" y="3604550"/>
            <a:chExt cx="296975" cy="296175"/>
          </a:xfrm>
          <a:solidFill>
            <a:srgbClr val="3CC8C7"/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F0191916-6452-2CE6-ACAF-5499048EAAAD}"/>
                </a:ext>
              </a:extLst>
            </p:cNvPr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1934C487-7A8C-06CF-0290-C29ABD8C6D29}"/>
                </a:ext>
              </a:extLst>
            </p:cNvPr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3E88602F-0406-6FED-9B49-42B78A5D1949}"/>
                </a:ext>
              </a:extLst>
            </p:cNvPr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FABD2D16-DA6A-D654-33AE-6F39B2FF5E97}"/>
                </a:ext>
              </a:extLst>
            </p:cNvPr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B42C13DE-4FED-16EF-BB24-46F8CF2BBE60}"/>
                </a:ext>
              </a:extLst>
            </p:cNvPr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7A237605-E8BD-581F-2F31-B96EADD543CD}"/>
                </a:ext>
              </a:extLst>
            </p:cNvPr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90C71EF2-0E43-8521-C1F4-2CCBDB1325C7}"/>
              </a:ext>
            </a:extLst>
          </p:cNvPr>
          <p:cNvGrpSpPr/>
          <p:nvPr/>
        </p:nvGrpSpPr>
        <p:grpSpPr>
          <a:xfrm>
            <a:off x="5049260" y="2654321"/>
            <a:ext cx="627059" cy="670064"/>
            <a:chOff x="4263650" y="3235150"/>
            <a:chExt cx="295400" cy="296175"/>
          </a:xfrm>
          <a:solidFill>
            <a:srgbClr val="3CC8C7"/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DFF39D23-7496-62D6-5EAE-2D643B4D59D6}"/>
                </a:ext>
              </a:extLst>
            </p:cNvPr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C056705E-2A50-028A-197F-D48EFE316DF3}"/>
                </a:ext>
              </a:extLst>
            </p:cNvPr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B5C6FFB3-6EF8-4EE4-F79E-436A751696E4}"/>
                </a:ext>
              </a:extLst>
            </p:cNvPr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D1B5BCC3-7460-19B2-7FD7-931E9F9362F6}"/>
                </a:ext>
              </a:extLst>
            </p:cNvPr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5489FAC0-01C8-ADDA-64FE-94F8B95AE560}"/>
                </a:ext>
              </a:extLst>
            </p:cNvPr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8E78FDD3-0EC3-E7A9-2AA5-C715AC77BFA7}"/>
              </a:ext>
            </a:extLst>
          </p:cNvPr>
          <p:cNvGrpSpPr/>
          <p:nvPr/>
        </p:nvGrpSpPr>
        <p:grpSpPr>
          <a:xfrm>
            <a:off x="9500511" y="2659877"/>
            <a:ext cx="406347" cy="670064"/>
            <a:chOff x="6164975" y="3211525"/>
            <a:chExt cx="191425" cy="296175"/>
          </a:xfrm>
          <a:solidFill>
            <a:srgbClr val="3CC8C7"/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A1ED4ED9-AFD3-47EE-AC35-F659505F0A98}"/>
                </a:ext>
              </a:extLst>
            </p:cNvPr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D6A3322D-9450-A68C-B9C8-D5C3994FACD3}"/>
                </a:ext>
              </a:extLst>
            </p:cNvPr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7CD2AED9-C82F-FF7C-6933-23300FDBE433}"/>
                </a:ext>
              </a:extLst>
            </p:cNvPr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21CBAE3C-15BE-9F8C-4F39-2DE2CBB062D3}"/>
                </a:ext>
              </a:extLst>
            </p:cNvPr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72C31B99-C7A3-306B-6B1E-6ED7A562E916}"/>
                </a:ext>
              </a:extLst>
            </p:cNvPr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AE44AC5A-4595-D2BC-924E-F084F19ABE72}"/>
                </a:ext>
              </a:extLst>
            </p:cNvPr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17F4BC51-D75D-4056-8C31-52F39BFBC49F}"/>
                </a:ext>
              </a:extLst>
            </p:cNvPr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E02F00B9-84B8-99AB-E9CF-4D90365B51E9}"/>
              </a:ext>
            </a:extLst>
          </p:cNvPr>
          <p:cNvGrpSpPr/>
          <p:nvPr/>
        </p:nvGrpSpPr>
        <p:grpSpPr>
          <a:xfrm>
            <a:off x="6018198" y="2642090"/>
            <a:ext cx="627007" cy="666500"/>
            <a:chOff x="4629125" y="3235150"/>
            <a:chExt cx="295375" cy="294600"/>
          </a:xfrm>
          <a:solidFill>
            <a:srgbClr val="3CC8C7"/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843CD261-0F23-6372-2B40-1F34114FFF89}"/>
                </a:ext>
              </a:extLst>
            </p:cNvPr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53AE38A1-32FF-169B-0589-D1A6DD34168C}"/>
                </a:ext>
              </a:extLst>
            </p:cNvPr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E8DB7133-CDB8-419E-8862-957331DC143D}"/>
                </a:ext>
              </a:extLst>
            </p:cNvPr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D63B78A5-AA02-A4A4-13EA-27FEDF675FE5}"/>
                </a:ext>
              </a:extLst>
            </p:cNvPr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5EBD8874-7629-96D0-71CA-6019D9584E60}"/>
                </a:ext>
              </a:extLst>
            </p:cNvPr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B0ED9582-9744-C0C4-C35C-ACD3EB5D0285}"/>
              </a:ext>
            </a:extLst>
          </p:cNvPr>
          <p:cNvGrpSpPr/>
          <p:nvPr/>
        </p:nvGrpSpPr>
        <p:grpSpPr>
          <a:xfrm>
            <a:off x="6911053" y="2653395"/>
            <a:ext cx="628705" cy="672439"/>
            <a:chOff x="4991425" y="3234750"/>
            <a:chExt cx="296175" cy="297225"/>
          </a:xfrm>
          <a:solidFill>
            <a:srgbClr val="3CC8C7"/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0F30B42E-3A67-DE5B-5A92-398C7ACD0196}"/>
                </a:ext>
              </a:extLst>
            </p:cNvPr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7CB8D8E2-1D2F-3D63-A788-54315C3B23D9}"/>
                </a:ext>
              </a:extLst>
            </p:cNvPr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9532AE02-B205-103B-92C2-C6E85E67353F}"/>
                </a:ext>
              </a:extLst>
            </p:cNvPr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F2EE87F4-5C66-86EE-0228-113AC4E1B11E}"/>
                </a:ext>
              </a:extLst>
            </p:cNvPr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50D2160F-6AB4-24D1-FD51-4DA59DA7F3C5}"/>
                </a:ext>
              </a:extLst>
            </p:cNvPr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563CB8A3-E18E-0521-8FC3-73E045713562}"/>
                </a:ext>
              </a:extLst>
            </p:cNvPr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3069489C-E720-D288-D558-F6F1657C5789}"/>
              </a:ext>
            </a:extLst>
          </p:cNvPr>
          <p:cNvGrpSpPr/>
          <p:nvPr/>
        </p:nvGrpSpPr>
        <p:grpSpPr>
          <a:xfrm>
            <a:off x="4171829" y="2668929"/>
            <a:ext cx="628705" cy="670064"/>
            <a:chOff x="3497300" y="3227275"/>
            <a:chExt cx="296175" cy="296175"/>
          </a:xfrm>
          <a:solidFill>
            <a:srgbClr val="3CC8C7"/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5C5FEAAC-D425-851A-0A9C-01EC1D138DDF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E00BB6E1-FF0E-3081-B6B9-A8D9B60FF09A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63D478A3-72FC-E695-BB90-4D022B06A77B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7AE56A6E-063A-6128-D095-B6A8612F68E3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2A24FA9E-81FD-7409-E799-60C7149976AF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850E2ABF-F39F-873A-3E85-65BA7B27D267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0807BC5F-89DC-B9CC-8266-B45A8F9EDCA0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B678629E-AA89-A18B-D75F-C285B75DFA30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EBA3243A-49DB-F923-4618-696192E60B58}"/>
              </a:ext>
            </a:extLst>
          </p:cNvPr>
          <p:cNvGrpSpPr/>
          <p:nvPr/>
        </p:nvGrpSpPr>
        <p:grpSpPr>
          <a:xfrm>
            <a:off x="7859728" y="2653875"/>
            <a:ext cx="588585" cy="667293"/>
            <a:chOff x="5364750" y="3235150"/>
            <a:chExt cx="277275" cy="294950"/>
          </a:xfrm>
          <a:solidFill>
            <a:srgbClr val="3CC8C7"/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C475DB3D-302C-2278-4A2A-1AB0A9622F96}"/>
                </a:ext>
              </a:extLst>
            </p:cNvPr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9029F97D-82A8-8FCE-E47D-154456950669}"/>
                </a:ext>
              </a:extLst>
            </p:cNvPr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AAD02E1E-1496-CB16-F2BC-3F36FBCFCCE1}"/>
                </a:ext>
              </a:extLst>
            </p:cNvPr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65D6D8B7-D607-DC66-D709-D448F39A2FBF}"/>
                </a:ext>
              </a:extLst>
            </p:cNvPr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E23B06CF-75F8-8436-891A-D9E63B379435}"/>
                </a:ext>
              </a:extLst>
            </p:cNvPr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1DDABC53-F5C6-5678-B74B-166BE62C2FAD}"/>
                </a:ext>
              </a:extLst>
            </p:cNvPr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BCE9F0E3-BBED-DB6D-66CB-24FDF99271FA}"/>
                </a:ext>
              </a:extLst>
            </p:cNvPr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1BB952A6-7167-F79F-26F0-A6C3268093D5}"/>
                </a:ext>
              </a:extLst>
            </p:cNvPr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445590BE-CD66-2F8A-2AB0-18A983F4D78C}"/>
              </a:ext>
            </a:extLst>
          </p:cNvPr>
          <p:cNvGrpSpPr/>
          <p:nvPr/>
        </p:nvGrpSpPr>
        <p:grpSpPr>
          <a:xfrm>
            <a:off x="8602463" y="2653656"/>
            <a:ext cx="638735" cy="668253"/>
            <a:chOff x="5716825" y="3235950"/>
            <a:chExt cx="300900" cy="295375"/>
          </a:xfrm>
          <a:solidFill>
            <a:srgbClr val="3CC8C7"/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0C9C43FA-6615-0395-5082-4C84C6D4DB00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8749172F-A354-736F-EE7D-AB62F88A9B1F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6BEA8FAC-22A2-3121-C02C-1E93FA45906E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53BD43D4-7FC5-19D6-10EC-66D89F5CF5C3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86BAA531-6B47-457D-FEF3-BF258DABB66A}"/>
              </a:ext>
            </a:extLst>
          </p:cNvPr>
          <p:cNvGrpSpPr/>
          <p:nvPr/>
        </p:nvGrpSpPr>
        <p:grpSpPr>
          <a:xfrm>
            <a:off x="11384593" y="5555348"/>
            <a:ext cx="437240" cy="432208"/>
            <a:chOff x="-62511899" y="4129100"/>
            <a:chExt cx="304050" cy="282000"/>
          </a:xfrm>
          <a:solidFill>
            <a:srgbClr val="3CC8C7"/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9189276D-089C-E815-25DF-D1E291A13174}"/>
                </a:ext>
              </a:extLst>
            </p:cNvPr>
            <p:cNvSpPr/>
            <p:nvPr/>
          </p:nvSpPr>
          <p:spPr>
            <a:xfrm>
              <a:off x="-62414224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02491443-F954-7B0C-2F18-0835A8C232D8}"/>
                </a:ext>
              </a:extLst>
            </p:cNvPr>
            <p:cNvSpPr/>
            <p:nvPr/>
          </p:nvSpPr>
          <p:spPr>
            <a:xfrm>
              <a:off x="-62511099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B934FC5E-5622-E0C8-8817-62FD73DDAEFE}"/>
                </a:ext>
              </a:extLst>
            </p:cNvPr>
            <p:cNvSpPr/>
            <p:nvPr/>
          </p:nvSpPr>
          <p:spPr>
            <a:xfrm>
              <a:off x="-62511099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4B999EE9-69B4-A8C4-4343-140EC423509C}"/>
                </a:ext>
              </a:extLst>
            </p:cNvPr>
            <p:cNvSpPr/>
            <p:nvPr/>
          </p:nvSpPr>
          <p:spPr>
            <a:xfrm>
              <a:off x="-62511099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9DA5BB1E-E317-FED4-5075-F074707FCB32}"/>
                </a:ext>
              </a:extLst>
            </p:cNvPr>
            <p:cNvSpPr/>
            <p:nvPr/>
          </p:nvSpPr>
          <p:spPr>
            <a:xfrm>
              <a:off x="-62511899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80B4DC93-87F0-7451-1034-297569E88468}"/>
              </a:ext>
            </a:extLst>
          </p:cNvPr>
          <p:cNvGrpSpPr/>
          <p:nvPr/>
        </p:nvGrpSpPr>
        <p:grpSpPr>
          <a:xfrm>
            <a:off x="10413385" y="1752182"/>
            <a:ext cx="594012" cy="634693"/>
            <a:chOff x="-64044599" y="3360375"/>
            <a:chExt cx="315850" cy="316650"/>
          </a:xfrm>
          <a:solidFill>
            <a:srgbClr val="3CC8C7"/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F257672E-182A-0FE9-330F-00107FEDB7FA}"/>
                </a:ext>
              </a:extLst>
            </p:cNvPr>
            <p:cNvSpPr/>
            <p:nvPr/>
          </p:nvSpPr>
          <p:spPr>
            <a:xfrm>
              <a:off x="-63980027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701B7D5C-0237-E225-B08E-722FD24AB03B}"/>
                </a:ext>
              </a:extLst>
            </p:cNvPr>
            <p:cNvSpPr/>
            <p:nvPr/>
          </p:nvSpPr>
          <p:spPr>
            <a:xfrm>
              <a:off x="-64044599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96D1AED4-4D66-1704-E513-76454D01A27B}"/>
                </a:ext>
              </a:extLst>
            </p:cNvPr>
            <p:cNvSpPr/>
            <p:nvPr/>
          </p:nvSpPr>
          <p:spPr>
            <a:xfrm>
              <a:off x="-63945374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344124981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60DCC4-4A56-2851-841A-D7D86FC55DE9}"/>
              </a:ext>
            </a:extLst>
          </p:cNvPr>
          <p:cNvSpPr txBox="1"/>
          <p:nvPr/>
        </p:nvSpPr>
        <p:spPr>
          <a:xfrm>
            <a:off x="307183" y="166271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/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FE0C8546-CB8E-2BB8-CD88-6EF5329982B5}"/>
              </a:ext>
            </a:extLst>
          </p:cNvPr>
          <p:cNvSpPr/>
          <p:nvPr/>
        </p:nvSpPr>
        <p:spPr>
          <a:xfrm rot="10800000">
            <a:off x="8394012" y="4492693"/>
            <a:ext cx="249709" cy="77763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1FAFB37-5268-14DF-336C-63C43B42D29F}"/>
              </a:ext>
            </a:extLst>
          </p:cNvPr>
          <p:cNvSpPr/>
          <p:nvPr/>
        </p:nvSpPr>
        <p:spPr>
          <a:xfrm>
            <a:off x="9031692" y="4582472"/>
            <a:ext cx="599051" cy="5980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B239E92C-1054-F183-926A-E2F01D99B684}"/>
              </a:ext>
            </a:extLst>
          </p:cNvPr>
          <p:cNvSpPr/>
          <p:nvPr/>
        </p:nvSpPr>
        <p:spPr>
          <a:xfrm>
            <a:off x="10920491" y="4648058"/>
            <a:ext cx="578527" cy="46691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5125BE4B-DFFB-36F3-5DFE-26FC74CE8474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C161F515-8205-2AE3-729B-AD7C2808664F}"/>
              </a:ext>
            </a:extLst>
          </p:cNvPr>
          <p:cNvSpPr/>
          <p:nvPr/>
        </p:nvSpPr>
        <p:spPr>
          <a:xfrm>
            <a:off x="4185303" y="4555923"/>
            <a:ext cx="651175" cy="6511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E4523F0A-540B-4B19-4A9C-9A5DDEC3498F}"/>
              </a:ext>
            </a:extLst>
          </p:cNvPr>
          <p:cNvSpPr/>
          <p:nvPr/>
        </p:nvSpPr>
        <p:spPr>
          <a:xfrm>
            <a:off x="6671205" y="5636471"/>
            <a:ext cx="548659" cy="70554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18375B77-8768-A825-7BB0-9D97DB1D7AA6}"/>
              </a:ext>
            </a:extLst>
          </p:cNvPr>
          <p:cNvSpPr/>
          <p:nvPr/>
        </p:nvSpPr>
        <p:spPr>
          <a:xfrm>
            <a:off x="7508643" y="5806837"/>
            <a:ext cx="574719" cy="56869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E1F5D003-1C86-E5BD-025B-73CF0AF19A1B}"/>
              </a:ext>
            </a:extLst>
          </p:cNvPr>
          <p:cNvSpPr/>
          <p:nvPr/>
        </p:nvSpPr>
        <p:spPr>
          <a:xfrm>
            <a:off x="5130208" y="5700915"/>
            <a:ext cx="395403" cy="57123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545269FA-36B5-B997-4DBE-8D222BD8D8C7}"/>
              </a:ext>
            </a:extLst>
          </p:cNvPr>
          <p:cNvSpPr/>
          <p:nvPr/>
        </p:nvSpPr>
        <p:spPr>
          <a:xfrm>
            <a:off x="8354661" y="5743183"/>
            <a:ext cx="515883" cy="57123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A8BAF3B5-ACD4-E86C-889F-B13292DE94CF}"/>
              </a:ext>
            </a:extLst>
          </p:cNvPr>
          <p:cNvSpPr/>
          <p:nvPr/>
        </p:nvSpPr>
        <p:spPr>
          <a:xfrm>
            <a:off x="10081531" y="5778282"/>
            <a:ext cx="565332" cy="579639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08A1A7A2-912A-204F-B0FF-ECFD03C32AE6}"/>
              </a:ext>
            </a:extLst>
          </p:cNvPr>
          <p:cNvSpPr/>
          <p:nvPr/>
        </p:nvSpPr>
        <p:spPr>
          <a:xfrm>
            <a:off x="4995575" y="4686445"/>
            <a:ext cx="695288" cy="47095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6BDE864A-06ED-B1E4-CCFE-C0E2696A8EA9}"/>
              </a:ext>
            </a:extLst>
          </p:cNvPr>
          <p:cNvSpPr/>
          <p:nvPr/>
        </p:nvSpPr>
        <p:spPr>
          <a:xfrm>
            <a:off x="4385170" y="5548272"/>
            <a:ext cx="357713" cy="87652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B86BF45E-1131-0D77-5407-86296C08DC7A}"/>
              </a:ext>
            </a:extLst>
          </p:cNvPr>
          <p:cNvSpPr/>
          <p:nvPr/>
        </p:nvSpPr>
        <p:spPr>
          <a:xfrm>
            <a:off x="9093902" y="5778280"/>
            <a:ext cx="655441" cy="5182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48101D11-A2A4-1AEA-C3B8-CF97533D24A0}"/>
              </a:ext>
            </a:extLst>
          </p:cNvPr>
          <p:cNvSpPr>
            <a:spLocks noChangeAspect="1"/>
          </p:cNvSpPr>
          <p:nvPr/>
        </p:nvSpPr>
        <p:spPr>
          <a:xfrm>
            <a:off x="5899117" y="5752366"/>
            <a:ext cx="539611" cy="54411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5200354E-E369-A841-75AD-1950990FA319}"/>
              </a:ext>
            </a:extLst>
          </p:cNvPr>
          <p:cNvSpPr/>
          <p:nvPr/>
        </p:nvSpPr>
        <p:spPr>
          <a:xfrm>
            <a:off x="10018709" y="4572450"/>
            <a:ext cx="513811" cy="6181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86F74CFC-AAFF-AF43-2971-C3A0A5CE928B}"/>
              </a:ext>
            </a:extLst>
          </p:cNvPr>
          <p:cNvGrpSpPr/>
          <p:nvPr/>
        </p:nvGrpSpPr>
        <p:grpSpPr>
          <a:xfrm>
            <a:off x="10948067" y="1235312"/>
            <a:ext cx="566855" cy="566467"/>
            <a:chOff x="-34004625" y="3585850"/>
            <a:chExt cx="292225" cy="292025"/>
          </a:xfrm>
          <a:solidFill>
            <a:srgbClr val="3CC8C7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EDAD05F3-4A50-8C13-2D20-370D0C9A729F}"/>
                </a:ext>
              </a:extLst>
            </p:cNvPr>
            <p:cNvSpPr/>
            <p:nvPr/>
          </p:nvSpPr>
          <p:spPr>
            <a:xfrm>
              <a:off x="-33832149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942FA7AE-710F-1D33-7DA0-4931439C71F8}"/>
                </a:ext>
              </a:extLst>
            </p:cNvPr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BB514F3C-80F0-02B8-E732-0F542B6864F8}"/>
                </a:ext>
              </a:extLst>
            </p:cNvPr>
            <p:cNvSpPr/>
            <p:nvPr/>
          </p:nvSpPr>
          <p:spPr>
            <a:xfrm>
              <a:off x="-33936099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91FDD575-6428-8CD6-87D4-F3D15694291B}"/>
                </a:ext>
              </a:extLst>
            </p:cNvPr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6306F835-90D6-B5A7-EC0D-248E9D694580}"/>
                </a:ext>
              </a:extLst>
            </p:cNvPr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1C1D3C3B-A736-FF30-DC47-E58C9A6081A7}"/>
              </a:ext>
            </a:extLst>
          </p:cNvPr>
          <p:cNvGrpSpPr/>
          <p:nvPr/>
        </p:nvGrpSpPr>
        <p:grpSpPr>
          <a:xfrm>
            <a:off x="9993554" y="2304728"/>
            <a:ext cx="552087" cy="550621"/>
            <a:chOff x="-30345326" y="3184750"/>
            <a:chExt cx="292225" cy="291450"/>
          </a:xfrm>
          <a:solidFill>
            <a:srgbClr val="3CC8C7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A6E1CAD3-9FC6-F3AC-1DCD-4A404F4AE0F9}"/>
                </a:ext>
              </a:extLst>
            </p:cNvPr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6BD69130-721B-8E15-D7A9-6D2DE94224FE}"/>
                </a:ext>
              </a:extLst>
            </p:cNvPr>
            <p:cNvSpPr/>
            <p:nvPr/>
          </p:nvSpPr>
          <p:spPr>
            <a:xfrm>
              <a:off x="-30310674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B6C59F60-20F8-2BF0-B925-0215F2488AA7}"/>
                </a:ext>
              </a:extLst>
            </p:cNvPr>
            <p:cNvSpPr/>
            <p:nvPr/>
          </p:nvSpPr>
          <p:spPr>
            <a:xfrm>
              <a:off x="-30345326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1C9B4218-63F5-8AAF-B632-3D5087AF48E9}"/>
                </a:ext>
              </a:extLst>
            </p:cNvPr>
            <p:cNvSpPr/>
            <p:nvPr/>
          </p:nvSpPr>
          <p:spPr>
            <a:xfrm>
              <a:off x="-30156299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E491A6A6-5DE1-4D19-B12B-C70D48A75459}"/>
                </a:ext>
              </a:extLst>
            </p:cNvPr>
            <p:cNvSpPr/>
            <p:nvPr/>
          </p:nvSpPr>
          <p:spPr>
            <a:xfrm>
              <a:off x="-30190951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374DA836-3637-76B2-DAEF-24AF7F033EEA}"/>
              </a:ext>
            </a:extLst>
          </p:cNvPr>
          <p:cNvGrpSpPr/>
          <p:nvPr/>
        </p:nvGrpSpPr>
        <p:grpSpPr>
          <a:xfrm>
            <a:off x="5913579" y="4644032"/>
            <a:ext cx="508855" cy="563067"/>
            <a:chOff x="-30354001" y="3569100"/>
            <a:chExt cx="292250" cy="292225"/>
          </a:xfrm>
          <a:solidFill>
            <a:srgbClr val="3CC8C7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F64872A5-2563-4A12-3BE8-4FE0DD29EB81}"/>
                </a:ext>
              </a:extLst>
            </p:cNvPr>
            <p:cNvSpPr/>
            <p:nvPr/>
          </p:nvSpPr>
          <p:spPr>
            <a:xfrm>
              <a:off x="-30354001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3F1238A7-4C03-2509-9924-922744656EC9}"/>
                </a:ext>
              </a:extLst>
            </p:cNvPr>
            <p:cNvSpPr/>
            <p:nvPr/>
          </p:nvSpPr>
          <p:spPr>
            <a:xfrm>
              <a:off x="-30198826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74683D77-762B-570C-785E-EE0B0390DB78}"/>
                </a:ext>
              </a:extLst>
            </p:cNvPr>
            <p:cNvSpPr/>
            <p:nvPr/>
          </p:nvSpPr>
          <p:spPr>
            <a:xfrm>
              <a:off x="-30139751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48280E8D-106D-F6FC-2E02-47C25E0578F9}"/>
                </a:ext>
              </a:extLst>
            </p:cNvPr>
            <p:cNvSpPr/>
            <p:nvPr/>
          </p:nvSpPr>
          <p:spPr>
            <a:xfrm>
              <a:off x="-30302802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0F8DEEF8-3715-6707-293A-690AD42E57AF}"/>
                </a:ext>
              </a:extLst>
            </p:cNvPr>
            <p:cNvSpPr/>
            <p:nvPr/>
          </p:nvSpPr>
          <p:spPr>
            <a:xfrm>
              <a:off x="-30242926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EF321A05-D246-92EE-DAC7-259F4C0A63E4}"/>
                </a:ext>
              </a:extLst>
            </p:cNvPr>
            <p:cNvSpPr/>
            <p:nvPr/>
          </p:nvSpPr>
          <p:spPr>
            <a:xfrm>
              <a:off x="-30262624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9B729E27-416A-0886-F241-1EA3A258757A}"/>
              </a:ext>
            </a:extLst>
          </p:cNvPr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rgbClr val="3CC8C7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F7227FB6-337C-8D9D-69E8-40CEFA8B31AF}"/>
                </a:ext>
              </a:extLst>
            </p:cNvPr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BD0AE3A1-8E97-6A74-8FF1-587E3A8D13F2}"/>
                </a:ext>
              </a:extLst>
            </p:cNvPr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637C7BE4-0524-39EB-8F76-D6F8319D951A}"/>
                </a:ext>
              </a:extLst>
            </p:cNvPr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AFF28D03-6683-2C13-47E1-479AA3108946}"/>
                </a:ext>
              </a:extLst>
            </p:cNvPr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940BD448-0582-FD27-AFCF-06F72126CB4A}"/>
                </a:ext>
              </a:extLst>
            </p:cNvPr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F4F1C4A4-373F-F96B-2412-728F6291C944}"/>
                </a:ext>
              </a:extLst>
            </p:cNvPr>
            <p:cNvSpPr/>
            <p:nvPr/>
          </p:nvSpPr>
          <p:spPr>
            <a:xfrm>
              <a:off x="-30853351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C805AB4E-512B-B1CF-EA18-5C472FC9C4E9}"/>
                </a:ext>
              </a:extLst>
            </p:cNvPr>
            <p:cNvSpPr/>
            <p:nvPr/>
          </p:nvSpPr>
          <p:spPr>
            <a:xfrm>
              <a:off x="-30853351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C221D5DC-9A5B-0BDA-94C1-5D26A40F2449}"/>
                </a:ext>
              </a:extLst>
            </p:cNvPr>
            <p:cNvSpPr/>
            <p:nvPr/>
          </p:nvSpPr>
          <p:spPr>
            <a:xfrm>
              <a:off x="-30851776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3EF1F4B1-1E9A-D115-7775-FA7F4B7CEACD}"/>
              </a:ext>
            </a:extLst>
          </p:cNvPr>
          <p:cNvGrpSpPr/>
          <p:nvPr/>
        </p:nvGrpSpPr>
        <p:grpSpPr>
          <a:xfrm>
            <a:off x="10919516" y="3411173"/>
            <a:ext cx="604881" cy="605815"/>
            <a:chOff x="-31093575" y="3552550"/>
            <a:chExt cx="291450" cy="291900"/>
          </a:xfrm>
          <a:solidFill>
            <a:srgbClr val="3CC8C7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DC1D4064-0AD0-F368-D2E4-55B366ED0DED}"/>
                </a:ext>
              </a:extLst>
            </p:cNvPr>
            <p:cNvSpPr/>
            <p:nvPr/>
          </p:nvSpPr>
          <p:spPr>
            <a:xfrm>
              <a:off x="-31011651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B212E35D-CDA9-70E5-1915-301CA9460770}"/>
                </a:ext>
              </a:extLst>
            </p:cNvPr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7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E2340859-2168-5B04-B087-C8224DDDE943}"/>
                </a:ext>
              </a:extLst>
            </p:cNvPr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B3BA49F2-50A6-5A8E-507F-7F0E6EE1DDB8}"/>
                </a:ext>
              </a:extLst>
            </p:cNvPr>
            <p:cNvSpPr/>
            <p:nvPr/>
          </p:nvSpPr>
          <p:spPr>
            <a:xfrm>
              <a:off x="-30974649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4B4A0598-5904-3828-B494-4980D667598C}"/>
              </a:ext>
            </a:extLst>
          </p:cNvPr>
          <p:cNvGrpSpPr/>
          <p:nvPr/>
        </p:nvGrpSpPr>
        <p:grpSpPr>
          <a:xfrm>
            <a:off x="4202882" y="1247009"/>
            <a:ext cx="499953" cy="600563"/>
            <a:chOff x="-35814602" y="3202075"/>
            <a:chExt cx="242625" cy="291450"/>
          </a:xfrm>
          <a:solidFill>
            <a:srgbClr val="3CC8C7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67562AED-F1C7-7E29-3345-8D302A8C54A5}"/>
                </a:ext>
              </a:extLst>
            </p:cNvPr>
            <p:cNvSpPr/>
            <p:nvPr/>
          </p:nvSpPr>
          <p:spPr>
            <a:xfrm>
              <a:off x="-35814602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98FAB0F1-CCFB-D7A1-6711-2A52206B8590}"/>
                </a:ext>
              </a:extLst>
            </p:cNvPr>
            <p:cNvSpPr/>
            <p:nvPr/>
          </p:nvSpPr>
          <p:spPr>
            <a:xfrm>
              <a:off x="-35814602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3627B943-5984-08E6-D22F-C3851860009A}"/>
                </a:ext>
              </a:extLst>
            </p:cNvPr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8D3F7F26-B9D6-F0E5-322F-8B4260BF43F2}"/>
                </a:ext>
              </a:extLst>
            </p:cNvPr>
            <p:cNvSpPr/>
            <p:nvPr/>
          </p:nvSpPr>
          <p:spPr>
            <a:xfrm>
              <a:off x="-35703526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11495DC1-3F1A-2A26-0846-2907CBFAFD56}"/>
                </a:ext>
              </a:extLst>
            </p:cNvPr>
            <p:cNvSpPr/>
            <p:nvPr/>
          </p:nvSpPr>
          <p:spPr>
            <a:xfrm>
              <a:off x="-35677549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2F6CD344-A4E6-3AAC-496D-E14CD1996036}"/>
                </a:ext>
              </a:extLst>
            </p:cNvPr>
            <p:cNvSpPr/>
            <p:nvPr/>
          </p:nvSpPr>
          <p:spPr>
            <a:xfrm>
              <a:off x="-35746851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7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3DE30DAB-D6C1-85D9-3155-6EDBA891527D}"/>
                </a:ext>
              </a:extLst>
            </p:cNvPr>
            <p:cNvSpPr/>
            <p:nvPr/>
          </p:nvSpPr>
          <p:spPr>
            <a:xfrm>
              <a:off x="-35677549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4CDE6A2F-7E0B-CDD4-F29C-18CBC68A1D38}"/>
              </a:ext>
            </a:extLst>
          </p:cNvPr>
          <p:cNvGrpSpPr/>
          <p:nvPr/>
        </p:nvGrpSpPr>
        <p:grpSpPr>
          <a:xfrm>
            <a:off x="8170300" y="1211285"/>
            <a:ext cx="600561" cy="600563"/>
            <a:chOff x="-34003850" y="3227275"/>
            <a:chExt cx="291450" cy="291450"/>
          </a:xfrm>
          <a:solidFill>
            <a:srgbClr val="3CC8C7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A8BB0443-9DA9-B511-A648-B23775EE5DA5}"/>
                </a:ext>
              </a:extLst>
            </p:cNvPr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8F3A3A77-B5C6-0267-E3EE-12C20A0488F4}"/>
                </a:ext>
              </a:extLst>
            </p:cNvPr>
            <p:cNvSpPr/>
            <p:nvPr/>
          </p:nvSpPr>
          <p:spPr>
            <a:xfrm>
              <a:off x="-33866001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DC3B39FC-A790-FF80-A992-7B78ACBBE3A4}"/>
                </a:ext>
              </a:extLst>
            </p:cNvPr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F2B642D8-3331-E84F-3ACC-788E1EE26391}"/>
                </a:ext>
              </a:extLst>
            </p:cNvPr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E436938C-36D6-04AC-0446-CA03EB090884}"/>
                </a:ext>
              </a:extLst>
            </p:cNvPr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6A43C0C0-9CE1-B37A-2F84-F05CB3FBC269}"/>
              </a:ext>
            </a:extLst>
          </p:cNvPr>
          <p:cNvGrpSpPr/>
          <p:nvPr/>
        </p:nvGrpSpPr>
        <p:grpSpPr>
          <a:xfrm>
            <a:off x="8926588" y="1221808"/>
            <a:ext cx="607053" cy="598915"/>
            <a:chOff x="-33645475" y="3228075"/>
            <a:chExt cx="294600" cy="290650"/>
          </a:xfrm>
          <a:solidFill>
            <a:srgbClr val="3CC8C7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70640E7E-D55A-0027-5E9F-0D482B7CFAFA}"/>
                </a:ext>
              </a:extLst>
            </p:cNvPr>
            <p:cNvSpPr/>
            <p:nvPr/>
          </p:nvSpPr>
          <p:spPr>
            <a:xfrm>
              <a:off x="-33456451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1E911B20-6BE1-D485-AF62-B56BABAEE342}"/>
                </a:ext>
              </a:extLst>
            </p:cNvPr>
            <p:cNvSpPr/>
            <p:nvPr/>
          </p:nvSpPr>
          <p:spPr>
            <a:xfrm>
              <a:off x="-33575374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197F1D14-63D6-5A9A-78E7-2197A4277A55}"/>
                </a:ext>
              </a:extLst>
            </p:cNvPr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6C1C595A-42B2-E361-E18B-DAB269D64FB9}"/>
                </a:ext>
              </a:extLst>
            </p:cNvPr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7448DC9D-6138-A0CD-F44B-BBEF2F9B7A28}"/>
                </a:ext>
              </a:extLst>
            </p:cNvPr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F4B29130-C834-CA50-5A58-021BD2E221B5}"/>
                </a:ext>
              </a:extLst>
            </p:cNvPr>
            <p:cNvSpPr/>
            <p:nvPr/>
          </p:nvSpPr>
          <p:spPr>
            <a:xfrm>
              <a:off x="-33455651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3BE15295-4901-E615-7DCA-BF443EF052D4}"/>
                </a:ext>
              </a:extLst>
            </p:cNvPr>
            <p:cNvSpPr/>
            <p:nvPr/>
          </p:nvSpPr>
          <p:spPr>
            <a:xfrm>
              <a:off x="-33456451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3002B597-BB9B-AFAC-B97B-BFE73FD16CDB}"/>
              </a:ext>
            </a:extLst>
          </p:cNvPr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rgbClr val="3CC8C7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C416E95C-32A8-2033-7B8C-8A4A0001FD49}"/>
                </a:ext>
              </a:extLst>
            </p:cNvPr>
            <p:cNvSpPr/>
            <p:nvPr/>
          </p:nvSpPr>
          <p:spPr>
            <a:xfrm>
              <a:off x="-35008049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1F503066-8D61-6A46-DFBA-F8707EF968A7}"/>
                </a:ext>
              </a:extLst>
            </p:cNvPr>
            <p:cNvSpPr/>
            <p:nvPr/>
          </p:nvSpPr>
          <p:spPr>
            <a:xfrm>
              <a:off x="-34937976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B1512BD1-7B20-A7C5-59E1-C054559CD478}"/>
                </a:ext>
              </a:extLst>
            </p:cNvPr>
            <p:cNvSpPr/>
            <p:nvPr/>
          </p:nvSpPr>
          <p:spPr>
            <a:xfrm>
              <a:off x="-35085251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A887F1F5-CD63-88F5-EA22-9F186E1693CE}"/>
                </a:ext>
              </a:extLst>
            </p:cNvPr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A4981498-135C-AF83-03D0-519472534699}"/>
              </a:ext>
            </a:extLst>
          </p:cNvPr>
          <p:cNvGrpSpPr/>
          <p:nvPr/>
        </p:nvGrpSpPr>
        <p:grpSpPr>
          <a:xfrm>
            <a:off x="9993552" y="1221808"/>
            <a:ext cx="571352" cy="601387"/>
            <a:chOff x="-33277649" y="3226875"/>
            <a:chExt cx="277275" cy="291850"/>
          </a:xfrm>
          <a:solidFill>
            <a:srgbClr val="3CC8C7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7F1EA182-40D0-1164-D812-F73132E905DD}"/>
                </a:ext>
              </a:extLst>
            </p:cNvPr>
            <p:cNvSpPr/>
            <p:nvPr/>
          </p:nvSpPr>
          <p:spPr>
            <a:xfrm>
              <a:off x="-33071299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2771B820-4F06-2D88-0AB6-C40D990E58E4}"/>
                </a:ext>
              </a:extLst>
            </p:cNvPr>
            <p:cNvSpPr/>
            <p:nvPr/>
          </p:nvSpPr>
          <p:spPr>
            <a:xfrm>
              <a:off x="-33157926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C8AF8DBB-90C8-06B4-43E6-CEE4762B5148}"/>
                </a:ext>
              </a:extLst>
            </p:cNvPr>
            <p:cNvSpPr/>
            <p:nvPr/>
          </p:nvSpPr>
          <p:spPr>
            <a:xfrm>
              <a:off x="-33175249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43E0B9CF-740D-CD20-56E9-E3F99578E919}"/>
                </a:ext>
              </a:extLst>
            </p:cNvPr>
            <p:cNvSpPr/>
            <p:nvPr/>
          </p:nvSpPr>
          <p:spPr>
            <a:xfrm>
              <a:off x="-33224874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33376C5E-FF02-B2AB-3AFE-5CF45F14ED5A}"/>
                </a:ext>
              </a:extLst>
            </p:cNvPr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CEEFEEE8-EF35-199C-52B4-B5016C92D438}"/>
                </a:ext>
              </a:extLst>
            </p:cNvPr>
            <p:cNvSpPr/>
            <p:nvPr/>
          </p:nvSpPr>
          <p:spPr>
            <a:xfrm>
              <a:off x="-33122499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E916DAA5-69DD-5A92-5CE1-6E0FD2BD210F}"/>
                </a:ext>
              </a:extLst>
            </p:cNvPr>
            <p:cNvSpPr/>
            <p:nvPr/>
          </p:nvSpPr>
          <p:spPr>
            <a:xfrm>
              <a:off x="-33277649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60DC63BC-B5E2-A68D-972D-5ABAC4ADA15C}"/>
              </a:ext>
            </a:extLst>
          </p:cNvPr>
          <p:cNvGrpSpPr/>
          <p:nvPr/>
        </p:nvGrpSpPr>
        <p:grpSpPr>
          <a:xfrm>
            <a:off x="6627577" y="1222521"/>
            <a:ext cx="564811" cy="600563"/>
            <a:chOff x="-34755224" y="3202075"/>
            <a:chExt cx="274100" cy="291450"/>
          </a:xfrm>
          <a:solidFill>
            <a:srgbClr val="3CC8C7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1F3CA608-DBD1-2934-AD5F-4FBABAD0C622}"/>
                </a:ext>
              </a:extLst>
            </p:cNvPr>
            <p:cNvSpPr/>
            <p:nvPr/>
          </p:nvSpPr>
          <p:spPr>
            <a:xfrm>
              <a:off x="-34703249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0C858A93-72E6-18F7-5437-28C9127E7D24}"/>
                </a:ext>
              </a:extLst>
            </p:cNvPr>
            <p:cNvSpPr/>
            <p:nvPr/>
          </p:nvSpPr>
          <p:spPr>
            <a:xfrm>
              <a:off x="-34636301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47C301FE-F3E8-A536-F0C8-3775648AFD26}"/>
                </a:ext>
              </a:extLst>
            </p:cNvPr>
            <p:cNvSpPr/>
            <p:nvPr/>
          </p:nvSpPr>
          <p:spPr>
            <a:xfrm>
              <a:off x="-34752874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65C0A09D-DFF6-0577-258A-9EBBE1B76758}"/>
                </a:ext>
              </a:extLst>
            </p:cNvPr>
            <p:cNvSpPr/>
            <p:nvPr/>
          </p:nvSpPr>
          <p:spPr>
            <a:xfrm>
              <a:off x="-34677251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FCD35B98-FAB5-7AFE-5150-E3D646F25850}"/>
                </a:ext>
              </a:extLst>
            </p:cNvPr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BA3BEECC-ABF5-8BC5-E5CA-4C377CBCBEE5}"/>
                </a:ext>
              </a:extLst>
            </p:cNvPr>
            <p:cNvSpPr/>
            <p:nvPr/>
          </p:nvSpPr>
          <p:spPr>
            <a:xfrm>
              <a:off x="-34755224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9CB7FA7F-CD91-0EF7-920B-482E6968774B}"/>
                </a:ext>
              </a:extLst>
            </p:cNvPr>
            <p:cNvSpPr/>
            <p:nvPr/>
          </p:nvSpPr>
          <p:spPr>
            <a:xfrm>
              <a:off x="-34754449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02A41F9C-E4E9-1567-EE6C-85E558756A91}"/>
              </a:ext>
            </a:extLst>
          </p:cNvPr>
          <p:cNvGrpSpPr/>
          <p:nvPr/>
        </p:nvGrpSpPr>
        <p:grpSpPr>
          <a:xfrm>
            <a:off x="7353717" y="1222087"/>
            <a:ext cx="608651" cy="601439"/>
            <a:chOff x="-34408675" y="3202075"/>
            <a:chExt cx="295375" cy="291875"/>
          </a:xfrm>
          <a:solidFill>
            <a:srgbClr val="3CC8C7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459967F7-B717-7252-7A90-DDAB5F718561}"/>
                </a:ext>
              </a:extLst>
            </p:cNvPr>
            <p:cNvSpPr/>
            <p:nvPr/>
          </p:nvSpPr>
          <p:spPr>
            <a:xfrm>
              <a:off x="-34274776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6C514D79-C0DB-2330-2D0B-CA014405163A}"/>
                </a:ext>
              </a:extLst>
            </p:cNvPr>
            <p:cNvSpPr/>
            <p:nvPr/>
          </p:nvSpPr>
          <p:spPr>
            <a:xfrm>
              <a:off x="-34378751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5E1674FC-2E8C-704E-4913-32F855E648A1}"/>
                </a:ext>
              </a:extLst>
            </p:cNvPr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1683EE0A-36BA-41B0-9C5A-D435EB84DDFF}"/>
                </a:ext>
              </a:extLst>
            </p:cNvPr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48136A84-D976-445E-897E-3018176BB21E}"/>
              </a:ext>
            </a:extLst>
          </p:cNvPr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rgbClr val="3CC8C7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DFB78D66-9F24-65C2-2F8A-AFEB7009608E}"/>
                </a:ext>
              </a:extLst>
            </p:cNvPr>
            <p:cNvSpPr/>
            <p:nvPr/>
          </p:nvSpPr>
          <p:spPr>
            <a:xfrm>
              <a:off x="-30613899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7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B912BF65-D42C-DCDC-90E5-A9E03ADDAEA4}"/>
                </a:ext>
              </a:extLst>
            </p:cNvPr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EF7BB3BA-15A7-A2CA-1DCD-539ACC5B3845}"/>
              </a:ext>
            </a:extLst>
          </p:cNvPr>
          <p:cNvSpPr/>
          <p:nvPr/>
        </p:nvSpPr>
        <p:spPr>
          <a:xfrm>
            <a:off x="5795468" y="2277203"/>
            <a:ext cx="593619" cy="595197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80A9534C-A9C6-8E5B-54F7-59B5926D272B}"/>
              </a:ext>
            </a:extLst>
          </p:cNvPr>
          <p:cNvGrpSpPr/>
          <p:nvPr/>
        </p:nvGrpSpPr>
        <p:grpSpPr>
          <a:xfrm>
            <a:off x="6543579" y="2275186"/>
            <a:ext cx="614444" cy="598967"/>
            <a:chOff x="-31817401" y="3910025"/>
            <a:chExt cx="301675" cy="294075"/>
          </a:xfrm>
          <a:solidFill>
            <a:srgbClr val="3CC8C7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EB95042A-6CEC-206C-462E-DCE983DD7D8C}"/>
                </a:ext>
              </a:extLst>
            </p:cNvPr>
            <p:cNvSpPr/>
            <p:nvPr/>
          </p:nvSpPr>
          <p:spPr>
            <a:xfrm>
              <a:off x="-31817401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414F679E-F6B3-ECE4-3AD7-E1BD97673211}"/>
                </a:ext>
              </a:extLst>
            </p:cNvPr>
            <p:cNvSpPr/>
            <p:nvPr/>
          </p:nvSpPr>
          <p:spPr>
            <a:xfrm>
              <a:off x="-31816601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5AF6780A-007F-73D5-455E-168A980506E9}"/>
                </a:ext>
              </a:extLst>
            </p:cNvPr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6800675F-7347-D1AA-CE12-D02B75A23A3E}"/>
              </a:ext>
            </a:extLst>
          </p:cNvPr>
          <p:cNvGrpSpPr/>
          <p:nvPr/>
        </p:nvGrpSpPr>
        <p:grpSpPr>
          <a:xfrm>
            <a:off x="7300492" y="2275464"/>
            <a:ext cx="600035" cy="598405"/>
            <a:chOff x="-31455100" y="3909350"/>
            <a:chExt cx="294600" cy="293800"/>
          </a:xfrm>
          <a:solidFill>
            <a:srgbClr val="3CC8C7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25D24F04-8A5C-0C44-4C78-5CCB8AC15AD5}"/>
                </a:ext>
              </a:extLst>
            </p:cNvPr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9360A5B7-0745-B4C2-1FC4-73A0A7900654}"/>
                </a:ext>
              </a:extLst>
            </p:cNvPr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8429F858-2F39-BD36-F9E8-E7838843C90B}"/>
              </a:ext>
            </a:extLst>
          </p:cNvPr>
          <p:cNvGrpSpPr/>
          <p:nvPr/>
        </p:nvGrpSpPr>
        <p:grpSpPr>
          <a:xfrm>
            <a:off x="4197135" y="2301045"/>
            <a:ext cx="595197" cy="596827"/>
            <a:chOff x="-32927950" y="3944800"/>
            <a:chExt cx="292225" cy="293025"/>
          </a:xfrm>
          <a:solidFill>
            <a:srgbClr val="3CC8C7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E11EB5CC-DBAE-D28D-BDAF-80120C6C2F10}"/>
                </a:ext>
              </a:extLst>
            </p:cNvPr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3DC7CAF0-0E5B-96D0-3698-27A2E68DB444}"/>
                </a:ext>
              </a:extLst>
            </p:cNvPr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DC132262-F0E1-FD74-F07D-F3075779F3D9}"/>
                </a:ext>
              </a:extLst>
            </p:cNvPr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838702EE-7437-4A74-7DD1-27A22CC53FD5}"/>
                </a:ext>
              </a:extLst>
            </p:cNvPr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D789E2FC-3017-4B8A-36B9-B7CB2B30D5E6}"/>
                </a:ext>
              </a:extLst>
            </p:cNvPr>
            <p:cNvSpPr/>
            <p:nvPr/>
          </p:nvSpPr>
          <p:spPr>
            <a:xfrm>
              <a:off x="-32754674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982C01DB-8BAB-85A3-98B9-DA5F575278FA}"/>
                </a:ext>
              </a:extLst>
            </p:cNvPr>
            <p:cNvSpPr/>
            <p:nvPr/>
          </p:nvSpPr>
          <p:spPr>
            <a:xfrm>
              <a:off x="-32687726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BA8F80D3-CDD7-191B-5465-74A7611E086D}"/>
                </a:ext>
              </a:extLst>
            </p:cNvPr>
            <p:cNvSpPr/>
            <p:nvPr/>
          </p:nvSpPr>
          <p:spPr>
            <a:xfrm>
              <a:off x="-32860199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84E6EF6F-CE80-1423-F806-2EC1FE8751E4}"/>
                </a:ext>
              </a:extLst>
            </p:cNvPr>
            <p:cNvSpPr/>
            <p:nvPr/>
          </p:nvSpPr>
          <p:spPr>
            <a:xfrm>
              <a:off x="-32755449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10BDB5F2-7593-0975-EC9F-65D2807E825D}"/>
                </a:ext>
              </a:extLst>
            </p:cNvPr>
            <p:cNvSpPr/>
            <p:nvPr/>
          </p:nvSpPr>
          <p:spPr>
            <a:xfrm>
              <a:off x="-32686926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44A4787D-4BF2-B299-2B2B-03EFCA1A54FB}"/>
              </a:ext>
            </a:extLst>
          </p:cNvPr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rgbClr val="3CC8C7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A2681E14-2923-A566-C769-E3A7D57DB699}"/>
                </a:ext>
              </a:extLst>
            </p:cNvPr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186BE59E-065F-1C5A-55D8-AA98065F3ECF}"/>
                </a:ext>
              </a:extLst>
            </p:cNvPr>
            <p:cNvSpPr/>
            <p:nvPr/>
          </p:nvSpPr>
          <p:spPr>
            <a:xfrm>
              <a:off x="-31025824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FB9191BA-5894-AAE1-22AA-A260B31DC65F}"/>
              </a:ext>
            </a:extLst>
          </p:cNvPr>
          <p:cNvGrpSpPr/>
          <p:nvPr/>
        </p:nvGrpSpPr>
        <p:grpSpPr>
          <a:xfrm>
            <a:off x="5042042" y="2277271"/>
            <a:ext cx="625697" cy="594791"/>
            <a:chOff x="-32576675" y="3944600"/>
            <a:chExt cx="307200" cy="292025"/>
          </a:xfrm>
          <a:solidFill>
            <a:srgbClr val="3CC8C7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D9F0090B-67EB-2A46-E9C7-BD80FAAFB53B}"/>
                </a:ext>
              </a:extLst>
            </p:cNvPr>
            <p:cNvSpPr/>
            <p:nvPr/>
          </p:nvSpPr>
          <p:spPr>
            <a:xfrm>
              <a:off x="-32482951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92DB206A-6CDA-E1E1-258E-B6F677A12063}"/>
                </a:ext>
              </a:extLst>
            </p:cNvPr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C230FF72-8B45-23D6-2B87-9A702A07F3DC}"/>
              </a:ext>
            </a:extLst>
          </p:cNvPr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rgbClr val="3CC8C7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35AC16E8-B1D0-2020-A27A-7E8E3417BE63}"/>
                </a:ext>
              </a:extLst>
            </p:cNvPr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14F02476-AE85-6752-6523-2C2335916C79}"/>
                </a:ext>
              </a:extLst>
            </p:cNvPr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66C332F7-DB7E-DA02-A2D8-556453744DE0}"/>
              </a:ext>
            </a:extLst>
          </p:cNvPr>
          <p:cNvSpPr/>
          <p:nvPr/>
        </p:nvSpPr>
        <p:spPr>
          <a:xfrm>
            <a:off x="5786365" y="3436130"/>
            <a:ext cx="601377" cy="617564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71B9D387-E18B-8C81-C688-1E3EE01ACB3F}"/>
              </a:ext>
            </a:extLst>
          </p:cNvPr>
          <p:cNvSpPr/>
          <p:nvPr/>
        </p:nvSpPr>
        <p:spPr>
          <a:xfrm>
            <a:off x="6505833" y="3532661"/>
            <a:ext cx="612007" cy="521024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4FB83D24-8781-B22F-5562-0376A97C443B}"/>
              </a:ext>
            </a:extLst>
          </p:cNvPr>
          <p:cNvGrpSpPr/>
          <p:nvPr/>
        </p:nvGrpSpPr>
        <p:grpSpPr>
          <a:xfrm>
            <a:off x="7369112" y="3452313"/>
            <a:ext cx="615051" cy="616007"/>
            <a:chOff x="-38538975" y="3954250"/>
            <a:chExt cx="318225" cy="316650"/>
          </a:xfrm>
          <a:solidFill>
            <a:srgbClr val="3CC8C7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AF9E6EBC-F787-E5A0-4115-13F519E5446C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9F0660A3-7991-1FC4-984C-0B29FC146234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3C9A8D6E-F027-B94B-652B-F905A370EE5D}"/>
              </a:ext>
            </a:extLst>
          </p:cNvPr>
          <p:cNvGrpSpPr/>
          <p:nvPr/>
        </p:nvGrpSpPr>
        <p:grpSpPr>
          <a:xfrm>
            <a:off x="9805137" y="3428807"/>
            <a:ext cx="621091" cy="619071"/>
            <a:chOff x="-37385101" y="3949908"/>
            <a:chExt cx="321350" cy="318225"/>
          </a:xfrm>
          <a:solidFill>
            <a:srgbClr val="3CC8C7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058B08B5-64C2-2522-F6A6-5CDE715C1FE9}"/>
                </a:ext>
              </a:extLst>
            </p:cNvPr>
            <p:cNvSpPr/>
            <p:nvPr/>
          </p:nvSpPr>
          <p:spPr>
            <a:xfrm>
              <a:off x="-37190576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8BB218E2-8FB2-4D0C-BF45-88B88FBCC587}"/>
                </a:ext>
              </a:extLst>
            </p:cNvPr>
            <p:cNvSpPr/>
            <p:nvPr/>
          </p:nvSpPr>
          <p:spPr>
            <a:xfrm>
              <a:off x="-37385101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3968567D-0AF6-A695-D808-FFB297EE41C9}"/>
              </a:ext>
            </a:extLst>
          </p:cNvPr>
          <p:cNvGrpSpPr/>
          <p:nvPr/>
        </p:nvGrpSpPr>
        <p:grpSpPr>
          <a:xfrm>
            <a:off x="6535131" y="4660387"/>
            <a:ext cx="541719" cy="545216"/>
            <a:chOff x="-40011049" y="3972375"/>
            <a:chExt cx="316650" cy="316625"/>
          </a:xfrm>
          <a:solidFill>
            <a:srgbClr val="3CC8C7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74A38BC4-1E24-CDF0-4DCD-947B54B36626}"/>
                </a:ext>
              </a:extLst>
            </p:cNvPr>
            <p:cNvSpPr/>
            <p:nvPr/>
          </p:nvSpPr>
          <p:spPr>
            <a:xfrm>
              <a:off x="-40011049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E1CBC13E-9E8C-C759-77E1-650B1659AE29}"/>
                </a:ext>
              </a:extLst>
            </p:cNvPr>
            <p:cNvSpPr/>
            <p:nvPr/>
          </p:nvSpPr>
          <p:spPr>
            <a:xfrm>
              <a:off x="-39950399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8E649390-2DF1-8182-7478-6CCF7E93EE46}"/>
              </a:ext>
            </a:extLst>
          </p:cNvPr>
          <p:cNvGrpSpPr/>
          <p:nvPr/>
        </p:nvGrpSpPr>
        <p:grpSpPr>
          <a:xfrm>
            <a:off x="8197749" y="3444013"/>
            <a:ext cx="363891" cy="616007"/>
            <a:chOff x="-38109727" y="3955025"/>
            <a:chExt cx="188275" cy="316650"/>
          </a:xfrm>
          <a:solidFill>
            <a:srgbClr val="3CC8C7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91A29F2F-0DA8-15A3-450C-A897EFE4CCD2}"/>
                </a:ext>
              </a:extLst>
            </p:cNvPr>
            <p:cNvSpPr/>
            <p:nvPr/>
          </p:nvSpPr>
          <p:spPr>
            <a:xfrm>
              <a:off x="-38109727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3E60F8BE-C1CE-DDE5-DE1E-BA9BBA59B6DB}"/>
                </a:ext>
              </a:extLst>
            </p:cNvPr>
            <p:cNvSpPr/>
            <p:nvPr/>
          </p:nvSpPr>
          <p:spPr>
            <a:xfrm>
              <a:off x="-38067199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7245E096-5B7E-5D0C-5DBD-9337239F7E23}"/>
              </a:ext>
            </a:extLst>
          </p:cNvPr>
          <p:cNvGrpSpPr/>
          <p:nvPr/>
        </p:nvGrpSpPr>
        <p:grpSpPr>
          <a:xfrm>
            <a:off x="5061407" y="3472662"/>
            <a:ext cx="605919" cy="616785"/>
            <a:chOff x="-39647174" y="3972000"/>
            <a:chExt cx="313500" cy="317050"/>
          </a:xfrm>
          <a:solidFill>
            <a:srgbClr val="3CC8C7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5C6DD813-A714-C1D3-DD99-6315C904FD0F}"/>
                </a:ext>
              </a:extLst>
            </p:cNvPr>
            <p:cNvSpPr/>
            <p:nvPr/>
          </p:nvSpPr>
          <p:spPr>
            <a:xfrm>
              <a:off x="-39647174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8492F794-C6C4-C804-2574-AC126BFEFF67}"/>
                </a:ext>
              </a:extLst>
            </p:cNvPr>
            <p:cNvSpPr/>
            <p:nvPr/>
          </p:nvSpPr>
          <p:spPr>
            <a:xfrm>
              <a:off x="-39588873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8D813FF2-C79D-2A96-3427-FEE9E36F6575}"/>
                </a:ext>
              </a:extLst>
            </p:cNvPr>
            <p:cNvSpPr/>
            <p:nvPr/>
          </p:nvSpPr>
          <p:spPr>
            <a:xfrm>
              <a:off x="-39398274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DB294955-6720-3626-EBB7-4EA5A058C767}"/>
              </a:ext>
            </a:extLst>
          </p:cNvPr>
          <p:cNvGrpSpPr/>
          <p:nvPr/>
        </p:nvGrpSpPr>
        <p:grpSpPr>
          <a:xfrm>
            <a:off x="8940377" y="3435035"/>
            <a:ext cx="608963" cy="619071"/>
            <a:chOff x="-37804927" y="3953450"/>
            <a:chExt cx="315075" cy="318225"/>
          </a:xfrm>
          <a:solidFill>
            <a:srgbClr val="3CC8C7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39921806-1ABB-775C-FE3C-97F1AE7C2628}"/>
                </a:ext>
              </a:extLst>
            </p:cNvPr>
            <p:cNvSpPr/>
            <p:nvPr/>
          </p:nvSpPr>
          <p:spPr>
            <a:xfrm>
              <a:off x="-37614299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EC0C9C88-E584-29EC-7E3F-3444ABF9BB74}"/>
                </a:ext>
              </a:extLst>
            </p:cNvPr>
            <p:cNvSpPr/>
            <p:nvPr/>
          </p:nvSpPr>
          <p:spPr>
            <a:xfrm>
              <a:off x="-37761599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36B3DD2A-4B36-790D-143D-078332310997}"/>
                </a:ext>
              </a:extLst>
            </p:cNvPr>
            <p:cNvSpPr/>
            <p:nvPr/>
          </p:nvSpPr>
          <p:spPr>
            <a:xfrm>
              <a:off x="-37804927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0D2C669F-5422-8ACA-3881-DC80288D65C0}"/>
              </a:ext>
            </a:extLst>
          </p:cNvPr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rgbClr val="3CC8C7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D2ACE403-4463-77D5-2546-9D5193FD1AA0}"/>
                </a:ext>
              </a:extLst>
            </p:cNvPr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33D17F67-0845-E2E8-2C9C-960FE2520707}"/>
                </a:ext>
              </a:extLst>
            </p:cNvPr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49734AA1-4B2B-9DBB-F466-2C85B079E073}"/>
                </a:ext>
              </a:extLst>
            </p:cNvPr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A9607AD6-E272-2446-36C4-6C03B0254B64}"/>
                </a:ext>
              </a:extLst>
            </p:cNvPr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F85EEB84-A3D5-834F-711B-F51D4C52C7BD}"/>
                </a:ext>
              </a:extLst>
            </p:cNvPr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1E4702AD-235A-59B9-EA0C-FCFBAA01D13F}"/>
              </a:ext>
            </a:extLst>
          </p:cNvPr>
          <p:cNvGrpSpPr/>
          <p:nvPr/>
        </p:nvGrpSpPr>
        <p:grpSpPr>
          <a:xfrm>
            <a:off x="4103927" y="3461125"/>
            <a:ext cx="741943" cy="609831"/>
            <a:chOff x="6234950" y="3255925"/>
            <a:chExt cx="483250" cy="397200"/>
          </a:xfrm>
          <a:solidFill>
            <a:srgbClr val="3CC8C7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FE34339D-B8D0-E081-7C48-C243956CFC1C}"/>
                </a:ext>
              </a:extLst>
            </p:cNvPr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80CE8121-987F-82D6-DA18-04095A39B734}"/>
                </a:ext>
              </a:extLst>
            </p:cNvPr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4BA8AB20-4590-8D44-CC4F-A85BD60DA4EC}"/>
                </a:ext>
              </a:extLst>
            </p:cNvPr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C1CA3F9B-DD82-280D-0027-0D5CA889FBB8}"/>
                </a:ext>
              </a:extLst>
            </p:cNvPr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AA6130CE-A201-7212-941D-8A4981D7F0FF}"/>
                </a:ext>
              </a:extLst>
            </p:cNvPr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82B71F92-3982-E80B-E72A-786257A84B7F}"/>
                </a:ext>
              </a:extLst>
            </p:cNvPr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13224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71935FA-E719-C92A-64DE-5B540504EA93}"/>
              </a:ext>
            </a:extLst>
          </p:cNvPr>
          <p:cNvSpPr/>
          <p:nvPr/>
        </p:nvSpPr>
        <p:spPr>
          <a:xfrm>
            <a:off x="4410687" y="2272441"/>
            <a:ext cx="3150863" cy="4308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20" tIns="60960" rIns="121920" bIns="60960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EBE0AEC-E096-59A5-5B98-0AC2F26C77D4}"/>
              </a:ext>
            </a:extLst>
          </p:cNvPr>
          <p:cNvSpPr txBox="1"/>
          <p:nvPr/>
        </p:nvSpPr>
        <p:spPr>
          <a:xfrm>
            <a:off x="890905" y="5870082"/>
            <a:ext cx="10485571" cy="7768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defTabSz="1219170">
              <a:lnSpc>
                <a:spcPts val="186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66625F"/>
                </a:solidFill>
                <a:latin typeface="Arial"/>
                <a:ea typeface="Arial"/>
                <a:cs typeface="Arial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u="sng">
                <a:solidFill>
                  <a:srgbClr val="66625F"/>
                </a:solidFill>
                <a:latin typeface="Arial"/>
                <a:ea typeface="Arial"/>
                <a:cs typeface="Arial"/>
                <a:hlinkClick r:id="rId3"/>
              </a:rPr>
              <a:t>slidesppt.net</a:t>
            </a:r>
            <a:br>
              <a:rPr lang="en-US" sz="1200">
                <a:solidFill>
                  <a:srgbClr val="66625F"/>
                </a:solidFill>
                <a:latin typeface="Barlow" pitchFamily="2"/>
                <a:ea typeface="Arial"/>
                <a:cs typeface="Arial"/>
              </a:rPr>
            </a:br>
            <a:endParaRPr lang="en-US" sz="1200">
              <a:solidFill>
                <a:srgbClr val="66625F"/>
              </a:solidFill>
              <a:latin typeface="Barlow" pitchFamily="2"/>
              <a:ea typeface="Arial"/>
              <a:cs typeface="Arial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DDF65D77-4CEF-34DD-708E-52BB848EA938}"/>
              </a:ext>
            </a:extLst>
          </p:cNvPr>
          <p:cNvGrpSpPr/>
          <p:nvPr/>
        </p:nvGrpSpPr>
        <p:grpSpPr>
          <a:xfrm>
            <a:off x="2673742" y="2333646"/>
            <a:ext cx="1591031" cy="1591031"/>
            <a:chOff x="2005306" y="1750234"/>
            <a:chExt cx="1193273" cy="1193273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D4476863-8253-1E83-384C-4B74657A0C8A}"/>
                </a:ext>
              </a:extLst>
            </p:cNvPr>
            <p:cNvSpPr/>
            <p:nvPr/>
          </p:nvSpPr>
          <p:spPr>
            <a:xfrm>
              <a:off x="2005306" y="1750234"/>
              <a:ext cx="1193273" cy="1193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302E2D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FBA82E80-15D9-2029-C894-B9B603554B7C}"/>
                </a:ext>
              </a:extLst>
            </p:cNvPr>
            <p:cNvSpPr/>
            <p:nvPr/>
          </p:nvSpPr>
          <p:spPr>
            <a:xfrm>
              <a:off x="2158816" y="1896822"/>
              <a:ext cx="930054" cy="9000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76E63245-5C64-9912-918F-5433E53E3E20}"/>
              </a:ext>
            </a:extLst>
          </p:cNvPr>
          <p:cNvSpPr/>
          <p:nvPr/>
        </p:nvSpPr>
        <p:spPr>
          <a:xfrm>
            <a:off x="4313419" y="2575169"/>
            <a:ext cx="5383743" cy="113877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20" tIns="60960" rIns="121920" bIns="60960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kern="0">
                <a:solidFill>
                  <a:srgbClr val="000000"/>
                </a:solidFill>
                <a:latin typeface="Bahnschrift" pitchFamily="34"/>
                <a:ea typeface="Arial"/>
                <a:cs typeface="Calibri" pitchFamily="34"/>
              </a:rPr>
              <a:t>Slidesppt.net</a:t>
            </a:r>
          </a:p>
        </p:txBody>
      </p:sp>
    </p:spTree>
    <p:extLst>
      <p:ext uri="{BB962C8B-B14F-4D97-AF65-F5344CB8AC3E}">
        <p14:creationId xmlns:p14="http://schemas.microsoft.com/office/powerpoint/2010/main" val="4063452663"/>
      </p:ext>
    </p:extLst>
  </p:cSld>
  <p:clrMapOvr>
    <a:masterClrMapping/>
  </p:clrMapOvr>
  <p:transition spd="slow" advTm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6D1CF64-79F2-4A7D-CAEE-B526587F30C4}"/>
              </a:ext>
            </a:extLst>
          </p:cNvPr>
          <p:cNvGrpSpPr/>
          <p:nvPr/>
        </p:nvGrpSpPr>
        <p:grpSpPr>
          <a:xfrm>
            <a:off x="2923910" y="3120635"/>
            <a:ext cx="2003963" cy="1713018"/>
            <a:chOff x="1344125" y="1848265"/>
            <a:chExt cx="2210987" cy="1889986"/>
          </a:xfrm>
        </p:grpSpPr>
        <p:sp>
          <p:nvSpPr>
            <p:cNvPr id="3" name="Freeform: Shape 3">
              <a:extLst>
                <a:ext uri="{FF2B5EF4-FFF2-40B4-BE49-F238E27FC236}">
                  <a16:creationId xmlns:a16="http://schemas.microsoft.com/office/drawing/2014/main" id="{CCF9D293-6EDC-EC44-E8C8-C2BFB39904F1}"/>
                </a:ext>
              </a:extLst>
            </p:cNvPr>
            <p:cNvSpPr/>
            <p:nvPr/>
          </p:nvSpPr>
          <p:spPr>
            <a:xfrm>
              <a:off x="1344125" y="1969798"/>
              <a:ext cx="2210987" cy="1608820"/>
            </a:xfrm>
            <a:custGeom>
              <a:avLst/>
              <a:gdLst>
                <a:gd name="connsiteX0" fmla="*/ 1636300 w 2210987"/>
                <a:gd name="connsiteY0" fmla="*/ 0 h 1608820"/>
                <a:gd name="connsiteX1" fmla="*/ 2210987 w 2210987"/>
                <a:gd name="connsiteY1" fmla="*/ 804410 h 1608820"/>
                <a:gd name="connsiteX2" fmla="*/ 1636300 w 2210987"/>
                <a:gd name="connsiteY2" fmla="*/ 1608820 h 1608820"/>
                <a:gd name="connsiteX3" fmla="*/ 1636300 w 2210987"/>
                <a:gd name="connsiteY3" fmla="*/ 1241341 h 1608820"/>
                <a:gd name="connsiteX4" fmla="*/ 0 w 2210987"/>
                <a:gd name="connsiteY4" fmla="*/ 1241341 h 1608820"/>
                <a:gd name="connsiteX5" fmla="*/ 501792 w 2210987"/>
                <a:gd name="connsiteY5" fmla="*/ 367479 h 1608820"/>
                <a:gd name="connsiteX6" fmla="*/ 1636300 w 2210987"/>
                <a:gd name="connsiteY6" fmla="*/ 367479 h 16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0987" h="1608820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solidFill>
              <a:srgbClr val="3CC8C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4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7944F88F-6A4E-F196-6B7A-52687AC54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17933736">
              <a:off x="683877" y="2626552"/>
              <a:ext cx="1889986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ED58EA0-061F-154D-62B8-AF44D803A149}"/>
              </a:ext>
            </a:extLst>
          </p:cNvPr>
          <p:cNvGrpSpPr/>
          <p:nvPr/>
        </p:nvGrpSpPr>
        <p:grpSpPr>
          <a:xfrm>
            <a:off x="5116686" y="3120635"/>
            <a:ext cx="2003963" cy="1713018"/>
            <a:chOff x="1344125" y="1848265"/>
            <a:chExt cx="2210987" cy="1889986"/>
          </a:xfrm>
        </p:grpSpPr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FA5561D0-8B85-5E5D-9627-802AD2F5A790}"/>
                </a:ext>
              </a:extLst>
            </p:cNvPr>
            <p:cNvSpPr/>
            <p:nvPr/>
          </p:nvSpPr>
          <p:spPr>
            <a:xfrm>
              <a:off x="1344125" y="1969798"/>
              <a:ext cx="2210987" cy="1608820"/>
            </a:xfrm>
            <a:custGeom>
              <a:avLst/>
              <a:gdLst>
                <a:gd name="connsiteX0" fmla="*/ 1636300 w 2210987"/>
                <a:gd name="connsiteY0" fmla="*/ 0 h 1608820"/>
                <a:gd name="connsiteX1" fmla="*/ 2210987 w 2210987"/>
                <a:gd name="connsiteY1" fmla="*/ 804410 h 1608820"/>
                <a:gd name="connsiteX2" fmla="*/ 1636300 w 2210987"/>
                <a:gd name="connsiteY2" fmla="*/ 1608820 h 1608820"/>
                <a:gd name="connsiteX3" fmla="*/ 1636300 w 2210987"/>
                <a:gd name="connsiteY3" fmla="*/ 1241341 h 1608820"/>
                <a:gd name="connsiteX4" fmla="*/ 0 w 2210987"/>
                <a:gd name="connsiteY4" fmla="*/ 1241341 h 1608820"/>
                <a:gd name="connsiteX5" fmla="*/ 501792 w 2210987"/>
                <a:gd name="connsiteY5" fmla="*/ 367479 h 1608820"/>
                <a:gd name="connsiteX6" fmla="*/ 1636300 w 2210987"/>
                <a:gd name="connsiteY6" fmla="*/ 367479 h 16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0987" h="1608820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solidFill>
              <a:srgbClr val="AEE9E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7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5B9A5120-D2E0-3964-907A-277B9F4944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17933736">
              <a:off x="683877" y="2626552"/>
              <a:ext cx="1889986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9AC4FE8E-CB01-77C5-752B-58B3B3A78CFA}"/>
              </a:ext>
            </a:extLst>
          </p:cNvPr>
          <p:cNvGrpSpPr/>
          <p:nvPr/>
        </p:nvGrpSpPr>
        <p:grpSpPr>
          <a:xfrm>
            <a:off x="7309462" y="3120635"/>
            <a:ext cx="2003963" cy="1713018"/>
            <a:chOff x="1344125" y="1848265"/>
            <a:chExt cx="2210987" cy="1889986"/>
          </a:xfrm>
        </p:grpSpPr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1157CF22-8805-EB7C-D7B6-3FC9D3864185}"/>
                </a:ext>
              </a:extLst>
            </p:cNvPr>
            <p:cNvSpPr/>
            <p:nvPr/>
          </p:nvSpPr>
          <p:spPr>
            <a:xfrm>
              <a:off x="1344125" y="1969798"/>
              <a:ext cx="2210987" cy="1608820"/>
            </a:xfrm>
            <a:custGeom>
              <a:avLst/>
              <a:gdLst>
                <a:gd name="connsiteX0" fmla="*/ 1636300 w 2210987"/>
                <a:gd name="connsiteY0" fmla="*/ 0 h 1608820"/>
                <a:gd name="connsiteX1" fmla="*/ 2210987 w 2210987"/>
                <a:gd name="connsiteY1" fmla="*/ 804410 h 1608820"/>
                <a:gd name="connsiteX2" fmla="*/ 1636300 w 2210987"/>
                <a:gd name="connsiteY2" fmla="*/ 1608820 h 1608820"/>
                <a:gd name="connsiteX3" fmla="*/ 1636300 w 2210987"/>
                <a:gd name="connsiteY3" fmla="*/ 1241341 h 1608820"/>
                <a:gd name="connsiteX4" fmla="*/ 0 w 2210987"/>
                <a:gd name="connsiteY4" fmla="*/ 1241341 h 1608820"/>
                <a:gd name="connsiteX5" fmla="*/ 501792 w 2210987"/>
                <a:gd name="connsiteY5" fmla="*/ 367479 h 1608820"/>
                <a:gd name="connsiteX6" fmla="*/ 1636300 w 2210987"/>
                <a:gd name="connsiteY6" fmla="*/ 367479 h 16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0987" h="1608820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solidFill>
              <a:srgbClr val="3CC8C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10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D88DA475-6A93-8445-7A05-7C0E4FE7E1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17933736">
              <a:off x="683877" y="2626552"/>
              <a:ext cx="1889986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923A11D5-5A7A-ECD8-DDD4-F894BDFC617C}"/>
              </a:ext>
            </a:extLst>
          </p:cNvPr>
          <p:cNvGrpSpPr/>
          <p:nvPr/>
        </p:nvGrpSpPr>
        <p:grpSpPr>
          <a:xfrm>
            <a:off x="9502237" y="3120635"/>
            <a:ext cx="2003963" cy="1713018"/>
            <a:chOff x="1344125" y="1848265"/>
            <a:chExt cx="2210987" cy="1889986"/>
          </a:xfrm>
        </p:grpSpPr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E84BC4B6-877A-D11D-E7B3-B767FF393529}"/>
                </a:ext>
              </a:extLst>
            </p:cNvPr>
            <p:cNvSpPr/>
            <p:nvPr/>
          </p:nvSpPr>
          <p:spPr>
            <a:xfrm>
              <a:off x="1344125" y="1969798"/>
              <a:ext cx="2210987" cy="1608820"/>
            </a:xfrm>
            <a:custGeom>
              <a:avLst/>
              <a:gdLst>
                <a:gd name="connsiteX0" fmla="*/ 1636300 w 2210987"/>
                <a:gd name="connsiteY0" fmla="*/ 0 h 1608820"/>
                <a:gd name="connsiteX1" fmla="*/ 2210987 w 2210987"/>
                <a:gd name="connsiteY1" fmla="*/ 804410 h 1608820"/>
                <a:gd name="connsiteX2" fmla="*/ 1636300 w 2210987"/>
                <a:gd name="connsiteY2" fmla="*/ 1608820 h 1608820"/>
                <a:gd name="connsiteX3" fmla="*/ 1636300 w 2210987"/>
                <a:gd name="connsiteY3" fmla="*/ 1241341 h 1608820"/>
                <a:gd name="connsiteX4" fmla="*/ 0 w 2210987"/>
                <a:gd name="connsiteY4" fmla="*/ 1241341 h 1608820"/>
                <a:gd name="connsiteX5" fmla="*/ 501792 w 2210987"/>
                <a:gd name="connsiteY5" fmla="*/ 367479 h 1608820"/>
                <a:gd name="connsiteX6" fmla="*/ 1636300 w 2210987"/>
                <a:gd name="connsiteY6" fmla="*/ 367479 h 16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0987" h="1608820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3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443B3C70-209F-3258-3609-A767184912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17933736">
              <a:off x="683877" y="2626552"/>
              <a:ext cx="1889986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E94459B0-C8CA-CDC0-9E10-F29770FE901F}"/>
              </a:ext>
            </a:extLst>
          </p:cNvPr>
          <p:cNvGrpSpPr/>
          <p:nvPr/>
        </p:nvGrpSpPr>
        <p:grpSpPr>
          <a:xfrm>
            <a:off x="731134" y="3120635"/>
            <a:ext cx="2003963" cy="1713018"/>
            <a:chOff x="1344125" y="1848265"/>
            <a:chExt cx="2210987" cy="1889986"/>
          </a:xfrm>
        </p:grpSpPr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F78183B2-954C-567C-A4F6-0BFB5E280A9D}"/>
                </a:ext>
              </a:extLst>
            </p:cNvPr>
            <p:cNvSpPr/>
            <p:nvPr/>
          </p:nvSpPr>
          <p:spPr>
            <a:xfrm>
              <a:off x="1344125" y="1969798"/>
              <a:ext cx="2210987" cy="1608820"/>
            </a:xfrm>
            <a:custGeom>
              <a:avLst/>
              <a:gdLst>
                <a:gd name="connsiteX0" fmla="*/ 1636300 w 2210987"/>
                <a:gd name="connsiteY0" fmla="*/ 0 h 1608820"/>
                <a:gd name="connsiteX1" fmla="*/ 2210987 w 2210987"/>
                <a:gd name="connsiteY1" fmla="*/ 804410 h 1608820"/>
                <a:gd name="connsiteX2" fmla="*/ 1636300 w 2210987"/>
                <a:gd name="connsiteY2" fmla="*/ 1608820 h 1608820"/>
                <a:gd name="connsiteX3" fmla="*/ 1636300 w 2210987"/>
                <a:gd name="connsiteY3" fmla="*/ 1241341 h 1608820"/>
                <a:gd name="connsiteX4" fmla="*/ 0 w 2210987"/>
                <a:gd name="connsiteY4" fmla="*/ 1241341 h 1608820"/>
                <a:gd name="connsiteX5" fmla="*/ 501792 w 2210987"/>
                <a:gd name="connsiteY5" fmla="*/ 367479 h 1608820"/>
                <a:gd name="connsiteX6" fmla="*/ 1636300 w 2210987"/>
                <a:gd name="connsiteY6" fmla="*/ 367479 h 16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0987" h="1608820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6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88FA5543-BDAD-7B47-A30B-99D6A74F8C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17933736">
              <a:off x="683877" y="2626552"/>
              <a:ext cx="1889986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직사각형 113">
            <a:extLst>
              <a:ext uri="{FF2B5EF4-FFF2-40B4-BE49-F238E27FC236}">
                <a16:creationId xmlns:a16="http://schemas.microsoft.com/office/drawing/2014/main" id="{C124CA5D-F31E-63AD-94A2-095B79936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56" y="3762786"/>
            <a:ext cx="89924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>
                <a:solidFill>
                  <a:schemeClr val="bg1"/>
                </a:solidFill>
                <a:cs typeface="Arial"/>
              </a:rPr>
              <a:t>2022</a:t>
            </a:r>
            <a:endParaRPr lang="ko-KR" altLang="en-US" sz="2000">
              <a:solidFill>
                <a:schemeClr val="bg1"/>
              </a:solidFill>
            </a:endParaRPr>
          </a:p>
        </p:txBody>
      </p: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9822E279-84A0-1D5A-B0E4-D83366C64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428" y="3762786"/>
            <a:ext cx="89924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>
                <a:solidFill>
                  <a:schemeClr val="bg1"/>
                </a:solidFill>
                <a:cs typeface="Arial"/>
              </a:rPr>
              <a:t>2020</a:t>
            </a:r>
            <a:endParaRPr lang="ko-KR" altLang="en-US" sz="2000">
              <a:solidFill>
                <a:schemeClr val="bg1"/>
              </a:solidFill>
            </a:endParaRPr>
          </a:p>
        </p:txBody>
      </p:sp>
      <p:sp>
        <p:nvSpPr>
          <p:cNvPr id="19" name="직사각형 113">
            <a:extLst>
              <a:ext uri="{FF2B5EF4-FFF2-40B4-BE49-F238E27FC236}">
                <a16:creationId xmlns:a16="http://schemas.microsoft.com/office/drawing/2014/main" id="{E6AB32CA-3DAC-098B-1A11-FB3C6D3EC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642" y="3762786"/>
            <a:ext cx="89924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>
                <a:solidFill>
                  <a:schemeClr val="bg1"/>
                </a:solidFill>
                <a:cs typeface="Arial"/>
              </a:rPr>
              <a:t>2021</a:t>
            </a:r>
            <a:endParaRPr lang="ko-KR" altLang="en-US" sz="2000">
              <a:solidFill>
                <a:schemeClr val="bg1"/>
              </a:solidFill>
            </a:endParaRPr>
          </a:p>
        </p:txBody>
      </p:sp>
      <p:sp>
        <p:nvSpPr>
          <p:cNvPr id="20" name="직사각형 113">
            <a:extLst>
              <a:ext uri="{FF2B5EF4-FFF2-40B4-BE49-F238E27FC236}">
                <a16:creationId xmlns:a16="http://schemas.microsoft.com/office/drawing/2014/main" id="{FC658DF9-8243-2416-A72D-78BCCFFED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6214" y="3762786"/>
            <a:ext cx="89924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>
                <a:solidFill>
                  <a:schemeClr val="bg1"/>
                </a:solidFill>
                <a:cs typeface="Arial"/>
              </a:rPr>
              <a:t>2019</a:t>
            </a:r>
            <a:endParaRPr lang="ko-KR" altLang="en-US" sz="2000">
              <a:solidFill>
                <a:schemeClr val="bg1"/>
              </a:solidFill>
            </a:endParaRPr>
          </a:p>
        </p:txBody>
      </p:sp>
      <p:sp>
        <p:nvSpPr>
          <p:cNvPr id="21" name="직사각형 113">
            <a:extLst>
              <a:ext uri="{FF2B5EF4-FFF2-40B4-BE49-F238E27FC236}">
                <a16:creationId xmlns:a16="http://schemas.microsoft.com/office/drawing/2014/main" id="{BCE33D6D-939E-9EFA-91EE-EDA322A99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000" y="3762786"/>
            <a:ext cx="89924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>
                <a:solidFill>
                  <a:schemeClr val="bg1"/>
                </a:solidFill>
                <a:cs typeface="Arial"/>
              </a:rPr>
              <a:t>2018</a:t>
            </a:r>
            <a:endParaRPr lang="ko-KR" altLang="en-US" sz="2000">
              <a:solidFill>
                <a:schemeClr val="bg1"/>
              </a:solidFill>
            </a:endParaRPr>
          </a:p>
        </p:txBody>
      </p:sp>
      <p:grpSp>
        <p:nvGrpSpPr>
          <p:cNvPr id="22" name="Group 22">
            <a:extLst>
              <a:ext uri="{FF2B5EF4-FFF2-40B4-BE49-F238E27FC236}">
                <a16:creationId xmlns:a16="http://schemas.microsoft.com/office/drawing/2014/main" id="{5C347DD0-24C7-B1E4-87A6-11E1EB77DC48}"/>
              </a:ext>
            </a:extLst>
          </p:cNvPr>
          <p:cNvGrpSpPr/>
          <p:nvPr/>
        </p:nvGrpSpPr>
        <p:grpSpPr>
          <a:xfrm>
            <a:off x="1023165" y="4900153"/>
            <a:ext cx="1419900" cy="1107997"/>
            <a:chOff x="819820" y="3646109"/>
            <a:chExt cx="1225994" cy="1107997"/>
          </a:xfrm>
          <a:noFill/>
        </p:grpSpPr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797EE588-30C0-6EF8-E12A-D42495B37211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7EA85E3F-BFB1-894F-659C-028E3DFFBB5B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AAA43FAA-98BD-C8B5-286F-B94E10D74D0A}"/>
              </a:ext>
            </a:extLst>
          </p:cNvPr>
          <p:cNvGrpSpPr/>
          <p:nvPr/>
        </p:nvGrpSpPr>
        <p:grpSpPr>
          <a:xfrm>
            <a:off x="1088843" y="2235312"/>
            <a:ext cx="1288544" cy="863315"/>
            <a:chOff x="3233964" y="1954419"/>
            <a:chExt cx="1410044" cy="863315"/>
          </a:xfrm>
        </p:grpSpPr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2535E9BE-96C0-8EE3-7BBA-69CD22CE777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7B9B712F-88CA-FD10-DF36-CEBDD8973F8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Simple PowerPoint Presentation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8F284574-B67E-541D-DA9D-57F233F2C4F4}"/>
              </a:ext>
            </a:extLst>
          </p:cNvPr>
          <p:cNvGrpSpPr/>
          <p:nvPr/>
        </p:nvGrpSpPr>
        <p:grpSpPr>
          <a:xfrm>
            <a:off x="3281619" y="2219781"/>
            <a:ext cx="1288544" cy="863315"/>
            <a:chOff x="3233964" y="1954419"/>
            <a:chExt cx="1410044" cy="863315"/>
          </a:xfrm>
        </p:grpSpPr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2A31D3B9-4A19-3FB5-34F5-BCE94F950AF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A15267D7-56EB-2657-B064-15B610C827E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Simple PowerPoint Presentation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CD977634-7A5A-56BA-936B-41054119EB64}"/>
              </a:ext>
            </a:extLst>
          </p:cNvPr>
          <p:cNvGrpSpPr/>
          <p:nvPr/>
        </p:nvGrpSpPr>
        <p:grpSpPr>
          <a:xfrm>
            <a:off x="5474395" y="2219781"/>
            <a:ext cx="1288544" cy="863315"/>
            <a:chOff x="3233964" y="1954419"/>
            <a:chExt cx="1410044" cy="863315"/>
          </a:xfrm>
        </p:grpSpPr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9AC43A05-412F-CE23-68F2-14F4D66F33A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3DC8C0E8-CE40-1A0D-9F4A-129A30E4888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Simple PowerPoint Presentation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03176631-798B-2CCF-9BE8-B043A2728632}"/>
              </a:ext>
            </a:extLst>
          </p:cNvPr>
          <p:cNvGrpSpPr/>
          <p:nvPr/>
        </p:nvGrpSpPr>
        <p:grpSpPr>
          <a:xfrm>
            <a:off x="7667171" y="2219781"/>
            <a:ext cx="1288544" cy="863315"/>
            <a:chOff x="3233964" y="1954419"/>
            <a:chExt cx="1410044" cy="863315"/>
          </a:xfrm>
        </p:grpSpPr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287FDF2F-D23F-BF12-3F33-657B8539242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1505ED88-10ED-C7FA-B58B-754A730D2AA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Simple PowerPoint Presentation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57482D6-C666-DBD9-8BA4-AA8B1102504A}"/>
              </a:ext>
            </a:extLst>
          </p:cNvPr>
          <p:cNvGrpSpPr/>
          <p:nvPr/>
        </p:nvGrpSpPr>
        <p:grpSpPr>
          <a:xfrm>
            <a:off x="9859946" y="2219781"/>
            <a:ext cx="1288544" cy="863315"/>
            <a:chOff x="3233964" y="1954419"/>
            <a:chExt cx="1410044" cy="863315"/>
          </a:xfrm>
        </p:grpSpPr>
        <p:sp>
          <p:nvSpPr>
            <p:cNvPr id="38" name="TextBox 38">
              <a:extLst>
                <a:ext uri="{FF2B5EF4-FFF2-40B4-BE49-F238E27FC236}">
                  <a16:creationId xmlns:a16="http://schemas.microsoft.com/office/drawing/2014/main" id="{90C42CA9-DC94-7485-FFB2-88FF76900F1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F05457D9-E5F6-01BA-021E-94F65AFC817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Simple PowerPoint Presentation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4EBA69C8-B267-5898-5A41-57E603C3EC11}"/>
              </a:ext>
            </a:extLst>
          </p:cNvPr>
          <p:cNvGrpSpPr/>
          <p:nvPr/>
        </p:nvGrpSpPr>
        <p:grpSpPr>
          <a:xfrm>
            <a:off x="3215941" y="4900153"/>
            <a:ext cx="1419900" cy="1107997"/>
            <a:chOff x="819820" y="3646109"/>
            <a:chExt cx="1225994" cy="1107997"/>
          </a:xfrm>
          <a:noFill/>
        </p:grpSpPr>
        <p:sp>
          <p:nvSpPr>
            <p:cNvPr id="41" name="TextBox 41">
              <a:extLst>
                <a:ext uri="{FF2B5EF4-FFF2-40B4-BE49-F238E27FC236}">
                  <a16:creationId xmlns:a16="http://schemas.microsoft.com/office/drawing/2014/main" id="{2F59AFF5-5FEE-9256-E571-4327B4780927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TextBox 42">
              <a:extLst>
                <a:ext uri="{FF2B5EF4-FFF2-40B4-BE49-F238E27FC236}">
                  <a16:creationId xmlns:a16="http://schemas.microsoft.com/office/drawing/2014/main" id="{A459EFC4-0F1F-E286-BE34-CF1EFC5512F9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3">
            <a:extLst>
              <a:ext uri="{FF2B5EF4-FFF2-40B4-BE49-F238E27FC236}">
                <a16:creationId xmlns:a16="http://schemas.microsoft.com/office/drawing/2014/main" id="{CA4F62D6-BFEB-CADA-8E16-8E748F495244}"/>
              </a:ext>
            </a:extLst>
          </p:cNvPr>
          <p:cNvGrpSpPr/>
          <p:nvPr/>
        </p:nvGrpSpPr>
        <p:grpSpPr>
          <a:xfrm>
            <a:off x="5408717" y="4900153"/>
            <a:ext cx="1419900" cy="1107997"/>
            <a:chOff x="819820" y="3646109"/>
            <a:chExt cx="1225994" cy="1107997"/>
          </a:xfrm>
          <a:noFill/>
        </p:grpSpPr>
        <p:sp>
          <p:nvSpPr>
            <p:cNvPr id="44" name="TextBox 44">
              <a:extLst>
                <a:ext uri="{FF2B5EF4-FFF2-40B4-BE49-F238E27FC236}">
                  <a16:creationId xmlns:a16="http://schemas.microsoft.com/office/drawing/2014/main" id="{FEBC4328-CE26-40B4-2720-0424B76A3B16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TextBox 45">
              <a:extLst>
                <a:ext uri="{FF2B5EF4-FFF2-40B4-BE49-F238E27FC236}">
                  <a16:creationId xmlns:a16="http://schemas.microsoft.com/office/drawing/2014/main" id="{FEE3C1F3-8D2A-1800-DDBA-CB4C2641B12A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8E240824-D202-D439-1C1F-9C7E6654F896}"/>
              </a:ext>
            </a:extLst>
          </p:cNvPr>
          <p:cNvGrpSpPr/>
          <p:nvPr/>
        </p:nvGrpSpPr>
        <p:grpSpPr>
          <a:xfrm>
            <a:off x="7601493" y="4900153"/>
            <a:ext cx="1419900" cy="1107997"/>
            <a:chOff x="819820" y="3646109"/>
            <a:chExt cx="1225994" cy="1107997"/>
          </a:xfrm>
          <a:noFill/>
        </p:grpSpPr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39B1565F-5AE1-2F97-B867-39952100A0C4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66C09B36-C29F-5C02-2188-694F0F08EF11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89FBE95B-5B4D-8811-5126-02DD0196586D}"/>
              </a:ext>
            </a:extLst>
          </p:cNvPr>
          <p:cNvGrpSpPr/>
          <p:nvPr/>
        </p:nvGrpSpPr>
        <p:grpSpPr>
          <a:xfrm>
            <a:off x="9794268" y="4900153"/>
            <a:ext cx="1419900" cy="1107997"/>
            <a:chOff x="819820" y="3646109"/>
            <a:chExt cx="1225994" cy="1107997"/>
          </a:xfrm>
          <a:noFill/>
        </p:grpSpPr>
        <p:sp>
          <p:nvSpPr>
            <p:cNvPr id="50" name="TextBox 50">
              <a:extLst>
                <a:ext uri="{FF2B5EF4-FFF2-40B4-BE49-F238E27FC236}">
                  <a16:creationId xmlns:a16="http://schemas.microsoft.com/office/drawing/2014/main" id="{F891E81F-CCB6-92E0-3AA0-B73B4C31DCB2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4D31B159-E506-CFEF-3513-DB7085CB0F71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A92B9E9A-F0BC-C1DF-9C5B-AC3C5D8FF6A3}"/>
              </a:ext>
            </a:extLst>
          </p:cNvPr>
          <p:cNvSpPr/>
          <p:nvPr/>
        </p:nvSpPr>
        <p:spPr>
          <a:xfrm>
            <a:off x="1566594" y="183263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2D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48F772D8-0203-9A7D-90BB-51956B52E46D}"/>
              </a:ext>
            </a:extLst>
          </p:cNvPr>
          <p:cNvSpPr/>
          <p:nvPr/>
        </p:nvSpPr>
        <p:spPr>
          <a:xfrm flipH="1">
            <a:off x="3731007" y="1793192"/>
            <a:ext cx="391682" cy="323114"/>
          </a:xfrm>
          <a:custGeom>
            <a:avLst/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ardrop 1">
            <a:extLst>
              <a:ext uri="{FF2B5EF4-FFF2-40B4-BE49-F238E27FC236}">
                <a16:creationId xmlns:a16="http://schemas.microsoft.com/office/drawing/2014/main" id="{D3812F4E-0C10-BDE5-1776-25ACDE52CCA5}"/>
              </a:ext>
            </a:extLst>
          </p:cNvPr>
          <p:cNvSpPr/>
          <p:nvPr/>
        </p:nvSpPr>
        <p:spPr>
          <a:xfrm rot="18805992">
            <a:off x="5952094" y="176828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A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Rectangle 130">
            <a:extLst>
              <a:ext uri="{FF2B5EF4-FFF2-40B4-BE49-F238E27FC236}">
                <a16:creationId xmlns:a16="http://schemas.microsoft.com/office/drawing/2014/main" id="{80587FD1-E599-A2A1-B444-C9D2B1B653A8}"/>
              </a:ext>
            </a:extLst>
          </p:cNvPr>
          <p:cNvSpPr/>
          <p:nvPr/>
        </p:nvSpPr>
        <p:spPr>
          <a:xfrm>
            <a:off x="8158361" y="178478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Rounded Rectangle 7">
            <a:extLst>
              <a:ext uri="{FF2B5EF4-FFF2-40B4-BE49-F238E27FC236}">
                <a16:creationId xmlns:a16="http://schemas.microsoft.com/office/drawing/2014/main" id="{B22AFF68-57F6-431C-7FB4-BAB266873FA1}"/>
              </a:ext>
            </a:extLst>
          </p:cNvPr>
          <p:cNvSpPr/>
          <p:nvPr/>
        </p:nvSpPr>
        <p:spPr>
          <a:xfrm>
            <a:off x="10328130" y="180278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2D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8" name="Text Placeholder 1">
            <a:extLst>
              <a:ext uri="{FF2B5EF4-FFF2-40B4-BE49-F238E27FC236}">
                <a16:creationId xmlns:a16="http://schemas.microsoft.com/office/drawing/2014/main" id="{E054A835-E2DA-B9AA-DB3D-CA0D7A04D5B5}"/>
              </a:ext>
            </a:extLst>
          </p:cNvPr>
          <p:cNvSpPr txBox="1"/>
          <p:nvPr/>
        </p:nvSpPr>
        <p:spPr>
          <a:xfrm>
            <a:off x="261699" y="131379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latin typeface="Cinzel Decorative" panose="00000500000000000000" pitchFamily="2" charset="0"/>
              </a:rPr>
              <a:t>timelines Style</a:t>
            </a:r>
          </a:p>
        </p:txBody>
      </p:sp>
      <p:sp>
        <p:nvSpPr>
          <p:cNvPr id="98" name="TextBox 50">
            <a:extLst>
              <a:ext uri="{FF2B5EF4-FFF2-40B4-BE49-F238E27FC236}">
                <a16:creationId xmlns:a16="http://schemas.microsoft.com/office/drawing/2014/main" id="{B0F7AD5B-520A-5CCA-5B10-A0600BCE33B2}"/>
              </a:ext>
            </a:extLst>
          </p:cNvPr>
          <p:cNvSpPr txBox="1"/>
          <p:nvPr/>
        </p:nvSpPr>
        <p:spPr>
          <a:xfrm>
            <a:off x="385057" y="799584"/>
            <a:ext cx="527578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spc="300">
                <a:solidFill>
                  <a:schemeClr val="bg1"/>
                </a:solidFill>
                <a:cs typeface="Arial" panose="020B0604020202020204" pitchFamily="34" charset="0"/>
              </a:rPr>
              <a:t>FREE DERMATOLOGY PRESENTATION</a:t>
            </a:r>
            <a:endParaRPr lang="ko-KR" altLang="en-US" sz="1600" spc="3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288FE411-38EE-49AE-BF72-7CCD9E94D7AF}"/>
              </a:ext>
            </a:extLst>
          </p:cNvPr>
          <p:cNvSpPr/>
          <p:nvPr/>
        </p:nvSpPr>
        <p:spPr>
          <a:xfrm>
            <a:off x="1" y="782260"/>
            <a:ext cx="11622573" cy="3822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1" name="Diagrama de flujo: pantalla 100">
            <a:extLst>
              <a:ext uri="{FF2B5EF4-FFF2-40B4-BE49-F238E27FC236}">
                <a16:creationId xmlns:a16="http://schemas.microsoft.com/office/drawing/2014/main" id="{F4D03C23-AF94-4960-9BE0-BD129EA5EB3A}"/>
              </a:ext>
            </a:extLst>
          </p:cNvPr>
          <p:cNvSpPr/>
          <p:nvPr/>
        </p:nvSpPr>
        <p:spPr>
          <a:xfrm rot="16200000">
            <a:off x="11054174" y="158983"/>
            <a:ext cx="1188886" cy="942627"/>
          </a:xfrm>
          <a:prstGeom prst="flowChartDisplay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02" name="Grupo 101">
            <a:extLst>
              <a:ext uri="{FF2B5EF4-FFF2-40B4-BE49-F238E27FC236}">
                <a16:creationId xmlns:a16="http://schemas.microsoft.com/office/drawing/2014/main" id="{8EC216BB-A5D9-408E-9DE5-10B7FBEA7ADE}"/>
              </a:ext>
            </a:extLst>
          </p:cNvPr>
          <p:cNvGrpSpPr/>
          <p:nvPr/>
        </p:nvGrpSpPr>
        <p:grpSpPr>
          <a:xfrm>
            <a:off x="11306036" y="205235"/>
            <a:ext cx="685161" cy="724689"/>
            <a:chOff x="4895765" y="2162160"/>
            <a:chExt cx="2398099" cy="2536449"/>
          </a:xfrm>
        </p:grpSpPr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09840BFB-C75A-4D91-850C-58D91AC0CF62}"/>
                </a:ext>
              </a:extLst>
            </p:cNvPr>
            <p:cNvSpPr/>
            <p:nvPr/>
          </p:nvSpPr>
          <p:spPr>
            <a:xfrm>
              <a:off x="6315352" y="3459220"/>
              <a:ext cx="978512" cy="1239389"/>
            </a:xfrm>
            <a:custGeom>
              <a:avLst/>
              <a:gdLst>
                <a:gd name="connsiteX0" fmla="*/ 921934 w 978512"/>
                <a:gd name="connsiteY0" fmla="*/ 53314 h 1239389"/>
                <a:gd name="connsiteX1" fmla="*/ 504834 w 978512"/>
                <a:gd name="connsiteY1" fmla="*/ 52647 h 1239389"/>
                <a:gd name="connsiteX2" fmla="*/ 440349 w 978512"/>
                <a:gd name="connsiteY2" fmla="*/ 28073 h 1239389"/>
                <a:gd name="connsiteX3" fmla="*/ 504453 w 978512"/>
                <a:gd name="connsiteY3" fmla="*/ 3403 h 1239389"/>
                <a:gd name="connsiteX4" fmla="*/ 928125 w 978512"/>
                <a:gd name="connsiteY4" fmla="*/ 1974 h 1239389"/>
                <a:gd name="connsiteX5" fmla="*/ 978512 w 978512"/>
                <a:gd name="connsiteY5" fmla="*/ 51123 h 1239389"/>
                <a:gd name="connsiteX6" fmla="*/ 978131 w 978512"/>
                <a:gd name="connsiteY6" fmla="*/ 908183 h 1239389"/>
                <a:gd name="connsiteX7" fmla="*/ 968034 w 978512"/>
                <a:gd name="connsiteY7" fmla="*/ 963999 h 1239389"/>
                <a:gd name="connsiteX8" fmla="*/ 969082 w 978512"/>
                <a:gd name="connsiteY8" fmla="*/ 1127162 h 1239389"/>
                <a:gd name="connsiteX9" fmla="*/ 925172 w 978512"/>
                <a:gd name="connsiteY9" fmla="*/ 1185741 h 1239389"/>
                <a:gd name="connsiteX10" fmla="*/ 365102 w 978512"/>
                <a:gd name="connsiteY10" fmla="*/ 1185741 h 1239389"/>
                <a:gd name="connsiteX11" fmla="*/ 294903 w 978512"/>
                <a:gd name="connsiteY11" fmla="*/ 1238891 h 1239389"/>
                <a:gd name="connsiteX12" fmla="*/ 209273 w 978512"/>
                <a:gd name="connsiteY12" fmla="*/ 1239081 h 1239389"/>
                <a:gd name="connsiteX13" fmla="*/ 152028 w 978512"/>
                <a:gd name="connsiteY13" fmla="*/ 1189551 h 1239389"/>
                <a:gd name="connsiteX14" fmla="*/ 127072 w 978512"/>
                <a:gd name="connsiteY14" fmla="*/ 1184979 h 1239389"/>
                <a:gd name="connsiteX15" fmla="*/ 580 w 978512"/>
                <a:gd name="connsiteY15" fmla="*/ 1039056 h 1239389"/>
                <a:gd name="connsiteX16" fmla="*/ 580 w 978512"/>
                <a:gd name="connsiteY16" fmla="*/ 177234 h 1239389"/>
                <a:gd name="connsiteX17" fmla="*/ 178031 w 978512"/>
                <a:gd name="connsiteY17" fmla="*/ 2831 h 1239389"/>
                <a:gd name="connsiteX18" fmla="*/ 249278 w 978512"/>
                <a:gd name="connsiteY18" fmla="*/ 3974 h 1239389"/>
                <a:gd name="connsiteX19" fmla="*/ 282520 w 978512"/>
                <a:gd name="connsiteY19" fmla="*/ 28358 h 1239389"/>
                <a:gd name="connsiteX20" fmla="*/ 248230 w 978512"/>
                <a:gd name="connsiteY20" fmla="*/ 52457 h 1239389"/>
                <a:gd name="connsiteX21" fmla="*/ 184222 w 978512"/>
                <a:gd name="connsiteY21" fmla="*/ 53504 h 1239389"/>
                <a:gd name="connsiteX22" fmla="*/ 184222 w 978512"/>
                <a:gd name="connsiteY22" fmla="*/ 897896 h 1239389"/>
                <a:gd name="connsiteX23" fmla="*/ 922124 w 978512"/>
                <a:gd name="connsiteY23" fmla="*/ 897896 h 1239389"/>
                <a:gd name="connsiteX24" fmla="*/ 922124 w 978512"/>
                <a:gd name="connsiteY24" fmla="*/ 53409 h 1239389"/>
                <a:gd name="connsiteX25" fmla="*/ 906217 w 978512"/>
                <a:gd name="connsiteY25" fmla="*/ 957808 h 1239389"/>
                <a:gd name="connsiteX26" fmla="*/ 903550 w 978512"/>
                <a:gd name="connsiteY26" fmla="*/ 956474 h 1239389"/>
                <a:gd name="connsiteX27" fmla="*/ 137359 w 978512"/>
                <a:gd name="connsiteY27" fmla="*/ 956760 h 1239389"/>
                <a:gd name="connsiteX28" fmla="*/ 51539 w 978512"/>
                <a:gd name="connsiteY28" fmla="*/ 1046009 h 1239389"/>
                <a:gd name="connsiteX29" fmla="*/ 153552 w 978512"/>
                <a:gd name="connsiteY29" fmla="*/ 1129544 h 1239389"/>
                <a:gd name="connsiteX30" fmla="*/ 147170 w 978512"/>
                <a:gd name="connsiteY30" fmla="*/ 1084490 h 1239389"/>
                <a:gd name="connsiteX31" fmla="*/ 176221 w 978512"/>
                <a:gd name="connsiteY31" fmla="*/ 1031912 h 1239389"/>
                <a:gd name="connsiteX32" fmla="*/ 771153 w 978512"/>
                <a:gd name="connsiteY32" fmla="*/ 1031722 h 1239389"/>
                <a:gd name="connsiteX33" fmla="*/ 804014 w 978512"/>
                <a:gd name="connsiteY33" fmla="*/ 1034389 h 1239389"/>
                <a:gd name="connsiteX34" fmla="*/ 819349 w 978512"/>
                <a:gd name="connsiteY34" fmla="*/ 1054201 h 1239389"/>
                <a:gd name="connsiteX35" fmla="*/ 804300 w 978512"/>
                <a:gd name="connsiteY35" fmla="*/ 1078966 h 1239389"/>
                <a:gd name="connsiteX36" fmla="*/ 762104 w 978512"/>
                <a:gd name="connsiteY36" fmla="*/ 1082585 h 1239389"/>
                <a:gd name="connsiteX37" fmla="*/ 390915 w 978512"/>
                <a:gd name="connsiteY37" fmla="*/ 1083062 h 1239389"/>
                <a:gd name="connsiteX38" fmla="*/ 361482 w 978512"/>
                <a:gd name="connsiteY38" fmla="*/ 1087729 h 1239389"/>
                <a:gd name="connsiteX39" fmla="*/ 363578 w 978512"/>
                <a:gd name="connsiteY39" fmla="*/ 1131735 h 1239389"/>
                <a:gd name="connsiteX40" fmla="*/ 906217 w 978512"/>
                <a:gd name="connsiteY40" fmla="*/ 1131735 h 1239389"/>
                <a:gd name="connsiteX41" fmla="*/ 906217 w 978512"/>
                <a:gd name="connsiteY41" fmla="*/ 957713 h 1239389"/>
                <a:gd name="connsiteX42" fmla="*/ 52968 w 978512"/>
                <a:gd name="connsiteY42" fmla="*/ 921232 h 1239389"/>
                <a:gd name="connsiteX43" fmla="*/ 128501 w 978512"/>
                <a:gd name="connsiteY43" fmla="*/ 826744 h 1239389"/>
                <a:gd name="connsiteX44" fmla="*/ 127358 w 978512"/>
                <a:gd name="connsiteY44" fmla="*/ 127418 h 1239389"/>
                <a:gd name="connsiteX45" fmla="*/ 127358 w 978512"/>
                <a:gd name="connsiteY45" fmla="*/ 58457 h 1239389"/>
                <a:gd name="connsiteX46" fmla="*/ 51253 w 978512"/>
                <a:gd name="connsiteY46" fmla="*/ 194951 h 1239389"/>
                <a:gd name="connsiteX47" fmla="*/ 50682 w 978512"/>
                <a:gd name="connsiteY47" fmla="*/ 884846 h 1239389"/>
                <a:gd name="connsiteX48" fmla="*/ 52872 w 978512"/>
                <a:gd name="connsiteY48" fmla="*/ 921327 h 1239389"/>
                <a:gd name="connsiteX49" fmla="*/ 207939 w 978512"/>
                <a:gd name="connsiteY49" fmla="*/ 1182789 h 1239389"/>
                <a:gd name="connsiteX50" fmla="*/ 303856 w 978512"/>
                <a:gd name="connsiteY50" fmla="*/ 1182789 h 1239389"/>
                <a:gd name="connsiteX51" fmla="*/ 303856 w 978512"/>
                <a:gd name="connsiteY51" fmla="*/ 1086776 h 1239389"/>
                <a:gd name="connsiteX52" fmla="*/ 207939 w 978512"/>
                <a:gd name="connsiteY52" fmla="*/ 1086776 h 1239389"/>
                <a:gd name="connsiteX53" fmla="*/ 207939 w 978512"/>
                <a:gd name="connsiteY53" fmla="*/ 1182789 h 123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8512" h="1239389">
                  <a:moveTo>
                    <a:pt x="921934" y="53314"/>
                  </a:moveTo>
                  <a:cubicBezTo>
                    <a:pt x="780392" y="53314"/>
                    <a:pt x="642565" y="54076"/>
                    <a:pt x="504834" y="52647"/>
                  </a:cubicBezTo>
                  <a:cubicBezTo>
                    <a:pt x="481402" y="52361"/>
                    <a:pt x="440635" y="68935"/>
                    <a:pt x="440349" y="28073"/>
                  </a:cubicBezTo>
                  <a:cubicBezTo>
                    <a:pt x="440064" y="-13742"/>
                    <a:pt x="481307" y="3593"/>
                    <a:pt x="504453" y="3403"/>
                  </a:cubicBezTo>
                  <a:cubicBezTo>
                    <a:pt x="645613" y="1879"/>
                    <a:pt x="786869" y="3593"/>
                    <a:pt x="928125" y="1974"/>
                  </a:cubicBezTo>
                  <a:cubicBezTo>
                    <a:pt x="965272" y="1498"/>
                    <a:pt x="978607" y="13880"/>
                    <a:pt x="978512" y="51123"/>
                  </a:cubicBezTo>
                  <a:cubicBezTo>
                    <a:pt x="977750" y="336778"/>
                    <a:pt x="978512" y="622528"/>
                    <a:pt x="978131" y="908183"/>
                  </a:cubicBezTo>
                  <a:cubicBezTo>
                    <a:pt x="978131" y="926852"/>
                    <a:pt x="973940" y="946187"/>
                    <a:pt x="968034" y="963999"/>
                  </a:cubicBezTo>
                  <a:cubicBezTo>
                    <a:pt x="949746" y="1018768"/>
                    <a:pt x="951651" y="1072203"/>
                    <a:pt x="969082" y="1127162"/>
                  </a:cubicBezTo>
                  <a:cubicBezTo>
                    <a:pt x="985370" y="1178407"/>
                    <a:pt x="978512" y="1185646"/>
                    <a:pt x="925172" y="1185741"/>
                  </a:cubicBezTo>
                  <a:cubicBezTo>
                    <a:pt x="739625" y="1185837"/>
                    <a:pt x="554078" y="1185741"/>
                    <a:pt x="365102" y="1185741"/>
                  </a:cubicBezTo>
                  <a:cubicBezTo>
                    <a:pt x="365769" y="1237557"/>
                    <a:pt x="333288" y="1241177"/>
                    <a:pt x="294903" y="1238891"/>
                  </a:cubicBezTo>
                  <a:cubicBezTo>
                    <a:pt x="266423" y="1237176"/>
                    <a:pt x="237753" y="1237462"/>
                    <a:pt x="209273" y="1239081"/>
                  </a:cubicBezTo>
                  <a:cubicBezTo>
                    <a:pt x="174126" y="1241081"/>
                    <a:pt x="148694" y="1233271"/>
                    <a:pt x="152028" y="1189551"/>
                  </a:cubicBezTo>
                  <a:cubicBezTo>
                    <a:pt x="142122" y="1187741"/>
                    <a:pt x="134597" y="1186217"/>
                    <a:pt x="127072" y="1184979"/>
                  </a:cubicBezTo>
                  <a:cubicBezTo>
                    <a:pt x="44776" y="1171358"/>
                    <a:pt x="771" y="1122019"/>
                    <a:pt x="580" y="1039056"/>
                  </a:cubicBezTo>
                  <a:cubicBezTo>
                    <a:pt x="9" y="751782"/>
                    <a:pt x="-372" y="464508"/>
                    <a:pt x="580" y="177234"/>
                  </a:cubicBezTo>
                  <a:cubicBezTo>
                    <a:pt x="961" y="61886"/>
                    <a:pt x="62683" y="2927"/>
                    <a:pt x="178031" y="2831"/>
                  </a:cubicBezTo>
                  <a:cubicBezTo>
                    <a:pt x="201843" y="2831"/>
                    <a:pt x="226132" y="69"/>
                    <a:pt x="249278" y="3974"/>
                  </a:cubicBezTo>
                  <a:cubicBezTo>
                    <a:pt x="261375" y="6070"/>
                    <a:pt x="271566" y="19881"/>
                    <a:pt x="282520" y="28358"/>
                  </a:cubicBezTo>
                  <a:cubicBezTo>
                    <a:pt x="271185" y="36740"/>
                    <a:pt x="260803" y="49790"/>
                    <a:pt x="248230" y="52457"/>
                  </a:cubicBezTo>
                  <a:cubicBezTo>
                    <a:pt x="228799" y="56552"/>
                    <a:pt x="207844" y="53504"/>
                    <a:pt x="184222" y="53504"/>
                  </a:cubicBezTo>
                  <a:lnTo>
                    <a:pt x="184222" y="897896"/>
                  </a:lnTo>
                  <a:lnTo>
                    <a:pt x="922124" y="897896"/>
                  </a:lnTo>
                  <a:lnTo>
                    <a:pt x="922124" y="53409"/>
                  </a:lnTo>
                  <a:close/>
                  <a:moveTo>
                    <a:pt x="906217" y="957808"/>
                  </a:moveTo>
                  <a:cubicBezTo>
                    <a:pt x="908980" y="959332"/>
                    <a:pt x="906217" y="956474"/>
                    <a:pt x="903550" y="956474"/>
                  </a:cubicBezTo>
                  <a:cubicBezTo>
                    <a:pt x="648185" y="956189"/>
                    <a:pt x="392724" y="955141"/>
                    <a:pt x="137359" y="956760"/>
                  </a:cubicBezTo>
                  <a:cubicBezTo>
                    <a:pt x="84495" y="957046"/>
                    <a:pt x="50110" y="997718"/>
                    <a:pt x="51539" y="1046009"/>
                  </a:cubicBezTo>
                  <a:cubicBezTo>
                    <a:pt x="53063" y="1099731"/>
                    <a:pt x="87258" y="1129068"/>
                    <a:pt x="153552" y="1129544"/>
                  </a:cubicBezTo>
                  <a:cubicBezTo>
                    <a:pt x="151647" y="1114018"/>
                    <a:pt x="153742" y="1096968"/>
                    <a:pt x="147170" y="1084490"/>
                  </a:cubicBezTo>
                  <a:cubicBezTo>
                    <a:pt x="123548" y="1039056"/>
                    <a:pt x="126215" y="1032008"/>
                    <a:pt x="176221" y="1031912"/>
                  </a:cubicBezTo>
                  <a:cubicBezTo>
                    <a:pt x="374532" y="1031531"/>
                    <a:pt x="572842" y="1031627"/>
                    <a:pt x="771153" y="1031722"/>
                  </a:cubicBezTo>
                  <a:cubicBezTo>
                    <a:pt x="782202" y="1031722"/>
                    <a:pt x="794203" y="1030579"/>
                    <a:pt x="804014" y="1034389"/>
                  </a:cubicBezTo>
                  <a:cubicBezTo>
                    <a:pt x="811062" y="1037151"/>
                    <a:pt x="819825" y="1047724"/>
                    <a:pt x="819349" y="1054201"/>
                  </a:cubicBezTo>
                  <a:cubicBezTo>
                    <a:pt x="818682" y="1063154"/>
                    <a:pt x="811729" y="1076204"/>
                    <a:pt x="804300" y="1078966"/>
                  </a:cubicBezTo>
                  <a:cubicBezTo>
                    <a:pt x="791536" y="1083728"/>
                    <a:pt x="776296" y="1082585"/>
                    <a:pt x="762104" y="1082585"/>
                  </a:cubicBezTo>
                  <a:cubicBezTo>
                    <a:pt x="638374" y="1082871"/>
                    <a:pt x="514644" y="1082776"/>
                    <a:pt x="390915" y="1083062"/>
                  </a:cubicBezTo>
                  <a:cubicBezTo>
                    <a:pt x="381961" y="1083062"/>
                    <a:pt x="373103" y="1085824"/>
                    <a:pt x="361482" y="1087729"/>
                  </a:cubicBezTo>
                  <a:cubicBezTo>
                    <a:pt x="362244" y="1103445"/>
                    <a:pt x="362911" y="1116971"/>
                    <a:pt x="363578" y="1131735"/>
                  </a:cubicBezTo>
                  <a:lnTo>
                    <a:pt x="906217" y="1131735"/>
                  </a:lnTo>
                  <a:lnTo>
                    <a:pt x="906217" y="957713"/>
                  </a:lnTo>
                  <a:close/>
                  <a:moveTo>
                    <a:pt x="52968" y="921232"/>
                  </a:moveTo>
                  <a:cubicBezTo>
                    <a:pt x="124977" y="921232"/>
                    <a:pt x="129072" y="880370"/>
                    <a:pt x="128501" y="826744"/>
                  </a:cubicBezTo>
                  <a:cubicBezTo>
                    <a:pt x="126024" y="593667"/>
                    <a:pt x="127453" y="360495"/>
                    <a:pt x="127358" y="127418"/>
                  </a:cubicBezTo>
                  <a:cubicBezTo>
                    <a:pt x="127358" y="106178"/>
                    <a:pt x="127358" y="84937"/>
                    <a:pt x="127358" y="58457"/>
                  </a:cubicBezTo>
                  <a:cubicBezTo>
                    <a:pt x="57254" y="86842"/>
                    <a:pt x="51539" y="140753"/>
                    <a:pt x="51253" y="194951"/>
                  </a:cubicBezTo>
                  <a:cubicBezTo>
                    <a:pt x="50301" y="424884"/>
                    <a:pt x="50682" y="654818"/>
                    <a:pt x="50682" y="884846"/>
                  </a:cubicBezTo>
                  <a:cubicBezTo>
                    <a:pt x="50682" y="897134"/>
                    <a:pt x="52110" y="909326"/>
                    <a:pt x="52872" y="921327"/>
                  </a:cubicBezTo>
                  <a:close/>
                  <a:moveTo>
                    <a:pt x="207939" y="1182789"/>
                  </a:moveTo>
                  <a:lnTo>
                    <a:pt x="303856" y="1182789"/>
                  </a:lnTo>
                  <a:lnTo>
                    <a:pt x="303856" y="1086776"/>
                  </a:lnTo>
                  <a:lnTo>
                    <a:pt x="207939" y="1086776"/>
                  </a:lnTo>
                  <a:lnTo>
                    <a:pt x="207939" y="118278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178FECD4-AB92-46F5-81B2-D6AC19F05AE2}"/>
                </a:ext>
              </a:extLst>
            </p:cNvPr>
            <p:cNvSpPr/>
            <p:nvPr/>
          </p:nvSpPr>
          <p:spPr>
            <a:xfrm>
              <a:off x="4895765" y="3460495"/>
              <a:ext cx="1029204" cy="1237616"/>
            </a:xfrm>
            <a:custGeom>
              <a:avLst/>
              <a:gdLst>
                <a:gd name="connsiteX0" fmla="*/ 54758 w 1029204"/>
                <a:gd name="connsiteY0" fmla="*/ 146241 h 1237616"/>
                <a:gd name="connsiteX1" fmla="*/ 82000 w 1029204"/>
                <a:gd name="connsiteY1" fmla="*/ 469329 h 1237616"/>
                <a:gd name="connsiteX2" fmla="*/ 134673 w 1029204"/>
                <a:gd name="connsiteY2" fmla="*/ 548767 h 1237616"/>
                <a:gd name="connsiteX3" fmla="*/ 202491 w 1029204"/>
                <a:gd name="connsiteY3" fmla="*/ 540576 h 1237616"/>
                <a:gd name="connsiteX4" fmla="*/ 313838 w 1029204"/>
                <a:gd name="connsiteY4" fmla="*/ 542862 h 1237616"/>
                <a:gd name="connsiteX5" fmla="*/ 370798 w 1029204"/>
                <a:gd name="connsiteY5" fmla="*/ 556101 h 1237616"/>
                <a:gd name="connsiteX6" fmla="*/ 461095 w 1029204"/>
                <a:gd name="connsiteY6" fmla="*/ 446088 h 1237616"/>
                <a:gd name="connsiteX7" fmla="*/ 488050 w 1029204"/>
                <a:gd name="connsiteY7" fmla="*/ 118046 h 1237616"/>
                <a:gd name="connsiteX8" fmla="*/ 444807 w 1029204"/>
                <a:gd name="connsiteY8" fmla="*/ 147098 h 1237616"/>
                <a:gd name="connsiteX9" fmla="*/ 348033 w 1029204"/>
                <a:gd name="connsiteY9" fmla="*/ 122142 h 1237616"/>
                <a:gd name="connsiteX10" fmla="*/ 357939 w 1029204"/>
                <a:gd name="connsiteY10" fmla="*/ 22511 h 1237616"/>
                <a:gd name="connsiteX11" fmla="*/ 457951 w 1029204"/>
                <a:gd name="connsiteY11" fmla="*/ 16320 h 1237616"/>
                <a:gd name="connsiteX12" fmla="*/ 536818 w 1029204"/>
                <a:gd name="connsiteY12" fmla="*/ 179578 h 1237616"/>
                <a:gd name="connsiteX13" fmla="*/ 513958 w 1029204"/>
                <a:gd name="connsiteY13" fmla="*/ 454470 h 1237616"/>
                <a:gd name="connsiteX14" fmla="*/ 370036 w 1029204"/>
                <a:gd name="connsiteY14" fmla="*/ 611061 h 1237616"/>
                <a:gd name="connsiteX15" fmla="*/ 284025 w 1029204"/>
                <a:gd name="connsiteY15" fmla="*/ 719931 h 1237616"/>
                <a:gd name="connsiteX16" fmla="*/ 284215 w 1029204"/>
                <a:gd name="connsiteY16" fmla="*/ 1058069 h 1237616"/>
                <a:gd name="connsiteX17" fmla="*/ 406802 w 1029204"/>
                <a:gd name="connsiteY17" fmla="*/ 1183703 h 1237616"/>
                <a:gd name="connsiteX18" fmla="*/ 778182 w 1029204"/>
                <a:gd name="connsiteY18" fmla="*/ 1183418 h 1237616"/>
                <a:gd name="connsiteX19" fmla="*/ 898768 w 1029204"/>
                <a:gd name="connsiteY19" fmla="*/ 1069785 h 1237616"/>
                <a:gd name="connsiteX20" fmla="*/ 870003 w 1029204"/>
                <a:gd name="connsiteY20" fmla="*/ 1012063 h 1237616"/>
                <a:gd name="connsiteX21" fmla="*/ 827902 w 1029204"/>
                <a:gd name="connsiteY21" fmla="*/ 897096 h 1237616"/>
                <a:gd name="connsiteX22" fmla="*/ 927439 w 1029204"/>
                <a:gd name="connsiteY22" fmla="*/ 823373 h 1237616"/>
                <a:gd name="connsiteX23" fmla="*/ 1025356 w 1029204"/>
                <a:gd name="connsiteY23" fmla="*/ 900049 h 1237616"/>
                <a:gd name="connsiteX24" fmla="*/ 980207 w 1029204"/>
                <a:gd name="connsiteY24" fmla="*/ 1016063 h 1237616"/>
                <a:gd name="connsiteX25" fmla="*/ 953537 w 1029204"/>
                <a:gd name="connsiteY25" fmla="*/ 1062641 h 1237616"/>
                <a:gd name="connsiteX26" fmla="*/ 772943 w 1029204"/>
                <a:gd name="connsiteY26" fmla="*/ 1236758 h 1237616"/>
                <a:gd name="connsiteX27" fmla="*/ 406326 w 1029204"/>
                <a:gd name="connsiteY27" fmla="*/ 1236758 h 1237616"/>
                <a:gd name="connsiteX28" fmla="*/ 230304 w 1029204"/>
                <a:gd name="connsiteY28" fmla="*/ 1059117 h 1237616"/>
                <a:gd name="connsiteX29" fmla="*/ 230494 w 1029204"/>
                <a:gd name="connsiteY29" fmla="*/ 706692 h 1237616"/>
                <a:gd name="connsiteX30" fmla="*/ 159247 w 1029204"/>
                <a:gd name="connsiteY30" fmla="*/ 614585 h 1237616"/>
                <a:gd name="connsiteX31" fmla="*/ 27040 w 1029204"/>
                <a:gd name="connsiteY31" fmla="*/ 451707 h 1237616"/>
                <a:gd name="connsiteX32" fmla="*/ 1323 w 1029204"/>
                <a:gd name="connsiteY32" fmla="*/ 162528 h 1237616"/>
                <a:gd name="connsiteX33" fmla="*/ 35613 w 1029204"/>
                <a:gd name="connsiteY33" fmla="*/ 38989 h 1237616"/>
                <a:gd name="connsiteX34" fmla="*/ 135149 w 1029204"/>
                <a:gd name="connsiteY34" fmla="*/ 8128 h 1237616"/>
                <a:gd name="connsiteX35" fmla="*/ 176964 w 1029204"/>
                <a:gd name="connsiteY35" fmla="*/ 98806 h 1237616"/>
                <a:gd name="connsiteX36" fmla="*/ 88667 w 1029204"/>
                <a:gd name="connsiteY36" fmla="*/ 153861 h 1237616"/>
                <a:gd name="connsiteX37" fmla="*/ 54663 w 1029204"/>
                <a:gd name="connsiteY37" fmla="*/ 146050 h 1237616"/>
                <a:gd name="connsiteX38" fmla="*/ 913246 w 1029204"/>
                <a:gd name="connsiteY38" fmla="*/ 983774 h 1237616"/>
                <a:gd name="connsiteX39" fmla="*/ 936678 w 1029204"/>
                <a:gd name="connsiteY39" fmla="*/ 983964 h 1237616"/>
                <a:gd name="connsiteX40" fmla="*/ 972778 w 1029204"/>
                <a:gd name="connsiteY40" fmla="*/ 926624 h 1237616"/>
                <a:gd name="connsiteX41" fmla="*/ 928391 w 1029204"/>
                <a:gd name="connsiteY41" fmla="*/ 879570 h 1237616"/>
                <a:gd name="connsiteX42" fmla="*/ 878194 w 1029204"/>
                <a:gd name="connsiteY42" fmla="*/ 925100 h 1237616"/>
                <a:gd name="connsiteX43" fmla="*/ 913342 w 1029204"/>
                <a:gd name="connsiteY43" fmla="*/ 983774 h 123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29204" h="1237616">
                  <a:moveTo>
                    <a:pt x="54758" y="146241"/>
                  </a:moveTo>
                  <a:cubicBezTo>
                    <a:pt x="63426" y="257969"/>
                    <a:pt x="68379" y="364172"/>
                    <a:pt x="82000" y="469329"/>
                  </a:cubicBezTo>
                  <a:cubicBezTo>
                    <a:pt x="85714" y="497999"/>
                    <a:pt x="111908" y="527145"/>
                    <a:pt x="134673" y="548767"/>
                  </a:cubicBezTo>
                  <a:cubicBezTo>
                    <a:pt x="154104" y="567150"/>
                    <a:pt x="178678" y="570293"/>
                    <a:pt x="202491" y="540576"/>
                  </a:cubicBezTo>
                  <a:cubicBezTo>
                    <a:pt x="233161" y="502475"/>
                    <a:pt x="281834" y="504190"/>
                    <a:pt x="313838" y="542862"/>
                  </a:cubicBezTo>
                  <a:cubicBezTo>
                    <a:pt x="332412" y="565436"/>
                    <a:pt x="347747" y="564959"/>
                    <a:pt x="370798" y="556101"/>
                  </a:cubicBezTo>
                  <a:cubicBezTo>
                    <a:pt x="422328" y="536480"/>
                    <a:pt x="456808" y="504857"/>
                    <a:pt x="461095" y="446088"/>
                  </a:cubicBezTo>
                  <a:cubicBezTo>
                    <a:pt x="469096" y="338741"/>
                    <a:pt x="478621" y="231489"/>
                    <a:pt x="488050" y="118046"/>
                  </a:cubicBezTo>
                  <a:cubicBezTo>
                    <a:pt x="470048" y="130334"/>
                    <a:pt x="458428" y="141097"/>
                    <a:pt x="444807" y="147098"/>
                  </a:cubicBezTo>
                  <a:cubicBezTo>
                    <a:pt x="406707" y="163957"/>
                    <a:pt x="372131" y="156623"/>
                    <a:pt x="348033" y="122142"/>
                  </a:cubicBezTo>
                  <a:cubicBezTo>
                    <a:pt x="323744" y="87567"/>
                    <a:pt x="328602" y="51276"/>
                    <a:pt x="357939" y="22511"/>
                  </a:cubicBezTo>
                  <a:cubicBezTo>
                    <a:pt x="387752" y="-6731"/>
                    <a:pt x="422899" y="-6064"/>
                    <a:pt x="457951" y="16320"/>
                  </a:cubicBezTo>
                  <a:cubicBezTo>
                    <a:pt x="517768" y="54515"/>
                    <a:pt x="552154" y="98711"/>
                    <a:pt x="536818" y="179578"/>
                  </a:cubicBezTo>
                  <a:cubicBezTo>
                    <a:pt x="519769" y="269399"/>
                    <a:pt x="521102" y="362744"/>
                    <a:pt x="513958" y="454470"/>
                  </a:cubicBezTo>
                  <a:cubicBezTo>
                    <a:pt x="507958" y="531527"/>
                    <a:pt x="455189" y="588582"/>
                    <a:pt x="370036" y="611061"/>
                  </a:cubicBezTo>
                  <a:cubicBezTo>
                    <a:pt x="310504" y="626777"/>
                    <a:pt x="284025" y="660019"/>
                    <a:pt x="284025" y="719931"/>
                  </a:cubicBezTo>
                  <a:cubicBezTo>
                    <a:pt x="284025" y="832612"/>
                    <a:pt x="283549" y="945388"/>
                    <a:pt x="284215" y="1058069"/>
                  </a:cubicBezTo>
                  <a:cubicBezTo>
                    <a:pt x="284692" y="1137793"/>
                    <a:pt x="328792" y="1183227"/>
                    <a:pt x="406802" y="1183703"/>
                  </a:cubicBezTo>
                  <a:cubicBezTo>
                    <a:pt x="530627" y="1184370"/>
                    <a:pt x="654452" y="1184275"/>
                    <a:pt x="778182" y="1183418"/>
                  </a:cubicBezTo>
                  <a:cubicBezTo>
                    <a:pt x="849524" y="1182942"/>
                    <a:pt x="895054" y="1138365"/>
                    <a:pt x="898768" y="1069785"/>
                  </a:cubicBezTo>
                  <a:cubicBezTo>
                    <a:pt x="900197" y="1044258"/>
                    <a:pt x="895435" y="1026827"/>
                    <a:pt x="870003" y="1012063"/>
                  </a:cubicBezTo>
                  <a:cubicBezTo>
                    <a:pt x="827426" y="987203"/>
                    <a:pt x="813901" y="942245"/>
                    <a:pt x="827902" y="897096"/>
                  </a:cubicBezTo>
                  <a:cubicBezTo>
                    <a:pt x="841523" y="853186"/>
                    <a:pt x="882100" y="823087"/>
                    <a:pt x="927439" y="823373"/>
                  </a:cubicBezTo>
                  <a:cubicBezTo>
                    <a:pt x="971539" y="823659"/>
                    <a:pt x="1012402" y="855663"/>
                    <a:pt x="1025356" y="900049"/>
                  </a:cubicBezTo>
                  <a:cubicBezTo>
                    <a:pt x="1037929" y="943388"/>
                    <a:pt x="1018879" y="986441"/>
                    <a:pt x="980207" y="1016063"/>
                  </a:cubicBezTo>
                  <a:cubicBezTo>
                    <a:pt x="966872" y="1026255"/>
                    <a:pt x="954585" y="1046353"/>
                    <a:pt x="953537" y="1062641"/>
                  </a:cubicBezTo>
                  <a:cubicBezTo>
                    <a:pt x="946965" y="1169511"/>
                    <a:pt x="880671" y="1235901"/>
                    <a:pt x="772943" y="1236758"/>
                  </a:cubicBezTo>
                  <a:cubicBezTo>
                    <a:pt x="650737" y="1237806"/>
                    <a:pt x="528532" y="1237996"/>
                    <a:pt x="406326" y="1236758"/>
                  </a:cubicBezTo>
                  <a:cubicBezTo>
                    <a:pt x="301551" y="1235805"/>
                    <a:pt x="230685" y="1163510"/>
                    <a:pt x="230304" y="1059117"/>
                  </a:cubicBezTo>
                  <a:cubicBezTo>
                    <a:pt x="229828" y="941673"/>
                    <a:pt x="229066" y="824135"/>
                    <a:pt x="230494" y="706692"/>
                  </a:cubicBezTo>
                  <a:cubicBezTo>
                    <a:pt x="231161" y="655161"/>
                    <a:pt x="198109" y="628491"/>
                    <a:pt x="159247" y="614585"/>
                  </a:cubicBezTo>
                  <a:cubicBezTo>
                    <a:pt x="68474" y="582105"/>
                    <a:pt x="35041" y="545243"/>
                    <a:pt x="27040" y="451707"/>
                  </a:cubicBezTo>
                  <a:cubicBezTo>
                    <a:pt x="18754" y="355314"/>
                    <a:pt x="11991" y="258636"/>
                    <a:pt x="1323" y="162528"/>
                  </a:cubicBezTo>
                  <a:cubicBezTo>
                    <a:pt x="-3916" y="115284"/>
                    <a:pt x="6181" y="76137"/>
                    <a:pt x="35613" y="38989"/>
                  </a:cubicBezTo>
                  <a:cubicBezTo>
                    <a:pt x="63426" y="3937"/>
                    <a:pt x="98383" y="-8922"/>
                    <a:pt x="135149" y="8128"/>
                  </a:cubicBezTo>
                  <a:cubicBezTo>
                    <a:pt x="170582" y="24606"/>
                    <a:pt x="189251" y="63183"/>
                    <a:pt x="176964" y="98806"/>
                  </a:cubicBezTo>
                  <a:cubicBezTo>
                    <a:pt x="162676" y="140335"/>
                    <a:pt x="132768" y="159290"/>
                    <a:pt x="88667" y="153861"/>
                  </a:cubicBezTo>
                  <a:cubicBezTo>
                    <a:pt x="79333" y="152717"/>
                    <a:pt x="70284" y="149765"/>
                    <a:pt x="54663" y="146050"/>
                  </a:cubicBezTo>
                  <a:close/>
                  <a:moveTo>
                    <a:pt x="913246" y="983774"/>
                  </a:moveTo>
                  <a:cubicBezTo>
                    <a:pt x="921057" y="983774"/>
                    <a:pt x="928867" y="983964"/>
                    <a:pt x="936678" y="983964"/>
                  </a:cubicBezTo>
                  <a:cubicBezTo>
                    <a:pt x="949727" y="964819"/>
                    <a:pt x="973635" y="945102"/>
                    <a:pt x="972778" y="926624"/>
                  </a:cubicBezTo>
                  <a:cubicBezTo>
                    <a:pt x="971920" y="909574"/>
                    <a:pt x="946965" y="884142"/>
                    <a:pt x="928391" y="879570"/>
                  </a:cubicBezTo>
                  <a:cubicBezTo>
                    <a:pt x="899340" y="872331"/>
                    <a:pt x="874099" y="894048"/>
                    <a:pt x="878194" y="925100"/>
                  </a:cubicBezTo>
                  <a:cubicBezTo>
                    <a:pt x="880957" y="945864"/>
                    <a:pt x="901054" y="964343"/>
                    <a:pt x="913342" y="98377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7E6F300D-9602-43D8-90CA-C0A386CB72A2}"/>
                </a:ext>
              </a:extLst>
            </p:cNvPr>
            <p:cNvSpPr/>
            <p:nvPr/>
          </p:nvSpPr>
          <p:spPr>
            <a:xfrm>
              <a:off x="5705708" y="2162160"/>
              <a:ext cx="993260" cy="811306"/>
            </a:xfrm>
            <a:custGeom>
              <a:avLst/>
              <a:gdLst>
                <a:gd name="connsiteX0" fmla="*/ 544787 w 993260"/>
                <a:gd name="connsiteY0" fmla="*/ 345772 h 811306"/>
                <a:gd name="connsiteX1" fmla="*/ 619463 w 993260"/>
                <a:gd name="connsiteY1" fmla="*/ 397683 h 811306"/>
                <a:gd name="connsiteX2" fmla="*/ 746050 w 993260"/>
                <a:gd name="connsiteY2" fmla="*/ 506459 h 811306"/>
                <a:gd name="connsiteX3" fmla="*/ 935216 w 993260"/>
                <a:gd name="connsiteY3" fmla="*/ 616091 h 811306"/>
                <a:gd name="connsiteX4" fmla="*/ 976460 w 993260"/>
                <a:gd name="connsiteY4" fmla="*/ 762205 h 811306"/>
                <a:gd name="connsiteX5" fmla="*/ 827870 w 993260"/>
                <a:gd name="connsiteY5" fmla="*/ 790304 h 811306"/>
                <a:gd name="connsiteX6" fmla="*/ 682137 w 993260"/>
                <a:gd name="connsiteY6" fmla="*/ 691625 h 811306"/>
                <a:gd name="connsiteX7" fmla="*/ 538024 w 993260"/>
                <a:gd name="connsiteY7" fmla="*/ 592755 h 811306"/>
                <a:gd name="connsiteX8" fmla="*/ 413532 w 993260"/>
                <a:gd name="connsiteY8" fmla="*/ 577706 h 811306"/>
                <a:gd name="connsiteX9" fmla="*/ 399435 w 993260"/>
                <a:gd name="connsiteY9" fmla="*/ 647429 h 811306"/>
                <a:gd name="connsiteX10" fmla="*/ 268276 w 993260"/>
                <a:gd name="connsiteY10" fmla="*/ 725819 h 811306"/>
                <a:gd name="connsiteX11" fmla="*/ 57964 w 993260"/>
                <a:gd name="connsiteY11" fmla="*/ 604947 h 811306"/>
                <a:gd name="connsiteX12" fmla="*/ 46058 w 993260"/>
                <a:gd name="connsiteY12" fmla="*/ 463977 h 811306"/>
                <a:gd name="connsiteX13" fmla="*/ 133878 w 993260"/>
                <a:gd name="connsiteY13" fmla="*/ 350344 h 811306"/>
                <a:gd name="connsiteX14" fmla="*/ 182741 w 993260"/>
                <a:gd name="connsiteY14" fmla="*/ 323198 h 811306"/>
                <a:gd name="connsiteX15" fmla="*/ 179503 w 993260"/>
                <a:gd name="connsiteY15" fmla="*/ 375204 h 811306"/>
                <a:gd name="connsiteX16" fmla="*/ 128925 w 993260"/>
                <a:gd name="connsiteY16" fmla="*/ 465025 h 811306"/>
                <a:gd name="connsiteX17" fmla="*/ 349715 w 993260"/>
                <a:gd name="connsiteY17" fmla="*/ 592946 h 811306"/>
                <a:gd name="connsiteX18" fmla="*/ 529356 w 993260"/>
                <a:gd name="connsiteY18" fmla="*/ 282621 h 811306"/>
                <a:gd name="connsiteX19" fmla="*/ 306471 w 993260"/>
                <a:gd name="connsiteY19" fmla="*/ 153272 h 811306"/>
                <a:gd name="connsiteX20" fmla="*/ 286373 w 993260"/>
                <a:gd name="connsiteY20" fmla="*/ 181751 h 811306"/>
                <a:gd name="connsiteX21" fmla="*/ 249131 w 993260"/>
                <a:gd name="connsiteY21" fmla="*/ 159082 h 811306"/>
                <a:gd name="connsiteX22" fmla="*/ 286373 w 993260"/>
                <a:gd name="connsiteY22" fmla="*/ 36305 h 811306"/>
                <a:gd name="connsiteX23" fmla="*/ 368765 w 993260"/>
                <a:gd name="connsiteY23" fmla="*/ 10682 h 811306"/>
                <a:gd name="connsiteX24" fmla="*/ 628130 w 993260"/>
                <a:gd name="connsiteY24" fmla="*/ 160701 h 811306"/>
                <a:gd name="connsiteX25" fmla="*/ 603937 w 993260"/>
                <a:gd name="connsiteY25" fmla="*/ 295861 h 811306"/>
                <a:gd name="connsiteX26" fmla="*/ 544787 w 993260"/>
                <a:gd name="connsiteY26" fmla="*/ 345677 h 811306"/>
                <a:gd name="connsiteX27" fmla="*/ 558884 w 993260"/>
                <a:gd name="connsiteY27" fmla="*/ 543130 h 811306"/>
                <a:gd name="connsiteX28" fmla="*/ 867017 w 993260"/>
                <a:gd name="connsiteY28" fmla="*/ 751156 h 811306"/>
                <a:gd name="connsiteX29" fmla="*/ 930930 w 993260"/>
                <a:gd name="connsiteY29" fmla="*/ 732963 h 811306"/>
                <a:gd name="connsiteX30" fmla="*/ 914071 w 993260"/>
                <a:gd name="connsiteY30" fmla="*/ 664478 h 811306"/>
                <a:gd name="connsiteX31" fmla="*/ 594317 w 993260"/>
                <a:gd name="connsiteY31" fmla="*/ 483027 h 811306"/>
                <a:gd name="connsiteX32" fmla="*/ 558884 w 993260"/>
                <a:gd name="connsiteY32" fmla="*/ 543130 h 811306"/>
                <a:gd name="connsiteX33" fmla="*/ 337046 w 993260"/>
                <a:gd name="connsiteY33" fmla="*/ 52783 h 811306"/>
                <a:gd name="connsiteX34" fmla="*/ 313901 w 993260"/>
                <a:gd name="connsiteY34" fmla="*/ 97074 h 811306"/>
                <a:gd name="connsiteX35" fmla="*/ 577934 w 993260"/>
                <a:gd name="connsiteY35" fmla="*/ 249284 h 811306"/>
                <a:gd name="connsiteX36" fmla="*/ 600984 w 993260"/>
                <a:gd name="connsiteY36" fmla="*/ 204707 h 811306"/>
                <a:gd name="connsiteX37" fmla="*/ 336951 w 993260"/>
                <a:gd name="connsiteY37" fmla="*/ 52783 h 811306"/>
                <a:gd name="connsiteX38" fmla="*/ 80062 w 993260"/>
                <a:gd name="connsiteY38" fmla="*/ 498267 h 811306"/>
                <a:gd name="connsiteX39" fmla="*/ 56154 w 993260"/>
                <a:gd name="connsiteY39" fmla="*/ 541892 h 811306"/>
                <a:gd name="connsiteX40" fmla="*/ 320378 w 993260"/>
                <a:gd name="connsiteY40" fmla="*/ 694958 h 811306"/>
                <a:gd name="connsiteX41" fmla="*/ 344666 w 993260"/>
                <a:gd name="connsiteY41" fmla="*/ 651239 h 811306"/>
                <a:gd name="connsiteX42" fmla="*/ 80157 w 993260"/>
                <a:gd name="connsiteY42" fmla="*/ 498267 h 811306"/>
                <a:gd name="connsiteX43" fmla="*/ 566694 w 993260"/>
                <a:gd name="connsiteY43" fmla="*/ 423496 h 811306"/>
                <a:gd name="connsiteX44" fmla="*/ 522593 w 993260"/>
                <a:gd name="connsiteY44" fmla="*/ 399302 h 811306"/>
                <a:gd name="connsiteX45" fmla="*/ 447632 w 993260"/>
                <a:gd name="connsiteY45" fmla="*/ 530843 h 811306"/>
                <a:gd name="connsiteX46" fmla="*/ 491447 w 993260"/>
                <a:gd name="connsiteY46" fmla="*/ 554274 h 811306"/>
                <a:gd name="connsiteX47" fmla="*/ 566694 w 993260"/>
                <a:gd name="connsiteY47" fmla="*/ 423496 h 81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93260" h="811306">
                  <a:moveTo>
                    <a:pt x="544787" y="345772"/>
                  </a:moveTo>
                  <a:cubicBezTo>
                    <a:pt x="577743" y="367679"/>
                    <a:pt x="616891" y="379967"/>
                    <a:pt x="619463" y="397683"/>
                  </a:cubicBezTo>
                  <a:cubicBezTo>
                    <a:pt x="630702" y="474074"/>
                    <a:pt x="700711" y="475883"/>
                    <a:pt x="746050" y="506459"/>
                  </a:cubicBezTo>
                  <a:cubicBezTo>
                    <a:pt x="806343" y="547130"/>
                    <a:pt x="872637" y="578753"/>
                    <a:pt x="935216" y="616091"/>
                  </a:cubicBezTo>
                  <a:cubicBezTo>
                    <a:pt x="993509" y="650858"/>
                    <a:pt x="1009130" y="709817"/>
                    <a:pt x="976460" y="762205"/>
                  </a:cubicBezTo>
                  <a:cubicBezTo>
                    <a:pt x="943694" y="814688"/>
                    <a:pt x="884639" y="826784"/>
                    <a:pt x="827870" y="790304"/>
                  </a:cubicBezTo>
                  <a:cubicBezTo>
                    <a:pt x="778530" y="758585"/>
                    <a:pt x="730619" y="724676"/>
                    <a:pt x="682137" y="691625"/>
                  </a:cubicBezTo>
                  <a:cubicBezTo>
                    <a:pt x="634988" y="659430"/>
                    <a:pt x="588030" y="627045"/>
                    <a:pt x="538024" y="592755"/>
                  </a:cubicBezTo>
                  <a:cubicBezTo>
                    <a:pt x="494495" y="644381"/>
                    <a:pt x="461633" y="590755"/>
                    <a:pt x="413532" y="577706"/>
                  </a:cubicBezTo>
                  <a:cubicBezTo>
                    <a:pt x="408389" y="601804"/>
                    <a:pt x="399911" y="624569"/>
                    <a:pt x="399435" y="647429"/>
                  </a:cubicBezTo>
                  <a:cubicBezTo>
                    <a:pt x="397625" y="724962"/>
                    <a:pt x="334094" y="763824"/>
                    <a:pt x="268276" y="725819"/>
                  </a:cubicBezTo>
                  <a:cubicBezTo>
                    <a:pt x="198267" y="685433"/>
                    <a:pt x="129592" y="642380"/>
                    <a:pt x="57964" y="604947"/>
                  </a:cubicBezTo>
                  <a:cubicBezTo>
                    <a:pt x="-22046" y="563132"/>
                    <a:pt x="-12616" y="521222"/>
                    <a:pt x="46058" y="463977"/>
                  </a:cubicBezTo>
                  <a:cubicBezTo>
                    <a:pt x="82157" y="428735"/>
                    <a:pt x="107875" y="390635"/>
                    <a:pt x="133878" y="350344"/>
                  </a:cubicBezTo>
                  <a:cubicBezTo>
                    <a:pt x="145689" y="331961"/>
                    <a:pt x="156262" y="304910"/>
                    <a:pt x="182741" y="323198"/>
                  </a:cubicBezTo>
                  <a:cubicBezTo>
                    <a:pt x="190457" y="328532"/>
                    <a:pt x="186361" y="359583"/>
                    <a:pt x="179503" y="375204"/>
                  </a:cubicBezTo>
                  <a:cubicBezTo>
                    <a:pt x="166454" y="405303"/>
                    <a:pt x="147499" y="432830"/>
                    <a:pt x="128925" y="465025"/>
                  </a:cubicBezTo>
                  <a:cubicBezTo>
                    <a:pt x="202839" y="507887"/>
                    <a:pt x="273705" y="548940"/>
                    <a:pt x="349715" y="592946"/>
                  </a:cubicBezTo>
                  <a:cubicBezTo>
                    <a:pt x="409627" y="489409"/>
                    <a:pt x="468110" y="388444"/>
                    <a:pt x="529356" y="282621"/>
                  </a:cubicBezTo>
                  <a:cubicBezTo>
                    <a:pt x="456490" y="240330"/>
                    <a:pt x="385814" y="199277"/>
                    <a:pt x="306471" y="153272"/>
                  </a:cubicBezTo>
                  <a:cubicBezTo>
                    <a:pt x="300375" y="162320"/>
                    <a:pt x="295898" y="176894"/>
                    <a:pt x="286373" y="181751"/>
                  </a:cubicBezTo>
                  <a:cubicBezTo>
                    <a:pt x="265133" y="192610"/>
                    <a:pt x="244178" y="184514"/>
                    <a:pt x="249131" y="159082"/>
                  </a:cubicBezTo>
                  <a:cubicBezTo>
                    <a:pt x="257322" y="117267"/>
                    <a:pt x="270657" y="76024"/>
                    <a:pt x="286373" y="36305"/>
                  </a:cubicBezTo>
                  <a:cubicBezTo>
                    <a:pt x="301899" y="-2843"/>
                    <a:pt x="334475" y="-8558"/>
                    <a:pt x="368765" y="10682"/>
                  </a:cubicBezTo>
                  <a:cubicBezTo>
                    <a:pt x="455918" y="59450"/>
                    <a:pt x="542691" y="108980"/>
                    <a:pt x="628130" y="160701"/>
                  </a:cubicBezTo>
                  <a:cubicBezTo>
                    <a:pt x="670326" y="186323"/>
                    <a:pt x="655086" y="260333"/>
                    <a:pt x="603937" y="295861"/>
                  </a:cubicBezTo>
                  <a:cubicBezTo>
                    <a:pt x="584411" y="309386"/>
                    <a:pt x="567456" y="326436"/>
                    <a:pt x="544787" y="345677"/>
                  </a:cubicBezTo>
                  <a:close/>
                  <a:moveTo>
                    <a:pt x="558884" y="543130"/>
                  </a:moveTo>
                  <a:cubicBezTo>
                    <a:pt x="662325" y="613901"/>
                    <a:pt x="763004" y="685052"/>
                    <a:pt x="867017" y="751156"/>
                  </a:cubicBezTo>
                  <a:cubicBezTo>
                    <a:pt x="880067" y="759443"/>
                    <a:pt x="917786" y="747536"/>
                    <a:pt x="930930" y="732963"/>
                  </a:cubicBezTo>
                  <a:cubicBezTo>
                    <a:pt x="951790" y="709913"/>
                    <a:pt x="941027" y="680099"/>
                    <a:pt x="914071" y="664478"/>
                  </a:cubicBezTo>
                  <a:cubicBezTo>
                    <a:pt x="808820" y="603518"/>
                    <a:pt x="702616" y="544273"/>
                    <a:pt x="594317" y="483027"/>
                  </a:cubicBezTo>
                  <a:cubicBezTo>
                    <a:pt x="581934" y="504077"/>
                    <a:pt x="571647" y="521413"/>
                    <a:pt x="558884" y="543130"/>
                  </a:cubicBezTo>
                  <a:close/>
                  <a:moveTo>
                    <a:pt x="337046" y="52783"/>
                  </a:moveTo>
                  <a:cubicBezTo>
                    <a:pt x="327902" y="70309"/>
                    <a:pt x="321235" y="82977"/>
                    <a:pt x="313901" y="97074"/>
                  </a:cubicBezTo>
                  <a:cubicBezTo>
                    <a:pt x="403150" y="148509"/>
                    <a:pt x="488684" y="197849"/>
                    <a:pt x="577934" y="249284"/>
                  </a:cubicBezTo>
                  <a:cubicBezTo>
                    <a:pt x="586887" y="231948"/>
                    <a:pt x="593555" y="219089"/>
                    <a:pt x="600984" y="204707"/>
                  </a:cubicBezTo>
                  <a:cubicBezTo>
                    <a:pt x="511544" y="153272"/>
                    <a:pt x="425915" y="103932"/>
                    <a:pt x="336951" y="52783"/>
                  </a:cubicBezTo>
                  <a:close/>
                  <a:moveTo>
                    <a:pt x="80062" y="498267"/>
                  </a:moveTo>
                  <a:cubicBezTo>
                    <a:pt x="70537" y="515603"/>
                    <a:pt x="63965" y="527509"/>
                    <a:pt x="56154" y="541892"/>
                  </a:cubicBezTo>
                  <a:cubicBezTo>
                    <a:pt x="145213" y="593517"/>
                    <a:pt x="231795" y="643714"/>
                    <a:pt x="320378" y="694958"/>
                  </a:cubicBezTo>
                  <a:cubicBezTo>
                    <a:pt x="329903" y="677813"/>
                    <a:pt x="336475" y="665907"/>
                    <a:pt x="344666" y="651239"/>
                  </a:cubicBezTo>
                  <a:cubicBezTo>
                    <a:pt x="256274" y="600089"/>
                    <a:pt x="170549" y="550559"/>
                    <a:pt x="80157" y="498267"/>
                  </a:cubicBezTo>
                  <a:close/>
                  <a:moveTo>
                    <a:pt x="566694" y="423496"/>
                  </a:moveTo>
                  <a:cubicBezTo>
                    <a:pt x="550406" y="414542"/>
                    <a:pt x="537738" y="407589"/>
                    <a:pt x="522593" y="399302"/>
                  </a:cubicBezTo>
                  <a:cubicBezTo>
                    <a:pt x="496400" y="445308"/>
                    <a:pt x="472492" y="487218"/>
                    <a:pt x="447632" y="530843"/>
                  </a:cubicBezTo>
                  <a:cubicBezTo>
                    <a:pt x="464015" y="539606"/>
                    <a:pt x="476302" y="546178"/>
                    <a:pt x="491447" y="554274"/>
                  </a:cubicBezTo>
                  <a:cubicBezTo>
                    <a:pt x="516497" y="510650"/>
                    <a:pt x="540596" y="468740"/>
                    <a:pt x="566694" y="42349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442E84F-E97E-4AA4-B2FD-C8DE5B504B27}"/>
                </a:ext>
              </a:extLst>
            </p:cNvPr>
            <p:cNvSpPr/>
            <p:nvPr/>
          </p:nvSpPr>
          <p:spPr>
            <a:xfrm>
              <a:off x="5590292" y="3034233"/>
              <a:ext cx="1030915" cy="260492"/>
            </a:xfrm>
            <a:custGeom>
              <a:avLst/>
              <a:gdLst>
                <a:gd name="connsiteX0" fmla="*/ 583527 w 1030915"/>
                <a:gd name="connsiteY0" fmla="*/ 208552 h 260492"/>
                <a:gd name="connsiteX1" fmla="*/ 961288 w 1030915"/>
                <a:gd name="connsiteY1" fmla="*/ 208552 h 260492"/>
                <a:gd name="connsiteX2" fmla="*/ 999007 w 1030915"/>
                <a:gd name="connsiteY2" fmla="*/ 209600 h 260492"/>
                <a:gd name="connsiteX3" fmla="*/ 1030916 w 1030915"/>
                <a:gd name="connsiteY3" fmla="*/ 235699 h 260492"/>
                <a:gd name="connsiteX4" fmla="*/ 1001007 w 1030915"/>
                <a:gd name="connsiteY4" fmla="*/ 258559 h 260492"/>
                <a:gd name="connsiteX5" fmla="*/ 972813 w 1030915"/>
                <a:gd name="connsiteY5" fmla="*/ 259606 h 260492"/>
                <a:gd name="connsiteX6" fmla="*/ 63462 w 1030915"/>
                <a:gd name="connsiteY6" fmla="*/ 259606 h 260492"/>
                <a:gd name="connsiteX7" fmla="*/ 978 w 1030915"/>
                <a:gd name="connsiteY7" fmla="*/ 197789 h 260492"/>
                <a:gd name="connsiteX8" fmla="*/ 42507 w 1030915"/>
                <a:gd name="connsiteY8" fmla="*/ 43579 h 260492"/>
                <a:gd name="connsiteX9" fmla="*/ 114420 w 1030915"/>
                <a:gd name="connsiteY9" fmla="*/ 2717 h 260492"/>
                <a:gd name="connsiteX10" fmla="*/ 457130 w 1030915"/>
                <a:gd name="connsiteY10" fmla="*/ 1288 h 260492"/>
                <a:gd name="connsiteX11" fmla="*/ 544950 w 1030915"/>
                <a:gd name="connsiteY11" fmla="*/ 76345 h 260492"/>
                <a:gd name="connsiteX12" fmla="*/ 583431 w 1030915"/>
                <a:gd name="connsiteY12" fmla="*/ 208457 h 260492"/>
                <a:gd name="connsiteX13" fmla="*/ 58890 w 1030915"/>
                <a:gd name="connsiteY13" fmla="*/ 205885 h 260492"/>
                <a:gd name="connsiteX14" fmla="*/ 514089 w 1030915"/>
                <a:gd name="connsiteY14" fmla="*/ 205885 h 260492"/>
                <a:gd name="connsiteX15" fmla="*/ 514089 w 1030915"/>
                <a:gd name="connsiteY15" fmla="*/ 162356 h 260492"/>
                <a:gd name="connsiteX16" fmla="*/ 58890 w 1030915"/>
                <a:gd name="connsiteY16" fmla="*/ 162356 h 260492"/>
                <a:gd name="connsiteX17" fmla="*/ 58890 w 1030915"/>
                <a:gd name="connsiteY17" fmla="*/ 205885 h 260492"/>
                <a:gd name="connsiteX18" fmla="*/ 84512 w 1030915"/>
                <a:gd name="connsiteY18" fmla="*/ 102063 h 260492"/>
                <a:gd name="connsiteX19" fmla="*/ 486372 w 1030915"/>
                <a:gd name="connsiteY19" fmla="*/ 102063 h 260492"/>
                <a:gd name="connsiteX20" fmla="*/ 453415 w 1030915"/>
                <a:gd name="connsiteY20" fmla="*/ 55390 h 260492"/>
                <a:gd name="connsiteX21" fmla="*/ 121088 w 1030915"/>
                <a:gd name="connsiteY21" fmla="*/ 55390 h 260492"/>
                <a:gd name="connsiteX22" fmla="*/ 84512 w 1030915"/>
                <a:gd name="connsiteY22" fmla="*/ 102063 h 26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30915" h="260492">
                  <a:moveTo>
                    <a:pt x="583527" y="208552"/>
                  </a:moveTo>
                  <a:cubicBezTo>
                    <a:pt x="704780" y="208552"/>
                    <a:pt x="832986" y="208552"/>
                    <a:pt x="961288" y="208552"/>
                  </a:cubicBezTo>
                  <a:cubicBezTo>
                    <a:pt x="973956" y="208552"/>
                    <a:pt x="988053" y="205123"/>
                    <a:pt x="999007" y="209600"/>
                  </a:cubicBezTo>
                  <a:cubicBezTo>
                    <a:pt x="1011199" y="214553"/>
                    <a:pt x="1020438" y="226650"/>
                    <a:pt x="1030916" y="235699"/>
                  </a:cubicBezTo>
                  <a:cubicBezTo>
                    <a:pt x="1021010" y="243509"/>
                    <a:pt x="1012152" y="253415"/>
                    <a:pt x="1001007" y="258559"/>
                  </a:cubicBezTo>
                  <a:cubicBezTo>
                    <a:pt x="993102" y="262178"/>
                    <a:pt x="982243" y="259606"/>
                    <a:pt x="972813" y="259606"/>
                  </a:cubicBezTo>
                  <a:cubicBezTo>
                    <a:pt x="669728" y="259606"/>
                    <a:pt x="366642" y="259702"/>
                    <a:pt x="63462" y="259606"/>
                  </a:cubicBezTo>
                  <a:cubicBezTo>
                    <a:pt x="3645" y="259606"/>
                    <a:pt x="8026" y="257797"/>
                    <a:pt x="978" y="197789"/>
                  </a:cubicBezTo>
                  <a:cubicBezTo>
                    <a:pt x="-5880" y="139020"/>
                    <a:pt x="24981" y="93014"/>
                    <a:pt x="42507" y="43579"/>
                  </a:cubicBezTo>
                  <a:cubicBezTo>
                    <a:pt x="49746" y="23386"/>
                    <a:pt x="88989" y="3670"/>
                    <a:pt x="114420" y="2717"/>
                  </a:cubicBezTo>
                  <a:cubicBezTo>
                    <a:pt x="228530" y="-1569"/>
                    <a:pt x="342830" y="241"/>
                    <a:pt x="457130" y="1288"/>
                  </a:cubicBezTo>
                  <a:cubicBezTo>
                    <a:pt x="509898" y="1765"/>
                    <a:pt x="533806" y="26053"/>
                    <a:pt x="544950" y="76345"/>
                  </a:cubicBezTo>
                  <a:cubicBezTo>
                    <a:pt x="554094" y="117589"/>
                    <a:pt x="568382" y="157689"/>
                    <a:pt x="583431" y="208457"/>
                  </a:cubicBezTo>
                  <a:close/>
                  <a:moveTo>
                    <a:pt x="58890" y="205885"/>
                  </a:moveTo>
                  <a:lnTo>
                    <a:pt x="514089" y="205885"/>
                  </a:lnTo>
                  <a:lnTo>
                    <a:pt x="514089" y="162356"/>
                  </a:lnTo>
                  <a:lnTo>
                    <a:pt x="58890" y="162356"/>
                  </a:lnTo>
                  <a:lnTo>
                    <a:pt x="58890" y="205885"/>
                  </a:lnTo>
                  <a:close/>
                  <a:moveTo>
                    <a:pt x="84512" y="102063"/>
                  </a:moveTo>
                  <a:lnTo>
                    <a:pt x="486372" y="102063"/>
                  </a:lnTo>
                  <a:cubicBezTo>
                    <a:pt x="496087" y="69583"/>
                    <a:pt x="485324" y="55295"/>
                    <a:pt x="453415" y="55390"/>
                  </a:cubicBezTo>
                  <a:cubicBezTo>
                    <a:pt x="342639" y="55676"/>
                    <a:pt x="231864" y="55676"/>
                    <a:pt x="121088" y="55390"/>
                  </a:cubicBezTo>
                  <a:cubicBezTo>
                    <a:pt x="90132" y="55390"/>
                    <a:pt x="78035" y="69202"/>
                    <a:pt x="84512" y="1020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2062F3A3-A329-427A-BDA3-30530F795DA1}"/>
                </a:ext>
              </a:extLst>
            </p:cNvPr>
            <p:cNvSpPr/>
            <p:nvPr/>
          </p:nvSpPr>
          <p:spPr>
            <a:xfrm>
              <a:off x="6571664" y="3589015"/>
              <a:ext cx="593059" cy="492292"/>
            </a:xfrm>
            <a:custGeom>
              <a:avLst/>
              <a:gdLst>
                <a:gd name="connsiteX0" fmla="*/ 296908 w 593059"/>
                <a:gd name="connsiteY0" fmla="*/ 491590 h 492292"/>
                <a:gd name="connsiteX1" fmla="*/ 54306 w 593059"/>
                <a:gd name="connsiteY1" fmla="*/ 492066 h 492292"/>
                <a:gd name="connsiteX2" fmla="*/ 14 w 593059"/>
                <a:gd name="connsiteY2" fmla="*/ 441012 h 492292"/>
                <a:gd name="connsiteX3" fmla="*/ 14 w 593059"/>
                <a:gd name="connsiteY3" fmla="*/ 50868 h 492292"/>
                <a:gd name="connsiteX4" fmla="*/ 48972 w 593059"/>
                <a:gd name="connsiteY4" fmla="*/ 4 h 492292"/>
                <a:gd name="connsiteX5" fmla="*/ 543701 w 593059"/>
                <a:gd name="connsiteY5" fmla="*/ 4 h 492292"/>
                <a:gd name="connsiteX6" fmla="*/ 593040 w 593059"/>
                <a:gd name="connsiteY6" fmla="*/ 50677 h 492292"/>
                <a:gd name="connsiteX7" fmla="*/ 593040 w 593059"/>
                <a:gd name="connsiteY7" fmla="*/ 440821 h 492292"/>
                <a:gd name="connsiteX8" fmla="*/ 539319 w 593059"/>
                <a:gd name="connsiteY8" fmla="*/ 492256 h 492292"/>
                <a:gd name="connsiteX9" fmla="*/ 296717 w 593059"/>
                <a:gd name="connsiteY9" fmla="*/ 491780 h 492292"/>
                <a:gd name="connsiteX10" fmla="*/ 296717 w 593059"/>
                <a:gd name="connsiteY10" fmla="*/ 491494 h 492292"/>
                <a:gd name="connsiteX11" fmla="*/ 54687 w 593059"/>
                <a:gd name="connsiteY11" fmla="*/ 55345 h 492292"/>
                <a:gd name="connsiteX12" fmla="*/ 54687 w 593059"/>
                <a:gd name="connsiteY12" fmla="*/ 433963 h 492292"/>
                <a:gd name="connsiteX13" fmla="*/ 537319 w 593059"/>
                <a:gd name="connsiteY13" fmla="*/ 433963 h 492292"/>
                <a:gd name="connsiteX14" fmla="*/ 537319 w 593059"/>
                <a:gd name="connsiteY14" fmla="*/ 55345 h 492292"/>
                <a:gd name="connsiteX15" fmla="*/ 54687 w 593059"/>
                <a:gd name="connsiteY15" fmla="*/ 55345 h 49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3059" h="492292">
                  <a:moveTo>
                    <a:pt x="296908" y="491590"/>
                  </a:moveTo>
                  <a:cubicBezTo>
                    <a:pt x="216040" y="491590"/>
                    <a:pt x="135173" y="490446"/>
                    <a:pt x="54306" y="492066"/>
                  </a:cubicBezTo>
                  <a:cubicBezTo>
                    <a:pt x="16968" y="492828"/>
                    <a:pt x="-558" y="482255"/>
                    <a:pt x="14" y="441012"/>
                  </a:cubicBezTo>
                  <a:cubicBezTo>
                    <a:pt x="1918" y="310995"/>
                    <a:pt x="1728" y="180884"/>
                    <a:pt x="14" y="50868"/>
                  </a:cubicBezTo>
                  <a:cubicBezTo>
                    <a:pt x="-463" y="14101"/>
                    <a:pt x="11634" y="-186"/>
                    <a:pt x="48972" y="4"/>
                  </a:cubicBezTo>
                  <a:cubicBezTo>
                    <a:pt x="213850" y="1147"/>
                    <a:pt x="378823" y="1147"/>
                    <a:pt x="543701" y="4"/>
                  </a:cubicBezTo>
                  <a:cubicBezTo>
                    <a:pt x="580848" y="-281"/>
                    <a:pt x="593516" y="13720"/>
                    <a:pt x="593040" y="50677"/>
                  </a:cubicBezTo>
                  <a:cubicBezTo>
                    <a:pt x="591421" y="180694"/>
                    <a:pt x="591040" y="310805"/>
                    <a:pt x="593040" y="440821"/>
                  </a:cubicBezTo>
                  <a:cubicBezTo>
                    <a:pt x="593707" y="481969"/>
                    <a:pt x="576943" y="493018"/>
                    <a:pt x="539319" y="492256"/>
                  </a:cubicBezTo>
                  <a:cubicBezTo>
                    <a:pt x="458452" y="490637"/>
                    <a:pt x="377585" y="491780"/>
                    <a:pt x="296717" y="491780"/>
                  </a:cubicBezTo>
                  <a:lnTo>
                    <a:pt x="296717" y="491494"/>
                  </a:lnTo>
                  <a:close/>
                  <a:moveTo>
                    <a:pt x="54687" y="55345"/>
                  </a:moveTo>
                  <a:lnTo>
                    <a:pt x="54687" y="433963"/>
                  </a:lnTo>
                  <a:lnTo>
                    <a:pt x="537319" y="433963"/>
                  </a:lnTo>
                  <a:lnTo>
                    <a:pt x="537319" y="55345"/>
                  </a:lnTo>
                  <a:lnTo>
                    <a:pt x="54687" y="5534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8523B573-16CA-4275-811F-3F0427E7785F}"/>
                </a:ext>
              </a:extLst>
            </p:cNvPr>
            <p:cNvSpPr/>
            <p:nvPr/>
          </p:nvSpPr>
          <p:spPr>
            <a:xfrm>
              <a:off x="5493237" y="3557968"/>
              <a:ext cx="633337" cy="328612"/>
            </a:xfrm>
            <a:custGeom>
              <a:avLst/>
              <a:gdLst>
                <a:gd name="connsiteX0" fmla="*/ 357779 w 633337"/>
                <a:gd name="connsiteY0" fmla="*/ 143066 h 328612"/>
                <a:gd name="connsiteX1" fmla="*/ 586284 w 633337"/>
                <a:gd name="connsiteY1" fmla="*/ 144209 h 328612"/>
                <a:gd name="connsiteX2" fmla="*/ 633338 w 633337"/>
                <a:gd name="connsiteY2" fmla="*/ 169069 h 328612"/>
                <a:gd name="connsiteX3" fmla="*/ 587141 w 633337"/>
                <a:gd name="connsiteY3" fmla="*/ 195167 h 328612"/>
                <a:gd name="connsiteX4" fmla="*/ 363685 w 633337"/>
                <a:gd name="connsiteY4" fmla="*/ 195167 h 328612"/>
                <a:gd name="connsiteX5" fmla="*/ 295867 w 633337"/>
                <a:gd name="connsiteY5" fmla="*/ 169831 h 328612"/>
                <a:gd name="connsiteX6" fmla="*/ 268054 w 633337"/>
                <a:gd name="connsiteY6" fmla="*/ 293275 h 328612"/>
                <a:gd name="connsiteX7" fmla="*/ 242146 w 633337"/>
                <a:gd name="connsiteY7" fmla="*/ 328613 h 328612"/>
                <a:gd name="connsiteX8" fmla="*/ 210618 w 633337"/>
                <a:gd name="connsiteY8" fmla="*/ 294227 h 328612"/>
                <a:gd name="connsiteX9" fmla="*/ 182710 w 633337"/>
                <a:gd name="connsiteY9" fmla="*/ 203549 h 328612"/>
                <a:gd name="connsiteX10" fmla="*/ 113177 w 633337"/>
                <a:gd name="connsiteY10" fmla="*/ 210312 h 328612"/>
                <a:gd name="connsiteX11" fmla="*/ 71934 w 633337"/>
                <a:gd name="connsiteY11" fmla="*/ 196501 h 328612"/>
                <a:gd name="connsiteX12" fmla="*/ 20 w 633337"/>
                <a:gd name="connsiteY12" fmla="*/ 168402 h 328612"/>
                <a:gd name="connsiteX13" fmla="*/ 73934 w 633337"/>
                <a:gd name="connsiteY13" fmla="*/ 143351 h 328612"/>
                <a:gd name="connsiteX14" fmla="*/ 102414 w 633337"/>
                <a:gd name="connsiteY14" fmla="*/ 143256 h 328612"/>
                <a:gd name="connsiteX15" fmla="*/ 158707 w 633337"/>
                <a:gd name="connsiteY15" fmla="*/ 108776 h 328612"/>
                <a:gd name="connsiteX16" fmla="*/ 184234 w 633337"/>
                <a:gd name="connsiteY16" fmla="*/ 87344 h 328612"/>
                <a:gd name="connsiteX17" fmla="*/ 211952 w 633337"/>
                <a:gd name="connsiteY17" fmla="*/ 113538 h 328612"/>
                <a:gd name="connsiteX18" fmla="*/ 237002 w 633337"/>
                <a:gd name="connsiteY18" fmla="*/ 193167 h 328612"/>
                <a:gd name="connsiteX19" fmla="*/ 272435 w 633337"/>
                <a:gd name="connsiteY19" fmla="*/ 35624 h 328612"/>
                <a:gd name="connsiteX20" fmla="*/ 303106 w 633337"/>
                <a:gd name="connsiteY20" fmla="*/ 0 h 328612"/>
                <a:gd name="connsiteX21" fmla="*/ 329109 w 633337"/>
                <a:gd name="connsiteY21" fmla="*/ 34576 h 328612"/>
                <a:gd name="connsiteX22" fmla="*/ 357970 w 633337"/>
                <a:gd name="connsiteY22" fmla="*/ 142970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3337" h="328612">
                  <a:moveTo>
                    <a:pt x="357779" y="143066"/>
                  </a:moveTo>
                  <a:cubicBezTo>
                    <a:pt x="437504" y="143066"/>
                    <a:pt x="511989" y="141542"/>
                    <a:pt x="586284" y="144209"/>
                  </a:cubicBezTo>
                  <a:cubicBezTo>
                    <a:pt x="602286" y="144780"/>
                    <a:pt x="617621" y="160401"/>
                    <a:pt x="633338" y="169069"/>
                  </a:cubicBezTo>
                  <a:cubicBezTo>
                    <a:pt x="618002" y="178213"/>
                    <a:pt x="602858" y="194596"/>
                    <a:pt x="587141" y="195167"/>
                  </a:cubicBezTo>
                  <a:cubicBezTo>
                    <a:pt x="512751" y="197930"/>
                    <a:pt x="438075" y="198311"/>
                    <a:pt x="363685" y="195167"/>
                  </a:cubicBezTo>
                  <a:cubicBezTo>
                    <a:pt x="341587" y="194215"/>
                    <a:pt x="320060" y="179261"/>
                    <a:pt x="295867" y="169831"/>
                  </a:cubicBezTo>
                  <a:cubicBezTo>
                    <a:pt x="288342" y="204311"/>
                    <a:pt x="279960" y="249269"/>
                    <a:pt x="268054" y="293275"/>
                  </a:cubicBezTo>
                  <a:cubicBezTo>
                    <a:pt x="264530" y="306419"/>
                    <a:pt x="251099" y="316897"/>
                    <a:pt x="242146" y="328613"/>
                  </a:cubicBezTo>
                  <a:cubicBezTo>
                    <a:pt x="231287" y="317278"/>
                    <a:pt x="216238" y="307753"/>
                    <a:pt x="210618" y="294227"/>
                  </a:cubicBezTo>
                  <a:cubicBezTo>
                    <a:pt x="199093" y="266795"/>
                    <a:pt x="192711" y="237173"/>
                    <a:pt x="182710" y="203549"/>
                  </a:cubicBezTo>
                  <a:cubicBezTo>
                    <a:pt x="159850" y="239078"/>
                    <a:pt x="138895" y="253460"/>
                    <a:pt x="113177" y="210312"/>
                  </a:cubicBezTo>
                  <a:cubicBezTo>
                    <a:pt x="107462" y="200787"/>
                    <a:pt x="86317" y="200120"/>
                    <a:pt x="71934" y="196501"/>
                  </a:cubicBezTo>
                  <a:cubicBezTo>
                    <a:pt x="45931" y="189929"/>
                    <a:pt x="-1123" y="213170"/>
                    <a:pt x="20" y="168402"/>
                  </a:cubicBezTo>
                  <a:cubicBezTo>
                    <a:pt x="1163" y="124587"/>
                    <a:pt x="47741" y="149352"/>
                    <a:pt x="73934" y="143351"/>
                  </a:cubicBezTo>
                  <a:cubicBezTo>
                    <a:pt x="82983" y="141256"/>
                    <a:pt x="93080" y="141923"/>
                    <a:pt x="102414" y="143256"/>
                  </a:cubicBezTo>
                  <a:cubicBezTo>
                    <a:pt x="131084" y="147447"/>
                    <a:pt x="150611" y="140399"/>
                    <a:pt x="158707" y="108776"/>
                  </a:cubicBezTo>
                  <a:cubicBezTo>
                    <a:pt x="161088" y="99441"/>
                    <a:pt x="177757" y="85630"/>
                    <a:pt x="184234" y="87344"/>
                  </a:cubicBezTo>
                  <a:cubicBezTo>
                    <a:pt x="195188" y="90297"/>
                    <a:pt x="206903" y="102394"/>
                    <a:pt x="211952" y="113538"/>
                  </a:cubicBezTo>
                  <a:cubicBezTo>
                    <a:pt x="221381" y="134588"/>
                    <a:pt x="226239" y="157639"/>
                    <a:pt x="237002" y="193167"/>
                  </a:cubicBezTo>
                  <a:cubicBezTo>
                    <a:pt x="250528" y="130969"/>
                    <a:pt x="259291" y="82772"/>
                    <a:pt x="272435" y="35624"/>
                  </a:cubicBezTo>
                  <a:cubicBezTo>
                    <a:pt x="276245" y="22003"/>
                    <a:pt x="292533" y="11811"/>
                    <a:pt x="303106" y="0"/>
                  </a:cubicBezTo>
                  <a:cubicBezTo>
                    <a:pt x="311964" y="11430"/>
                    <a:pt x="324823" y="21622"/>
                    <a:pt x="329109" y="34576"/>
                  </a:cubicBezTo>
                  <a:cubicBezTo>
                    <a:pt x="340444" y="68961"/>
                    <a:pt x="348064" y="104680"/>
                    <a:pt x="357970" y="14297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CEBF7D7A-866C-4B36-B71D-D2C35E6024A1}"/>
                </a:ext>
              </a:extLst>
            </p:cNvPr>
            <p:cNvSpPr/>
            <p:nvPr/>
          </p:nvSpPr>
          <p:spPr>
            <a:xfrm>
              <a:off x="4948088" y="2817131"/>
              <a:ext cx="521547" cy="602857"/>
            </a:xfrm>
            <a:custGeom>
              <a:avLst/>
              <a:gdLst>
                <a:gd name="connsiteX0" fmla="*/ 140261 w 521547"/>
                <a:gd name="connsiteY0" fmla="*/ 140190 h 602857"/>
                <a:gd name="connsiteX1" fmla="*/ 208270 w 521547"/>
                <a:gd name="connsiteY1" fmla="*/ 80659 h 602857"/>
                <a:gd name="connsiteX2" fmla="*/ 249132 w 521547"/>
                <a:gd name="connsiteY2" fmla="*/ 60561 h 602857"/>
                <a:gd name="connsiteX3" fmla="*/ 329523 w 521547"/>
                <a:gd name="connsiteY3" fmla="*/ 25605 h 602857"/>
                <a:gd name="connsiteX4" fmla="*/ 375529 w 521547"/>
                <a:gd name="connsiteY4" fmla="*/ 11222 h 602857"/>
                <a:gd name="connsiteX5" fmla="*/ 427250 w 521547"/>
                <a:gd name="connsiteY5" fmla="*/ 22461 h 602857"/>
                <a:gd name="connsiteX6" fmla="*/ 486971 w 521547"/>
                <a:gd name="connsiteY6" fmla="*/ 8079 h 602857"/>
                <a:gd name="connsiteX7" fmla="*/ 521547 w 521547"/>
                <a:gd name="connsiteY7" fmla="*/ 22842 h 602857"/>
                <a:gd name="connsiteX8" fmla="*/ 498782 w 521547"/>
                <a:gd name="connsiteY8" fmla="*/ 55989 h 602857"/>
                <a:gd name="connsiteX9" fmla="*/ 376100 w 521547"/>
                <a:gd name="connsiteY9" fmla="*/ 92565 h 602857"/>
                <a:gd name="connsiteX10" fmla="*/ 261610 w 521547"/>
                <a:gd name="connsiteY10" fmla="*/ 137904 h 602857"/>
                <a:gd name="connsiteX11" fmla="*/ 93208 w 521547"/>
                <a:gd name="connsiteY11" fmla="*/ 540717 h 602857"/>
                <a:gd name="connsiteX12" fmla="*/ 102257 w 521547"/>
                <a:gd name="connsiteY12" fmla="*/ 572244 h 602857"/>
                <a:gd name="connsiteX13" fmla="*/ 86540 w 521547"/>
                <a:gd name="connsiteY13" fmla="*/ 602058 h 602857"/>
                <a:gd name="connsiteX14" fmla="*/ 58823 w 521547"/>
                <a:gd name="connsiteY14" fmla="*/ 591866 h 602857"/>
                <a:gd name="connsiteX15" fmla="*/ 16722 w 521547"/>
                <a:gd name="connsiteY15" fmla="*/ 556147 h 602857"/>
                <a:gd name="connsiteX16" fmla="*/ 11579 w 521547"/>
                <a:gd name="connsiteY16" fmla="*/ 512046 h 602857"/>
                <a:gd name="connsiteX17" fmla="*/ 4625 w 521547"/>
                <a:gd name="connsiteY17" fmla="*/ 419178 h 602857"/>
                <a:gd name="connsiteX18" fmla="*/ 5864 w 521547"/>
                <a:gd name="connsiteY18" fmla="*/ 379458 h 602857"/>
                <a:gd name="connsiteX19" fmla="*/ 28724 w 521547"/>
                <a:gd name="connsiteY19" fmla="*/ 281732 h 602857"/>
                <a:gd name="connsiteX20" fmla="*/ 46250 w 521547"/>
                <a:gd name="connsiteY20" fmla="*/ 245727 h 602857"/>
                <a:gd name="connsiteX21" fmla="*/ 101780 w 521547"/>
                <a:gd name="connsiteY21" fmla="*/ 161812 h 602857"/>
                <a:gd name="connsiteX22" fmla="*/ 129117 w 521547"/>
                <a:gd name="connsiteY22" fmla="*/ 128665 h 602857"/>
                <a:gd name="connsiteX23" fmla="*/ 140261 w 521547"/>
                <a:gd name="connsiteY23" fmla="*/ 140286 h 60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1547" h="602857">
                  <a:moveTo>
                    <a:pt x="140261" y="140190"/>
                  </a:moveTo>
                  <a:cubicBezTo>
                    <a:pt x="170456" y="130856"/>
                    <a:pt x="205412" y="129903"/>
                    <a:pt x="208270" y="80659"/>
                  </a:cubicBezTo>
                  <a:cubicBezTo>
                    <a:pt x="208746" y="72658"/>
                    <a:pt x="238083" y="57037"/>
                    <a:pt x="249132" y="60561"/>
                  </a:cubicBezTo>
                  <a:cubicBezTo>
                    <a:pt x="292947" y="74468"/>
                    <a:pt x="315426" y="66657"/>
                    <a:pt x="329523" y="25605"/>
                  </a:cubicBezTo>
                  <a:cubicBezTo>
                    <a:pt x="338096" y="554"/>
                    <a:pt x="361241" y="-9638"/>
                    <a:pt x="375529" y="11222"/>
                  </a:cubicBezTo>
                  <a:cubicBezTo>
                    <a:pt x="392864" y="36558"/>
                    <a:pt x="408390" y="27224"/>
                    <a:pt x="427250" y="22461"/>
                  </a:cubicBezTo>
                  <a:cubicBezTo>
                    <a:pt x="447157" y="17413"/>
                    <a:pt x="466874" y="9412"/>
                    <a:pt x="486971" y="8079"/>
                  </a:cubicBezTo>
                  <a:cubicBezTo>
                    <a:pt x="498116" y="7317"/>
                    <a:pt x="510022" y="17604"/>
                    <a:pt x="521547" y="22842"/>
                  </a:cubicBezTo>
                  <a:cubicBezTo>
                    <a:pt x="514118" y="34272"/>
                    <a:pt x="509069" y="52275"/>
                    <a:pt x="498782" y="55989"/>
                  </a:cubicBezTo>
                  <a:cubicBezTo>
                    <a:pt x="458682" y="70467"/>
                    <a:pt x="416486" y="78945"/>
                    <a:pt x="376100" y="92565"/>
                  </a:cubicBezTo>
                  <a:cubicBezTo>
                    <a:pt x="337238" y="105615"/>
                    <a:pt x="298091" y="119426"/>
                    <a:pt x="261610" y="137904"/>
                  </a:cubicBezTo>
                  <a:cubicBezTo>
                    <a:pt x="101018" y="219057"/>
                    <a:pt x="38915" y="369267"/>
                    <a:pt x="93208" y="540717"/>
                  </a:cubicBezTo>
                  <a:cubicBezTo>
                    <a:pt x="96542" y="551289"/>
                    <a:pt x="103304" y="562148"/>
                    <a:pt x="102257" y="572244"/>
                  </a:cubicBezTo>
                  <a:cubicBezTo>
                    <a:pt x="101114" y="583008"/>
                    <a:pt x="94922" y="596247"/>
                    <a:pt x="86540" y="602058"/>
                  </a:cubicBezTo>
                  <a:cubicBezTo>
                    <a:pt x="81778" y="605392"/>
                    <a:pt x="67109" y="597581"/>
                    <a:pt x="58823" y="591866"/>
                  </a:cubicBezTo>
                  <a:cubicBezTo>
                    <a:pt x="43678" y="581389"/>
                    <a:pt x="26342" y="571006"/>
                    <a:pt x="16722" y="556147"/>
                  </a:cubicBezTo>
                  <a:cubicBezTo>
                    <a:pt x="9293" y="544622"/>
                    <a:pt x="5102" y="521762"/>
                    <a:pt x="11579" y="512046"/>
                  </a:cubicBezTo>
                  <a:cubicBezTo>
                    <a:pt x="34629" y="477471"/>
                    <a:pt x="33486" y="449658"/>
                    <a:pt x="4625" y="419178"/>
                  </a:cubicBezTo>
                  <a:cubicBezTo>
                    <a:pt x="-2137" y="412034"/>
                    <a:pt x="-1280" y="385364"/>
                    <a:pt x="5864" y="379458"/>
                  </a:cubicBezTo>
                  <a:cubicBezTo>
                    <a:pt x="39487" y="351455"/>
                    <a:pt x="46345" y="321737"/>
                    <a:pt x="28724" y="281732"/>
                  </a:cubicBezTo>
                  <a:cubicBezTo>
                    <a:pt x="25009" y="273445"/>
                    <a:pt x="36439" y="249823"/>
                    <a:pt x="46250" y="245727"/>
                  </a:cubicBezTo>
                  <a:cubicBezTo>
                    <a:pt x="84731" y="229440"/>
                    <a:pt x="105400" y="206484"/>
                    <a:pt x="101780" y="161812"/>
                  </a:cubicBezTo>
                  <a:cubicBezTo>
                    <a:pt x="100923" y="151620"/>
                    <a:pt x="119497" y="139809"/>
                    <a:pt x="129117" y="128665"/>
                  </a:cubicBezTo>
                  <a:cubicBezTo>
                    <a:pt x="132832" y="132570"/>
                    <a:pt x="136547" y="136476"/>
                    <a:pt x="140261" y="14028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DA997A46-2A98-474A-9181-05E88D27BF65}"/>
                </a:ext>
              </a:extLst>
            </p:cNvPr>
            <p:cNvSpPr/>
            <p:nvPr/>
          </p:nvSpPr>
          <p:spPr>
            <a:xfrm>
              <a:off x="6737127" y="2807208"/>
              <a:ext cx="473167" cy="612266"/>
            </a:xfrm>
            <a:custGeom>
              <a:avLst/>
              <a:gdLst>
                <a:gd name="connsiteX0" fmla="*/ 79724 w 473167"/>
                <a:gd name="connsiteY0" fmla="*/ 190 h 612266"/>
                <a:gd name="connsiteX1" fmla="*/ 169450 w 473167"/>
                <a:gd name="connsiteY1" fmla="*/ 47625 h 612266"/>
                <a:gd name="connsiteX2" fmla="*/ 214789 w 473167"/>
                <a:gd name="connsiteY2" fmla="*/ 67151 h 612266"/>
                <a:gd name="connsiteX3" fmla="*/ 276892 w 473167"/>
                <a:gd name="connsiteY3" fmla="*/ 102584 h 612266"/>
                <a:gd name="connsiteX4" fmla="*/ 314039 w 473167"/>
                <a:gd name="connsiteY4" fmla="*/ 126206 h 612266"/>
                <a:gd name="connsiteX5" fmla="*/ 366903 w 473167"/>
                <a:gd name="connsiteY5" fmla="*/ 177260 h 612266"/>
                <a:gd name="connsiteX6" fmla="*/ 400812 w 473167"/>
                <a:gd name="connsiteY6" fmla="*/ 216122 h 612266"/>
                <a:gd name="connsiteX7" fmla="*/ 434054 w 473167"/>
                <a:gd name="connsiteY7" fmla="*/ 279463 h 612266"/>
                <a:gd name="connsiteX8" fmla="*/ 449866 w 473167"/>
                <a:gd name="connsiteY8" fmla="*/ 323755 h 612266"/>
                <a:gd name="connsiteX9" fmla="*/ 464058 w 473167"/>
                <a:gd name="connsiteY9" fmla="*/ 396430 h 612266"/>
                <a:gd name="connsiteX10" fmla="*/ 470440 w 473167"/>
                <a:gd name="connsiteY10" fmla="*/ 438912 h 612266"/>
                <a:gd name="connsiteX11" fmla="*/ 465392 w 473167"/>
                <a:gd name="connsiteY11" fmla="*/ 520827 h 612266"/>
                <a:gd name="connsiteX12" fmla="*/ 423196 w 473167"/>
                <a:gd name="connsiteY12" fmla="*/ 581311 h 612266"/>
                <a:gd name="connsiteX13" fmla="*/ 384334 w 473167"/>
                <a:gd name="connsiteY13" fmla="*/ 612267 h 612266"/>
                <a:gd name="connsiteX14" fmla="*/ 375952 w 473167"/>
                <a:gd name="connsiteY14" fmla="*/ 562547 h 612266"/>
                <a:gd name="connsiteX15" fmla="*/ 395478 w 473167"/>
                <a:gd name="connsiteY15" fmla="*/ 455390 h 612266"/>
                <a:gd name="connsiteX16" fmla="*/ 238316 w 473167"/>
                <a:gd name="connsiteY16" fmla="*/ 163640 h 612266"/>
                <a:gd name="connsiteX17" fmla="*/ 36195 w 473167"/>
                <a:gd name="connsiteY17" fmla="*/ 82582 h 612266"/>
                <a:gd name="connsiteX18" fmla="*/ 0 w 473167"/>
                <a:gd name="connsiteY18" fmla="*/ 51816 h 612266"/>
                <a:gd name="connsiteX19" fmla="*/ 35338 w 473167"/>
                <a:gd name="connsiteY19" fmla="*/ 28194 h 612266"/>
                <a:gd name="connsiteX20" fmla="*/ 79724 w 473167"/>
                <a:gd name="connsiteY20" fmla="*/ 0 h 61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3167" h="612266">
                  <a:moveTo>
                    <a:pt x="79724" y="190"/>
                  </a:moveTo>
                  <a:cubicBezTo>
                    <a:pt x="85344" y="51721"/>
                    <a:pt x="127254" y="72295"/>
                    <a:pt x="169450" y="47625"/>
                  </a:cubicBezTo>
                  <a:cubicBezTo>
                    <a:pt x="193834" y="33433"/>
                    <a:pt x="210598" y="41624"/>
                    <a:pt x="214789" y="67151"/>
                  </a:cubicBezTo>
                  <a:cubicBezTo>
                    <a:pt x="221266" y="107252"/>
                    <a:pt x="240697" y="113348"/>
                    <a:pt x="276892" y="102584"/>
                  </a:cubicBezTo>
                  <a:cubicBezTo>
                    <a:pt x="286703" y="99631"/>
                    <a:pt x="313658" y="117253"/>
                    <a:pt x="314039" y="126206"/>
                  </a:cubicBezTo>
                  <a:cubicBezTo>
                    <a:pt x="315659" y="162877"/>
                    <a:pt x="335947" y="175831"/>
                    <a:pt x="366903" y="177260"/>
                  </a:cubicBezTo>
                  <a:cubicBezTo>
                    <a:pt x="394335" y="178498"/>
                    <a:pt x="398050" y="190690"/>
                    <a:pt x="400812" y="216122"/>
                  </a:cubicBezTo>
                  <a:cubicBezTo>
                    <a:pt x="403193" y="238125"/>
                    <a:pt x="423291" y="257937"/>
                    <a:pt x="434054" y="279463"/>
                  </a:cubicBezTo>
                  <a:cubicBezTo>
                    <a:pt x="441198" y="293846"/>
                    <a:pt x="454533" y="313373"/>
                    <a:pt x="449866" y="323755"/>
                  </a:cubicBezTo>
                  <a:cubicBezTo>
                    <a:pt x="436340" y="353759"/>
                    <a:pt x="437198" y="374332"/>
                    <a:pt x="464058" y="396430"/>
                  </a:cubicBezTo>
                  <a:cubicBezTo>
                    <a:pt x="472726" y="403574"/>
                    <a:pt x="475964" y="435197"/>
                    <a:pt x="470440" y="438912"/>
                  </a:cubicBezTo>
                  <a:cubicBezTo>
                    <a:pt x="422910" y="471011"/>
                    <a:pt x="444817" y="499396"/>
                    <a:pt x="465392" y="520827"/>
                  </a:cubicBezTo>
                  <a:cubicBezTo>
                    <a:pt x="449866" y="543497"/>
                    <a:pt x="438245" y="563880"/>
                    <a:pt x="423196" y="581311"/>
                  </a:cubicBezTo>
                  <a:cubicBezTo>
                    <a:pt x="412623" y="593693"/>
                    <a:pt x="397383" y="602075"/>
                    <a:pt x="384334" y="612267"/>
                  </a:cubicBezTo>
                  <a:cubicBezTo>
                    <a:pt x="381286" y="595693"/>
                    <a:pt x="374047" y="578549"/>
                    <a:pt x="375952" y="562547"/>
                  </a:cubicBezTo>
                  <a:cubicBezTo>
                    <a:pt x="380333" y="526542"/>
                    <a:pt x="393668" y="491395"/>
                    <a:pt x="395478" y="455390"/>
                  </a:cubicBezTo>
                  <a:cubicBezTo>
                    <a:pt x="401955" y="327279"/>
                    <a:pt x="354425" y="223933"/>
                    <a:pt x="238316" y="163640"/>
                  </a:cubicBezTo>
                  <a:cubicBezTo>
                    <a:pt x="174212" y="130302"/>
                    <a:pt x="103251" y="110490"/>
                    <a:pt x="36195" y="82582"/>
                  </a:cubicBezTo>
                  <a:cubicBezTo>
                    <a:pt x="22288" y="76771"/>
                    <a:pt x="12002" y="62294"/>
                    <a:pt x="0" y="51816"/>
                  </a:cubicBezTo>
                  <a:cubicBezTo>
                    <a:pt x="11811" y="43910"/>
                    <a:pt x="23432" y="35909"/>
                    <a:pt x="35338" y="28194"/>
                  </a:cubicBezTo>
                  <a:cubicBezTo>
                    <a:pt x="48578" y="19526"/>
                    <a:pt x="62103" y="11144"/>
                    <a:pt x="7972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54AFE89D-DC73-4C99-8D4D-74CC2879FC02}"/>
                </a:ext>
              </a:extLst>
            </p:cNvPr>
            <p:cNvSpPr/>
            <p:nvPr/>
          </p:nvSpPr>
          <p:spPr>
            <a:xfrm>
              <a:off x="5614550" y="4182706"/>
              <a:ext cx="413375" cy="368719"/>
            </a:xfrm>
            <a:custGeom>
              <a:avLst/>
              <a:gdLst>
                <a:gd name="connsiteX0" fmla="*/ 189032 w 413375"/>
                <a:gd name="connsiteY0" fmla="*/ 7 h 368719"/>
                <a:gd name="connsiteX1" fmla="*/ 399439 w 413375"/>
                <a:gd name="connsiteY1" fmla="*/ 132499 h 368719"/>
                <a:gd name="connsiteX2" fmla="*/ 348004 w 413375"/>
                <a:gd name="connsiteY2" fmla="*/ 354051 h 368719"/>
                <a:gd name="connsiteX3" fmla="*/ 295807 w 413375"/>
                <a:gd name="connsiteY3" fmla="*/ 368719 h 368719"/>
                <a:gd name="connsiteX4" fmla="*/ 312857 w 413375"/>
                <a:gd name="connsiteY4" fmla="*/ 318237 h 368719"/>
                <a:gd name="connsiteX5" fmla="*/ 324573 w 413375"/>
                <a:gd name="connsiteY5" fmla="*/ 107068 h 368719"/>
                <a:gd name="connsiteX6" fmla="*/ 127215 w 413375"/>
                <a:gd name="connsiteY6" fmla="*/ 73254 h 368719"/>
                <a:gd name="connsiteX7" fmla="*/ 71303 w 413375"/>
                <a:gd name="connsiteY7" fmla="*/ 277089 h 368719"/>
                <a:gd name="connsiteX8" fmla="*/ 77875 w 413375"/>
                <a:gd name="connsiteY8" fmla="*/ 289471 h 368719"/>
                <a:gd name="connsiteX9" fmla="*/ 71113 w 413375"/>
                <a:gd name="connsiteY9" fmla="*/ 334810 h 368719"/>
                <a:gd name="connsiteX10" fmla="*/ 33775 w 413375"/>
                <a:gd name="connsiteY10" fmla="*/ 314141 h 368719"/>
                <a:gd name="connsiteX11" fmla="*/ 24440 w 413375"/>
                <a:gd name="connsiteY11" fmla="*/ 111068 h 368719"/>
                <a:gd name="connsiteX12" fmla="*/ 188842 w 413375"/>
                <a:gd name="connsiteY12" fmla="*/ 7 h 36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3375" h="368719">
                  <a:moveTo>
                    <a:pt x="189032" y="7"/>
                  </a:moveTo>
                  <a:cubicBezTo>
                    <a:pt x="293807" y="-660"/>
                    <a:pt x="366578" y="48870"/>
                    <a:pt x="399439" y="132499"/>
                  </a:cubicBezTo>
                  <a:cubicBezTo>
                    <a:pt x="429538" y="209080"/>
                    <a:pt x="410203" y="299282"/>
                    <a:pt x="348004" y="354051"/>
                  </a:cubicBezTo>
                  <a:cubicBezTo>
                    <a:pt x="335812" y="364814"/>
                    <a:pt x="313429" y="364147"/>
                    <a:pt x="295807" y="368719"/>
                  </a:cubicBezTo>
                  <a:cubicBezTo>
                    <a:pt x="301237" y="351670"/>
                    <a:pt x="301808" y="330143"/>
                    <a:pt x="312857" y="318237"/>
                  </a:cubicBezTo>
                  <a:cubicBezTo>
                    <a:pt x="371436" y="255467"/>
                    <a:pt x="377341" y="172600"/>
                    <a:pt x="324573" y="107068"/>
                  </a:cubicBezTo>
                  <a:cubicBezTo>
                    <a:pt x="277424" y="48489"/>
                    <a:pt x="191509" y="33725"/>
                    <a:pt x="127215" y="73254"/>
                  </a:cubicBezTo>
                  <a:cubicBezTo>
                    <a:pt x="57397" y="116212"/>
                    <a:pt x="34346" y="200032"/>
                    <a:pt x="71303" y="277089"/>
                  </a:cubicBezTo>
                  <a:cubicBezTo>
                    <a:pt x="73399" y="281375"/>
                    <a:pt x="78256" y="285566"/>
                    <a:pt x="77875" y="289471"/>
                  </a:cubicBezTo>
                  <a:cubicBezTo>
                    <a:pt x="76447" y="304616"/>
                    <a:pt x="73494" y="319666"/>
                    <a:pt x="71113" y="334810"/>
                  </a:cubicBezTo>
                  <a:cubicBezTo>
                    <a:pt x="58349" y="328143"/>
                    <a:pt x="40537" y="324714"/>
                    <a:pt x="33775" y="314141"/>
                  </a:cubicBezTo>
                  <a:cubicBezTo>
                    <a:pt x="-8135" y="248895"/>
                    <a:pt x="-10802" y="179648"/>
                    <a:pt x="24440" y="111068"/>
                  </a:cubicBezTo>
                  <a:cubicBezTo>
                    <a:pt x="61683" y="38773"/>
                    <a:pt x="122929" y="2197"/>
                    <a:pt x="188842" y="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BA7EBA4D-750D-469D-BA61-97EB58F4E49D}"/>
                </a:ext>
              </a:extLst>
            </p:cNvPr>
            <p:cNvSpPr/>
            <p:nvPr/>
          </p:nvSpPr>
          <p:spPr>
            <a:xfrm>
              <a:off x="6677405" y="4155766"/>
              <a:ext cx="409194" cy="51961"/>
            </a:xfrm>
            <a:custGeom>
              <a:avLst/>
              <a:gdLst>
                <a:gd name="connsiteX0" fmla="*/ 205454 w 409194"/>
                <a:gd name="connsiteY0" fmla="*/ 562 h 51961"/>
                <a:gd name="connsiteX1" fmla="*/ 371285 w 409194"/>
                <a:gd name="connsiteY1" fmla="*/ 1705 h 51961"/>
                <a:gd name="connsiteX2" fmla="*/ 409194 w 409194"/>
                <a:gd name="connsiteY2" fmla="*/ 26089 h 51961"/>
                <a:gd name="connsiteX3" fmla="*/ 371189 w 409194"/>
                <a:gd name="connsiteY3" fmla="*/ 50569 h 51961"/>
                <a:gd name="connsiteX4" fmla="*/ 34766 w 409194"/>
                <a:gd name="connsiteY4" fmla="*/ 50569 h 51961"/>
                <a:gd name="connsiteX5" fmla="*/ 0 w 409194"/>
                <a:gd name="connsiteY5" fmla="*/ 28566 h 51961"/>
                <a:gd name="connsiteX6" fmla="*/ 34957 w 409194"/>
                <a:gd name="connsiteY6" fmla="*/ 1705 h 51961"/>
                <a:gd name="connsiteX7" fmla="*/ 205454 w 409194"/>
                <a:gd name="connsiteY7" fmla="*/ 372 h 5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194" h="51961">
                  <a:moveTo>
                    <a:pt x="205454" y="562"/>
                  </a:moveTo>
                  <a:cubicBezTo>
                    <a:pt x="260699" y="562"/>
                    <a:pt x="316135" y="-1057"/>
                    <a:pt x="371285" y="1705"/>
                  </a:cubicBezTo>
                  <a:cubicBezTo>
                    <a:pt x="384239" y="2372"/>
                    <a:pt x="396526" y="17612"/>
                    <a:pt x="409194" y="26089"/>
                  </a:cubicBezTo>
                  <a:cubicBezTo>
                    <a:pt x="396526" y="34662"/>
                    <a:pt x="383953" y="50378"/>
                    <a:pt x="371189" y="50569"/>
                  </a:cubicBezTo>
                  <a:cubicBezTo>
                    <a:pt x="259080" y="52474"/>
                    <a:pt x="146876" y="52378"/>
                    <a:pt x="34766" y="50569"/>
                  </a:cubicBezTo>
                  <a:cubicBezTo>
                    <a:pt x="23051" y="50378"/>
                    <a:pt x="11621" y="36281"/>
                    <a:pt x="0" y="28566"/>
                  </a:cubicBezTo>
                  <a:cubicBezTo>
                    <a:pt x="11621" y="19136"/>
                    <a:pt x="22860" y="2277"/>
                    <a:pt x="34957" y="1705"/>
                  </a:cubicBezTo>
                  <a:cubicBezTo>
                    <a:pt x="91726" y="-1152"/>
                    <a:pt x="148590" y="467"/>
                    <a:pt x="205454" y="37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686F3B23-14B3-4F75-B757-919DA3272192}"/>
                </a:ext>
              </a:extLst>
            </p:cNvPr>
            <p:cNvSpPr/>
            <p:nvPr/>
          </p:nvSpPr>
          <p:spPr>
            <a:xfrm>
              <a:off x="5782922" y="3879627"/>
              <a:ext cx="128714" cy="243363"/>
            </a:xfrm>
            <a:custGeom>
              <a:avLst/>
              <a:gdLst>
                <a:gd name="connsiteX0" fmla="*/ 44853 w 128714"/>
                <a:gd name="connsiteY0" fmla="*/ 155162 h 243363"/>
                <a:gd name="connsiteX1" fmla="*/ 18279 w 128714"/>
                <a:gd name="connsiteY1" fmla="*/ 88583 h 243363"/>
                <a:gd name="connsiteX2" fmla="*/ 70285 w 128714"/>
                <a:gd name="connsiteY2" fmla="*/ 20765 h 243363"/>
                <a:gd name="connsiteX3" fmla="*/ 118672 w 128714"/>
                <a:gd name="connsiteY3" fmla="*/ 0 h 243363"/>
                <a:gd name="connsiteX4" fmla="*/ 109433 w 128714"/>
                <a:gd name="connsiteY4" fmla="*/ 53816 h 243363"/>
                <a:gd name="connsiteX5" fmla="*/ 85144 w 128714"/>
                <a:gd name="connsiteY5" fmla="*/ 88487 h 243363"/>
                <a:gd name="connsiteX6" fmla="*/ 106861 w 128714"/>
                <a:gd name="connsiteY6" fmla="*/ 160973 h 243363"/>
                <a:gd name="connsiteX7" fmla="*/ 48759 w 128714"/>
                <a:gd name="connsiteY7" fmla="*/ 236029 h 243363"/>
                <a:gd name="connsiteX8" fmla="*/ 8373 w 128714"/>
                <a:gd name="connsiteY8" fmla="*/ 243364 h 243363"/>
                <a:gd name="connsiteX9" fmla="*/ 9706 w 128714"/>
                <a:gd name="connsiteY9" fmla="*/ 205359 h 243363"/>
                <a:gd name="connsiteX10" fmla="*/ 44853 w 128714"/>
                <a:gd name="connsiteY10" fmla="*/ 155067 h 24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714" h="243363">
                  <a:moveTo>
                    <a:pt x="44853" y="155162"/>
                  </a:moveTo>
                  <a:cubicBezTo>
                    <a:pt x="-7915" y="135636"/>
                    <a:pt x="-10487" y="128397"/>
                    <a:pt x="18279" y="88583"/>
                  </a:cubicBezTo>
                  <a:cubicBezTo>
                    <a:pt x="34947" y="65437"/>
                    <a:pt x="50092" y="40481"/>
                    <a:pt x="70285" y="20765"/>
                  </a:cubicBezTo>
                  <a:cubicBezTo>
                    <a:pt x="82001" y="9334"/>
                    <a:pt x="102289" y="6667"/>
                    <a:pt x="118672" y="0"/>
                  </a:cubicBezTo>
                  <a:cubicBezTo>
                    <a:pt x="115815" y="18002"/>
                    <a:pt x="115338" y="36862"/>
                    <a:pt x="109433" y="53816"/>
                  </a:cubicBezTo>
                  <a:cubicBezTo>
                    <a:pt x="105051" y="66484"/>
                    <a:pt x="93717" y="76676"/>
                    <a:pt x="85144" y="88487"/>
                  </a:cubicBezTo>
                  <a:cubicBezTo>
                    <a:pt x="137627" y="108299"/>
                    <a:pt x="139913" y="116491"/>
                    <a:pt x="106861" y="160973"/>
                  </a:cubicBezTo>
                  <a:cubicBezTo>
                    <a:pt x="88002" y="186404"/>
                    <a:pt x="70571" y="213360"/>
                    <a:pt x="48759" y="236029"/>
                  </a:cubicBezTo>
                  <a:cubicBezTo>
                    <a:pt x="41043" y="244030"/>
                    <a:pt x="22184" y="241268"/>
                    <a:pt x="8373" y="243364"/>
                  </a:cubicBezTo>
                  <a:cubicBezTo>
                    <a:pt x="8563" y="230600"/>
                    <a:pt x="4848" y="216027"/>
                    <a:pt x="9706" y="205359"/>
                  </a:cubicBezTo>
                  <a:cubicBezTo>
                    <a:pt x="17517" y="188500"/>
                    <a:pt x="31042" y="174212"/>
                    <a:pt x="44853" y="15506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47404F3F-7672-4A58-B654-EF9EC166CB7B}"/>
                </a:ext>
              </a:extLst>
            </p:cNvPr>
            <p:cNvSpPr/>
            <p:nvPr/>
          </p:nvSpPr>
          <p:spPr>
            <a:xfrm>
              <a:off x="5937694" y="3954248"/>
              <a:ext cx="188976" cy="198810"/>
            </a:xfrm>
            <a:custGeom>
              <a:avLst/>
              <a:gdLst>
                <a:gd name="connsiteX0" fmla="*/ 125254 w 188976"/>
                <a:gd name="connsiteY0" fmla="*/ 75303 h 198810"/>
                <a:gd name="connsiteX1" fmla="*/ 119634 w 188976"/>
                <a:gd name="connsiteY1" fmla="*/ 150169 h 198810"/>
                <a:gd name="connsiteX2" fmla="*/ 42577 w 188976"/>
                <a:gd name="connsiteY2" fmla="*/ 196556 h 198810"/>
                <a:gd name="connsiteX3" fmla="*/ 0 w 188976"/>
                <a:gd name="connsiteY3" fmla="*/ 195508 h 198810"/>
                <a:gd name="connsiteX4" fmla="*/ 16669 w 188976"/>
                <a:gd name="connsiteY4" fmla="*/ 153503 h 198810"/>
                <a:gd name="connsiteX5" fmla="*/ 59722 w 188976"/>
                <a:gd name="connsiteY5" fmla="*/ 125118 h 198810"/>
                <a:gd name="connsiteX6" fmla="*/ 37052 w 188976"/>
                <a:gd name="connsiteY6" fmla="*/ 80446 h 198810"/>
                <a:gd name="connsiteX7" fmla="*/ 75724 w 188976"/>
                <a:gd name="connsiteY7" fmla="*/ 43870 h 198810"/>
                <a:gd name="connsiteX8" fmla="*/ 144304 w 188976"/>
                <a:gd name="connsiteY8" fmla="*/ 1770 h 198810"/>
                <a:gd name="connsiteX9" fmla="*/ 188976 w 188976"/>
                <a:gd name="connsiteY9" fmla="*/ 5961 h 198810"/>
                <a:gd name="connsiteX10" fmla="*/ 171641 w 188976"/>
                <a:gd name="connsiteY10" fmla="*/ 44251 h 198810"/>
                <a:gd name="connsiteX11" fmla="*/ 125254 w 188976"/>
                <a:gd name="connsiteY11" fmla="*/ 75207 h 1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8976" h="198810">
                  <a:moveTo>
                    <a:pt x="125254" y="75303"/>
                  </a:moveTo>
                  <a:cubicBezTo>
                    <a:pt x="165830" y="115213"/>
                    <a:pt x="165164" y="121404"/>
                    <a:pt x="119634" y="150169"/>
                  </a:cubicBezTo>
                  <a:cubicBezTo>
                    <a:pt x="94202" y="166171"/>
                    <a:pt x="69533" y="183983"/>
                    <a:pt x="42577" y="196556"/>
                  </a:cubicBezTo>
                  <a:cubicBezTo>
                    <a:pt x="31052" y="201890"/>
                    <a:pt x="14383" y="196175"/>
                    <a:pt x="0" y="195508"/>
                  </a:cubicBezTo>
                  <a:cubicBezTo>
                    <a:pt x="5239" y="181221"/>
                    <a:pt x="7239" y="164171"/>
                    <a:pt x="16669" y="153503"/>
                  </a:cubicBezTo>
                  <a:cubicBezTo>
                    <a:pt x="27623" y="141121"/>
                    <a:pt x="45053" y="134358"/>
                    <a:pt x="59722" y="125118"/>
                  </a:cubicBezTo>
                  <a:cubicBezTo>
                    <a:pt x="51054" y="109212"/>
                    <a:pt x="33814" y="91876"/>
                    <a:pt x="37052" y="80446"/>
                  </a:cubicBezTo>
                  <a:cubicBezTo>
                    <a:pt x="41243" y="65682"/>
                    <a:pt x="61055" y="54348"/>
                    <a:pt x="75724" y="43870"/>
                  </a:cubicBezTo>
                  <a:cubicBezTo>
                    <a:pt x="97631" y="28344"/>
                    <a:pt x="119825" y="12057"/>
                    <a:pt x="144304" y="1770"/>
                  </a:cubicBezTo>
                  <a:cubicBezTo>
                    <a:pt x="156496" y="-3374"/>
                    <a:pt x="173927" y="4151"/>
                    <a:pt x="188976" y="5961"/>
                  </a:cubicBezTo>
                  <a:cubicBezTo>
                    <a:pt x="183452" y="18915"/>
                    <a:pt x="180689" y="34631"/>
                    <a:pt x="171641" y="44251"/>
                  </a:cubicBezTo>
                  <a:cubicBezTo>
                    <a:pt x="160020" y="56443"/>
                    <a:pt x="143161" y="63682"/>
                    <a:pt x="125254" y="752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DE1C5E9B-58D2-4B35-A48A-4424F8721F99}"/>
                </a:ext>
              </a:extLst>
            </p:cNvPr>
            <p:cNvSpPr/>
            <p:nvPr/>
          </p:nvSpPr>
          <p:spPr>
            <a:xfrm>
              <a:off x="5609026" y="3893248"/>
              <a:ext cx="117322" cy="266795"/>
            </a:xfrm>
            <a:custGeom>
              <a:avLst/>
              <a:gdLst>
                <a:gd name="connsiteX0" fmla="*/ 60349 w 117322"/>
                <a:gd name="connsiteY0" fmla="*/ 97060 h 266795"/>
                <a:gd name="connsiteX1" fmla="*/ 115118 w 117322"/>
                <a:gd name="connsiteY1" fmla="*/ 144780 h 266795"/>
                <a:gd name="connsiteX2" fmla="*/ 96258 w 117322"/>
                <a:gd name="connsiteY2" fmla="*/ 242221 h 266795"/>
                <a:gd name="connsiteX3" fmla="*/ 68064 w 117322"/>
                <a:gd name="connsiteY3" fmla="*/ 266795 h 266795"/>
                <a:gd name="connsiteX4" fmla="*/ 48347 w 117322"/>
                <a:gd name="connsiteY4" fmla="*/ 235648 h 266795"/>
                <a:gd name="connsiteX5" fmla="*/ 54158 w 117322"/>
                <a:gd name="connsiteY5" fmla="*/ 175165 h 266795"/>
                <a:gd name="connsiteX6" fmla="*/ 2342 w 117322"/>
                <a:gd name="connsiteY6" fmla="*/ 122206 h 266795"/>
                <a:gd name="connsiteX7" fmla="*/ 21106 w 117322"/>
                <a:gd name="connsiteY7" fmla="*/ 24670 h 266795"/>
                <a:gd name="connsiteX8" fmla="*/ 49109 w 117322"/>
                <a:gd name="connsiteY8" fmla="*/ 0 h 266795"/>
                <a:gd name="connsiteX9" fmla="*/ 68731 w 117322"/>
                <a:gd name="connsiteY9" fmla="*/ 32575 h 266795"/>
                <a:gd name="connsiteX10" fmla="*/ 60349 w 117322"/>
                <a:gd name="connsiteY10" fmla="*/ 97060 h 266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322" h="266795">
                  <a:moveTo>
                    <a:pt x="60349" y="97060"/>
                  </a:moveTo>
                  <a:cubicBezTo>
                    <a:pt x="114451" y="89916"/>
                    <a:pt x="122166" y="96869"/>
                    <a:pt x="115118" y="144780"/>
                  </a:cubicBezTo>
                  <a:cubicBezTo>
                    <a:pt x="110260" y="177546"/>
                    <a:pt x="105212" y="210502"/>
                    <a:pt x="96258" y="242221"/>
                  </a:cubicBezTo>
                  <a:cubicBezTo>
                    <a:pt x="93401" y="252222"/>
                    <a:pt x="77875" y="258699"/>
                    <a:pt x="68064" y="266795"/>
                  </a:cubicBezTo>
                  <a:cubicBezTo>
                    <a:pt x="61111" y="256413"/>
                    <a:pt x="49205" y="246412"/>
                    <a:pt x="48347" y="235648"/>
                  </a:cubicBezTo>
                  <a:cubicBezTo>
                    <a:pt x="46823" y="215836"/>
                    <a:pt x="51872" y="195548"/>
                    <a:pt x="54158" y="175165"/>
                  </a:cubicBezTo>
                  <a:cubicBezTo>
                    <a:pt x="1865" y="178594"/>
                    <a:pt x="-4707" y="172307"/>
                    <a:pt x="2342" y="122206"/>
                  </a:cubicBezTo>
                  <a:cubicBezTo>
                    <a:pt x="6914" y="89440"/>
                    <a:pt x="12152" y="56483"/>
                    <a:pt x="21106" y="24670"/>
                  </a:cubicBezTo>
                  <a:cubicBezTo>
                    <a:pt x="23963" y="14668"/>
                    <a:pt x="39394" y="8096"/>
                    <a:pt x="49109" y="0"/>
                  </a:cubicBezTo>
                  <a:cubicBezTo>
                    <a:pt x="56063" y="10858"/>
                    <a:pt x="68064" y="21336"/>
                    <a:pt x="68731" y="32575"/>
                  </a:cubicBezTo>
                  <a:cubicBezTo>
                    <a:pt x="69779" y="52388"/>
                    <a:pt x="63968" y="72580"/>
                    <a:pt x="60349" y="9706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89E03C99-92CC-422E-A927-1EDC9DA9043D}"/>
                </a:ext>
              </a:extLst>
            </p:cNvPr>
            <p:cNvSpPr/>
            <p:nvPr/>
          </p:nvSpPr>
          <p:spPr>
            <a:xfrm>
              <a:off x="6782389" y="4259532"/>
              <a:ext cx="200387" cy="51664"/>
            </a:xfrm>
            <a:custGeom>
              <a:avLst/>
              <a:gdLst>
                <a:gd name="connsiteX0" fmla="*/ 98947 w 200387"/>
                <a:gd name="connsiteY0" fmla="*/ 50816 h 51664"/>
                <a:gd name="connsiteX1" fmla="*/ 23413 w 200387"/>
                <a:gd name="connsiteY1" fmla="*/ 49578 h 51664"/>
                <a:gd name="connsiteX2" fmla="*/ 77 w 200387"/>
                <a:gd name="connsiteY2" fmla="*/ 22527 h 51664"/>
                <a:gd name="connsiteX3" fmla="*/ 23699 w 200387"/>
                <a:gd name="connsiteY3" fmla="*/ 1572 h 51664"/>
                <a:gd name="connsiteX4" fmla="*/ 174956 w 200387"/>
                <a:gd name="connsiteY4" fmla="*/ 1572 h 51664"/>
                <a:gd name="connsiteX5" fmla="*/ 200388 w 200387"/>
                <a:gd name="connsiteY5" fmla="*/ 23193 h 51664"/>
                <a:gd name="connsiteX6" fmla="*/ 174480 w 200387"/>
                <a:gd name="connsiteY6" fmla="*/ 49482 h 51664"/>
                <a:gd name="connsiteX7" fmla="*/ 98947 w 200387"/>
                <a:gd name="connsiteY7" fmla="*/ 50816 h 5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387" h="51664">
                  <a:moveTo>
                    <a:pt x="98947" y="50816"/>
                  </a:moveTo>
                  <a:cubicBezTo>
                    <a:pt x="73705" y="50816"/>
                    <a:pt x="48083" y="53388"/>
                    <a:pt x="23413" y="49578"/>
                  </a:cubicBezTo>
                  <a:cubicBezTo>
                    <a:pt x="13984" y="48149"/>
                    <a:pt x="3220" y="33290"/>
                    <a:pt x="77" y="22527"/>
                  </a:cubicBezTo>
                  <a:cubicBezTo>
                    <a:pt x="-1257" y="17859"/>
                    <a:pt x="15031" y="1953"/>
                    <a:pt x="23699" y="1572"/>
                  </a:cubicBezTo>
                  <a:cubicBezTo>
                    <a:pt x="74086" y="-524"/>
                    <a:pt x="124569" y="-524"/>
                    <a:pt x="174956" y="1572"/>
                  </a:cubicBezTo>
                  <a:cubicBezTo>
                    <a:pt x="183719" y="1953"/>
                    <a:pt x="191911" y="15669"/>
                    <a:pt x="200388" y="23193"/>
                  </a:cubicBezTo>
                  <a:cubicBezTo>
                    <a:pt x="191815" y="32433"/>
                    <a:pt x="184195" y="48054"/>
                    <a:pt x="174480" y="49482"/>
                  </a:cubicBezTo>
                  <a:cubicBezTo>
                    <a:pt x="149810" y="53292"/>
                    <a:pt x="124188" y="50721"/>
                    <a:pt x="98947" y="5081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263583850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A8CFE2DF-EF24-4434-9556-CAB89F230699}"/>
              </a:ext>
            </a:extLst>
          </p:cNvPr>
          <p:cNvSpPr/>
          <p:nvPr/>
        </p:nvSpPr>
        <p:spPr>
          <a:xfrm>
            <a:off x="5231657" y="2995839"/>
            <a:ext cx="3044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2008 ~ 2012  Text here</a:t>
            </a:r>
          </a:p>
          <a:p>
            <a:r>
              <a:rPr lang="en-US" altLang="ko-KR" sz="120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>
              <a:solidFill>
                <a:schemeClr val="bg1"/>
              </a:solidFill>
            </a:endParaRPr>
          </a:p>
          <a:p>
            <a:r>
              <a:rPr lang="en-US" altLang="ko-KR" sz="1200">
                <a:solidFill>
                  <a:schemeClr val="bg1"/>
                </a:solidFill>
              </a:rPr>
              <a:t>2013 ~ 2020 Text here</a:t>
            </a:r>
          </a:p>
          <a:p>
            <a:r>
              <a:rPr lang="en-US" altLang="ko-KR" sz="120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BB3E50D-443E-4048-8899-8238CAE005A0}"/>
              </a:ext>
            </a:extLst>
          </p:cNvPr>
          <p:cNvSpPr/>
          <p:nvPr/>
        </p:nvSpPr>
        <p:spPr>
          <a:xfrm>
            <a:off x="5231657" y="2703513"/>
            <a:ext cx="1545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Work Experience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7" name="직사각형 2">
            <a:extLst>
              <a:ext uri="{FF2B5EF4-FFF2-40B4-BE49-F238E27FC236}">
                <a16:creationId xmlns:a16="http://schemas.microsoft.com/office/drawing/2014/main" id="{D7A0BCDC-2690-4771-B5D3-F08AA4B431D2}"/>
              </a:ext>
            </a:extLst>
          </p:cNvPr>
          <p:cNvSpPr/>
          <p:nvPr/>
        </p:nvSpPr>
        <p:spPr>
          <a:xfrm>
            <a:off x="5231657" y="510211"/>
            <a:ext cx="3044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>
                <a:solidFill>
                  <a:schemeClr val="bg1"/>
                </a:solidFill>
              </a:rPr>
              <a:t>MEMBER</a:t>
            </a:r>
          </a:p>
          <a:p>
            <a:r>
              <a:rPr lang="en-US" altLang="ko-KR" sz="3600">
                <a:solidFill>
                  <a:schemeClr val="bg1"/>
                </a:solidFill>
              </a:rPr>
              <a:t>NAME</a:t>
            </a:r>
            <a:endParaRPr lang="ko-KR" altLang="en-US" sz="36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8150F6-ABC7-410B-8BEE-810A222C02A7}"/>
              </a:ext>
            </a:extLst>
          </p:cNvPr>
          <p:cNvSpPr txBox="1"/>
          <p:nvPr/>
        </p:nvSpPr>
        <p:spPr>
          <a:xfrm>
            <a:off x="5231656" y="1655275"/>
            <a:ext cx="30449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Example Text Example Text Example Text Example Text Example Text</a:t>
            </a:r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9" name="직사각형 3">
            <a:extLst>
              <a:ext uri="{FF2B5EF4-FFF2-40B4-BE49-F238E27FC236}">
                <a16:creationId xmlns:a16="http://schemas.microsoft.com/office/drawing/2014/main" id="{F98DBD6E-E820-4F95-8AA3-5C683B0098E5}"/>
              </a:ext>
            </a:extLst>
          </p:cNvPr>
          <p:cNvSpPr/>
          <p:nvPr/>
        </p:nvSpPr>
        <p:spPr>
          <a:xfrm>
            <a:off x="667765" y="500594"/>
            <a:ext cx="45638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>
                <a:solidFill>
                  <a:schemeClr val="tx1">
                    <a:lumMod val="75000"/>
                    <a:lumOff val="25000"/>
                  </a:schemeClr>
                </a:solidFill>
                <a:latin typeface="Cinzel Decorative" panose="00000500000000000000" pitchFamily="2" charset="0"/>
              </a:rPr>
              <a:t>Meet Our </a:t>
            </a:r>
            <a:r>
              <a:rPr lang="en-US" altLang="ko-KR" sz="5400" b="1">
                <a:solidFill>
                  <a:srgbClr val="2DAEB2"/>
                </a:solidFill>
                <a:latin typeface="Cinzel Decorative" panose="00000500000000000000" pitchFamily="2" charset="0"/>
              </a:rPr>
              <a:t>Team</a:t>
            </a:r>
            <a:endParaRPr lang="ko-KR" altLang="en-US" sz="5400">
              <a:solidFill>
                <a:srgbClr val="2DAEB2"/>
              </a:solidFill>
              <a:latin typeface="Cinzel Decorative" panose="00000500000000000000" pitchFamily="2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F458711-7270-4395-A67A-751C78BC616B}"/>
              </a:ext>
            </a:extLst>
          </p:cNvPr>
          <p:cNvSpPr/>
          <p:nvPr/>
        </p:nvSpPr>
        <p:spPr>
          <a:xfrm>
            <a:off x="667765" y="2488069"/>
            <a:ext cx="3411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직사각형 2">
            <a:extLst>
              <a:ext uri="{FF2B5EF4-FFF2-40B4-BE49-F238E27FC236}">
                <a16:creationId xmlns:a16="http://schemas.microsoft.com/office/drawing/2014/main" id="{DB242C7A-53D2-4C66-8FFD-871F98065EFC}"/>
              </a:ext>
            </a:extLst>
          </p:cNvPr>
          <p:cNvSpPr/>
          <p:nvPr/>
        </p:nvSpPr>
        <p:spPr>
          <a:xfrm>
            <a:off x="667766" y="3154214"/>
            <a:ext cx="34118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" name="Marcador de posición de imagen 31">
            <a:extLst>
              <a:ext uri="{FF2B5EF4-FFF2-40B4-BE49-F238E27FC236}">
                <a16:creationId xmlns:a16="http://schemas.microsoft.com/office/drawing/2014/main" id="{17DF435D-28DF-40BA-B5D3-51E124BA3CBC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직사각형 2">
            <a:extLst>
              <a:ext uri="{FF2B5EF4-FFF2-40B4-BE49-F238E27FC236}">
                <a16:creationId xmlns:a16="http://schemas.microsoft.com/office/drawing/2014/main" id="{E4FE9472-DFA4-4F69-873A-FB93DE5A84EC}"/>
              </a:ext>
            </a:extLst>
          </p:cNvPr>
          <p:cNvSpPr/>
          <p:nvPr/>
        </p:nvSpPr>
        <p:spPr>
          <a:xfrm>
            <a:off x="667765" y="4682134"/>
            <a:ext cx="34118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ángulo 97">
            <a:extLst>
              <a:ext uri="{FF2B5EF4-FFF2-40B4-BE49-F238E27FC236}">
                <a16:creationId xmlns:a16="http://schemas.microsoft.com/office/drawing/2014/main" id="{25328FE6-3D51-47EB-B296-FEEC9917D3EC}"/>
              </a:ext>
            </a:extLst>
          </p:cNvPr>
          <p:cNvSpPr/>
          <p:nvPr/>
        </p:nvSpPr>
        <p:spPr>
          <a:xfrm>
            <a:off x="1" y="782260"/>
            <a:ext cx="11622573" cy="3822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D38C4F-057D-46A0-94A2-1E57D421FA4A}"/>
              </a:ext>
            </a:extLst>
          </p:cNvPr>
          <p:cNvSpPr/>
          <p:nvPr/>
        </p:nvSpPr>
        <p:spPr>
          <a:xfrm>
            <a:off x="752810" y="2989236"/>
            <a:ext cx="4281498" cy="678501"/>
          </a:xfrm>
          <a:prstGeom prst="roundRect">
            <a:avLst>
              <a:gd name="adj" fmla="val 11533"/>
            </a:avLst>
          </a:prstGeom>
          <a:solidFill>
            <a:srgbClr val="2DAEB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699" y="131379"/>
            <a:ext cx="11573197" cy="724247"/>
          </a:xfrm>
        </p:spPr>
        <p:txBody>
          <a:bodyPr/>
          <a:lstStyle/>
          <a:p>
            <a:pPr algn="l"/>
            <a:r>
              <a:rPr lang="en-US" sz="4400">
                <a:latin typeface="Cinzel Decorative" panose="00000500000000000000" pitchFamily="2" charset="0"/>
              </a:rPr>
              <a:t>Infographic Style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13BA225-3F19-4E2F-AC2C-5DB0CFDBEF59}"/>
              </a:ext>
            </a:extLst>
          </p:cNvPr>
          <p:cNvSpPr txBox="1"/>
          <p:nvPr/>
        </p:nvSpPr>
        <p:spPr>
          <a:xfrm>
            <a:off x="648302" y="1562581"/>
            <a:ext cx="51552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>
                <a:solidFill>
                  <a:schemeClr val="tx1">
                    <a:lumMod val="75000"/>
                    <a:lumOff val="25000"/>
                  </a:schemeClr>
                </a:solidFill>
                <a:latin typeface="Cinzel Decorative" panose="00000500000000000000" pitchFamily="2" charset="0"/>
                <a:cs typeface="Arial" panose="020B0604020202020204" pitchFamily="34" charset="0"/>
              </a:rPr>
              <a:t>Anatomy of the skin</a:t>
            </a:r>
            <a:endParaRPr lang="ko-KR" altLang="en-US" sz="3200">
              <a:solidFill>
                <a:schemeClr val="tx1">
                  <a:lumMod val="75000"/>
                  <a:lumOff val="25000"/>
                </a:schemeClr>
              </a:solidFill>
              <a:latin typeface="Cinzel Decorative" panose="00000500000000000000" pitchFamily="2" charset="0"/>
              <a:cs typeface="Arial" pitchFamily="34" charset="0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D497016-0360-4FD8-B9C4-D6C60204B553}"/>
              </a:ext>
            </a:extLst>
          </p:cNvPr>
          <p:cNvGrpSpPr/>
          <p:nvPr/>
        </p:nvGrpSpPr>
        <p:grpSpPr>
          <a:xfrm>
            <a:off x="776247" y="2475322"/>
            <a:ext cx="3925027" cy="487787"/>
            <a:chOff x="631475" y="2516862"/>
            <a:chExt cx="3925027" cy="487787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A534E3F-6DC3-484B-9D41-406FC75CF1FC}"/>
                </a:ext>
              </a:extLst>
            </p:cNvPr>
            <p:cNvGrpSpPr/>
            <p:nvPr/>
          </p:nvGrpSpPr>
          <p:grpSpPr>
            <a:xfrm>
              <a:off x="2061023" y="2516862"/>
              <a:ext cx="2495479" cy="487787"/>
              <a:chOff x="666630" y="5061567"/>
              <a:chExt cx="2495479" cy="487787"/>
            </a:xfrm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36F63C0-5A2C-4B27-B0BE-A71332333DDE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Simple Portfolio Presentation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8415169-13CA-4E67-B315-9C509018D3FE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Presentation</a:t>
                </a:r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B1297B3-FA0C-48AA-B392-9F241C32DD64}"/>
                </a:ext>
              </a:extLst>
            </p:cNvPr>
            <p:cNvSpPr txBox="1"/>
            <p:nvPr/>
          </p:nvSpPr>
          <p:spPr>
            <a:xfrm>
              <a:off x="631475" y="2516862"/>
              <a:ext cx="1220591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Here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7151B00-58C4-4917-8541-18CF2F64A38B}"/>
              </a:ext>
            </a:extLst>
          </p:cNvPr>
          <p:cNvGrpSpPr/>
          <p:nvPr/>
        </p:nvGrpSpPr>
        <p:grpSpPr>
          <a:xfrm>
            <a:off x="776247" y="3077833"/>
            <a:ext cx="4303413" cy="524720"/>
            <a:chOff x="631475" y="2492240"/>
            <a:chExt cx="4303413" cy="524720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4781CDC5-8AD8-4045-8AD8-711157790CAF}"/>
                </a:ext>
              </a:extLst>
            </p:cNvPr>
            <p:cNvGrpSpPr/>
            <p:nvPr/>
          </p:nvGrpSpPr>
          <p:grpSpPr>
            <a:xfrm>
              <a:off x="2061023" y="2504551"/>
              <a:ext cx="2873865" cy="512409"/>
              <a:chOff x="666630" y="5049256"/>
              <a:chExt cx="2873865" cy="512409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EEB5FB1-E446-4465-B09A-2EEEAF03229C}"/>
                  </a:ext>
                </a:extLst>
              </p:cNvPr>
              <p:cNvSpPr txBox="1"/>
              <p:nvPr/>
            </p:nvSpPr>
            <p:spPr>
              <a:xfrm>
                <a:off x="666630" y="5049256"/>
                <a:ext cx="2873865" cy="26468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400">
                    <a:solidFill>
                      <a:schemeClr val="accent3"/>
                    </a:solidFill>
                    <a:cs typeface="Arial" panose="020B0604020202020204" pitchFamily="34" charset="0"/>
                  </a:rPr>
                  <a:t>Simple Portfolio Presentation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DF98CEC-0C42-47A3-B60F-F62CE6B9452A}"/>
                  </a:ext>
                </a:extLst>
              </p:cNvPr>
              <p:cNvSpPr txBox="1"/>
              <p:nvPr/>
            </p:nvSpPr>
            <p:spPr>
              <a:xfrm>
                <a:off x="666630" y="5296977"/>
                <a:ext cx="2873865" cy="26468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400">
                    <a:solidFill>
                      <a:schemeClr val="accent3"/>
                    </a:solidFill>
                    <a:cs typeface="Arial" panose="020B0604020202020204" pitchFamily="34" charset="0"/>
                  </a:rPr>
                  <a:t>Presentation</a:t>
                </a:r>
              </a:p>
            </p:txBody>
          </p: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64A41273-EDA8-48F8-8545-E34BB9ECA13F}"/>
                </a:ext>
              </a:extLst>
            </p:cNvPr>
            <p:cNvSpPr txBox="1"/>
            <p:nvPr/>
          </p:nvSpPr>
          <p:spPr>
            <a:xfrm>
              <a:off x="631475" y="2492240"/>
              <a:ext cx="1398358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>
                  <a:solidFill>
                    <a:srgbClr val="2DAEB2"/>
                  </a:solidFill>
                  <a:cs typeface="Arial" panose="020B0604020202020204" pitchFamily="34" charset="0"/>
                </a:rPr>
                <a:t>Content Here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807E5F4-BE3F-42BE-9D67-B8EF3A0456FC}"/>
              </a:ext>
            </a:extLst>
          </p:cNvPr>
          <p:cNvGrpSpPr/>
          <p:nvPr/>
        </p:nvGrpSpPr>
        <p:grpSpPr>
          <a:xfrm>
            <a:off x="776247" y="3729588"/>
            <a:ext cx="3925027" cy="487787"/>
            <a:chOff x="631475" y="2516862"/>
            <a:chExt cx="3925027" cy="487787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41479AD2-4DE3-4731-B09B-8213D2A9D709}"/>
                </a:ext>
              </a:extLst>
            </p:cNvPr>
            <p:cNvGrpSpPr/>
            <p:nvPr/>
          </p:nvGrpSpPr>
          <p:grpSpPr>
            <a:xfrm>
              <a:off x="2061023" y="2516862"/>
              <a:ext cx="2495479" cy="487787"/>
              <a:chOff x="666630" y="5061567"/>
              <a:chExt cx="2495479" cy="487787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1444597-96D5-4D91-9194-AFDCBE15D72E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Simple Portfolio Presentation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E4E30C86-7CF4-4BD5-97AB-AEA3FD03C4F9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Presentation</a:t>
                </a:r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88C17F2-8F29-41EB-8055-D0D884DE6F67}"/>
                </a:ext>
              </a:extLst>
            </p:cNvPr>
            <p:cNvSpPr txBox="1"/>
            <p:nvPr/>
          </p:nvSpPr>
          <p:spPr>
            <a:xfrm>
              <a:off x="631475" y="2516862"/>
              <a:ext cx="1220591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Here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E0E10C1-CE35-4AA5-987F-C8AAFD406860}"/>
              </a:ext>
            </a:extLst>
          </p:cNvPr>
          <p:cNvGrpSpPr/>
          <p:nvPr/>
        </p:nvGrpSpPr>
        <p:grpSpPr>
          <a:xfrm>
            <a:off x="776247" y="4356721"/>
            <a:ext cx="3925027" cy="487787"/>
            <a:chOff x="631475" y="2516862"/>
            <a:chExt cx="3925027" cy="487787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81E88AE-5F20-4F34-B78E-D4B0770E7544}"/>
                </a:ext>
              </a:extLst>
            </p:cNvPr>
            <p:cNvGrpSpPr/>
            <p:nvPr/>
          </p:nvGrpSpPr>
          <p:grpSpPr>
            <a:xfrm>
              <a:off x="2061023" y="2516862"/>
              <a:ext cx="2495479" cy="487787"/>
              <a:chOff x="666630" y="5061567"/>
              <a:chExt cx="2495479" cy="487787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FAE9D46E-06CB-4459-B3C5-182CA07ED43E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Simple Portfolio Presentation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D3D05DC-CDB8-4429-B831-DA5FEF3A4E36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Presentation</a:t>
                </a:r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690AA776-BC72-4DE7-84DA-6F0A85D42DFA}"/>
                </a:ext>
              </a:extLst>
            </p:cNvPr>
            <p:cNvSpPr txBox="1"/>
            <p:nvPr/>
          </p:nvSpPr>
          <p:spPr>
            <a:xfrm>
              <a:off x="631475" y="2516862"/>
              <a:ext cx="1220591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Here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5807EDE-7762-411E-B3FB-05D5FEB7C578}"/>
              </a:ext>
            </a:extLst>
          </p:cNvPr>
          <p:cNvGrpSpPr/>
          <p:nvPr/>
        </p:nvGrpSpPr>
        <p:grpSpPr>
          <a:xfrm>
            <a:off x="776247" y="4983854"/>
            <a:ext cx="3925027" cy="487787"/>
            <a:chOff x="631475" y="2516862"/>
            <a:chExt cx="3925027" cy="487787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DD96153E-2B37-46E1-BE2D-631A4A0A4D87}"/>
                </a:ext>
              </a:extLst>
            </p:cNvPr>
            <p:cNvGrpSpPr/>
            <p:nvPr/>
          </p:nvGrpSpPr>
          <p:grpSpPr>
            <a:xfrm>
              <a:off x="2061023" y="2516862"/>
              <a:ext cx="2495479" cy="487787"/>
              <a:chOff x="666630" y="5061567"/>
              <a:chExt cx="2495479" cy="487787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65218FB-EA89-4182-8DFA-365BFA2E1D59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Simple Portfolio Presentation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BB9271D-E3A3-4470-ADA5-F637984CC2CA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Presentation</a:t>
                </a:r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7F0A27A-7D2A-49E6-BC3D-64B245442DD4}"/>
                </a:ext>
              </a:extLst>
            </p:cNvPr>
            <p:cNvSpPr txBox="1"/>
            <p:nvPr/>
          </p:nvSpPr>
          <p:spPr>
            <a:xfrm>
              <a:off x="631475" y="2516862"/>
              <a:ext cx="1220591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Here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F075185-12E7-48F1-97A0-BF981F262698}"/>
              </a:ext>
            </a:extLst>
          </p:cNvPr>
          <p:cNvGrpSpPr/>
          <p:nvPr/>
        </p:nvGrpSpPr>
        <p:grpSpPr>
          <a:xfrm>
            <a:off x="776247" y="5610987"/>
            <a:ext cx="3925027" cy="487787"/>
            <a:chOff x="631475" y="2516862"/>
            <a:chExt cx="3925027" cy="487787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83EA6CE-76DB-443B-872D-73A59EDF4501}"/>
                </a:ext>
              </a:extLst>
            </p:cNvPr>
            <p:cNvGrpSpPr/>
            <p:nvPr/>
          </p:nvGrpSpPr>
          <p:grpSpPr>
            <a:xfrm>
              <a:off x="2061023" y="2516862"/>
              <a:ext cx="2495479" cy="487787"/>
              <a:chOff x="666630" y="5061567"/>
              <a:chExt cx="2495479" cy="487787"/>
            </a:xfrm>
          </p:grpSpPr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C0DCA20C-A00F-4E2F-A3D1-918F51EAAE95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Simple Portfolio Presentation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D6D519DD-6A7E-4D2C-9D22-D5C5F1B97D49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Presentation</a:t>
                </a:r>
              </a:p>
            </p:txBody>
          </p: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28726617-7264-4812-BD36-9939B698C89F}"/>
                </a:ext>
              </a:extLst>
            </p:cNvPr>
            <p:cNvSpPr txBox="1"/>
            <p:nvPr/>
          </p:nvSpPr>
          <p:spPr>
            <a:xfrm>
              <a:off x="631475" y="2516862"/>
              <a:ext cx="1220591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Here</a:t>
              </a:r>
            </a:p>
          </p:txBody>
        </p:sp>
      </p:grpSp>
      <p:sp>
        <p:nvSpPr>
          <p:cNvPr id="99" name="Diagrama de flujo: pantalla 98">
            <a:extLst>
              <a:ext uri="{FF2B5EF4-FFF2-40B4-BE49-F238E27FC236}">
                <a16:creationId xmlns:a16="http://schemas.microsoft.com/office/drawing/2014/main" id="{87665EFB-8D26-4D22-8530-9AF26BE22F1D}"/>
              </a:ext>
            </a:extLst>
          </p:cNvPr>
          <p:cNvSpPr/>
          <p:nvPr/>
        </p:nvSpPr>
        <p:spPr>
          <a:xfrm rot="16200000">
            <a:off x="11054174" y="158983"/>
            <a:ext cx="1188886" cy="942627"/>
          </a:xfrm>
          <a:prstGeom prst="flowChartDisplay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27" name="Grupo 126">
            <a:extLst>
              <a:ext uri="{FF2B5EF4-FFF2-40B4-BE49-F238E27FC236}">
                <a16:creationId xmlns:a16="http://schemas.microsoft.com/office/drawing/2014/main" id="{858678A9-782C-4219-AF40-DD5891ECD8F2}"/>
              </a:ext>
            </a:extLst>
          </p:cNvPr>
          <p:cNvGrpSpPr/>
          <p:nvPr/>
        </p:nvGrpSpPr>
        <p:grpSpPr>
          <a:xfrm>
            <a:off x="11306036" y="205235"/>
            <a:ext cx="685161" cy="724689"/>
            <a:chOff x="4895765" y="2162160"/>
            <a:chExt cx="2398099" cy="2536449"/>
          </a:xfrm>
        </p:grpSpPr>
        <p:sp>
          <p:nvSpPr>
            <p:cNvPr id="128" name="Forma libre: forma 127">
              <a:extLst>
                <a:ext uri="{FF2B5EF4-FFF2-40B4-BE49-F238E27FC236}">
                  <a16:creationId xmlns:a16="http://schemas.microsoft.com/office/drawing/2014/main" id="{2078626A-8594-4EAF-8BC2-D434324A7C06}"/>
                </a:ext>
              </a:extLst>
            </p:cNvPr>
            <p:cNvSpPr/>
            <p:nvPr/>
          </p:nvSpPr>
          <p:spPr>
            <a:xfrm>
              <a:off x="6315352" y="3459220"/>
              <a:ext cx="978512" cy="1239389"/>
            </a:xfrm>
            <a:custGeom>
              <a:avLst/>
              <a:gdLst>
                <a:gd name="connsiteX0" fmla="*/ 921934 w 978512"/>
                <a:gd name="connsiteY0" fmla="*/ 53314 h 1239389"/>
                <a:gd name="connsiteX1" fmla="*/ 504834 w 978512"/>
                <a:gd name="connsiteY1" fmla="*/ 52647 h 1239389"/>
                <a:gd name="connsiteX2" fmla="*/ 440349 w 978512"/>
                <a:gd name="connsiteY2" fmla="*/ 28073 h 1239389"/>
                <a:gd name="connsiteX3" fmla="*/ 504453 w 978512"/>
                <a:gd name="connsiteY3" fmla="*/ 3403 h 1239389"/>
                <a:gd name="connsiteX4" fmla="*/ 928125 w 978512"/>
                <a:gd name="connsiteY4" fmla="*/ 1974 h 1239389"/>
                <a:gd name="connsiteX5" fmla="*/ 978512 w 978512"/>
                <a:gd name="connsiteY5" fmla="*/ 51123 h 1239389"/>
                <a:gd name="connsiteX6" fmla="*/ 978131 w 978512"/>
                <a:gd name="connsiteY6" fmla="*/ 908183 h 1239389"/>
                <a:gd name="connsiteX7" fmla="*/ 968034 w 978512"/>
                <a:gd name="connsiteY7" fmla="*/ 963999 h 1239389"/>
                <a:gd name="connsiteX8" fmla="*/ 969082 w 978512"/>
                <a:gd name="connsiteY8" fmla="*/ 1127162 h 1239389"/>
                <a:gd name="connsiteX9" fmla="*/ 925172 w 978512"/>
                <a:gd name="connsiteY9" fmla="*/ 1185741 h 1239389"/>
                <a:gd name="connsiteX10" fmla="*/ 365102 w 978512"/>
                <a:gd name="connsiteY10" fmla="*/ 1185741 h 1239389"/>
                <a:gd name="connsiteX11" fmla="*/ 294903 w 978512"/>
                <a:gd name="connsiteY11" fmla="*/ 1238891 h 1239389"/>
                <a:gd name="connsiteX12" fmla="*/ 209273 w 978512"/>
                <a:gd name="connsiteY12" fmla="*/ 1239081 h 1239389"/>
                <a:gd name="connsiteX13" fmla="*/ 152028 w 978512"/>
                <a:gd name="connsiteY13" fmla="*/ 1189551 h 1239389"/>
                <a:gd name="connsiteX14" fmla="*/ 127072 w 978512"/>
                <a:gd name="connsiteY14" fmla="*/ 1184979 h 1239389"/>
                <a:gd name="connsiteX15" fmla="*/ 580 w 978512"/>
                <a:gd name="connsiteY15" fmla="*/ 1039056 h 1239389"/>
                <a:gd name="connsiteX16" fmla="*/ 580 w 978512"/>
                <a:gd name="connsiteY16" fmla="*/ 177234 h 1239389"/>
                <a:gd name="connsiteX17" fmla="*/ 178031 w 978512"/>
                <a:gd name="connsiteY17" fmla="*/ 2831 h 1239389"/>
                <a:gd name="connsiteX18" fmla="*/ 249278 w 978512"/>
                <a:gd name="connsiteY18" fmla="*/ 3974 h 1239389"/>
                <a:gd name="connsiteX19" fmla="*/ 282520 w 978512"/>
                <a:gd name="connsiteY19" fmla="*/ 28358 h 1239389"/>
                <a:gd name="connsiteX20" fmla="*/ 248230 w 978512"/>
                <a:gd name="connsiteY20" fmla="*/ 52457 h 1239389"/>
                <a:gd name="connsiteX21" fmla="*/ 184222 w 978512"/>
                <a:gd name="connsiteY21" fmla="*/ 53504 h 1239389"/>
                <a:gd name="connsiteX22" fmla="*/ 184222 w 978512"/>
                <a:gd name="connsiteY22" fmla="*/ 897896 h 1239389"/>
                <a:gd name="connsiteX23" fmla="*/ 922124 w 978512"/>
                <a:gd name="connsiteY23" fmla="*/ 897896 h 1239389"/>
                <a:gd name="connsiteX24" fmla="*/ 922124 w 978512"/>
                <a:gd name="connsiteY24" fmla="*/ 53409 h 1239389"/>
                <a:gd name="connsiteX25" fmla="*/ 906217 w 978512"/>
                <a:gd name="connsiteY25" fmla="*/ 957808 h 1239389"/>
                <a:gd name="connsiteX26" fmla="*/ 903550 w 978512"/>
                <a:gd name="connsiteY26" fmla="*/ 956474 h 1239389"/>
                <a:gd name="connsiteX27" fmla="*/ 137359 w 978512"/>
                <a:gd name="connsiteY27" fmla="*/ 956760 h 1239389"/>
                <a:gd name="connsiteX28" fmla="*/ 51539 w 978512"/>
                <a:gd name="connsiteY28" fmla="*/ 1046009 h 1239389"/>
                <a:gd name="connsiteX29" fmla="*/ 153552 w 978512"/>
                <a:gd name="connsiteY29" fmla="*/ 1129544 h 1239389"/>
                <a:gd name="connsiteX30" fmla="*/ 147170 w 978512"/>
                <a:gd name="connsiteY30" fmla="*/ 1084490 h 1239389"/>
                <a:gd name="connsiteX31" fmla="*/ 176221 w 978512"/>
                <a:gd name="connsiteY31" fmla="*/ 1031912 h 1239389"/>
                <a:gd name="connsiteX32" fmla="*/ 771153 w 978512"/>
                <a:gd name="connsiteY32" fmla="*/ 1031722 h 1239389"/>
                <a:gd name="connsiteX33" fmla="*/ 804014 w 978512"/>
                <a:gd name="connsiteY33" fmla="*/ 1034389 h 1239389"/>
                <a:gd name="connsiteX34" fmla="*/ 819349 w 978512"/>
                <a:gd name="connsiteY34" fmla="*/ 1054201 h 1239389"/>
                <a:gd name="connsiteX35" fmla="*/ 804300 w 978512"/>
                <a:gd name="connsiteY35" fmla="*/ 1078966 h 1239389"/>
                <a:gd name="connsiteX36" fmla="*/ 762104 w 978512"/>
                <a:gd name="connsiteY36" fmla="*/ 1082585 h 1239389"/>
                <a:gd name="connsiteX37" fmla="*/ 390915 w 978512"/>
                <a:gd name="connsiteY37" fmla="*/ 1083062 h 1239389"/>
                <a:gd name="connsiteX38" fmla="*/ 361482 w 978512"/>
                <a:gd name="connsiteY38" fmla="*/ 1087729 h 1239389"/>
                <a:gd name="connsiteX39" fmla="*/ 363578 w 978512"/>
                <a:gd name="connsiteY39" fmla="*/ 1131735 h 1239389"/>
                <a:gd name="connsiteX40" fmla="*/ 906217 w 978512"/>
                <a:gd name="connsiteY40" fmla="*/ 1131735 h 1239389"/>
                <a:gd name="connsiteX41" fmla="*/ 906217 w 978512"/>
                <a:gd name="connsiteY41" fmla="*/ 957713 h 1239389"/>
                <a:gd name="connsiteX42" fmla="*/ 52968 w 978512"/>
                <a:gd name="connsiteY42" fmla="*/ 921232 h 1239389"/>
                <a:gd name="connsiteX43" fmla="*/ 128501 w 978512"/>
                <a:gd name="connsiteY43" fmla="*/ 826744 h 1239389"/>
                <a:gd name="connsiteX44" fmla="*/ 127358 w 978512"/>
                <a:gd name="connsiteY44" fmla="*/ 127418 h 1239389"/>
                <a:gd name="connsiteX45" fmla="*/ 127358 w 978512"/>
                <a:gd name="connsiteY45" fmla="*/ 58457 h 1239389"/>
                <a:gd name="connsiteX46" fmla="*/ 51253 w 978512"/>
                <a:gd name="connsiteY46" fmla="*/ 194951 h 1239389"/>
                <a:gd name="connsiteX47" fmla="*/ 50682 w 978512"/>
                <a:gd name="connsiteY47" fmla="*/ 884846 h 1239389"/>
                <a:gd name="connsiteX48" fmla="*/ 52872 w 978512"/>
                <a:gd name="connsiteY48" fmla="*/ 921327 h 1239389"/>
                <a:gd name="connsiteX49" fmla="*/ 207939 w 978512"/>
                <a:gd name="connsiteY49" fmla="*/ 1182789 h 1239389"/>
                <a:gd name="connsiteX50" fmla="*/ 303856 w 978512"/>
                <a:gd name="connsiteY50" fmla="*/ 1182789 h 1239389"/>
                <a:gd name="connsiteX51" fmla="*/ 303856 w 978512"/>
                <a:gd name="connsiteY51" fmla="*/ 1086776 h 1239389"/>
                <a:gd name="connsiteX52" fmla="*/ 207939 w 978512"/>
                <a:gd name="connsiteY52" fmla="*/ 1086776 h 1239389"/>
                <a:gd name="connsiteX53" fmla="*/ 207939 w 978512"/>
                <a:gd name="connsiteY53" fmla="*/ 1182789 h 123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8512" h="1239389">
                  <a:moveTo>
                    <a:pt x="921934" y="53314"/>
                  </a:moveTo>
                  <a:cubicBezTo>
                    <a:pt x="780392" y="53314"/>
                    <a:pt x="642565" y="54076"/>
                    <a:pt x="504834" y="52647"/>
                  </a:cubicBezTo>
                  <a:cubicBezTo>
                    <a:pt x="481402" y="52361"/>
                    <a:pt x="440635" y="68935"/>
                    <a:pt x="440349" y="28073"/>
                  </a:cubicBezTo>
                  <a:cubicBezTo>
                    <a:pt x="440064" y="-13742"/>
                    <a:pt x="481307" y="3593"/>
                    <a:pt x="504453" y="3403"/>
                  </a:cubicBezTo>
                  <a:cubicBezTo>
                    <a:pt x="645613" y="1879"/>
                    <a:pt x="786869" y="3593"/>
                    <a:pt x="928125" y="1974"/>
                  </a:cubicBezTo>
                  <a:cubicBezTo>
                    <a:pt x="965272" y="1498"/>
                    <a:pt x="978607" y="13880"/>
                    <a:pt x="978512" y="51123"/>
                  </a:cubicBezTo>
                  <a:cubicBezTo>
                    <a:pt x="977750" y="336778"/>
                    <a:pt x="978512" y="622528"/>
                    <a:pt x="978131" y="908183"/>
                  </a:cubicBezTo>
                  <a:cubicBezTo>
                    <a:pt x="978131" y="926852"/>
                    <a:pt x="973940" y="946187"/>
                    <a:pt x="968034" y="963999"/>
                  </a:cubicBezTo>
                  <a:cubicBezTo>
                    <a:pt x="949746" y="1018768"/>
                    <a:pt x="951651" y="1072203"/>
                    <a:pt x="969082" y="1127162"/>
                  </a:cubicBezTo>
                  <a:cubicBezTo>
                    <a:pt x="985370" y="1178407"/>
                    <a:pt x="978512" y="1185646"/>
                    <a:pt x="925172" y="1185741"/>
                  </a:cubicBezTo>
                  <a:cubicBezTo>
                    <a:pt x="739625" y="1185837"/>
                    <a:pt x="554078" y="1185741"/>
                    <a:pt x="365102" y="1185741"/>
                  </a:cubicBezTo>
                  <a:cubicBezTo>
                    <a:pt x="365769" y="1237557"/>
                    <a:pt x="333288" y="1241177"/>
                    <a:pt x="294903" y="1238891"/>
                  </a:cubicBezTo>
                  <a:cubicBezTo>
                    <a:pt x="266423" y="1237176"/>
                    <a:pt x="237753" y="1237462"/>
                    <a:pt x="209273" y="1239081"/>
                  </a:cubicBezTo>
                  <a:cubicBezTo>
                    <a:pt x="174126" y="1241081"/>
                    <a:pt x="148694" y="1233271"/>
                    <a:pt x="152028" y="1189551"/>
                  </a:cubicBezTo>
                  <a:cubicBezTo>
                    <a:pt x="142122" y="1187741"/>
                    <a:pt x="134597" y="1186217"/>
                    <a:pt x="127072" y="1184979"/>
                  </a:cubicBezTo>
                  <a:cubicBezTo>
                    <a:pt x="44776" y="1171358"/>
                    <a:pt x="771" y="1122019"/>
                    <a:pt x="580" y="1039056"/>
                  </a:cubicBezTo>
                  <a:cubicBezTo>
                    <a:pt x="9" y="751782"/>
                    <a:pt x="-372" y="464508"/>
                    <a:pt x="580" y="177234"/>
                  </a:cubicBezTo>
                  <a:cubicBezTo>
                    <a:pt x="961" y="61886"/>
                    <a:pt x="62683" y="2927"/>
                    <a:pt x="178031" y="2831"/>
                  </a:cubicBezTo>
                  <a:cubicBezTo>
                    <a:pt x="201843" y="2831"/>
                    <a:pt x="226132" y="69"/>
                    <a:pt x="249278" y="3974"/>
                  </a:cubicBezTo>
                  <a:cubicBezTo>
                    <a:pt x="261375" y="6070"/>
                    <a:pt x="271566" y="19881"/>
                    <a:pt x="282520" y="28358"/>
                  </a:cubicBezTo>
                  <a:cubicBezTo>
                    <a:pt x="271185" y="36740"/>
                    <a:pt x="260803" y="49790"/>
                    <a:pt x="248230" y="52457"/>
                  </a:cubicBezTo>
                  <a:cubicBezTo>
                    <a:pt x="228799" y="56552"/>
                    <a:pt x="207844" y="53504"/>
                    <a:pt x="184222" y="53504"/>
                  </a:cubicBezTo>
                  <a:lnTo>
                    <a:pt x="184222" y="897896"/>
                  </a:lnTo>
                  <a:lnTo>
                    <a:pt x="922124" y="897896"/>
                  </a:lnTo>
                  <a:lnTo>
                    <a:pt x="922124" y="53409"/>
                  </a:lnTo>
                  <a:close/>
                  <a:moveTo>
                    <a:pt x="906217" y="957808"/>
                  </a:moveTo>
                  <a:cubicBezTo>
                    <a:pt x="908980" y="959332"/>
                    <a:pt x="906217" y="956474"/>
                    <a:pt x="903550" y="956474"/>
                  </a:cubicBezTo>
                  <a:cubicBezTo>
                    <a:pt x="648185" y="956189"/>
                    <a:pt x="392724" y="955141"/>
                    <a:pt x="137359" y="956760"/>
                  </a:cubicBezTo>
                  <a:cubicBezTo>
                    <a:pt x="84495" y="957046"/>
                    <a:pt x="50110" y="997718"/>
                    <a:pt x="51539" y="1046009"/>
                  </a:cubicBezTo>
                  <a:cubicBezTo>
                    <a:pt x="53063" y="1099731"/>
                    <a:pt x="87258" y="1129068"/>
                    <a:pt x="153552" y="1129544"/>
                  </a:cubicBezTo>
                  <a:cubicBezTo>
                    <a:pt x="151647" y="1114018"/>
                    <a:pt x="153742" y="1096968"/>
                    <a:pt x="147170" y="1084490"/>
                  </a:cubicBezTo>
                  <a:cubicBezTo>
                    <a:pt x="123548" y="1039056"/>
                    <a:pt x="126215" y="1032008"/>
                    <a:pt x="176221" y="1031912"/>
                  </a:cubicBezTo>
                  <a:cubicBezTo>
                    <a:pt x="374532" y="1031531"/>
                    <a:pt x="572842" y="1031627"/>
                    <a:pt x="771153" y="1031722"/>
                  </a:cubicBezTo>
                  <a:cubicBezTo>
                    <a:pt x="782202" y="1031722"/>
                    <a:pt x="794203" y="1030579"/>
                    <a:pt x="804014" y="1034389"/>
                  </a:cubicBezTo>
                  <a:cubicBezTo>
                    <a:pt x="811062" y="1037151"/>
                    <a:pt x="819825" y="1047724"/>
                    <a:pt x="819349" y="1054201"/>
                  </a:cubicBezTo>
                  <a:cubicBezTo>
                    <a:pt x="818682" y="1063154"/>
                    <a:pt x="811729" y="1076204"/>
                    <a:pt x="804300" y="1078966"/>
                  </a:cubicBezTo>
                  <a:cubicBezTo>
                    <a:pt x="791536" y="1083728"/>
                    <a:pt x="776296" y="1082585"/>
                    <a:pt x="762104" y="1082585"/>
                  </a:cubicBezTo>
                  <a:cubicBezTo>
                    <a:pt x="638374" y="1082871"/>
                    <a:pt x="514644" y="1082776"/>
                    <a:pt x="390915" y="1083062"/>
                  </a:cubicBezTo>
                  <a:cubicBezTo>
                    <a:pt x="381961" y="1083062"/>
                    <a:pt x="373103" y="1085824"/>
                    <a:pt x="361482" y="1087729"/>
                  </a:cubicBezTo>
                  <a:cubicBezTo>
                    <a:pt x="362244" y="1103445"/>
                    <a:pt x="362911" y="1116971"/>
                    <a:pt x="363578" y="1131735"/>
                  </a:cubicBezTo>
                  <a:lnTo>
                    <a:pt x="906217" y="1131735"/>
                  </a:lnTo>
                  <a:lnTo>
                    <a:pt x="906217" y="957713"/>
                  </a:lnTo>
                  <a:close/>
                  <a:moveTo>
                    <a:pt x="52968" y="921232"/>
                  </a:moveTo>
                  <a:cubicBezTo>
                    <a:pt x="124977" y="921232"/>
                    <a:pt x="129072" y="880370"/>
                    <a:pt x="128501" y="826744"/>
                  </a:cubicBezTo>
                  <a:cubicBezTo>
                    <a:pt x="126024" y="593667"/>
                    <a:pt x="127453" y="360495"/>
                    <a:pt x="127358" y="127418"/>
                  </a:cubicBezTo>
                  <a:cubicBezTo>
                    <a:pt x="127358" y="106178"/>
                    <a:pt x="127358" y="84937"/>
                    <a:pt x="127358" y="58457"/>
                  </a:cubicBezTo>
                  <a:cubicBezTo>
                    <a:pt x="57254" y="86842"/>
                    <a:pt x="51539" y="140753"/>
                    <a:pt x="51253" y="194951"/>
                  </a:cubicBezTo>
                  <a:cubicBezTo>
                    <a:pt x="50301" y="424884"/>
                    <a:pt x="50682" y="654818"/>
                    <a:pt x="50682" y="884846"/>
                  </a:cubicBezTo>
                  <a:cubicBezTo>
                    <a:pt x="50682" y="897134"/>
                    <a:pt x="52110" y="909326"/>
                    <a:pt x="52872" y="921327"/>
                  </a:cubicBezTo>
                  <a:close/>
                  <a:moveTo>
                    <a:pt x="207939" y="1182789"/>
                  </a:moveTo>
                  <a:lnTo>
                    <a:pt x="303856" y="1182789"/>
                  </a:lnTo>
                  <a:lnTo>
                    <a:pt x="303856" y="1086776"/>
                  </a:lnTo>
                  <a:lnTo>
                    <a:pt x="207939" y="1086776"/>
                  </a:lnTo>
                  <a:lnTo>
                    <a:pt x="207939" y="118278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29" name="Forma libre: forma 128">
              <a:extLst>
                <a:ext uri="{FF2B5EF4-FFF2-40B4-BE49-F238E27FC236}">
                  <a16:creationId xmlns:a16="http://schemas.microsoft.com/office/drawing/2014/main" id="{9ADB0E89-A566-48B3-9862-C8FF48957208}"/>
                </a:ext>
              </a:extLst>
            </p:cNvPr>
            <p:cNvSpPr/>
            <p:nvPr/>
          </p:nvSpPr>
          <p:spPr>
            <a:xfrm>
              <a:off x="4895765" y="3460495"/>
              <a:ext cx="1029204" cy="1237616"/>
            </a:xfrm>
            <a:custGeom>
              <a:avLst/>
              <a:gdLst>
                <a:gd name="connsiteX0" fmla="*/ 54758 w 1029204"/>
                <a:gd name="connsiteY0" fmla="*/ 146241 h 1237616"/>
                <a:gd name="connsiteX1" fmla="*/ 82000 w 1029204"/>
                <a:gd name="connsiteY1" fmla="*/ 469329 h 1237616"/>
                <a:gd name="connsiteX2" fmla="*/ 134673 w 1029204"/>
                <a:gd name="connsiteY2" fmla="*/ 548767 h 1237616"/>
                <a:gd name="connsiteX3" fmla="*/ 202491 w 1029204"/>
                <a:gd name="connsiteY3" fmla="*/ 540576 h 1237616"/>
                <a:gd name="connsiteX4" fmla="*/ 313838 w 1029204"/>
                <a:gd name="connsiteY4" fmla="*/ 542862 h 1237616"/>
                <a:gd name="connsiteX5" fmla="*/ 370798 w 1029204"/>
                <a:gd name="connsiteY5" fmla="*/ 556101 h 1237616"/>
                <a:gd name="connsiteX6" fmla="*/ 461095 w 1029204"/>
                <a:gd name="connsiteY6" fmla="*/ 446088 h 1237616"/>
                <a:gd name="connsiteX7" fmla="*/ 488050 w 1029204"/>
                <a:gd name="connsiteY7" fmla="*/ 118046 h 1237616"/>
                <a:gd name="connsiteX8" fmla="*/ 444807 w 1029204"/>
                <a:gd name="connsiteY8" fmla="*/ 147098 h 1237616"/>
                <a:gd name="connsiteX9" fmla="*/ 348033 w 1029204"/>
                <a:gd name="connsiteY9" fmla="*/ 122142 h 1237616"/>
                <a:gd name="connsiteX10" fmla="*/ 357939 w 1029204"/>
                <a:gd name="connsiteY10" fmla="*/ 22511 h 1237616"/>
                <a:gd name="connsiteX11" fmla="*/ 457951 w 1029204"/>
                <a:gd name="connsiteY11" fmla="*/ 16320 h 1237616"/>
                <a:gd name="connsiteX12" fmla="*/ 536818 w 1029204"/>
                <a:gd name="connsiteY12" fmla="*/ 179578 h 1237616"/>
                <a:gd name="connsiteX13" fmla="*/ 513958 w 1029204"/>
                <a:gd name="connsiteY13" fmla="*/ 454470 h 1237616"/>
                <a:gd name="connsiteX14" fmla="*/ 370036 w 1029204"/>
                <a:gd name="connsiteY14" fmla="*/ 611061 h 1237616"/>
                <a:gd name="connsiteX15" fmla="*/ 284025 w 1029204"/>
                <a:gd name="connsiteY15" fmla="*/ 719931 h 1237616"/>
                <a:gd name="connsiteX16" fmla="*/ 284215 w 1029204"/>
                <a:gd name="connsiteY16" fmla="*/ 1058069 h 1237616"/>
                <a:gd name="connsiteX17" fmla="*/ 406802 w 1029204"/>
                <a:gd name="connsiteY17" fmla="*/ 1183703 h 1237616"/>
                <a:gd name="connsiteX18" fmla="*/ 778182 w 1029204"/>
                <a:gd name="connsiteY18" fmla="*/ 1183418 h 1237616"/>
                <a:gd name="connsiteX19" fmla="*/ 898768 w 1029204"/>
                <a:gd name="connsiteY19" fmla="*/ 1069785 h 1237616"/>
                <a:gd name="connsiteX20" fmla="*/ 870003 w 1029204"/>
                <a:gd name="connsiteY20" fmla="*/ 1012063 h 1237616"/>
                <a:gd name="connsiteX21" fmla="*/ 827902 w 1029204"/>
                <a:gd name="connsiteY21" fmla="*/ 897096 h 1237616"/>
                <a:gd name="connsiteX22" fmla="*/ 927439 w 1029204"/>
                <a:gd name="connsiteY22" fmla="*/ 823373 h 1237616"/>
                <a:gd name="connsiteX23" fmla="*/ 1025356 w 1029204"/>
                <a:gd name="connsiteY23" fmla="*/ 900049 h 1237616"/>
                <a:gd name="connsiteX24" fmla="*/ 980207 w 1029204"/>
                <a:gd name="connsiteY24" fmla="*/ 1016063 h 1237616"/>
                <a:gd name="connsiteX25" fmla="*/ 953537 w 1029204"/>
                <a:gd name="connsiteY25" fmla="*/ 1062641 h 1237616"/>
                <a:gd name="connsiteX26" fmla="*/ 772943 w 1029204"/>
                <a:gd name="connsiteY26" fmla="*/ 1236758 h 1237616"/>
                <a:gd name="connsiteX27" fmla="*/ 406326 w 1029204"/>
                <a:gd name="connsiteY27" fmla="*/ 1236758 h 1237616"/>
                <a:gd name="connsiteX28" fmla="*/ 230304 w 1029204"/>
                <a:gd name="connsiteY28" fmla="*/ 1059117 h 1237616"/>
                <a:gd name="connsiteX29" fmla="*/ 230494 w 1029204"/>
                <a:gd name="connsiteY29" fmla="*/ 706692 h 1237616"/>
                <a:gd name="connsiteX30" fmla="*/ 159247 w 1029204"/>
                <a:gd name="connsiteY30" fmla="*/ 614585 h 1237616"/>
                <a:gd name="connsiteX31" fmla="*/ 27040 w 1029204"/>
                <a:gd name="connsiteY31" fmla="*/ 451707 h 1237616"/>
                <a:gd name="connsiteX32" fmla="*/ 1323 w 1029204"/>
                <a:gd name="connsiteY32" fmla="*/ 162528 h 1237616"/>
                <a:gd name="connsiteX33" fmla="*/ 35613 w 1029204"/>
                <a:gd name="connsiteY33" fmla="*/ 38989 h 1237616"/>
                <a:gd name="connsiteX34" fmla="*/ 135149 w 1029204"/>
                <a:gd name="connsiteY34" fmla="*/ 8128 h 1237616"/>
                <a:gd name="connsiteX35" fmla="*/ 176964 w 1029204"/>
                <a:gd name="connsiteY35" fmla="*/ 98806 h 1237616"/>
                <a:gd name="connsiteX36" fmla="*/ 88667 w 1029204"/>
                <a:gd name="connsiteY36" fmla="*/ 153861 h 1237616"/>
                <a:gd name="connsiteX37" fmla="*/ 54663 w 1029204"/>
                <a:gd name="connsiteY37" fmla="*/ 146050 h 1237616"/>
                <a:gd name="connsiteX38" fmla="*/ 913246 w 1029204"/>
                <a:gd name="connsiteY38" fmla="*/ 983774 h 1237616"/>
                <a:gd name="connsiteX39" fmla="*/ 936678 w 1029204"/>
                <a:gd name="connsiteY39" fmla="*/ 983964 h 1237616"/>
                <a:gd name="connsiteX40" fmla="*/ 972778 w 1029204"/>
                <a:gd name="connsiteY40" fmla="*/ 926624 h 1237616"/>
                <a:gd name="connsiteX41" fmla="*/ 928391 w 1029204"/>
                <a:gd name="connsiteY41" fmla="*/ 879570 h 1237616"/>
                <a:gd name="connsiteX42" fmla="*/ 878194 w 1029204"/>
                <a:gd name="connsiteY42" fmla="*/ 925100 h 1237616"/>
                <a:gd name="connsiteX43" fmla="*/ 913342 w 1029204"/>
                <a:gd name="connsiteY43" fmla="*/ 983774 h 123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29204" h="1237616">
                  <a:moveTo>
                    <a:pt x="54758" y="146241"/>
                  </a:moveTo>
                  <a:cubicBezTo>
                    <a:pt x="63426" y="257969"/>
                    <a:pt x="68379" y="364172"/>
                    <a:pt x="82000" y="469329"/>
                  </a:cubicBezTo>
                  <a:cubicBezTo>
                    <a:pt x="85714" y="497999"/>
                    <a:pt x="111908" y="527145"/>
                    <a:pt x="134673" y="548767"/>
                  </a:cubicBezTo>
                  <a:cubicBezTo>
                    <a:pt x="154104" y="567150"/>
                    <a:pt x="178678" y="570293"/>
                    <a:pt x="202491" y="540576"/>
                  </a:cubicBezTo>
                  <a:cubicBezTo>
                    <a:pt x="233161" y="502475"/>
                    <a:pt x="281834" y="504190"/>
                    <a:pt x="313838" y="542862"/>
                  </a:cubicBezTo>
                  <a:cubicBezTo>
                    <a:pt x="332412" y="565436"/>
                    <a:pt x="347747" y="564959"/>
                    <a:pt x="370798" y="556101"/>
                  </a:cubicBezTo>
                  <a:cubicBezTo>
                    <a:pt x="422328" y="536480"/>
                    <a:pt x="456808" y="504857"/>
                    <a:pt x="461095" y="446088"/>
                  </a:cubicBezTo>
                  <a:cubicBezTo>
                    <a:pt x="469096" y="338741"/>
                    <a:pt x="478621" y="231489"/>
                    <a:pt x="488050" y="118046"/>
                  </a:cubicBezTo>
                  <a:cubicBezTo>
                    <a:pt x="470048" y="130334"/>
                    <a:pt x="458428" y="141097"/>
                    <a:pt x="444807" y="147098"/>
                  </a:cubicBezTo>
                  <a:cubicBezTo>
                    <a:pt x="406707" y="163957"/>
                    <a:pt x="372131" y="156623"/>
                    <a:pt x="348033" y="122142"/>
                  </a:cubicBezTo>
                  <a:cubicBezTo>
                    <a:pt x="323744" y="87567"/>
                    <a:pt x="328602" y="51276"/>
                    <a:pt x="357939" y="22511"/>
                  </a:cubicBezTo>
                  <a:cubicBezTo>
                    <a:pt x="387752" y="-6731"/>
                    <a:pt x="422899" y="-6064"/>
                    <a:pt x="457951" y="16320"/>
                  </a:cubicBezTo>
                  <a:cubicBezTo>
                    <a:pt x="517768" y="54515"/>
                    <a:pt x="552154" y="98711"/>
                    <a:pt x="536818" y="179578"/>
                  </a:cubicBezTo>
                  <a:cubicBezTo>
                    <a:pt x="519769" y="269399"/>
                    <a:pt x="521102" y="362744"/>
                    <a:pt x="513958" y="454470"/>
                  </a:cubicBezTo>
                  <a:cubicBezTo>
                    <a:pt x="507958" y="531527"/>
                    <a:pt x="455189" y="588582"/>
                    <a:pt x="370036" y="611061"/>
                  </a:cubicBezTo>
                  <a:cubicBezTo>
                    <a:pt x="310504" y="626777"/>
                    <a:pt x="284025" y="660019"/>
                    <a:pt x="284025" y="719931"/>
                  </a:cubicBezTo>
                  <a:cubicBezTo>
                    <a:pt x="284025" y="832612"/>
                    <a:pt x="283549" y="945388"/>
                    <a:pt x="284215" y="1058069"/>
                  </a:cubicBezTo>
                  <a:cubicBezTo>
                    <a:pt x="284692" y="1137793"/>
                    <a:pt x="328792" y="1183227"/>
                    <a:pt x="406802" y="1183703"/>
                  </a:cubicBezTo>
                  <a:cubicBezTo>
                    <a:pt x="530627" y="1184370"/>
                    <a:pt x="654452" y="1184275"/>
                    <a:pt x="778182" y="1183418"/>
                  </a:cubicBezTo>
                  <a:cubicBezTo>
                    <a:pt x="849524" y="1182942"/>
                    <a:pt x="895054" y="1138365"/>
                    <a:pt x="898768" y="1069785"/>
                  </a:cubicBezTo>
                  <a:cubicBezTo>
                    <a:pt x="900197" y="1044258"/>
                    <a:pt x="895435" y="1026827"/>
                    <a:pt x="870003" y="1012063"/>
                  </a:cubicBezTo>
                  <a:cubicBezTo>
                    <a:pt x="827426" y="987203"/>
                    <a:pt x="813901" y="942245"/>
                    <a:pt x="827902" y="897096"/>
                  </a:cubicBezTo>
                  <a:cubicBezTo>
                    <a:pt x="841523" y="853186"/>
                    <a:pt x="882100" y="823087"/>
                    <a:pt x="927439" y="823373"/>
                  </a:cubicBezTo>
                  <a:cubicBezTo>
                    <a:pt x="971539" y="823659"/>
                    <a:pt x="1012402" y="855663"/>
                    <a:pt x="1025356" y="900049"/>
                  </a:cubicBezTo>
                  <a:cubicBezTo>
                    <a:pt x="1037929" y="943388"/>
                    <a:pt x="1018879" y="986441"/>
                    <a:pt x="980207" y="1016063"/>
                  </a:cubicBezTo>
                  <a:cubicBezTo>
                    <a:pt x="966872" y="1026255"/>
                    <a:pt x="954585" y="1046353"/>
                    <a:pt x="953537" y="1062641"/>
                  </a:cubicBezTo>
                  <a:cubicBezTo>
                    <a:pt x="946965" y="1169511"/>
                    <a:pt x="880671" y="1235901"/>
                    <a:pt x="772943" y="1236758"/>
                  </a:cubicBezTo>
                  <a:cubicBezTo>
                    <a:pt x="650737" y="1237806"/>
                    <a:pt x="528532" y="1237996"/>
                    <a:pt x="406326" y="1236758"/>
                  </a:cubicBezTo>
                  <a:cubicBezTo>
                    <a:pt x="301551" y="1235805"/>
                    <a:pt x="230685" y="1163510"/>
                    <a:pt x="230304" y="1059117"/>
                  </a:cubicBezTo>
                  <a:cubicBezTo>
                    <a:pt x="229828" y="941673"/>
                    <a:pt x="229066" y="824135"/>
                    <a:pt x="230494" y="706692"/>
                  </a:cubicBezTo>
                  <a:cubicBezTo>
                    <a:pt x="231161" y="655161"/>
                    <a:pt x="198109" y="628491"/>
                    <a:pt x="159247" y="614585"/>
                  </a:cubicBezTo>
                  <a:cubicBezTo>
                    <a:pt x="68474" y="582105"/>
                    <a:pt x="35041" y="545243"/>
                    <a:pt x="27040" y="451707"/>
                  </a:cubicBezTo>
                  <a:cubicBezTo>
                    <a:pt x="18754" y="355314"/>
                    <a:pt x="11991" y="258636"/>
                    <a:pt x="1323" y="162528"/>
                  </a:cubicBezTo>
                  <a:cubicBezTo>
                    <a:pt x="-3916" y="115284"/>
                    <a:pt x="6181" y="76137"/>
                    <a:pt x="35613" y="38989"/>
                  </a:cubicBezTo>
                  <a:cubicBezTo>
                    <a:pt x="63426" y="3937"/>
                    <a:pt x="98383" y="-8922"/>
                    <a:pt x="135149" y="8128"/>
                  </a:cubicBezTo>
                  <a:cubicBezTo>
                    <a:pt x="170582" y="24606"/>
                    <a:pt x="189251" y="63183"/>
                    <a:pt x="176964" y="98806"/>
                  </a:cubicBezTo>
                  <a:cubicBezTo>
                    <a:pt x="162676" y="140335"/>
                    <a:pt x="132768" y="159290"/>
                    <a:pt x="88667" y="153861"/>
                  </a:cubicBezTo>
                  <a:cubicBezTo>
                    <a:pt x="79333" y="152717"/>
                    <a:pt x="70284" y="149765"/>
                    <a:pt x="54663" y="146050"/>
                  </a:cubicBezTo>
                  <a:close/>
                  <a:moveTo>
                    <a:pt x="913246" y="983774"/>
                  </a:moveTo>
                  <a:cubicBezTo>
                    <a:pt x="921057" y="983774"/>
                    <a:pt x="928867" y="983964"/>
                    <a:pt x="936678" y="983964"/>
                  </a:cubicBezTo>
                  <a:cubicBezTo>
                    <a:pt x="949727" y="964819"/>
                    <a:pt x="973635" y="945102"/>
                    <a:pt x="972778" y="926624"/>
                  </a:cubicBezTo>
                  <a:cubicBezTo>
                    <a:pt x="971920" y="909574"/>
                    <a:pt x="946965" y="884142"/>
                    <a:pt x="928391" y="879570"/>
                  </a:cubicBezTo>
                  <a:cubicBezTo>
                    <a:pt x="899340" y="872331"/>
                    <a:pt x="874099" y="894048"/>
                    <a:pt x="878194" y="925100"/>
                  </a:cubicBezTo>
                  <a:cubicBezTo>
                    <a:pt x="880957" y="945864"/>
                    <a:pt x="901054" y="964343"/>
                    <a:pt x="913342" y="98377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0" name="Forma libre: forma 129">
              <a:extLst>
                <a:ext uri="{FF2B5EF4-FFF2-40B4-BE49-F238E27FC236}">
                  <a16:creationId xmlns:a16="http://schemas.microsoft.com/office/drawing/2014/main" id="{0783925E-F081-4580-A8C9-E189A36B0AD1}"/>
                </a:ext>
              </a:extLst>
            </p:cNvPr>
            <p:cNvSpPr/>
            <p:nvPr/>
          </p:nvSpPr>
          <p:spPr>
            <a:xfrm>
              <a:off x="5705708" y="2162160"/>
              <a:ext cx="993260" cy="811306"/>
            </a:xfrm>
            <a:custGeom>
              <a:avLst/>
              <a:gdLst>
                <a:gd name="connsiteX0" fmla="*/ 544787 w 993260"/>
                <a:gd name="connsiteY0" fmla="*/ 345772 h 811306"/>
                <a:gd name="connsiteX1" fmla="*/ 619463 w 993260"/>
                <a:gd name="connsiteY1" fmla="*/ 397683 h 811306"/>
                <a:gd name="connsiteX2" fmla="*/ 746050 w 993260"/>
                <a:gd name="connsiteY2" fmla="*/ 506459 h 811306"/>
                <a:gd name="connsiteX3" fmla="*/ 935216 w 993260"/>
                <a:gd name="connsiteY3" fmla="*/ 616091 h 811306"/>
                <a:gd name="connsiteX4" fmla="*/ 976460 w 993260"/>
                <a:gd name="connsiteY4" fmla="*/ 762205 h 811306"/>
                <a:gd name="connsiteX5" fmla="*/ 827870 w 993260"/>
                <a:gd name="connsiteY5" fmla="*/ 790304 h 811306"/>
                <a:gd name="connsiteX6" fmla="*/ 682137 w 993260"/>
                <a:gd name="connsiteY6" fmla="*/ 691625 h 811306"/>
                <a:gd name="connsiteX7" fmla="*/ 538024 w 993260"/>
                <a:gd name="connsiteY7" fmla="*/ 592755 h 811306"/>
                <a:gd name="connsiteX8" fmla="*/ 413532 w 993260"/>
                <a:gd name="connsiteY8" fmla="*/ 577706 h 811306"/>
                <a:gd name="connsiteX9" fmla="*/ 399435 w 993260"/>
                <a:gd name="connsiteY9" fmla="*/ 647429 h 811306"/>
                <a:gd name="connsiteX10" fmla="*/ 268276 w 993260"/>
                <a:gd name="connsiteY10" fmla="*/ 725819 h 811306"/>
                <a:gd name="connsiteX11" fmla="*/ 57964 w 993260"/>
                <a:gd name="connsiteY11" fmla="*/ 604947 h 811306"/>
                <a:gd name="connsiteX12" fmla="*/ 46058 w 993260"/>
                <a:gd name="connsiteY12" fmla="*/ 463977 h 811306"/>
                <a:gd name="connsiteX13" fmla="*/ 133878 w 993260"/>
                <a:gd name="connsiteY13" fmla="*/ 350344 h 811306"/>
                <a:gd name="connsiteX14" fmla="*/ 182741 w 993260"/>
                <a:gd name="connsiteY14" fmla="*/ 323198 h 811306"/>
                <a:gd name="connsiteX15" fmla="*/ 179503 w 993260"/>
                <a:gd name="connsiteY15" fmla="*/ 375204 h 811306"/>
                <a:gd name="connsiteX16" fmla="*/ 128925 w 993260"/>
                <a:gd name="connsiteY16" fmla="*/ 465025 h 811306"/>
                <a:gd name="connsiteX17" fmla="*/ 349715 w 993260"/>
                <a:gd name="connsiteY17" fmla="*/ 592946 h 811306"/>
                <a:gd name="connsiteX18" fmla="*/ 529356 w 993260"/>
                <a:gd name="connsiteY18" fmla="*/ 282621 h 811306"/>
                <a:gd name="connsiteX19" fmla="*/ 306471 w 993260"/>
                <a:gd name="connsiteY19" fmla="*/ 153272 h 811306"/>
                <a:gd name="connsiteX20" fmla="*/ 286373 w 993260"/>
                <a:gd name="connsiteY20" fmla="*/ 181751 h 811306"/>
                <a:gd name="connsiteX21" fmla="*/ 249131 w 993260"/>
                <a:gd name="connsiteY21" fmla="*/ 159082 h 811306"/>
                <a:gd name="connsiteX22" fmla="*/ 286373 w 993260"/>
                <a:gd name="connsiteY22" fmla="*/ 36305 h 811306"/>
                <a:gd name="connsiteX23" fmla="*/ 368765 w 993260"/>
                <a:gd name="connsiteY23" fmla="*/ 10682 h 811306"/>
                <a:gd name="connsiteX24" fmla="*/ 628130 w 993260"/>
                <a:gd name="connsiteY24" fmla="*/ 160701 h 811306"/>
                <a:gd name="connsiteX25" fmla="*/ 603937 w 993260"/>
                <a:gd name="connsiteY25" fmla="*/ 295861 h 811306"/>
                <a:gd name="connsiteX26" fmla="*/ 544787 w 993260"/>
                <a:gd name="connsiteY26" fmla="*/ 345677 h 811306"/>
                <a:gd name="connsiteX27" fmla="*/ 558884 w 993260"/>
                <a:gd name="connsiteY27" fmla="*/ 543130 h 811306"/>
                <a:gd name="connsiteX28" fmla="*/ 867017 w 993260"/>
                <a:gd name="connsiteY28" fmla="*/ 751156 h 811306"/>
                <a:gd name="connsiteX29" fmla="*/ 930930 w 993260"/>
                <a:gd name="connsiteY29" fmla="*/ 732963 h 811306"/>
                <a:gd name="connsiteX30" fmla="*/ 914071 w 993260"/>
                <a:gd name="connsiteY30" fmla="*/ 664478 h 811306"/>
                <a:gd name="connsiteX31" fmla="*/ 594317 w 993260"/>
                <a:gd name="connsiteY31" fmla="*/ 483027 h 811306"/>
                <a:gd name="connsiteX32" fmla="*/ 558884 w 993260"/>
                <a:gd name="connsiteY32" fmla="*/ 543130 h 811306"/>
                <a:gd name="connsiteX33" fmla="*/ 337046 w 993260"/>
                <a:gd name="connsiteY33" fmla="*/ 52783 h 811306"/>
                <a:gd name="connsiteX34" fmla="*/ 313901 w 993260"/>
                <a:gd name="connsiteY34" fmla="*/ 97074 h 811306"/>
                <a:gd name="connsiteX35" fmla="*/ 577934 w 993260"/>
                <a:gd name="connsiteY35" fmla="*/ 249284 h 811306"/>
                <a:gd name="connsiteX36" fmla="*/ 600984 w 993260"/>
                <a:gd name="connsiteY36" fmla="*/ 204707 h 811306"/>
                <a:gd name="connsiteX37" fmla="*/ 336951 w 993260"/>
                <a:gd name="connsiteY37" fmla="*/ 52783 h 811306"/>
                <a:gd name="connsiteX38" fmla="*/ 80062 w 993260"/>
                <a:gd name="connsiteY38" fmla="*/ 498267 h 811306"/>
                <a:gd name="connsiteX39" fmla="*/ 56154 w 993260"/>
                <a:gd name="connsiteY39" fmla="*/ 541892 h 811306"/>
                <a:gd name="connsiteX40" fmla="*/ 320378 w 993260"/>
                <a:gd name="connsiteY40" fmla="*/ 694958 h 811306"/>
                <a:gd name="connsiteX41" fmla="*/ 344666 w 993260"/>
                <a:gd name="connsiteY41" fmla="*/ 651239 h 811306"/>
                <a:gd name="connsiteX42" fmla="*/ 80157 w 993260"/>
                <a:gd name="connsiteY42" fmla="*/ 498267 h 811306"/>
                <a:gd name="connsiteX43" fmla="*/ 566694 w 993260"/>
                <a:gd name="connsiteY43" fmla="*/ 423496 h 811306"/>
                <a:gd name="connsiteX44" fmla="*/ 522593 w 993260"/>
                <a:gd name="connsiteY44" fmla="*/ 399302 h 811306"/>
                <a:gd name="connsiteX45" fmla="*/ 447632 w 993260"/>
                <a:gd name="connsiteY45" fmla="*/ 530843 h 811306"/>
                <a:gd name="connsiteX46" fmla="*/ 491447 w 993260"/>
                <a:gd name="connsiteY46" fmla="*/ 554274 h 811306"/>
                <a:gd name="connsiteX47" fmla="*/ 566694 w 993260"/>
                <a:gd name="connsiteY47" fmla="*/ 423496 h 81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93260" h="811306">
                  <a:moveTo>
                    <a:pt x="544787" y="345772"/>
                  </a:moveTo>
                  <a:cubicBezTo>
                    <a:pt x="577743" y="367679"/>
                    <a:pt x="616891" y="379967"/>
                    <a:pt x="619463" y="397683"/>
                  </a:cubicBezTo>
                  <a:cubicBezTo>
                    <a:pt x="630702" y="474074"/>
                    <a:pt x="700711" y="475883"/>
                    <a:pt x="746050" y="506459"/>
                  </a:cubicBezTo>
                  <a:cubicBezTo>
                    <a:pt x="806343" y="547130"/>
                    <a:pt x="872637" y="578753"/>
                    <a:pt x="935216" y="616091"/>
                  </a:cubicBezTo>
                  <a:cubicBezTo>
                    <a:pt x="993509" y="650858"/>
                    <a:pt x="1009130" y="709817"/>
                    <a:pt x="976460" y="762205"/>
                  </a:cubicBezTo>
                  <a:cubicBezTo>
                    <a:pt x="943694" y="814688"/>
                    <a:pt x="884639" y="826784"/>
                    <a:pt x="827870" y="790304"/>
                  </a:cubicBezTo>
                  <a:cubicBezTo>
                    <a:pt x="778530" y="758585"/>
                    <a:pt x="730619" y="724676"/>
                    <a:pt x="682137" y="691625"/>
                  </a:cubicBezTo>
                  <a:cubicBezTo>
                    <a:pt x="634988" y="659430"/>
                    <a:pt x="588030" y="627045"/>
                    <a:pt x="538024" y="592755"/>
                  </a:cubicBezTo>
                  <a:cubicBezTo>
                    <a:pt x="494495" y="644381"/>
                    <a:pt x="461633" y="590755"/>
                    <a:pt x="413532" y="577706"/>
                  </a:cubicBezTo>
                  <a:cubicBezTo>
                    <a:pt x="408389" y="601804"/>
                    <a:pt x="399911" y="624569"/>
                    <a:pt x="399435" y="647429"/>
                  </a:cubicBezTo>
                  <a:cubicBezTo>
                    <a:pt x="397625" y="724962"/>
                    <a:pt x="334094" y="763824"/>
                    <a:pt x="268276" y="725819"/>
                  </a:cubicBezTo>
                  <a:cubicBezTo>
                    <a:pt x="198267" y="685433"/>
                    <a:pt x="129592" y="642380"/>
                    <a:pt x="57964" y="604947"/>
                  </a:cubicBezTo>
                  <a:cubicBezTo>
                    <a:pt x="-22046" y="563132"/>
                    <a:pt x="-12616" y="521222"/>
                    <a:pt x="46058" y="463977"/>
                  </a:cubicBezTo>
                  <a:cubicBezTo>
                    <a:pt x="82157" y="428735"/>
                    <a:pt x="107875" y="390635"/>
                    <a:pt x="133878" y="350344"/>
                  </a:cubicBezTo>
                  <a:cubicBezTo>
                    <a:pt x="145689" y="331961"/>
                    <a:pt x="156262" y="304910"/>
                    <a:pt x="182741" y="323198"/>
                  </a:cubicBezTo>
                  <a:cubicBezTo>
                    <a:pt x="190457" y="328532"/>
                    <a:pt x="186361" y="359583"/>
                    <a:pt x="179503" y="375204"/>
                  </a:cubicBezTo>
                  <a:cubicBezTo>
                    <a:pt x="166454" y="405303"/>
                    <a:pt x="147499" y="432830"/>
                    <a:pt x="128925" y="465025"/>
                  </a:cubicBezTo>
                  <a:cubicBezTo>
                    <a:pt x="202839" y="507887"/>
                    <a:pt x="273705" y="548940"/>
                    <a:pt x="349715" y="592946"/>
                  </a:cubicBezTo>
                  <a:cubicBezTo>
                    <a:pt x="409627" y="489409"/>
                    <a:pt x="468110" y="388444"/>
                    <a:pt x="529356" y="282621"/>
                  </a:cubicBezTo>
                  <a:cubicBezTo>
                    <a:pt x="456490" y="240330"/>
                    <a:pt x="385814" y="199277"/>
                    <a:pt x="306471" y="153272"/>
                  </a:cubicBezTo>
                  <a:cubicBezTo>
                    <a:pt x="300375" y="162320"/>
                    <a:pt x="295898" y="176894"/>
                    <a:pt x="286373" y="181751"/>
                  </a:cubicBezTo>
                  <a:cubicBezTo>
                    <a:pt x="265133" y="192610"/>
                    <a:pt x="244178" y="184514"/>
                    <a:pt x="249131" y="159082"/>
                  </a:cubicBezTo>
                  <a:cubicBezTo>
                    <a:pt x="257322" y="117267"/>
                    <a:pt x="270657" y="76024"/>
                    <a:pt x="286373" y="36305"/>
                  </a:cubicBezTo>
                  <a:cubicBezTo>
                    <a:pt x="301899" y="-2843"/>
                    <a:pt x="334475" y="-8558"/>
                    <a:pt x="368765" y="10682"/>
                  </a:cubicBezTo>
                  <a:cubicBezTo>
                    <a:pt x="455918" y="59450"/>
                    <a:pt x="542691" y="108980"/>
                    <a:pt x="628130" y="160701"/>
                  </a:cubicBezTo>
                  <a:cubicBezTo>
                    <a:pt x="670326" y="186323"/>
                    <a:pt x="655086" y="260333"/>
                    <a:pt x="603937" y="295861"/>
                  </a:cubicBezTo>
                  <a:cubicBezTo>
                    <a:pt x="584411" y="309386"/>
                    <a:pt x="567456" y="326436"/>
                    <a:pt x="544787" y="345677"/>
                  </a:cubicBezTo>
                  <a:close/>
                  <a:moveTo>
                    <a:pt x="558884" y="543130"/>
                  </a:moveTo>
                  <a:cubicBezTo>
                    <a:pt x="662325" y="613901"/>
                    <a:pt x="763004" y="685052"/>
                    <a:pt x="867017" y="751156"/>
                  </a:cubicBezTo>
                  <a:cubicBezTo>
                    <a:pt x="880067" y="759443"/>
                    <a:pt x="917786" y="747536"/>
                    <a:pt x="930930" y="732963"/>
                  </a:cubicBezTo>
                  <a:cubicBezTo>
                    <a:pt x="951790" y="709913"/>
                    <a:pt x="941027" y="680099"/>
                    <a:pt x="914071" y="664478"/>
                  </a:cubicBezTo>
                  <a:cubicBezTo>
                    <a:pt x="808820" y="603518"/>
                    <a:pt x="702616" y="544273"/>
                    <a:pt x="594317" y="483027"/>
                  </a:cubicBezTo>
                  <a:cubicBezTo>
                    <a:pt x="581934" y="504077"/>
                    <a:pt x="571647" y="521413"/>
                    <a:pt x="558884" y="543130"/>
                  </a:cubicBezTo>
                  <a:close/>
                  <a:moveTo>
                    <a:pt x="337046" y="52783"/>
                  </a:moveTo>
                  <a:cubicBezTo>
                    <a:pt x="327902" y="70309"/>
                    <a:pt x="321235" y="82977"/>
                    <a:pt x="313901" y="97074"/>
                  </a:cubicBezTo>
                  <a:cubicBezTo>
                    <a:pt x="403150" y="148509"/>
                    <a:pt x="488684" y="197849"/>
                    <a:pt x="577934" y="249284"/>
                  </a:cubicBezTo>
                  <a:cubicBezTo>
                    <a:pt x="586887" y="231948"/>
                    <a:pt x="593555" y="219089"/>
                    <a:pt x="600984" y="204707"/>
                  </a:cubicBezTo>
                  <a:cubicBezTo>
                    <a:pt x="511544" y="153272"/>
                    <a:pt x="425915" y="103932"/>
                    <a:pt x="336951" y="52783"/>
                  </a:cubicBezTo>
                  <a:close/>
                  <a:moveTo>
                    <a:pt x="80062" y="498267"/>
                  </a:moveTo>
                  <a:cubicBezTo>
                    <a:pt x="70537" y="515603"/>
                    <a:pt x="63965" y="527509"/>
                    <a:pt x="56154" y="541892"/>
                  </a:cubicBezTo>
                  <a:cubicBezTo>
                    <a:pt x="145213" y="593517"/>
                    <a:pt x="231795" y="643714"/>
                    <a:pt x="320378" y="694958"/>
                  </a:cubicBezTo>
                  <a:cubicBezTo>
                    <a:pt x="329903" y="677813"/>
                    <a:pt x="336475" y="665907"/>
                    <a:pt x="344666" y="651239"/>
                  </a:cubicBezTo>
                  <a:cubicBezTo>
                    <a:pt x="256274" y="600089"/>
                    <a:pt x="170549" y="550559"/>
                    <a:pt x="80157" y="498267"/>
                  </a:cubicBezTo>
                  <a:close/>
                  <a:moveTo>
                    <a:pt x="566694" y="423496"/>
                  </a:moveTo>
                  <a:cubicBezTo>
                    <a:pt x="550406" y="414542"/>
                    <a:pt x="537738" y="407589"/>
                    <a:pt x="522593" y="399302"/>
                  </a:cubicBezTo>
                  <a:cubicBezTo>
                    <a:pt x="496400" y="445308"/>
                    <a:pt x="472492" y="487218"/>
                    <a:pt x="447632" y="530843"/>
                  </a:cubicBezTo>
                  <a:cubicBezTo>
                    <a:pt x="464015" y="539606"/>
                    <a:pt x="476302" y="546178"/>
                    <a:pt x="491447" y="554274"/>
                  </a:cubicBezTo>
                  <a:cubicBezTo>
                    <a:pt x="516497" y="510650"/>
                    <a:pt x="540596" y="468740"/>
                    <a:pt x="566694" y="42349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1" name="Forma libre: forma 130">
              <a:extLst>
                <a:ext uri="{FF2B5EF4-FFF2-40B4-BE49-F238E27FC236}">
                  <a16:creationId xmlns:a16="http://schemas.microsoft.com/office/drawing/2014/main" id="{6A22223D-239A-4028-8F86-9919433F2192}"/>
                </a:ext>
              </a:extLst>
            </p:cNvPr>
            <p:cNvSpPr/>
            <p:nvPr/>
          </p:nvSpPr>
          <p:spPr>
            <a:xfrm>
              <a:off x="5590292" y="3034233"/>
              <a:ext cx="1030915" cy="260492"/>
            </a:xfrm>
            <a:custGeom>
              <a:avLst/>
              <a:gdLst>
                <a:gd name="connsiteX0" fmla="*/ 583527 w 1030915"/>
                <a:gd name="connsiteY0" fmla="*/ 208552 h 260492"/>
                <a:gd name="connsiteX1" fmla="*/ 961288 w 1030915"/>
                <a:gd name="connsiteY1" fmla="*/ 208552 h 260492"/>
                <a:gd name="connsiteX2" fmla="*/ 999007 w 1030915"/>
                <a:gd name="connsiteY2" fmla="*/ 209600 h 260492"/>
                <a:gd name="connsiteX3" fmla="*/ 1030916 w 1030915"/>
                <a:gd name="connsiteY3" fmla="*/ 235699 h 260492"/>
                <a:gd name="connsiteX4" fmla="*/ 1001007 w 1030915"/>
                <a:gd name="connsiteY4" fmla="*/ 258559 h 260492"/>
                <a:gd name="connsiteX5" fmla="*/ 972813 w 1030915"/>
                <a:gd name="connsiteY5" fmla="*/ 259606 h 260492"/>
                <a:gd name="connsiteX6" fmla="*/ 63462 w 1030915"/>
                <a:gd name="connsiteY6" fmla="*/ 259606 h 260492"/>
                <a:gd name="connsiteX7" fmla="*/ 978 w 1030915"/>
                <a:gd name="connsiteY7" fmla="*/ 197789 h 260492"/>
                <a:gd name="connsiteX8" fmla="*/ 42507 w 1030915"/>
                <a:gd name="connsiteY8" fmla="*/ 43579 h 260492"/>
                <a:gd name="connsiteX9" fmla="*/ 114420 w 1030915"/>
                <a:gd name="connsiteY9" fmla="*/ 2717 h 260492"/>
                <a:gd name="connsiteX10" fmla="*/ 457130 w 1030915"/>
                <a:gd name="connsiteY10" fmla="*/ 1288 h 260492"/>
                <a:gd name="connsiteX11" fmla="*/ 544950 w 1030915"/>
                <a:gd name="connsiteY11" fmla="*/ 76345 h 260492"/>
                <a:gd name="connsiteX12" fmla="*/ 583431 w 1030915"/>
                <a:gd name="connsiteY12" fmla="*/ 208457 h 260492"/>
                <a:gd name="connsiteX13" fmla="*/ 58890 w 1030915"/>
                <a:gd name="connsiteY13" fmla="*/ 205885 h 260492"/>
                <a:gd name="connsiteX14" fmla="*/ 514089 w 1030915"/>
                <a:gd name="connsiteY14" fmla="*/ 205885 h 260492"/>
                <a:gd name="connsiteX15" fmla="*/ 514089 w 1030915"/>
                <a:gd name="connsiteY15" fmla="*/ 162356 h 260492"/>
                <a:gd name="connsiteX16" fmla="*/ 58890 w 1030915"/>
                <a:gd name="connsiteY16" fmla="*/ 162356 h 260492"/>
                <a:gd name="connsiteX17" fmla="*/ 58890 w 1030915"/>
                <a:gd name="connsiteY17" fmla="*/ 205885 h 260492"/>
                <a:gd name="connsiteX18" fmla="*/ 84512 w 1030915"/>
                <a:gd name="connsiteY18" fmla="*/ 102063 h 260492"/>
                <a:gd name="connsiteX19" fmla="*/ 486372 w 1030915"/>
                <a:gd name="connsiteY19" fmla="*/ 102063 h 260492"/>
                <a:gd name="connsiteX20" fmla="*/ 453415 w 1030915"/>
                <a:gd name="connsiteY20" fmla="*/ 55390 h 260492"/>
                <a:gd name="connsiteX21" fmla="*/ 121088 w 1030915"/>
                <a:gd name="connsiteY21" fmla="*/ 55390 h 260492"/>
                <a:gd name="connsiteX22" fmla="*/ 84512 w 1030915"/>
                <a:gd name="connsiteY22" fmla="*/ 102063 h 26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30915" h="260492">
                  <a:moveTo>
                    <a:pt x="583527" y="208552"/>
                  </a:moveTo>
                  <a:cubicBezTo>
                    <a:pt x="704780" y="208552"/>
                    <a:pt x="832986" y="208552"/>
                    <a:pt x="961288" y="208552"/>
                  </a:cubicBezTo>
                  <a:cubicBezTo>
                    <a:pt x="973956" y="208552"/>
                    <a:pt x="988053" y="205123"/>
                    <a:pt x="999007" y="209600"/>
                  </a:cubicBezTo>
                  <a:cubicBezTo>
                    <a:pt x="1011199" y="214553"/>
                    <a:pt x="1020438" y="226650"/>
                    <a:pt x="1030916" y="235699"/>
                  </a:cubicBezTo>
                  <a:cubicBezTo>
                    <a:pt x="1021010" y="243509"/>
                    <a:pt x="1012152" y="253415"/>
                    <a:pt x="1001007" y="258559"/>
                  </a:cubicBezTo>
                  <a:cubicBezTo>
                    <a:pt x="993102" y="262178"/>
                    <a:pt x="982243" y="259606"/>
                    <a:pt x="972813" y="259606"/>
                  </a:cubicBezTo>
                  <a:cubicBezTo>
                    <a:pt x="669728" y="259606"/>
                    <a:pt x="366642" y="259702"/>
                    <a:pt x="63462" y="259606"/>
                  </a:cubicBezTo>
                  <a:cubicBezTo>
                    <a:pt x="3645" y="259606"/>
                    <a:pt x="8026" y="257797"/>
                    <a:pt x="978" y="197789"/>
                  </a:cubicBezTo>
                  <a:cubicBezTo>
                    <a:pt x="-5880" y="139020"/>
                    <a:pt x="24981" y="93014"/>
                    <a:pt x="42507" y="43579"/>
                  </a:cubicBezTo>
                  <a:cubicBezTo>
                    <a:pt x="49746" y="23386"/>
                    <a:pt x="88989" y="3670"/>
                    <a:pt x="114420" y="2717"/>
                  </a:cubicBezTo>
                  <a:cubicBezTo>
                    <a:pt x="228530" y="-1569"/>
                    <a:pt x="342830" y="241"/>
                    <a:pt x="457130" y="1288"/>
                  </a:cubicBezTo>
                  <a:cubicBezTo>
                    <a:pt x="509898" y="1765"/>
                    <a:pt x="533806" y="26053"/>
                    <a:pt x="544950" y="76345"/>
                  </a:cubicBezTo>
                  <a:cubicBezTo>
                    <a:pt x="554094" y="117589"/>
                    <a:pt x="568382" y="157689"/>
                    <a:pt x="583431" y="208457"/>
                  </a:cubicBezTo>
                  <a:close/>
                  <a:moveTo>
                    <a:pt x="58890" y="205885"/>
                  </a:moveTo>
                  <a:lnTo>
                    <a:pt x="514089" y="205885"/>
                  </a:lnTo>
                  <a:lnTo>
                    <a:pt x="514089" y="162356"/>
                  </a:lnTo>
                  <a:lnTo>
                    <a:pt x="58890" y="162356"/>
                  </a:lnTo>
                  <a:lnTo>
                    <a:pt x="58890" y="205885"/>
                  </a:lnTo>
                  <a:close/>
                  <a:moveTo>
                    <a:pt x="84512" y="102063"/>
                  </a:moveTo>
                  <a:lnTo>
                    <a:pt x="486372" y="102063"/>
                  </a:lnTo>
                  <a:cubicBezTo>
                    <a:pt x="496087" y="69583"/>
                    <a:pt x="485324" y="55295"/>
                    <a:pt x="453415" y="55390"/>
                  </a:cubicBezTo>
                  <a:cubicBezTo>
                    <a:pt x="342639" y="55676"/>
                    <a:pt x="231864" y="55676"/>
                    <a:pt x="121088" y="55390"/>
                  </a:cubicBezTo>
                  <a:cubicBezTo>
                    <a:pt x="90132" y="55390"/>
                    <a:pt x="78035" y="69202"/>
                    <a:pt x="84512" y="1020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2" name="Forma libre: forma 131">
              <a:extLst>
                <a:ext uri="{FF2B5EF4-FFF2-40B4-BE49-F238E27FC236}">
                  <a16:creationId xmlns:a16="http://schemas.microsoft.com/office/drawing/2014/main" id="{2D9271F8-F3EB-4587-A7D9-E08A71F6A860}"/>
                </a:ext>
              </a:extLst>
            </p:cNvPr>
            <p:cNvSpPr/>
            <p:nvPr/>
          </p:nvSpPr>
          <p:spPr>
            <a:xfrm>
              <a:off x="6571664" y="3589015"/>
              <a:ext cx="593059" cy="492292"/>
            </a:xfrm>
            <a:custGeom>
              <a:avLst/>
              <a:gdLst>
                <a:gd name="connsiteX0" fmla="*/ 296908 w 593059"/>
                <a:gd name="connsiteY0" fmla="*/ 491590 h 492292"/>
                <a:gd name="connsiteX1" fmla="*/ 54306 w 593059"/>
                <a:gd name="connsiteY1" fmla="*/ 492066 h 492292"/>
                <a:gd name="connsiteX2" fmla="*/ 14 w 593059"/>
                <a:gd name="connsiteY2" fmla="*/ 441012 h 492292"/>
                <a:gd name="connsiteX3" fmla="*/ 14 w 593059"/>
                <a:gd name="connsiteY3" fmla="*/ 50868 h 492292"/>
                <a:gd name="connsiteX4" fmla="*/ 48972 w 593059"/>
                <a:gd name="connsiteY4" fmla="*/ 4 h 492292"/>
                <a:gd name="connsiteX5" fmla="*/ 543701 w 593059"/>
                <a:gd name="connsiteY5" fmla="*/ 4 h 492292"/>
                <a:gd name="connsiteX6" fmla="*/ 593040 w 593059"/>
                <a:gd name="connsiteY6" fmla="*/ 50677 h 492292"/>
                <a:gd name="connsiteX7" fmla="*/ 593040 w 593059"/>
                <a:gd name="connsiteY7" fmla="*/ 440821 h 492292"/>
                <a:gd name="connsiteX8" fmla="*/ 539319 w 593059"/>
                <a:gd name="connsiteY8" fmla="*/ 492256 h 492292"/>
                <a:gd name="connsiteX9" fmla="*/ 296717 w 593059"/>
                <a:gd name="connsiteY9" fmla="*/ 491780 h 492292"/>
                <a:gd name="connsiteX10" fmla="*/ 296717 w 593059"/>
                <a:gd name="connsiteY10" fmla="*/ 491494 h 492292"/>
                <a:gd name="connsiteX11" fmla="*/ 54687 w 593059"/>
                <a:gd name="connsiteY11" fmla="*/ 55345 h 492292"/>
                <a:gd name="connsiteX12" fmla="*/ 54687 w 593059"/>
                <a:gd name="connsiteY12" fmla="*/ 433963 h 492292"/>
                <a:gd name="connsiteX13" fmla="*/ 537319 w 593059"/>
                <a:gd name="connsiteY13" fmla="*/ 433963 h 492292"/>
                <a:gd name="connsiteX14" fmla="*/ 537319 w 593059"/>
                <a:gd name="connsiteY14" fmla="*/ 55345 h 492292"/>
                <a:gd name="connsiteX15" fmla="*/ 54687 w 593059"/>
                <a:gd name="connsiteY15" fmla="*/ 55345 h 49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3059" h="492292">
                  <a:moveTo>
                    <a:pt x="296908" y="491590"/>
                  </a:moveTo>
                  <a:cubicBezTo>
                    <a:pt x="216040" y="491590"/>
                    <a:pt x="135173" y="490446"/>
                    <a:pt x="54306" y="492066"/>
                  </a:cubicBezTo>
                  <a:cubicBezTo>
                    <a:pt x="16968" y="492828"/>
                    <a:pt x="-558" y="482255"/>
                    <a:pt x="14" y="441012"/>
                  </a:cubicBezTo>
                  <a:cubicBezTo>
                    <a:pt x="1918" y="310995"/>
                    <a:pt x="1728" y="180884"/>
                    <a:pt x="14" y="50868"/>
                  </a:cubicBezTo>
                  <a:cubicBezTo>
                    <a:pt x="-463" y="14101"/>
                    <a:pt x="11634" y="-186"/>
                    <a:pt x="48972" y="4"/>
                  </a:cubicBezTo>
                  <a:cubicBezTo>
                    <a:pt x="213850" y="1147"/>
                    <a:pt x="378823" y="1147"/>
                    <a:pt x="543701" y="4"/>
                  </a:cubicBezTo>
                  <a:cubicBezTo>
                    <a:pt x="580848" y="-281"/>
                    <a:pt x="593516" y="13720"/>
                    <a:pt x="593040" y="50677"/>
                  </a:cubicBezTo>
                  <a:cubicBezTo>
                    <a:pt x="591421" y="180694"/>
                    <a:pt x="591040" y="310805"/>
                    <a:pt x="593040" y="440821"/>
                  </a:cubicBezTo>
                  <a:cubicBezTo>
                    <a:pt x="593707" y="481969"/>
                    <a:pt x="576943" y="493018"/>
                    <a:pt x="539319" y="492256"/>
                  </a:cubicBezTo>
                  <a:cubicBezTo>
                    <a:pt x="458452" y="490637"/>
                    <a:pt x="377585" y="491780"/>
                    <a:pt x="296717" y="491780"/>
                  </a:cubicBezTo>
                  <a:lnTo>
                    <a:pt x="296717" y="491494"/>
                  </a:lnTo>
                  <a:close/>
                  <a:moveTo>
                    <a:pt x="54687" y="55345"/>
                  </a:moveTo>
                  <a:lnTo>
                    <a:pt x="54687" y="433963"/>
                  </a:lnTo>
                  <a:lnTo>
                    <a:pt x="537319" y="433963"/>
                  </a:lnTo>
                  <a:lnTo>
                    <a:pt x="537319" y="55345"/>
                  </a:lnTo>
                  <a:lnTo>
                    <a:pt x="54687" y="5534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3" name="Forma libre: forma 132">
              <a:extLst>
                <a:ext uri="{FF2B5EF4-FFF2-40B4-BE49-F238E27FC236}">
                  <a16:creationId xmlns:a16="http://schemas.microsoft.com/office/drawing/2014/main" id="{04B4FEC4-F695-4026-BF1E-9152C849CC18}"/>
                </a:ext>
              </a:extLst>
            </p:cNvPr>
            <p:cNvSpPr/>
            <p:nvPr/>
          </p:nvSpPr>
          <p:spPr>
            <a:xfrm>
              <a:off x="5493237" y="3557968"/>
              <a:ext cx="633337" cy="328612"/>
            </a:xfrm>
            <a:custGeom>
              <a:avLst/>
              <a:gdLst>
                <a:gd name="connsiteX0" fmla="*/ 357779 w 633337"/>
                <a:gd name="connsiteY0" fmla="*/ 143066 h 328612"/>
                <a:gd name="connsiteX1" fmla="*/ 586284 w 633337"/>
                <a:gd name="connsiteY1" fmla="*/ 144209 h 328612"/>
                <a:gd name="connsiteX2" fmla="*/ 633338 w 633337"/>
                <a:gd name="connsiteY2" fmla="*/ 169069 h 328612"/>
                <a:gd name="connsiteX3" fmla="*/ 587141 w 633337"/>
                <a:gd name="connsiteY3" fmla="*/ 195167 h 328612"/>
                <a:gd name="connsiteX4" fmla="*/ 363685 w 633337"/>
                <a:gd name="connsiteY4" fmla="*/ 195167 h 328612"/>
                <a:gd name="connsiteX5" fmla="*/ 295867 w 633337"/>
                <a:gd name="connsiteY5" fmla="*/ 169831 h 328612"/>
                <a:gd name="connsiteX6" fmla="*/ 268054 w 633337"/>
                <a:gd name="connsiteY6" fmla="*/ 293275 h 328612"/>
                <a:gd name="connsiteX7" fmla="*/ 242146 w 633337"/>
                <a:gd name="connsiteY7" fmla="*/ 328613 h 328612"/>
                <a:gd name="connsiteX8" fmla="*/ 210618 w 633337"/>
                <a:gd name="connsiteY8" fmla="*/ 294227 h 328612"/>
                <a:gd name="connsiteX9" fmla="*/ 182710 w 633337"/>
                <a:gd name="connsiteY9" fmla="*/ 203549 h 328612"/>
                <a:gd name="connsiteX10" fmla="*/ 113177 w 633337"/>
                <a:gd name="connsiteY10" fmla="*/ 210312 h 328612"/>
                <a:gd name="connsiteX11" fmla="*/ 71934 w 633337"/>
                <a:gd name="connsiteY11" fmla="*/ 196501 h 328612"/>
                <a:gd name="connsiteX12" fmla="*/ 20 w 633337"/>
                <a:gd name="connsiteY12" fmla="*/ 168402 h 328612"/>
                <a:gd name="connsiteX13" fmla="*/ 73934 w 633337"/>
                <a:gd name="connsiteY13" fmla="*/ 143351 h 328612"/>
                <a:gd name="connsiteX14" fmla="*/ 102414 w 633337"/>
                <a:gd name="connsiteY14" fmla="*/ 143256 h 328612"/>
                <a:gd name="connsiteX15" fmla="*/ 158707 w 633337"/>
                <a:gd name="connsiteY15" fmla="*/ 108776 h 328612"/>
                <a:gd name="connsiteX16" fmla="*/ 184234 w 633337"/>
                <a:gd name="connsiteY16" fmla="*/ 87344 h 328612"/>
                <a:gd name="connsiteX17" fmla="*/ 211952 w 633337"/>
                <a:gd name="connsiteY17" fmla="*/ 113538 h 328612"/>
                <a:gd name="connsiteX18" fmla="*/ 237002 w 633337"/>
                <a:gd name="connsiteY18" fmla="*/ 193167 h 328612"/>
                <a:gd name="connsiteX19" fmla="*/ 272435 w 633337"/>
                <a:gd name="connsiteY19" fmla="*/ 35624 h 328612"/>
                <a:gd name="connsiteX20" fmla="*/ 303106 w 633337"/>
                <a:gd name="connsiteY20" fmla="*/ 0 h 328612"/>
                <a:gd name="connsiteX21" fmla="*/ 329109 w 633337"/>
                <a:gd name="connsiteY21" fmla="*/ 34576 h 328612"/>
                <a:gd name="connsiteX22" fmla="*/ 357970 w 633337"/>
                <a:gd name="connsiteY22" fmla="*/ 142970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3337" h="328612">
                  <a:moveTo>
                    <a:pt x="357779" y="143066"/>
                  </a:moveTo>
                  <a:cubicBezTo>
                    <a:pt x="437504" y="143066"/>
                    <a:pt x="511989" y="141542"/>
                    <a:pt x="586284" y="144209"/>
                  </a:cubicBezTo>
                  <a:cubicBezTo>
                    <a:pt x="602286" y="144780"/>
                    <a:pt x="617621" y="160401"/>
                    <a:pt x="633338" y="169069"/>
                  </a:cubicBezTo>
                  <a:cubicBezTo>
                    <a:pt x="618002" y="178213"/>
                    <a:pt x="602858" y="194596"/>
                    <a:pt x="587141" y="195167"/>
                  </a:cubicBezTo>
                  <a:cubicBezTo>
                    <a:pt x="512751" y="197930"/>
                    <a:pt x="438075" y="198311"/>
                    <a:pt x="363685" y="195167"/>
                  </a:cubicBezTo>
                  <a:cubicBezTo>
                    <a:pt x="341587" y="194215"/>
                    <a:pt x="320060" y="179261"/>
                    <a:pt x="295867" y="169831"/>
                  </a:cubicBezTo>
                  <a:cubicBezTo>
                    <a:pt x="288342" y="204311"/>
                    <a:pt x="279960" y="249269"/>
                    <a:pt x="268054" y="293275"/>
                  </a:cubicBezTo>
                  <a:cubicBezTo>
                    <a:pt x="264530" y="306419"/>
                    <a:pt x="251099" y="316897"/>
                    <a:pt x="242146" y="328613"/>
                  </a:cubicBezTo>
                  <a:cubicBezTo>
                    <a:pt x="231287" y="317278"/>
                    <a:pt x="216238" y="307753"/>
                    <a:pt x="210618" y="294227"/>
                  </a:cubicBezTo>
                  <a:cubicBezTo>
                    <a:pt x="199093" y="266795"/>
                    <a:pt x="192711" y="237173"/>
                    <a:pt x="182710" y="203549"/>
                  </a:cubicBezTo>
                  <a:cubicBezTo>
                    <a:pt x="159850" y="239078"/>
                    <a:pt x="138895" y="253460"/>
                    <a:pt x="113177" y="210312"/>
                  </a:cubicBezTo>
                  <a:cubicBezTo>
                    <a:pt x="107462" y="200787"/>
                    <a:pt x="86317" y="200120"/>
                    <a:pt x="71934" y="196501"/>
                  </a:cubicBezTo>
                  <a:cubicBezTo>
                    <a:pt x="45931" y="189929"/>
                    <a:pt x="-1123" y="213170"/>
                    <a:pt x="20" y="168402"/>
                  </a:cubicBezTo>
                  <a:cubicBezTo>
                    <a:pt x="1163" y="124587"/>
                    <a:pt x="47741" y="149352"/>
                    <a:pt x="73934" y="143351"/>
                  </a:cubicBezTo>
                  <a:cubicBezTo>
                    <a:pt x="82983" y="141256"/>
                    <a:pt x="93080" y="141923"/>
                    <a:pt x="102414" y="143256"/>
                  </a:cubicBezTo>
                  <a:cubicBezTo>
                    <a:pt x="131084" y="147447"/>
                    <a:pt x="150611" y="140399"/>
                    <a:pt x="158707" y="108776"/>
                  </a:cubicBezTo>
                  <a:cubicBezTo>
                    <a:pt x="161088" y="99441"/>
                    <a:pt x="177757" y="85630"/>
                    <a:pt x="184234" y="87344"/>
                  </a:cubicBezTo>
                  <a:cubicBezTo>
                    <a:pt x="195188" y="90297"/>
                    <a:pt x="206903" y="102394"/>
                    <a:pt x="211952" y="113538"/>
                  </a:cubicBezTo>
                  <a:cubicBezTo>
                    <a:pt x="221381" y="134588"/>
                    <a:pt x="226239" y="157639"/>
                    <a:pt x="237002" y="193167"/>
                  </a:cubicBezTo>
                  <a:cubicBezTo>
                    <a:pt x="250528" y="130969"/>
                    <a:pt x="259291" y="82772"/>
                    <a:pt x="272435" y="35624"/>
                  </a:cubicBezTo>
                  <a:cubicBezTo>
                    <a:pt x="276245" y="22003"/>
                    <a:pt x="292533" y="11811"/>
                    <a:pt x="303106" y="0"/>
                  </a:cubicBezTo>
                  <a:cubicBezTo>
                    <a:pt x="311964" y="11430"/>
                    <a:pt x="324823" y="21622"/>
                    <a:pt x="329109" y="34576"/>
                  </a:cubicBezTo>
                  <a:cubicBezTo>
                    <a:pt x="340444" y="68961"/>
                    <a:pt x="348064" y="104680"/>
                    <a:pt x="357970" y="14297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4" name="Forma libre: forma 133">
              <a:extLst>
                <a:ext uri="{FF2B5EF4-FFF2-40B4-BE49-F238E27FC236}">
                  <a16:creationId xmlns:a16="http://schemas.microsoft.com/office/drawing/2014/main" id="{6BE871C4-50D3-4D0A-ADE0-624AABD66E62}"/>
                </a:ext>
              </a:extLst>
            </p:cNvPr>
            <p:cNvSpPr/>
            <p:nvPr/>
          </p:nvSpPr>
          <p:spPr>
            <a:xfrm>
              <a:off x="4948088" y="2817131"/>
              <a:ext cx="521547" cy="602857"/>
            </a:xfrm>
            <a:custGeom>
              <a:avLst/>
              <a:gdLst>
                <a:gd name="connsiteX0" fmla="*/ 140261 w 521547"/>
                <a:gd name="connsiteY0" fmla="*/ 140190 h 602857"/>
                <a:gd name="connsiteX1" fmla="*/ 208270 w 521547"/>
                <a:gd name="connsiteY1" fmla="*/ 80659 h 602857"/>
                <a:gd name="connsiteX2" fmla="*/ 249132 w 521547"/>
                <a:gd name="connsiteY2" fmla="*/ 60561 h 602857"/>
                <a:gd name="connsiteX3" fmla="*/ 329523 w 521547"/>
                <a:gd name="connsiteY3" fmla="*/ 25605 h 602857"/>
                <a:gd name="connsiteX4" fmla="*/ 375529 w 521547"/>
                <a:gd name="connsiteY4" fmla="*/ 11222 h 602857"/>
                <a:gd name="connsiteX5" fmla="*/ 427250 w 521547"/>
                <a:gd name="connsiteY5" fmla="*/ 22461 h 602857"/>
                <a:gd name="connsiteX6" fmla="*/ 486971 w 521547"/>
                <a:gd name="connsiteY6" fmla="*/ 8079 h 602857"/>
                <a:gd name="connsiteX7" fmla="*/ 521547 w 521547"/>
                <a:gd name="connsiteY7" fmla="*/ 22842 h 602857"/>
                <a:gd name="connsiteX8" fmla="*/ 498782 w 521547"/>
                <a:gd name="connsiteY8" fmla="*/ 55989 h 602857"/>
                <a:gd name="connsiteX9" fmla="*/ 376100 w 521547"/>
                <a:gd name="connsiteY9" fmla="*/ 92565 h 602857"/>
                <a:gd name="connsiteX10" fmla="*/ 261610 w 521547"/>
                <a:gd name="connsiteY10" fmla="*/ 137904 h 602857"/>
                <a:gd name="connsiteX11" fmla="*/ 93208 w 521547"/>
                <a:gd name="connsiteY11" fmla="*/ 540717 h 602857"/>
                <a:gd name="connsiteX12" fmla="*/ 102257 w 521547"/>
                <a:gd name="connsiteY12" fmla="*/ 572244 h 602857"/>
                <a:gd name="connsiteX13" fmla="*/ 86540 w 521547"/>
                <a:gd name="connsiteY13" fmla="*/ 602058 h 602857"/>
                <a:gd name="connsiteX14" fmla="*/ 58823 w 521547"/>
                <a:gd name="connsiteY14" fmla="*/ 591866 h 602857"/>
                <a:gd name="connsiteX15" fmla="*/ 16722 w 521547"/>
                <a:gd name="connsiteY15" fmla="*/ 556147 h 602857"/>
                <a:gd name="connsiteX16" fmla="*/ 11579 w 521547"/>
                <a:gd name="connsiteY16" fmla="*/ 512046 h 602857"/>
                <a:gd name="connsiteX17" fmla="*/ 4625 w 521547"/>
                <a:gd name="connsiteY17" fmla="*/ 419178 h 602857"/>
                <a:gd name="connsiteX18" fmla="*/ 5864 w 521547"/>
                <a:gd name="connsiteY18" fmla="*/ 379458 h 602857"/>
                <a:gd name="connsiteX19" fmla="*/ 28724 w 521547"/>
                <a:gd name="connsiteY19" fmla="*/ 281732 h 602857"/>
                <a:gd name="connsiteX20" fmla="*/ 46250 w 521547"/>
                <a:gd name="connsiteY20" fmla="*/ 245727 h 602857"/>
                <a:gd name="connsiteX21" fmla="*/ 101780 w 521547"/>
                <a:gd name="connsiteY21" fmla="*/ 161812 h 602857"/>
                <a:gd name="connsiteX22" fmla="*/ 129117 w 521547"/>
                <a:gd name="connsiteY22" fmla="*/ 128665 h 602857"/>
                <a:gd name="connsiteX23" fmla="*/ 140261 w 521547"/>
                <a:gd name="connsiteY23" fmla="*/ 140286 h 60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1547" h="602857">
                  <a:moveTo>
                    <a:pt x="140261" y="140190"/>
                  </a:moveTo>
                  <a:cubicBezTo>
                    <a:pt x="170456" y="130856"/>
                    <a:pt x="205412" y="129903"/>
                    <a:pt x="208270" y="80659"/>
                  </a:cubicBezTo>
                  <a:cubicBezTo>
                    <a:pt x="208746" y="72658"/>
                    <a:pt x="238083" y="57037"/>
                    <a:pt x="249132" y="60561"/>
                  </a:cubicBezTo>
                  <a:cubicBezTo>
                    <a:pt x="292947" y="74468"/>
                    <a:pt x="315426" y="66657"/>
                    <a:pt x="329523" y="25605"/>
                  </a:cubicBezTo>
                  <a:cubicBezTo>
                    <a:pt x="338096" y="554"/>
                    <a:pt x="361241" y="-9638"/>
                    <a:pt x="375529" y="11222"/>
                  </a:cubicBezTo>
                  <a:cubicBezTo>
                    <a:pt x="392864" y="36558"/>
                    <a:pt x="408390" y="27224"/>
                    <a:pt x="427250" y="22461"/>
                  </a:cubicBezTo>
                  <a:cubicBezTo>
                    <a:pt x="447157" y="17413"/>
                    <a:pt x="466874" y="9412"/>
                    <a:pt x="486971" y="8079"/>
                  </a:cubicBezTo>
                  <a:cubicBezTo>
                    <a:pt x="498116" y="7317"/>
                    <a:pt x="510022" y="17604"/>
                    <a:pt x="521547" y="22842"/>
                  </a:cubicBezTo>
                  <a:cubicBezTo>
                    <a:pt x="514118" y="34272"/>
                    <a:pt x="509069" y="52275"/>
                    <a:pt x="498782" y="55989"/>
                  </a:cubicBezTo>
                  <a:cubicBezTo>
                    <a:pt x="458682" y="70467"/>
                    <a:pt x="416486" y="78945"/>
                    <a:pt x="376100" y="92565"/>
                  </a:cubicBezTo>
                  <a:cubicBezTo>
                    <a:pt x="337238" y="105615"/>
                    <a:pt x="298091" y="119426"/>
                    <a:pt x="261610" y="137904"/>
                  </a:cubicBezTo>
                  <a:cubicBezTo>
                    <a:pt x="101018" y="219057"/>
                    <a:pt x="38915" y="369267"/>
                    <a:pt x="93208" y="540717"/>
                  </a:cubicBezTo>
                  <a:cubicBezTo>
                    <a:pt x="96542" y="551289"/>
                    <a:pt x="103304" y="562148"/>
                    <a:pt x="102257" y="572244"/>
                  </a:cubicBezTo>
                  <a:cubicBezTo>
                    <a:pt x="101114" y="583008"/>
                    <a:pt x="94922" y="596247"/>
                    <a:pt x="86540" y="602058"/>
                  </a:cubicBezTo>
                  <a:cubicBezTo>
                    <a:pt x="81778" y="605392"/>
                    <a:pt x="67109" y="597581"/>
                    <a:pt x="58823" y="591866"/>
                  </a:cubicBezTo>
                  <a:cubicBezTo>
                    <a:pt x="43678" y="581389"/>
                    <a:pt x="26342" y="571006"/>
                    <a:pt x="16722" y="556147"/>
                  </a:cubicBezTo>
                  <a:cubicBezTo>
                    <a:pt x="9293" y="544622"/>
                    <a:pt x="5102" y="521762"/>
                    <a:pt x="11579" y="512046"/>
                  </a:cubicBezTo>
                  <a:cubicBezTo>
                    <a:pt x="34629" y="477471"/>
                    <a:pt x="33486" y="449658"/>
                    <a:pt x="4625" y="419178"/>
                  </a:cubicBezTo>
                  <a:cubicBezTo>
                    <a:pt x="-2137" y="412034"/>
                    <a:pt x="-1280" y="385364"/>
                    <a:pt x="5864" y="379458"/>
                  </a:cubicBezTo>
                  <a:cubicBezTo>
                    <a:pt x="39487" y="351455"/>
                    <a:pt x="46345" y="321737"/>
                    <a:pt x="28724" y="281732"/>
                  </a:cubicBezTo>
                  <a:cubicBezTo>
                    <a:pt x="25009" y="273445"/>
                    <a:pt x="36439" y="249823"/>
                    <a:pt x="46250" y="245727"/>
                  </a:cubicBezTo>
                  <a:cubicBezTo>
                    <a:pt x="84731" y="229440"/>
                    <a:pt x="105400" y="206484"/>
                    <a:pt x="101780" y="161812"/>
                  </a:cubicBezTo>
                  <a:cubicBezTo>
                    <a:pt x="100923" y="151620"/>
                    <a:pt x="119497" y="139809"/>
                    <a:pt x="129117" y="128665"/>
                  </a:cubicBezTo>
                  <a:cubicBezTo>
                    <a:pt x="132832" y="132570"/>
                    <a:pt x="136547" y="136476"/>
                    <a:pt x="140261" y="14028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5" name="Forma libre: forma 134">
              <a:extLst>
                <a:ext uri="{FF2B5EF4-FFF2-40B4-BE49-F238E27FC236}">
                  <a16:creationId xmlns:a16="http://schemas.microsoft.com/office/drawing/2014/main" id="{331449AE-3D63-4E4A-A4CF-CAC6A49BCD0D}"/>
                </a:ext>
              </a:extLst>
            </p:cNvPr>
            <p:cNvSpPr/>
            <p:nvPr/>
          </p:nvSpPr>
          <p:spPr>
            <a:xfrm>
              <a:off x="6737127" y="2807208"/>
              <a:ext cx="473167" cy="612266"/>
            </a:xfrm>
            <a:custGeom>
              <a:avLst/>
              <a:gdLst>
                <a:gd name="connsiteX0" fmla="*/ 79724 w 473167"/>
                <a:gd name="connsiteY0" fmla="*/ 190 h 612266"/>
                <a:gd name="connsiteX1" fmla="*/ 169450 w 473167"/>
                <a:gd name="connsiteY1" fmla="*/ 47625 h 612266"/>
                <a:gd name="connsiteX2" fmla="*/ 214789 w 473167"/>
                <a:gd name="connsiteY2" fmla="*/ 67151 h 612266"/>
                <a:gd name="connsiteX3" fmla="*/ 276892 w 473167"/>
                <a:gd name="connsiteY3" fmla="*/ 102584 h 612266"/>
                <a:gd name="connsiteX4" fmla="*/ 314039 w 473167"/>
                <a:gd name="connsiteY4" fmla="*/ 126206 h 612266"/>
                <a:gd name="connsiteX5" fmla="*/ 366903 w 473167"/>
                <a:gd name="connsiteY5" fmla="*/ 177260 h 612266"/>
                <a:gd name="connsiteX6" fmla="*/ 400812 w 473167"/>
                <a:gd name="connsiteY6" fmla="*/ 216122 h 612266"/>
                <a:gd name="connsiteX7" fmla="*/ 434054 w 473167"/>
                <a:gd name="connsiteY7" fmla="*/ 279463 h 612266"/>
                <a:gd name="connsiteX8" fmla="*/ 449866 w 473167"/>
                <a:gd name="connsiteY8" fmla="*/ 323755 h 612266"/>
                <a:gd name="connsiteX9" fmla="*/ 464058 w 473167"/>
                <a:gd name="connsiteY9" fmla="*/ 396430 h 612266"/>
                <a:gd name="connsiteX10" fmla="*/ 470440 w 473167"/>
                <a:gd name="connsiteY10" fmla="*/ 438912 h 612266"/>
                <a:gd name="connsiteX11" fmla="*/ 465392 w 473167"/>
                <a:gd name="connsiteY11" fmla="*/ 520827 h 612266"/>
                <a:gd name="connsiteX12" fmla="*/ 423196 w 473167"/>
                <a:gd name="connsiteY12" fmla="*/ 581311 h 612266"/>
                <a:gd name="connsiteX13" fmla="*/ 384334 w 473167"/>
                <a:gd name="connsiteY13" fmla="*/ 612267 h 612266"/>
                <a:gd name="connsiteX14" fmla="*/ 375952 w 473167"/>
                <a:gd name="connsiteY14" fmla="*/ 562547 h 612266"/>
                <a:gd name="connsiteX15" fmla="*/ 395478 w 473167"/>
                <a:gd name="connsiteY15" fmla="*/ 455390 h 612266"/>
                <a:gd name="connsiteX16" fmla="*/ 238316 w 473167"/>
                <a:gd name="connsiteY16" fmla="*/ 163640 h 612266"/>
                <a:gd name="connsiteX17" fmla="*/ 36195 w 473167"/>
                <a:gd name="connsiteY17" fmla="*/ 82582 h 612266"/>
                <a:gd name="connsiteX18" fmla="*/ 0 w 473167"/>
                <a:gd name="connsiteY18" fmla="*/ 51816 h 612266"/>
                <a:gd name="connsiteX19" fmla="*/ 35338 w 473167"/>
                <a:gd name="connsiteY19" fmla="*/ 28194 h 612266"/>
                <a:gd name="connsiteX20" fmla="*/ 79724 w 473167"/>
                <a:gd name="connsiteY20" fmla="*/ 0 h 61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3167" h="612266">
                  <a:moveTo>
                    <a:pt x="79724" y="190"/>
                  </a:moveTo>
                  <a:cubicBezTo>
                    <a:pt x="85344" y="51721"/>
                    <a:pt x="127254" y="72295"/>
                    <a:pt x="169450" y="47625"/>
                  </a:cubicBezTo>
                  <a:cubicBezTo>
                    <a:pt x="193834" y="33433"/>
                    <a:pt x="210598" y="41624"/>
                    <a:pt x="214789" y="67151"/>
                  </a:cubicBezTo>
                  <a:cubicBezTo>
                    <a:pt x="221266" y="107252"/>
                    <a:pt x="240697" y="113348"/>
                    <a:pt x="276892" y="102584"/>
                  </a:cubicBezTo>
                  <a:cubicBezTo>
                    <a:pt x="286703" y="99631"/>
                    <a:pt x="313658" y="117253"/>
                    <a:pt x="314039" y="126206"/>
                  </a:cubicBezTo>
                  <a:cubicBezTo>
                    <a:pt x="315659" y="162877"/>
                    <a:pt x="335947" y="175831"/>
                    <a:pt x="366903" y="177260"/>
                  </a:cubicBezTo>
                  <a:cubicBezTo>
                    <a:pt x="394335" y="178498"/>
                    <a:pt x="398050" y="190690"/>
                    <a:pt x="400812" y="216122"/>
                  </a:cubicBezTo>
                  <a:cubicBezTo>
                    <a:pt x="403193" y="238125"/>
                    <a:pt x="423291" y="257937"/>
                    <a:pt x="434054" y="279463"/>
                  </a:cubicBezTo>
                  <a:cubicBezTo>
                    <a:pt x="441198" y="293846"/>
                    <a:pt x="454533" y="313373"/>
                    <a:pt x="449866" y="323755"/>
                  </a:cubicBezTo>
                  <a:cubicBezTo>
                    <a:pt x="436340" y="353759"/>
                    <a:pt x="437198" y="374332"/>
                    <a:pt x="464058" y="396430"/>
                  </a:cubicBezTo>
                  <a:cubicBezTo>
                    <a:pt x="472726" y="403574"/>
                    <a:pt x="475964" y="435197"/>
                    <a:pt x="470440" y="438912"/>
                  </a:cubicBezTo>
                  <a:cubicBezTo>
                    <a:pt x="422910" y="471011"/>
                    <a:pt x="444817" y="499396"/>
                    <a:pt x="465392" y="520827"/>
                  </a:cubicBezTo>
                  <a:cubicBezTo>
                    <a:pt x="449866" y="543497"/>
                    <a:pt x="438245" y="563880"/>
                    <a:pt x="423196" y="581311"/>
                  </a:cubicBezTo>
                  <a:cubicBezTo>
                    <a:pt x="412623" y="593693"/>
                    <a:pt x="397383" y="602075"/>
                    <a:pt x="384334" y="612267"/>
                  </a:cubicBezTo>
                  <a:cubicBezTo>
                    <a:pt x="381286" y="595693"/>
                    <a:pt x="374047" y="578549"/>
                    <a:pt x="375952" y="562547"/>
                  </a:cubicBezTo>
                  <a:cubicBezTo>
                    <a:pt x="380333" y="526542"/>
                    <a:pt x="393668" y="491395"/>
                    <a:pt x="395478" y="455390"/>
                  </a:cubicBezTo>
                  <a:cubicBezTo>
                    <a:pt x="401955" y="327279"/>
                    <a:pt x="354425" y="223933"/>
                    <a:pt x="238316" y="163640"/>
                  </a:cubicBezTo>
                  <a:cubicBezTo>
                    <a:pt x="174212" y="130302"/>
                    <a:pt x="103251" y="110490"/>
                    <a:pt x="36195" y="82582"/>
                  </a:cubicBezTo>
                  <a:cubicBezTo>
                    <a:pt x="22288" y="76771"/>
                    <a:pt x="12002" y="62294"/>
                    <a:pt x="0" y="51816"/>
                  </a:cubicBezTo>
                  <a:cubicBezTo>
                    <a:pt x="11811" y="43910"/>
                    <a:pt x="23432" y="35909"/>
                    <a:pt x="35338" y="28194"/>
                  </a:cubicBezTo>
                  <a:cubicBezTo>
                    <a:pt x="48578" y="19526"/>
                    <a:pt x="62103" y="11144"/>
                    <a:pt x="7972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6" name="Forma libre: forma 135">
              <a:extLst>
                <a:ext uri="{FF2B5EF4-FFF2-40B4-BE49-F238E27FC236}">
                  <a16:creationId xmlns:a16="http://schemas.microsoft.com/office/drawing/2014/main" id="{5AB11F12-FEE0-48ED-BEEA-F1AD252C3131}"/>
                </a:ext>
              </a:extLst>
            </p:cNvPr>
            <p:cNvSpPr/>
            <p:nvPr/>
          </p:nvSpPr>
          <p:spPr>
            <a:xfrm>
              <a:off x="5614550" y="4182706"/>
              <a:ext cx="413375" cy="368719"/>
            </a:xfrm>
            <a:custGeom>
              <a:avLst/>
              <a:gdLst>
                <a:gd name="connsiteX0" fmla="*/ 189032 w 413375"/>
                <a:gd name="connsiteY0" fmla="*/ 7 h 368719"/>
                <a:gd name="connsiteX1" fmla="*/ 399439 w 413375"/>
                <a:gd name="connsiteY1" fmla="*/ 132499 h 368719"/>
                <a:gd name="connsiteX2" fmla="*/ 348004 w 413375"/>
                <a:gd name="connsiteY2" fmla="*/ 354051 h 368719"/>
                <a:gd name="connsiteX3" fmla="*/ 295807 w 413375"/>
                <a:gd name="connsiteY3" fmla="*/ 368719 h 368719"/>
                <a:gd name="connsiteX4" fmla="*/ 312857 w 413375"/>
                <a:gd name="connsiteY4" fmla="*/ 318237 h 368719"/>
                <a:gd name="connsiteX5" fmla="*/ 324573 w 413375"/>
                <a:gd name="connsiteY5" fmla="*/ 107068 h 368719"/>
                <a:gd name="connsiteX6" fmla="*/ 127215 w 413375"/>
                <a:gd name="connsiteY6" fmla="*/ 73254 h 368719"/>
                <a:gd name="connsiteX7" fmla="*/ 71303 w 413375"/>
                <a:gd name="connsiteY7" fmla="*/ 277089 h 368719"/>
                <a:gd name="connsiteX8" fmla="*/ 77875 w 413375"/>
                <a:gd name="connsiteY8" fmla="*/ 289471 h 368719"/>
                <a:gd name="connsiteX9" fmla="*/ 71113 w 413375"/>
                <a:gd name="connsiteY9" fmla="*/ 334810 h 368719"/>
                <a:gd name="connsiteX10" fmla="*/ 33775 w 413375"/>
                <a:gd name="connsiteY10" fmla="*/ 314141 h 368719"/>
                <a:gd name="connsiteX11" fmla="*/ 24440 w 413375"/>
                <a:gd name="connsiteY11" fmla="*/ 111068 h 368719"/>
                <a:gd name="connsiteX12" fmla="*/ 188842 w 413375"/>
                <a:gd name="connsiteY12" fmla="*/ 7 h 36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3375" h="368719">
                  <a:moveTo>
                    <a:pt x="189032" y="7"/>
                  </a:moveTo>
                  <a:cubicBezTo>
                    <a:pt x="293807" y="-660"/>
                    <a:pt x="366578" y="48870"/>
                    <a:pt x="399439" y="132499"/>
                  </a:cubicBezTo>
                  <a:cubicBezTo>
                    <a:pt x="429538" y="209080"/>
                    <a:pt x="410203" y="299282"/>
                    <a:pt x="348004" y="354051"/>
                  </a:cubicBezTo>
                  <a:cubicBezTo>
                    <a:pt x="335812" y="364814"/>
                    <a:pt x="313429" y="364147"/>
                    <a:pt x="295807" y="368719"/>
                  </a:cubicBezTo>
                  <a:cubicBezTo>
                    <a:pt x="301237" y="351670"/>
                    <a:pt x="301808" y="330143"/>
                    <a:pt x="312857" y="318237"/>
                  </a:cubicBezTo>
                  <a:cubicBezTo>
                    <a:pt x="371436" y="255467"/>
                    <a:pt x="377341" y="172600"/>
                    <a:pt x="324573" y="107068"/>
                  </a:cubicBezTo>
                  <a:cubicBezTo>
                    <a:pt x="277424" y="48489"/>
                    <a:pt x="191509" y="33725"/>
                    <a:pt x="127215" y="73254"/>
                  </a:cubicBezTo>
                  <a:cubicBezTo>
                    <a:pt x="57397" y="116212"/>
                    <a:pt x="34346" y="200032"/>
                    <a:pt x="71303" y="277089"/>
                  </a:cubicBezTo>
                  <a:cubicBezTo>
                    <a:pt x="73399" y="281375"/>
                    <a:pt x="78256" y="285566"/>
                    <a:pt x="77875" y="289471"/>
                  </a:cubicBezTo>
                  <a:cubicBezTo>
                    <a:pt x="76447" y="304616"/>
                    <a:pt x="73494" y="319666"/>
                    <a:pt x="71113" y="334810"/>
                  </a:cubicBezTo>
                  <a:cubicBezTo>
                    <a:pt x="58349" y="328143"/>
                    <a:pt x="40537" y="324714"/>
                    <a:pt x="33775" y="314141"/>
                  </a:cubicBezTo>
                  <a:cubicBezTo>
                    <a:pt x="-8135" y="248895"/>
                    <a:pt x="-10802" y="179648"/>
                    <a:pt x="24440" y="111068"/>
                  </a:cubicBezTo>
                  <a:cubicBezTo>
                    <a:pt x="61683" y="38773"/>
                    <a:pt x="122929" y="2197"/>
                    <a:pt x="188842" y="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7" name="Forma libre: forma 136">
              <a:extLst>
                <a:ext uri="{FF2B5EF4-FFF2-40B4-BE49-F238E27FC236}">
                  <a16:creationId xmlns:a16="http://schemas.microsoft.com/office/drawing/2014/main" id="{DCE2122C-DAAF-4D7E-AB18-22C975F49FA7}"/>
                </a:ext>
              </a:extLst>
            </p:cNvPr>
            <p:cNvSpPr/>
            <p:nvPr/>
          </p:nvSpPr>
          <p:spPr>
            <a:xfrm>
              <a:off x="6677405" y="4155766"/>
              <a:ext cx="409194" cy="51961"/>
            </a:xfrm>
            <a:custGeom>
              <a:avLst/>
              <a:gdLst>
                <a:gd name="connsiteX0" fmla="*/ 205454 w 409194"/>
                <a:gd name="connsiteY0" fmla="*/ 562 h 51961"/>
                <a:gd name="connsiteX1" fmla="*/ 371285 w 409194"/>
                <a:gd name="connsiteY1" fmla="*/ 1705 h 51961"/>
                <a:gd name="connsiteX2" fmla="*/ 409194 w 409194"/>
                <a:gd name="connsiteY2" fmla="*/ 26089 h 51961"/>
                <a:gd name="connsiteX3" fmla="*/ 371189 w 409194"/>
                <a:gd name="connsiteY3" fmla="*/ 50569 h 51961"/>
                <a:gd name="connsiteX4" fmla="*/ 34766 w 409194"/>
                <a:gd name="connsiteY4" fmla="*/ 50569 h 51961"/>
                <a:gd name="connsiteX5" fmla="*/ 0 w 409194"/>
                <a:gd name="connsiteY5" fmla="*/ 28566 h 51961"/>
                <a:gd name="connsiteX6" fmla="*/ 34957 w 409194"/>
                <a:gd name="connsiteY6" fmla="*/ 1705 h 51961"/>
                <a:gd name="connsiteX7" fmla="*/ 205454 w 409194"/>
                <a:gd name="connsiteY7" fmla="*/ 372 h 5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194" h="51961">
                  <a:moveTo>
                    <a:pt x="205454" y="562"/>
                  </a:moveTo>
                  <a:cubicBezTo>
                    <a:pt x="260699" y="562"/>
                    <a:pt x="316135" y="-1057"/>
                    <a:pt x="371285" y="1705"/>
                  </a:cubicBezTo>
                  <a:cubicBezTo>
                    <a:pt x="384239" y="2372"/>
                    <a:pt x="396526" y="17612"/>
                    <a:pt x="409194" y="26089"/>
                  </a:cubicBezTo>
                  <a:cubicBezTo>
                    <a:pt x="396526" y="34662"/>
                    <a:pt x="383953" y="50378"/>
                    <a:pt x="371189" y="50569"/>
                  </a:cubicBezTo>
                  <a:cubicBezTo>
                    <a:pt x="259080" y="52474"/>
                    <a:pt x="146876" y="52378"/>
                    <a:pt x="34766" y="50569"/>
                  </a:cubicBezTo>
                  <a:cubicBezTo>
                    <a:pt x="23051" y="50378"/>
                    <a:pt x="11621" y="36281"/>
                    <a:pt x="0" y="28566"/>
                  </a:cubicBezTo>
                  <a:cubicBezTo>
                    <a:pt x="11621" y="19136"/>
                    <a:pt x="22860" y="2277"/>
                    <a:pt x="34957" y="1705"/>
                  </a:cubicBezTo>
                  <a:cubicBezTo>
                    <a:pt x="91726" y="-1152"/>
                    <a:pt x="148590" y="467"/>
                    <a:pt x="205454" y="37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8" name="Forma libre: forma 137">
              <a:extLst>
                <a:ext uri="{FF2B5EF4-FFF2-40B4-BE49-F238E27FC236}">
                  <a16:creationId xmlns:a16="http://schemas.microsoft.com/office/drawing/2014/main" id="{B76C9D5A-20C0-4404-B35C-D673DD212EFF}"/>
                </a:ext>
              </a:extLst>
            </p:cNvPr>
            <p:cNvSpPr/>
            <p:nvPr/>
          </p:nvSpPr>
          <p:spPr>
            <a:xfrm>
              <a:off x="5782922" y="3879627"/>
              <a:ext cx="128714" cy="243363"/>
            </a:xfrm>
            <a:custGeom>
              <a:avLst/>
              <a:gdLst>
                <a:gd name="connsiteX0" fmla="*/ 44853 w 128714"/>
                <a:gd name="connsiteY0" fmla="*/ 155162 h 243363"/>
                <a:gd name="connsiteX1" fmla="*/ 18279 w 128714"/>
                <a:gd name="connsiteY1" fmla="*/ 88583 h 243363"/>
                <a:gd name="connsiteX2" fmla="*/ 70285 w 128714"/>
                <a:gd name="connsiteY2" fmla="*/ 20765 h 243363"/>
                <a:gd name="connsiteX3" fmla="*/ 118672 w 128714"/>
                <a:gd name="connsiteY3" fmla="*/ 0 h 243363"/>
                <a:gd name="connsiteX4" fmla="*/ 109433 w 128714"/>
                <a:gd name="connsiteY4" fmla="*/ 53816 h 243363"/>
                <a:gd name="connsiteX5" fmla="*/ 85144 w 128714"/>
                <a:gd name="connsiteY5" fmla="*/ 88487 h 243363"/>
                <a:gd name="connsiteX6" fmla="*/ 106861 w 128714"/>
                <a:gd name="connsiteY6" fmla="*/ 160973 h 243363"/>
                <a:gd name="connsiteX7" fmla="*/ 48759 w 128714"/>
                <a:gd name="connsiteY7" fmla="*/ 236029 h 243363"/>
                <a:gd name="connsiteX8" fmla="*/ 8373 w 128714"/>
                <a:gd name="connsiteY8" fmla="*/ 243364 h 243363"/>
                <a:gd name="connsiteX9" fmla="*/ 9706 w 128714"/>
                <a:gd name="connsiteY9" fmla="*/ 205359 h 243363"/>
                <a:gd name="connsiteX10" fmla="*/ 44853 w 128714"/>
                <a:gd name="connsiteY10" fmla="*/ 155067 h 24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714" h="243363">
                  <a:moveTo>
                    <a:pt x="44853" y="155162"/>
                  </a:moveTo>
                  <a:cubicBezTo>
                    <a:pt x="-7915" y="135636"/>
                    <a:pt x="-10487" y="128397"/>
                    <a:pt x="18279" y="88583"/>
                  </a:cubicBezTo>
                  <a:cubicBezTo>
                    <a:pt x="34947" y="65437"/>
                    <a:pt x="50092" y="40481"/>
                    <a:pt x="70285" y="20765"/>
                  </a:cubicBezTo>
                  <a:cubicBezTo>
                    <a:pt x="82001" y="9334"/>
                    <a:pt x="102289" y="6667"/>
                    <a:pt x="118672" y="0"/>
                  </a:cubicBezTo>
                  <a:cubicBezTo>
                    <a:pt x="115815" y="18002"/>
                    <a:pt x="115338" y="36862"/>
                    <a:pt x="109433" y="53816"/>
                  </a:cubicBezTo>
                  <a:cubicBezTo>
                    <a:pt x="105051" y="66484"/>
                    <a:pt x="93717" y="76676"/>
                    <a:pt x="85144" y="88487"/>
                  </a:cubicBezTo>
                  <a:cubicBezTo>
                    <a:pt x="137627" y="108299"/>
                    <a:pt x="139913" y="116491"/>
                    <a:pt x="106861" y="160973"/>
                  </a:cubicBezTo>
                  <a:cubicBezTo>
                    <a:pt x="88002" y="186404"/>
                    <a:pt x="70571" y="213360"/>
                    <a:pt x="48759" y="236029"/>
                  </a:cubicBezTo>
                  <a:cubicBezTo>
                    <a:pt x="41043" y="244030"/>
                    <a:pt x="22184" y="241268"/>
                    <a:pt x="8373" y="243364"/>
                  </a:cubicBezTo>
                  <a:cubicBezTo>
                    <a:pt x="8563" y="230600"/>
                    <a:pt x="4848" y="216027"/>
                    <a:pt x="9706" y="205359"/>
                  </a:cubicBezTo>
                  <a:cubicBezTo>
                    <a:pt x="17517" y="188500"/>
                    <a:pt x="31042" y="174212"/>
                    <a:pt x="44853" y="15506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9" name="Forma libre: forma 138">
              <a:extLst>
                <a:ext uri="{FF2B5EF4-FFF2-40B4-BE49-F238E27FC236}">
                  <a16:creationId xmlns:a16="http://schemas.microsoft.com/office/drawing/2014/main" id="{890D7E94-C3DF-433A-837F-966877EA84DD}"/>
                </a:ext>
              </a:extLst>
            </p:cNvPr>
            <p:cNvSpPr/>
            <p:nvPr/>
          </p:nvSpPr>
          <p:spPr>
            <a:xfrm>
              <a:off x="5937694" y="3954248"/>
              <a:ext cx="188976" cy="198810"/>
            </a:xfrm>
            <a:custGeom>
              <a:avLst/>
              <a:gdLst>
                <a:gd name="connsiteX0" fmla="*/ 125254 w 188976"/>
                <a:gd name="connsiteY0" fmla="*/ 75303 h 198810"/>
                <a:gd name="connsiteX1" fmla="*/ 119634 w 188976"/>
                <a:gd name="connsiteY1" fmla="*/ 150169 h 198810"/>
                <a:gd name="connsiteX2" fmla="*/ 42577 w 188976"/>
                <a:gd name="connsiteY2" fmla="*/ 196556 h 198810"/>
                <a:gd name="connsiteX3" fmla="*/ 0 w 188976"/>
                <a:gd name="connsiteY3" fmla="*/ 195508 h 198810"/>
                <a:gd name="connsiteX4" fmla="*/ 16669 w 188976"/>
                <a:gd name="connsiteY4" fmla="*/ 153503 h 198810"/>
                <a:gd name="connsiteX5" fmla="*/ 59722 w 188976"/>
                <a:gd name="connsiteY5" fmla="*/ 125118 h 198810"/>
                <a:gd name="connsiteX6" fmla="*/ 37052 w 188976"/>
                <a:gd name="connsiteY6" fmla="*/ 80446 h 198810"/>
                <a:gd name="connsiteX7" fmla="*/ 75724 w 188976"/>
                <a:gd name="connsiteY7" fmla="*/ 43870 h 198810"/>
                <a:gd name="connsiteX8" fmla="*/ 144304 w 188976"/>
                <a:gd name="connsiteY8" fmla="*/ 1770 h 198810"/>
                <a:gd name="connsiteX9" fmla="*/ 188976 w 188976"/>
                <a:gd name="connsiteY9" fmla="*/ 5961 h 198810"/>
                <a:gd name="connsiteX10" fmla="*/ 171641 w 188976"/>
                <a:gd name="connsiteY10" fmla="*/ 44251 h 198810"/>
                <a:gd name="connsiteX11" fmla="*/ 125254 w 188976"/>
                <a:gd name="connsiteY11" fmla="*/ 75207 h 1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8976" h="198810">
                  <a:moveTo>
                    <a:pt x="125254" y="75303"/>
                  </a:moveTo>
                  <a:cubicBezTo>
                    <a:pt x="165830" y="115213"/>
                    <a:pt x="165164" y="121404"/>
                    <a:pt x="119634" y="150169"/>
                  </a:cubicBezTo>
                  <a:cubicBezTo>
                    <a:pt x="94202" y="166171"/>
                    <a:pt x="69533" y="183983"/>
                    <a:pt x="42577" y="196556"/>
                  </a:cubicBezTo>
                  <a:cubicBezTo>
                    <a:pt x="31052" y="201890"/>
                    <a:pt x="14383" y="196175"/>
                    <a:pt x="0" y="195508"/>
                  </a:cubicBezTo>
                  <a:cubicBezTo>
                    <a:pt x="5239" y="181221"/>
                    <a:pt x="7239" y="164171"/>
                    <a:pt x="16669" y="153503"/>
                  </a:cubicBezTo>
                  <a:cubicBezTo>
                    <a:pt x="27623" y="141121"/>
                    <a:pt x="45053" y="134358"/>
                    <a:pt x="59722" y="125118"/>
                  </a:cubicBezTo>
                  <a:cubicBezTo>
                    <a:pt x="51054" y="109212"/>
                    <a:pt x="33814" y="91876"/>
                    <a:pt x="37052" y="80446"/>
                  </a:cubicBezTo>
                  <a:cubicBezTo>
                    <a:pt x="41243" y="65682"/>
                    <a:pt x="61055" y="54348"/>
                    <a:pt x="75724" y="43870"/>
                  </a:cubicBezTo>
                  <a:cubicBezTo>
                    <a:pt x="97631" y="28344"/>
                    <a:pt x="119825" y="12057"/>
                    <a:pt x="144304" y="1770"/>
                  </a:cubicBezTo>
                  <a:cubicBezTo>
                    <a:pt x="156496" y="-3374"/>
                    <a:pt x="173927" y="4151"/>
                    <a:pt x="188976" y="5961"/>
                  </a:cubicBezTo>
                  <a:cubicBezTo>
                    <a:pt x="183452" y="18915"/>
                    <a:pt x="180689" y="34631"/>
                    <a:pt x="171641" y="44251"/>
                  </a:cubicBezTo>
                  <a:cubicBezTo>
                    <a:pt x="160020" y="56443"/>
                    <a:pt x="143161" y="63682"/>
                    <a:pt x="125254" y="752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0" name="Forma libre: forma 139">
              <a:extLst>
                <a:ext uri="{FF2B5EF4-FFF2-40B4-BE49-F238E27FC236}">
                  <a16:creationId xmlns:a16="http://schemas.microsoft.com/office/drawing/2014/main" id="{CC69FEBC-93B1-49BF-B61F-5CCAF0353D4D}"/>
                </a:ext>
              </a:extLst>
            </p:cNvPr>
            <p:cNvSpPr/>
            <p:nvPr/>
          </p:nvSpPr>
          <p:spPr>
            <a:xfrm>
              <a:off x="5609026" y="3893248"/>
              <a:ext cx="117322" cy="266795"/>
            </a:xfrm>
            <a:custGeom>
              <a:avLst/>
              <a:gdLst>
                <a:gd name="connsiteX0" fmla="*/ 60349 w 117322"/>
                <a:gd name="connsiteY0" fmla="*/ 97060 h 266795"/>
                <a:gd name="connsiteX1" fmla="*/ 115118 w 117322"/>
                <a:gd name="connsiteY1" fmla="*/ 144780 h 266795"/>
                <a:gd name="connsiteX2" fmla="*/ 96258 w 117322"/>
                <a:gd name="connsiteY2" fmla="*/ 242221 h 266795"/>
                <a:gd name="connsiteX3" fmla="*/ 68064 w 117322"/>
                <a:gd name="connsiteY3" fmla="*/ 266795 h 266795"/>
                <a:gd name="connsiteX4" fmla="*/ 48347 w 117322"/>
                <a:gd name="connsiteY4" fmla="*/ 235648 h 266795"/>
                <a:gd name="connsiteX5" fmla="*/ 54158 w 117322"/>
                <a:gd name="connsiteY5" fmla="*/ 175165 h 266795"/>
                <a:gd name="connsiteX6" fmla="*/ 2342 w 117322"/>
                <a:gd name="connsiteY6" fmla="*/ 122206 h 266795"/>
                <a:gd name="connsiteX7" fmla="*/ 21106 w 117322"/>
                <a:gd name="connsiteY7" fmla="*/ 24670 h 266795"/>
                <a:gd name="connsiteX8" fmla="*/ 49109 w 117322"/>
                <a:gd name="connsiteY8" fmla="*/ 0 h 266795"/>
                <a:gd name="connsiteX9" fmla="*/ 68731 w 117322"/>
                <a:gd name="connsiteY9" fmla="*/ 32575 h 266795"/>
                <a:gd name="connsiteX10" fmla="*/ 60349 w 117322"/>
                <a:gd name="connsiteY10" fmla="*/ 97060 h 266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322" h="266795">
                  <a:moveTo>
                    <a:pt x="60349" y="97060"/>
                  </a:moveTo>
                  <a:cubicBezTo>
                    <a:pt x="114451" y="89916"/>
                    <a:pt x="122166" y="96869"/>
                    <a:pt x="115118" y="144780"/>
                  </a:cubicBezTo>
                  <a:cubicBezTo>
                    <a:pt x="110260" y="177546"/>
                    <a:pt x="105212" y="210502"/>
                    <a:pt x="96258" y="242221"/>
                  </a:cubicBezTo>
                  <a:cubicBezTo>
                    <a:pt x="93401" y="252222"/>
                    <a:pt x="77875" y="258699"/>
                    <a:pt x="68064" y="266795"/>
                  </a:cubicBezTo>
                  <a:cubicBezTo>
                    <a:pt x="61111" y="256413"/>
                    <a:pt x="49205" y="246412"/>
                    <a:pt x="48347" y="235648"/>
                  </a:cubicBezTo>
                  <a:cubicBezTo>
                    <a:pt x="46823" y="215836"/>
                    <a:pt x="51872" y="195548"/>
                    <a:pt x="54158" y="175165"/>
                  </a:cubicBezTo>
                  <a:cubicBezTo>
                    <a:pt x="1865" y="178594"/>
                    <a:pt x="-4707" y="172307"/>
                    <a:pt x="2342" y="122206"/>
                  </a:cubicBezTo>
                  <a:cubicBezTo>
                    <a:pt x="6914" y="89440"/>
                    <a:pt x="12152" y="56483"/>
                    <a:pt x="21106" y="24670"/>
                  </a:cubicBezTo>
                  <a:cubicBezTo>
                    <a:pt x="23963" y="14668"/>
                    <a:pt x="39394" y="8096"/>
                    <a:pt x="49109" y="0"/>
                  </a:cubicBezTo>
                  <a:cubicBezTo>
                    <a:pt x="56063" y="10858"/>
                    <a:pt x="68064" y="21336"/>
                    <a:pt x="68731" y="32575"/>
                  </a:cubicBezTo>
                  <a:cubicBezTo>
                    <a:pt x="69779" y="52388"/>
                    <a:pt x="63968" y="72580"/>
                    <a:pt x="60349" y="9706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1" name="Forma libre: forma 140">
              <a:extLst>
                <a:ext uri="{FF2B5EF4-FFF2-40B4-BE49-F238E27FC236}">
                  <a16:creationId xmlns:a16="http://schemas.microsoft.com/office/drawing/2014/main" id="{9B9857D2-0D18-4628-9311-0C42923991E6}"/>
                </a:ext>
              </a:extLst>
            </p:cNvPr>
            <p:cNvSpPr/>
            <p:nvPr/>
          </p:nvSpPr>
          <p:spPr>
            <a:xfrm>
              <a:off x="6782389" y="4259532"/>
              <a:ext cx="200387" cy="51664"/>
            </a:xfrm>
            <a:custGeom>
              <a:avLst/>
              <a:gdLst>
                <a:gd name="connsiteX0" fmla="*/ 98947 w 200387"/>
                <a:gd name="connsiteY0" fmla="*/ 50816 h 51664"/>
                <a:gd name="connsiteX1" fmla="*/ 23413 w 200387"/>
                <a:gd name="connsiteY1" fmla="*/ 49578 h 51664"/>
                <a:gd name="connsiteX2" fmla="*/ 77 w 200387"/>
                <a:gd name="connsiteY2" fmla="*/ 22527 h 51664"/>
                <a:gd name="connsiteX3" fmla="*/ 23699 w 200387"/>
                <a:gd name="connsiteY3" fmla="*/ 1572 h 51664"/>
                <a:gd name="connsiteX4" fmla="*/ 174956 w 200387"/>
                <a:gd name="connsiteY4" fmla="*/ 1572 h 51664"/>
                <a:gd name="connsiteX5" fmla="*/ 200388 w 200387"/>
                <a:gd name="connsiteY5" fmla="*/ 23193 h 51664"/>
                <a:gd name="connsiteX6" fmla="*/ 174480 w 200387"/>
                <a:gd name="connsiteY6" fmla="*/ 49482 h 51664"/>
                <a:gd name="connsiteX7" fmla="*/ 98947 w 200387"/>
                <a:gd name="connsiteY7" fmla="*/ 50816 h 5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387" h="51664">
                  <a:moveTo>
                    <a:pt x="98947" y="50816"/>
                  </a:moveTo>
                  <a:cubicBezTo>
                    <a:pt x="73705" y="50816"/>
                    <a:pt x="48083" y="53388"/>
                    <a:pt x="23413" y="49578"/>
                  </a:cubicBezTo>
                  <a:cubicBezTo>
                    <a:pt x="13984" y="48149"/>
                    <a:pt x="3220" y="33290"/>
                    <a:pt x="77" y="22527"/>
                  </a:cubicBezTo>
                  <a:cubicBezTo>
                    <a:pt x="-1257" y="17859"/>
                    <a:pt x="15031" y="1953"/>
                    <a:pt x="23699" y="1572"/>
                  </a:cubicBezTo>
                  <a:cubicBezTo>
                    <a:pt x="74086" y="-524"/>
                    <a:pt x="124569" y="-524"/>
                    <a:pt x="174956" y="1572"/>
                  </a:cubicBezTo>
                  <a:cubicBezTo>
                    <a:pt x="183719" y="1953"/>
                    <a:pt x="191911" y="15669"/>
                    <a:pt x="200388" y="23193"/>
                  </a:cubicBezTo>
                  <a:cubicBezTo>
                    <a:pt x="191815" y="32433"/>
                    <a:pt x="184195" y="48054"/>
                    <a:pt x="174480" y="49482"/>
                  </a:cubicBezTo>
                  <a:cubicBezTo>
                    <a:pt x="149810" y="53292"/>
                    <a:pt x="124188" y="50721"/>
                    <a:pt x="98947" y="5081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sp>
        <p:nvSpPr>
          <p:cNvPr id="53" name="Diagrama de flujo: pantalla 52">
            <a:extLst>
              <a:ext uri="{FF2B5EF4-FFF2-40B4-BE49-F238E27FC236}">
                <a16:creationId xmlns:a16="http://schemas.microsoft.com/office/drawing/2014/main" id="{29C0207C-E21F-47ED-9C78-3241E4724D48}"/>
              </a:ext>
            </a:extLst>
          </p:cNvPr>
          <p:cNvSpPr/>
          <p:nvPr/>
        </p:nvSpPr>
        <p:spPr>
          <a:xfrm rot="10800000">
            <a:off x="5498022" y="2558630"/>
            <a:ext cx="6607407" cy="2837357"/>
          </a:xfrm>
          <a:prstGeom prst="flowChartDisplay">
            <a:avLst/>
          </a:prstGeom>
          <a:solidFill>
            <a:srgbClr val="2D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599C19D4-7DC1-4E7B-A345-16D10BB4F7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55" r="26501"/>
          <a:stretch/>
        </p:blipFill>
        <p:spPr>
          <a:xfrm>
            <a:off x="6267236" y="774055"/>
            <a:ext cx="592476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87C343F-CC69-4CC5-BDD4-14BEC0F74E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05" b="15816"/>
          <a:stretch/>
        </p:blipFill>
        <p:spPr>
          <a:xfrm>
            <a:off x="8091697" y="1084647"/>
            <a:ext cx="4100303" cy="5773353"/>
          </a:xfrm>
          <a:prstGeom prst="rect">
            <a:avLst/>
          </a:prstGeom>
        </p:spPr>
      </p:pic>
      <p:sp>
        <p:nvSpPr>
          <p:cNvPr id="85" name="Rectángulo 84">
            <a:extLst>
              <a:ext uri="{FF2B5EF4-FFF2-40B4-BE49-F238E27FC236}">
                <a16:creationId xmlns:a16="http://schemas.microsoft.com/office/drawing/2014/main" id="{BF32C20A-BA76-4DDE-B987-3D61851906E7}"/>
              </a:ext>
            </a:extLst>
          </p:cNvPr>
          <p:cNvSpPr/>
          <p:nvPr/>
        </p:nvSpPr>
        <p:spPr>
          <a:xfrm>
            <a:off x="1" y="782260"/>
            <a:ext cx="11622573" cy="3822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EC5531-B7AE-4593-9A03-4FD6C3DE78E6}"/>
              </a:ext>
            </a:extLst>
          </p:cNvPr>
          <p:cNvGrpSpPr/>
          <p:nvPr/>
        </p:nvGrpSpPr>
        <p:grpSpPr>
          <a:xfrm flipH="1">
            <a:off x="324956" y="1629024"/>
            <a:ext cx="4742952" cy="4742952"/>
            <a:chOff x="8252999" y="1394999"/>
            <a:chExt cx="4068002" cy="4068002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2C2481B2-3C69-4478-AA42-62E12C2C49DC}"/>
                </a:ext>
              </a:extLst>
            </p:cNvPr>
            <p:cNvSpPr/>
            <p:nvPr/>
          </p:nvSpPr>
          <p:spPr>
            <a:xfrm>
              <a:off x="8252999" y="1394999"/>
              <a:ext cx="4068002" cy="4068002"/>
            </a:xfrm>
            <a:prstGeom prst="blockArc">
              <a:avLst>
                <a:gd name="adj1" fmla="val 16330813"/>
                <a:gd name="adj2" fmla="val 5384880"/>
                <a:gd name="adj3" fmla="val 8914"/>
              </a:avLst>
            </a:prstGeom>
            <a:solidFill>
              <a:srgbClr val="2DA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054072B1-9CD3-43FF-8546-4F69920529D4}"/>
                </a:ext>
              </a:extLst>
            </p:cNvPr>
            <p:cNvSpPr/>
            <p:nvPr/>
          </p:nvSpPr>
          <p:spPr>
            <a:xfrm>
              <a:off x="8612999" y="1754999"/>
              <a:ext cx="3348002" cy="3348002"/>
            </a:xfrm>
            <a:prstGeom prst="blockArc">
              <a:avLst>
                <a:gd name="adj1" fmla="val 14640810"/>
                <a:gd name="adj2" fmla="val 5384133"/>
                <a:gd name="adj3" fmla="val 10848"/>
              </a:avLst>
            </a:prstGeom>
            <a:solidFill>
              <a:srgbClr val="3CC8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4B5595E3-2936-4CDC-A2F3-C11D95A20B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4836" y="2116836"/>
              <a:ext cx="2624328" cy="2624328"/>
            </a:xfrm>
            <a:prstGeom prst="blockArc">
              <a:avLst>
                <a:gd name="adj1" fmla="val 12953586"/>
                <a:gd name="adj2" fmla="val 5382881"/>
                <a:gd name="adj3" fmla="val 13715"/>
              </a:avLst>
            </a:prstGeom>
            <a:solidFill>
              <a:srgbClr val="AEE9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356610ED-0371-4716-9661-6954095973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31452" y="2473452"/>
              <a:ext cx="1911096" cy="1911096"/>
            </a:xfrm>
            <a:prstGeom prst="blockArc">
              <a:avLst>
                <a:gd name="adj1" fmla="val 10800000"/>
                <a:gd name="adj2" fmla="val 5380051"/>
                <a:gd name="adj3" fmla="val 18863"/>
              </a:avLst>
            </a:prstGeom>
            <a:solidFill>
              <a:srgbClr val="3CC8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2062A2B-B315-4902-9144-7784E16A151D}"/>
              </a:ext>
            </a:extLst>
          </p:cNvPr>
          <p:cNvSpPr txBox="1"/>
          <p:nvPr/>
        </p:nvSpPr>
        <p:spPr>
          <a:xfrm flipH="1">
            <a:off x="2845343" y="6021638"/>
            <a:ext cx="231031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>
                <a:solidFill>
                  <a:srgbClr val="2DAEB2"/>
                </a:solidFill>
                <a:cs typeface="Arial" panose="020B0604020202020204" pitchFamily="34" charset="0"/>
              </a:rPr>
              <a:t>PowerPoint  Presentation</a:t>
            </a:r>
            <a:endParaRPr lang="en-US" altLang="ko-KR" sz="1200" b="1">
              <a:solidFill>
                <a:srgbClr val="2DAEB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6CB203-C640-4C66-A19E-1E7209D847D9}"/>
              </a:ext>
            </a:extLst>
          </p:cNvPr>
          <p:cNvSpPr txBox="1"/>
          <p:nvPr/>
        </p:nvSpPr>
        <p:spPr>
          <a:xfrm flipH="1">
            <a:off x="2845343" y="5600054"/>
            <a:ext cx="231031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>
                <a:solidFill>
                  <a:srgbClr val="3CC8C7"/>
                </a:solidFill>
                <a:cs typeface="Arial" panose="020B0604020202020204" pitchFamily="34" charset="0"/>
              </a:rPr>
              <a:t>PowerPoint  Presentation</a:t>
            </a:r>
            <a:endParaRPr lang="en-US" altLang="ko-KR" sz="1200" b="1">
              <a:solidFill>
                <a:srgbClr val="3CC8C7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5CE4FA-4FA3-4B90-8C29-E41AF823DC7E}"/>
              </a:ext>
            </a:extLst>
          </p:cNvPr>
          <p:cNvSpPr txBox="1"/>
          <p:nvPr/>
        </p:nvSpPr>
        <p:spPr>
          <a:xfrm flipH="1">
            <a:off x="2845343" y="5178470"/>
            <a:ext cx="231031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>
                <a:solidFill>
                  <a:srgbClr val="AEE9E8"/>
                </a:solidFill>
                <a:cs typeface="Arial" panose="020B0604020202020204" pitchFamily="34" charset="0"/>
              </a:rPr>
              <a:t>PowerPoint  Presentation</a:t>
            </a:r>
            <a:endParaRPr lang="en-US" altLang="ko-KR" sz="1200" b="1">
              <a:solidFill>
                <a:srgbClr val="AEE9E8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7D574A-14E2-40C0-A156-FC74DF793A3A}"/>
              </a:ext>
            </a:extLst>
          </p:cNvPr>
          <p:cNvSpPr txBox="1"/>
          <p:nvPr/>
        </p:nvSpPr>
        <p:spPr>
          <a:xfrm flipH="1">
            <a:off x="2845343" y="4756886"/>
            <a:ext cx="231031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>
                <a:solidFill>
                  <a:srgbClr val="2DAEB2"/>
                </a:solidFill>
                <a:cs typeface="Arial" panose="020B0604020202020204" pitchFamily="34" charset="0"/>
              </a:rPr>
              <a:t>PowerPoint  Presentation</a:t>
            </a:r>
            <a:endParaRPr lang="en-US" altLang="ko-KR" sz="1200" b="1">
              <a:solidFill>
                <a:srgbClr val="2DAEB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A5E056-8CD5-473A-A105-89F29E2588C3}"/>
              </a:ext>
            </a:extLst>
          </p:cNvPr>
          <p:cNvSpPr txBox="1"/>
          <p:nvPr/>
        </p:nvSpPr>
        <p:spPr>
          <a:xfrm>
            <a:off x="2931568" y="1550215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>
                <a:solidFill>
                  <a:srgbClr val="2DAEB2"/>
                </a:solidFill>
                <a:cs typeface="Arial" panose="020B0604020202020204" pitchFamily="34" charset="0"/>
              </a:rPr>
              <a:t>85</a:t>
            </a:r>
            <a:r>
              <a:rPr lang="en-US" altLang="ko-KR" b="1">
                <a:solidFill>
                  <a:srgbClr val="2DAEB2"/>
                </a:solidFill>
                <a:cs typeface="Arial" panose="020B0604020202020204" pitchFamily="34" charset="0"/>
              </a:rPr>
              <a:t>%</a:t>
            </a:r>
            <a:endParaRPr lang="ko-KR" altLang="en-US" b="1">
              <a:solidFill>
                <a:srgbClr val="2DAEB2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40E20E-9165-4F4F-A428-32F36D57FFB9}"/>
              </a:ext>
            </a:extLst>
          </p:cNvPr>
          <p:cNvSpPr txBox="1"/>
          <p:nvPr/>
        </p:nvSpPr>
        <p:spPr>
          <a:xfrm>
            <a:off x="3640492" y="226178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>
                <a:solidFill>
                  <a:srgbClr val="3CC8C7"/>
                </a:solidFill>
                <a:cs typeface="Arial" panose="020B0604020202020204" pitchFamily="34" charset="0"/>
              </a:rPr>
              <a:t>70</a:t>
            </a:r>
            <a:r>
              <a:rPr lang="en-US" altLang="ko-KR" b="1">
                <a:solidFill>
                  <a:srgbClr val="3CC8C7"/>
                </a:solidFill>
                <a:cs typeface="Arial" panose="020B0604020202020204" pitchFamily="34" charset="0"/>
              </a:rPr>
              <a:t>%</a:t>
            </a:r>
            <a:endParaRPr lang="ko-KR" altLang="en-US" b="1">
              <a:solidFill>
                <a:srgbClr val="3CC8C7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E0BFB7-21F9-48FC-8FE6-5E08CE40B3AD}"/>
              </a:ext>
            </a:extLst>
          </p:cNvPr>
          <p:cNvSpPr txBox="1"/>
          <p:nvPr/>
        </p:nvSpPr>
        <p:spPr>
          <a:xfrm>
            <a:off x="4007082" y="2973345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>
                <a:solidFill>
                  <a:srgbClr val="AEE9E8"/>
                </a:solidFill>
                <a:cs typeface="Arial" panose="020B0604020202020204" pitchFamily="34" charset="0"/>
              </a:rPr>
              <a:t>65</a:t>
            </a:r>
            <a:r>
              <a:rPr lang="en-US" altLang="ko-KR" b="1">
                <a:solidFill>
                  <a:srgbClr val="AEE9E8"/>
                </a:solidFill>
                <a:cs typeface="Arial" panose="020B0604020202020204" pitchFamily="34" charset="0"/>
              </a:rPr>
              <a:t>%</a:t>
            </a:r>
            <a:endParaRPr lang="ko-KR" altLang="en-US" b="1">
              <a:solidFill>
                <a:srgbClr val="AEE9E8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F47EBC-B80A-4BF7-B870-E22386996E1D}"/>
              </a:ext>
            </a:extLst>
          </p:cNvPr>
          <p:cNvSpPr txBox="1"/>
          <p:nvPr/>
        </p:nvSpPr>
        <p:spPr>
          <a:xfrm>
            <a:off x="4185009" y="368491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>
                <a:solidFill>
                  <a:srgbClr val="2DAEB2"/>
                </a:solidFill>
                <a:cs typeface="Arial" panose="020B0604020202020204" pitchFamily="34" charset="0"/>
              </a:rPr>
              <a:t>55</a:t>
            </a:r>
            <a:r>
              <a:rPr lang="en-US" altLang="ko-KR" b="1">
                <a:solidFill>
                  <a:srgbClr val="2DAEB2"/>
                </a:solidFill>
                <a:cs typeface="Arial" panose="020B0604020202020204" pitchFamily="34" charset="0"/>
              </a:rPr>
              <a:t>%</a:t>
            </a:r>
            <a:endParaRPr lang="ko-KR" altLang="en-US" b="1">
              <a:solidFill>
                <a:srgbClr val="2DAEB2"/>
              </a:solidFill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491D16-BF7C-4066-AC22-08C285FE4EB6}"/>
              </a:ext>
            </a:extLst>
          </p:cNvPr>
          <p:cNvGrpSpPr/>
          <p:nvPr/>
        </p:nvGrpSpPr>
        <p:grpSpPr>
          <a:xfrm>
            <a:off x="5839451" y="4420384"/>
            <a:ext cx="1994688" cy="866890"/>
            <a:chOff x="1113220" y="4149080"/>
            <a:chExt cx="1516195" cy="86689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79B40A-6145-464B-B401-C60196DA5ED8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D7FC80-0734-43C8-8B6F-4AF8E3867CB8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9508B2-0D96-4264-8710-4F15BBC421C7}"/>
              </a:ext>
            </a:extLst>
          </p:cNvPr>
          <p:cNvGrpSpPr/>
          <p:nvPr/>
        </p:nvGrpSpPr>
        <p:grpSpPr>
          <a:xfrm>
            <a:off x="5191814" y="4478096"/>
            <a:ext cx="566802" cy="566802"/>
            <a:chOff x="465585" y="4206791"/>
            <a:chExt cx="566802" cy="56680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618383C-BFF0-4860-A5D2-CF08DB93E1A3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rgbClr val="2DA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AEF01A-EF2E-4FA0-8FDE-5203A4BBA0F9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>
                  <a:solidFill>
                    <a:schemeClr val="bg1"/>
                  </a:solidFill>
                  <a:cs typeface="Arial" panose="020B0604020202020204" pitchFamily="34" charset="0"/>
                </a:rPr>
                <a:t>01</a:t>
              </a:r>
              <a:endParaRPr lang="ko-KR" altLang="en-US" sz="20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8834EC-24D6-4A1D-AA4C-C4CB0B757EF6}"/>
              </a:ext>
            </a:extLst>
          </p:cNvPr>
          <p:cNvGrpSpPr/>
          <p:nvPr/>
        </p:nvGrpSpPr>
        <p:grpSpPr>
          <a:xfrm>
            <a:off x="5841410" y="5478191"/>
            <a:ext cx="1994688" cy="866890"/>
            <a:chOff x="1113220" y="4149080"/>
            <a:chExt cx="1516195" cy="8668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7C2569-883B-4B97-8FA2-B2E0F87EB944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FEF169-A6CD-4D08-ACBC-8CEDA63FF0E2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0A57F27-9F97-40D6-929E-92F8266E07D8}"/>
              </a:ext>
            </a:extLst>
          </p:cNvPr>
          <p:cNvGrpSpPr/>
          <p:nvPr/>
        </p:nvGrpSpPr>
        <p:grpSpPr>
          <a:xfrm>
            <a:off x="5193774" y="5535902"/>
            <a:ext cx="566802" cy="566802"/>
            <a:chOff x="465585" y="4206791"/>
            <a:chExt cx="566802" cy="56680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0C2518E-B1CC-4354-95EC-BE9C681D547F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rgbClr val="AEE9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FBCB8F-A255-4C7C-9007-89A35B3742C5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>
                  <a:solidFill>
                    <a:schemeClr val="bg1"/>
                  </a:solidFill>
                  <a:cs typeface="Arial" panose="020B0604020202020204" pitchFamily="34" charset="0"/>
                </a:rPr>
                <a:t>03</a:t>
              </a:r>
              <a:endParaRPr lang="ko-KR" altLang="en-US" sz="20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B853D1F-577A-4247-A8DE-2427ABFF2B15}"/>
              </a:ext>
            </a:extLst>
          </p:cNvPr>
          <p:cNvGrpSpPr/>
          <p:nvPr/>
        </p:nvGrpSpPr>
        <p:grpSpPr>
          <a:xfrm>
            <a:off x="8472276" y="4420384"/>
            <a:ext cx="1994688" cy="866890"/>
            <a:chOff x="1113220" y="4149080"/>
            <a:chExt cx="1516195" cy="8668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4C23805-B3E6-4F97-B9A7-5DAE236EA8CA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D357BBA-5663-469D-BDB1-A1922B85C665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E3B3C89-AE6A-4234-92F9-0341E3A7685C}"/>
              </a:ext>
            </a:extLst>
          </p:cNvPr>
          <p:cNvGrpSpPr/>
          <p:nvPr/>
        </p:nvGrpSpPr>
        <p:grpSpPr>
          <a:xfrm>
            <a:off x="7824639" y="4478096"/>
            <a:ext cx="566802" cy="566802"/>
            <a:chOff x="465585" y="4206791"/>
            <a:chExt cx="566802" cy="5668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9707C12-89DB-4B94-ADB9-9EE7E800770A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rgbClr val="3CC8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4C329B-0C7C-488B-B121-9C3C7666601F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>
                  <a:solidFill>
                    <a:schemeClr val="bg1"/>
                  </a:solidFill>
                  <a:cs typeface="Arial" panose="020B0604020202020204" pitchFamily="34" charset="0"/>
                </a:rPr>
                <a:t>02</a:t>
              </a:r>
              <a:endParaRPr lang="ko-KR" altLang="en-US" sz="20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81CFA7F-B1EA-4E2F-BD7C-0CD166EEF79B}"/>
              </a:ext>
            </a:extLst>
          </p:cNvPr>
          <p:cNvGrpSpPr/>
          <p:nvPr/>
        </p:nvGrpSpPr>
        <p:grpSpPr>
          <a:xfrm>
            <a:off x="8474235" y="5478191"/>
            <a:ext cx="1994688" cy="866890"/>
            <a:chOff x="1113220" y="4149080"/>
            <a:chExt cx="1516195" cy="86689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A75FE27-6D6C-45ED-85F7-E128794BE4E2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5191481-88EE-4812-BB63-F66DBBA229C9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08421DD-8EF4-4A19-9665-04CD12EBA1D4}"/>
              </a:ext>
            </a:extLst>
          </p:cNvPr>
          <p:cNvGrpSpPr/>
          <p:nvPr/>
        </p:nvGrpSpPr>
        <p:grpSpPr>
          <a:xfrm>
            <a:off x="7826599" y="5535902"/>
            <a:ext cx="566802" cy="566802"/>
            <a:chOff x="465585" y="4206791"/>
            <a:chExt cx="566802" cy="56680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1D6E473-F01B-4B63-AFF1-ED26F9DA57E2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rgbClr val="2DA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E003DBE-D694-4CAE-9495-385D13321F87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>
                  <a:solidFill>
                    <a:schemeClr val="bg1"/>
                  </a:solidFill>
                  <a:cs typeface="Arial" panose="020B0604020202020204" pitchFamily="34" charset="0"/>
                </a:rPr>
                <a:t>04</a:t>
              </a:r>
              <a:endParaRPr lang="ko-KR" altLang="en-US" sz="20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D1929E1-D47F-402F-B210-E3B1099EB3C6}"/>
              </a:ext>
            </a:extLst>
          </p:cNvPr>
          <p:cNvSpPr txBox="1"/>
          <p:nvPr/>
        </p:nvSpPr>
        <p:spPr>
          <a:xfrm>
            <a:off x="5265416" y="2083840"/>
            <a:ext cx="3206860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>
                <a:solidFill>
                  <a:srgbClr val="3CC8C7"/>
                </a:solidFill>
                <a:cs typeface="Arial" panose="020B0604020202020204" pitchFamily="34" charset="0"/>
              </a:rPr>
              <a:t>DERMATOLOGY </a:t>
            </a:r>
          </a:p>
          <a:p>
            <a:pPr algn="r"/>
            <a:r>
              <a:rPr lang="en-GB" altLang="ko-KR" sz="2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Layout</a:t>
            </a:r>
          </a:p>
          <a:p>
            <a:pPr algn="r"/>
            <a:r>
              <a:rPr lang="en-GB" altLang="ko-KR" sz="2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Clean Text Slide </a:t>
            </a:r>
          </a:p>
          <a:p>
            <a:pPr algn="r"/>
            <a:r>
              <a:rPr lang="en-GB" altLang="ko-KR" sz="2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for your </a:t>
            </a:r>
          </a:p>
          <a:p>
            <a:pPr algn="r"/>
            <a:r>
              <a:rPr lang="en-GB" altLang="ko-KR" sz="2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Presentation</a:t>
            </a:r>
            <a:endParaRPr lang="ko-KR" altLang="en-US" sz="20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 Placeholder 1">
            <a:extLst>
              <a:ext uri="{FF2B5EF4-FFF2-40B4-BE49-F238E27FC236}">
                <a16:creationId xmlns:a16="http://schemas.microsoft.com/office/drawing/2014/main" id="{AFF0D1CE-BFF4-4323-3C69-5EF0036D01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218" y="131379"/>
            <a:ext cx="10419678" cy="724247"/>
          </a:xfrm>
        </p:spPr>
        <p:txBody>
          <a:bodyPr/>
          <a:lstStyle/>
          <a:p>
            <a:pPr algn="l"/>
            <a:r>
              <a:rPr lang="en-US" sz="4400" b="1" dirty="0">
                <a:latin typeface="Cinzel Decorative" panose="00000500000000000000" pitchFamily="2" charset="0"/>
              </a:rPr>
              <a:t>CHARTS STYLE</a:t>
            </a:r>
          </a:p>
        </p:txBody>
      </p:sp>
      <p:sp>
        <p:nvSpPr>
          <p:cNvPr id="84" name="TextBox 50">
            <a:extLst>
              <a:ext uri="{FF2B5EF4-FFF2-40B4-BE49-F238E27FC236}">
                <a16:creationId xmlns:a16="http://schemas.microsoft.com/office/drawing/2014/main" id="{B5D913F3-EE27-3B97-3227-71BFD3CFCDD5}"/>
              </a:ext>
            </a:extLst>
          </p:cNvPr>
          <p:cNvSpPr txBox="1"/>
          <p:nvPr/>
        </p:nvSpPr>
        <p:spPr>
          <a:xfrm>
            <a:off x="1535431" y="799584"/>
            <a:ext cx="527578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spc="300">
                <a:solidFill>
                  <a:schemeClr val="bg1"/>
                </a:solidFill>
                <a:cs typeface="Arial" panose="020B0604020202020204" pitchFamily="34" charset="0"/>
              </a:rPr>
              <a:t>FREE DERMATOLOGY PRESENTATION</a:t>
            </a:r>
            <a:endParaRPr lang="ko-KR" altLang="en-US" sz="1600" spc="3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6" name="Diagrama de flujo: pantalla 85">
            <a:extLst>
              <a:ext uri="{FF2B5EF4-FFF2-40B4-BE49-F238E27FC236}">
                <a16:creationId xmlns:a16="http://schemas.microsoft.com/office/drawing/2014/main" id="{D7B28E3B-2246-4E20-B4E6-D98A28035117}"/>
              </a:ext>
            </a:extLst>
          </p:cNvPr>
          <p:cNvSpPr/>
          <p:nvPr/>
        </p:nvSpPr>
        <p:spPr>
          <a:xfrm rot="16200000">
            <a:off x="11054174" y="158983"/>
            <a:ext cx="1188886" cy="942627"/>
          </a:xfrm>
          <a:prstGeom prst="flowChartDisplay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87" name="Grupo 86">
            <a:extLst>
              <a:ext uri="{FF2B5EF4-FFF2-40B4-BE49-F238E27FC236}">
                <a16:creationId xmlns:a16="http://schemas.microsoft.com/office/drawing/2014/main" id="{D09DB14A-1DA2-45DC-A71E-9E65208FA9E2}"/>
              </a:ext>
            </a:extLst>
          </p:cNvPr>
          <p:cNvGrpSpPr/>
          <p:nvPr/>
        </p:nvGrpSpPr>
        <p:grpSpPr>
          <a:xfrm>
            <a:off x="11306036" y="205235"/>
            <a:ext cx="685161" cy="724689"/>
            <a:chOff x="4895765" y="2162160"/>
            <a:chExt cx="2398099" cy="2536449"/>
          </a:xfrm>
        </p:grpSpPr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01615514-EABF-4B9F-8055-CCA136D15359}"/>
                </a:ext>
              </a:extLst>
            </p:cNvPr>
            <p:cNvSpPr/>
            <p:nvPr/>
          </p:nvSpPr>
          <p:spPr>
            <a:xfrm>
              <a:off x="6315352" y="3459220"/>
              <a:ext cx="978512" cy="1239389"/>
            </a:xfrm>
            <a:custGeom>
              <a:avLst/>
              <a:gdLst>
                <a:gd name="connsiteX0" fmla="*/ 921934 w 978512"/>
                <a:gd name="connsiteY0" fmla="*/ 53314 h 1239389"/>
                <a:gd name="connsiteX1" fmla="*/ 504834 w 978512"/>
                <a:gd name="connsiteY1" fmla="*/ 52647 h 1239389"/>
                <a:gd name="connsiteX2" fmla="*/ 440349 w 978512"/>
                <a:gd name="connsiteY2" fmla="*/ 28073 h 1239389"/>
                <a:gd name="connsiteX3" fmla="*/ 504453 w 978512"/>
                <a:gd name="connsiteY3" fmla="*/ 3403 h 1239389"/>
                <a:gd name="connsiteX4" fmla="*/ 928125 w 978512"/>
                <a:gd name="connsiteY4" fmla="*/ 1974 h 1239389"/>
                <a:gd name="connsiteX5" fmla="*/ 978512 w 978512"/>
                <a:gd name="connsiteY5" fmla="*/ 51123 h 1239389"/>
                <a:gd name="connsiteX6" fmla="*/ 978131 w 978512"/>
                <a:gd name="connsiteY6" fmla="*/ 908183 h 1239389"/>
                <a:gd name="connsiteX7" fmla="*/ 968034 w 978512"/>
                <a:gd name="connsiteY7" fmla="*/ 963999 h 1239389"/>
                <a:gd name="connsiteX8" fmla="*/ 969082 w 978512"/>
                <a:gd name="connsiteY8" fmla="*/ 1127162 h 1239389"/>
                <a:gd name="connsiteX9" fmla="*/ 925172 w 978512"/>
                <a:gd name="connsiteY9" fmla="*/ 1185741 h 1239389"/>
                <a:gd name="connsiteX10" fmla="*/ 365102 w 978512"/>
                <a:gd name="connsiteY10" fmla="*/ 1185741 h 1239389"/>
                <a:gd name="connsiteX11" fmla="*/ 294903 w 978512"/>
                <a:gd name="connsiteY11" fmla="*/ 1238891 h 1239389"/>
                <a:gd name="connsiteX12" fmla="*/ 209273 w 978512"/>
                <a:gd name="connsiteY12" fmla="*/ 1239081 h 1239389"/>
                <a:gd name="connsiteX13" fmla="*/ 152028 w 978512"/>
                <a:gd name="connsiteY13" fmla="*/ 1189551 h 1239389"/>
                <a:gd name="connsiteX14" fmla="*/ 127072 w 978512"/>
                <a:gd name="connsiteY14" fmla="*/ 1184979 h 1239389"/>
                <a:gd name="connsiteX15" fmla="*/ 580 w 978512"/>
                <a:gd name="connsiteY15" fmla="*/ 1039056 h 1239389"/>
                <a:gd name="connsiteX16" fmla="*/ 580 w 978512"/>
                <a:gd name="connsiteY16" fmla="*/ 177234 h 1239389"/>
                <a:gd name="connsiteX17" fmla="*/ 178031 w 978512"/>
                <a:gd name="connsiteY17" fmla="*/ 2831 h 1239389"/>
                <a:gd name="connsiteX18" fmla="*/ 249278 w 978512"/>
                <a:gd name="connsiteY18" fmla="*/ 3974 h 1239389"/>
                <a:gd name="connsiteX19" fmla="*/ 282520 w 978512"/>
                <a:gd name="connsiteY19" fmla="*/ 28358 h 1239389"/>
                <a:gd name="connsiteX20" fmla="*/ 248230 w 978512"/>
                <a:gd name="connsiteY20" fmla="*/ 52457 h 1239389"/>
                <a:gd name="connsiteX21" fmla="*/ 184222 w 978512"/>
                <a:gd name="connsiteY21" fmla="*/ 53504 h 1239389"/>
                <a:gd name="connsiteX22" fmla="*/ 184222 w 978512"/>
                <a:gd name="connsiteY22" fmla="*/ 897896 h 1239389"/>
                <a:gd name="connsiteX23" fmla="*/ 922124 w 978512"/>
                <a:gd name="connsiteY23" fmla="*/ 897896 h 1239389"/>
                <a:gd name="connsiteX24" fmla="*/ 922124 w 978512"/>
                <a:gd name="connsiteY24" fmla="*/ 53409 h 1239389"/>
                <a:gd name="connsiteX25" fmla="*/ 906217 w 978512"/>
                <a:gd name="connsiteY25" fmla="*/ 957808 h 1239389"/>
                <a:gd name="connsiteX26" fmla="*/ 903550 w 978512"/>
                <a:gd name="connsiteY26" fmla="*/ 956474 h 1239389"/>
                <a:gd name="connsiteX27" fmla="*/ 137359 w 978512"/>
                <a:gd name="connsiteY27" fmla="*/ 956760 h 1239389"/>
                <a:gd name="connsiteX28" fmla="*/ 51539 w 978512"/>
                <a:gd name="connsiteY28" fmla="*/ 1046009 h 1239389"/>
                <a:gd name="connsiteX29" fmla="*/ 153552 w 978512"/>
                <a:gd name="connsiteY29" fmla="*/ 1129544 h 1239389"/>
                <a:gd name="connsiteX30" fmla="*/ 147170 w 978512"/>
                <a:gd name="connsiteY30" fmla="*/ 1084490 h 1239389"/>
                <a:gd name="connsiteX31" fmla="*/ 176221 w 978512"/>
                <a:gd name="connsiteY31" fmla="*/ 1031912 h 1239389"/>
                <a:gd name="connsiteX32" fmla="*/ 771153 w 978512"/>
                <a:gd name="connsiteY32" fmla="*/ 1031722 h 1239389"/>
                <a:gd name="connsiteX33" fmla="*/ 804014 w 978512"/>
                <a:gd name="connsiteY33" fmla="*/ 1034389 h 1239389"/>
                <a:gd name="connsiteX34" fmla="*/ 819349 w 978512"/>
                <a:gd name="connsiteY34" fmla="*/ 1054201 h 1239389"/>
                <a:gd name="connsiteX35" fmla="*/ 804300 w 978512"/>
                <a:gd name="connsiteY35" fmla="*/ 1078966 h 1239389"/>
                <a:gd name="connsiteX36" fmla="*/ 762104 w 978512"/>
                <a:gd name="connsiteY36" fmla="*/ 1082585 h 1239389"/>
                <a:gd name="connsiteX37" fmla="*/ 390915 w 978512"/>
                <a:gd name="connsiteY37" fmla="*/ 1083062 h 1239389"/>
                <a:gd name="connsiteX38" fmla="*/ 361482 w 978512"/>
                <a:gd name="connsiteY38" fmla="*/ 1087729 h 1239389"/>
                <a:gd name="connsiteX39" fmla="*/ 363578 w 978512"/>
                <a:gd name="connsiteY39" fmla="*/ 1131735 h 1239389"/>
                <a:gd name="connsiteX40" fmla="*/ 906217 w 978512"/>
                <a:gd name="connsiteY40" fmla="*/ 1131735 h 1239389"/>
                <a:gd name="connsiteX41" fmla="*/ 906217 w 978512"/>
                <a:gd name="connsiteY41" fmla="*/ 957713 h 1239389"/>
                <a:gd name="connsiteX42" fmla="*/ 52968 w 978512"/>
                <a:gd name="connsiteY42" fmla="*/ 921232 h 1239389"/>
                <a:gd name="connsiteX43" fmla="*/ 128501 w 978512"/>
                <a:gd name="connsiteY43" fmla="*/ 826744 h 1239389"/>
                <a:gd name="connsiteX44" fmla="*/ 127358 w 978512"/>
                <a:gd name="connsiteY44" fmla="*/ 127418 h 1239389"/>
                <a:gd name="connsiteX45" fmla="*/ 127358 w 978512"/>
                <a:gd name="connsiteY45" fmla="*/ 58457 h 1239389"/>
                <a:gd name="connsiteX46" fmla="*/ 51253 w 978512"/>
                <a:gd name="connsiteY46" fmla="*/ 194951 h 1239389"/>
                <a:gd name="connsiteX47" fmla="*/ 50682 w 978512"/>
                <a:gd name="connsiteY47" fmla="*/ 884846 h 1239389"/>
                <a:gd name="connsiteX48" fmla="*/ 52872 w 978512"/>
                <a:gd name="connsiteY48" fmla="*/ 921327 h 1239389"/>
                <a:gd name="connsiteX49" fmla="*/ 207939 w 978512"/>
                <a:gd name="connsiteY49" fmla="*/ 1182789 h 1239389"/>
                <a:gd name="connsiteX50" fmla="*/ 303856 w 978512"/>
                <a:gd name="connsiteY50" fmla="*/ 1182789 h 1239389"/>
                <a:gd name="connsiteX51" fmla="*/ 303856 w 978512"/>
                <a:gd name="connsiteY51" fmla="*/ 1086776 h 1239389"/>
                <a:gd name="connsiteX52" fmla="*/ 207939 w 978512"/>
                <a:gd name="connsiteY52" fmla="*/ 1086776 h 1239389"/>
                <a:gd name="connsiteX53" fmla="*/ 207939 w 978512"/>
                <a:gd name="connsiteY53" fmla="*/ 1182789 h 123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8512" h="1239389">
                  <a:moveTo>
                    <a:pt x="921934" y="53314"/>
                  </a:moveTo>
                  <a:cubicBezTo>
                    <a:pt x="780392" y="53314"/>
                    <a:pt x="642565" y="54076"/>
                    <a:pt x="504834" y="52647"/>
                  </a:cubicBezTo>
                  <a:cubicBezTo>
                    <a:pt x="481402" y="52361"/>
                    <a:pt x="440635" y="68935"/>
                    <a:pt x="440349" y="28073"/>
                  </a:cubicBezTo>
                  <a:cubicBezTo>
                    <a:pt x="440064" y="-13742"/>
                    <a:pt x="481307" y="3593"/>
                    <a:pt x="504453" y="3403"/>
                  </a:cubicBezTo>
                  <a:cubicBezTo>
                    <a:pt x="645613" y="1879"/>
                    <a:pt x="786869" y="3593"/>
                    <a:pt x="928125" y="1974"/>
                  </a:cubicBezTo>
                  <a:cubicBezTo>
                    <a:pt x="965272" y="1498"/>
                    <a:pt x="978607" y="13880"/>
                    <a:pt x="978512" y="51123"/>
                  </a:cubicBezTo>
                  <a:cubicBezTo>
                    <a:pt x="977750" y="336778"/>
                    <a:pt x="978512" y="622528"/>
                    <a:pt x="978131" y="908183"/>
                  </a:cubicBezTo>
                  <a:cubicBezTo>
                    <a:pt x="978131" y="926852"/>
                    <a:pt x="973940" y="946187"/>
                    <a:pt x="968034" y="963999"/>
                  </a:cubicBezTo>
                  <a:cubicBezTo>
                    <a:pt x="949746" y="1018768"/>
                    <a:pt x="951651" y="1072203"/>
                    <a:pt x="969082" y="1127162"/>
                  </a:cubicBezTo>
                  <a:cubicBezTo>
                    <a:pt x="985370" y="1178407"/>
                    <a:pt x="978512" y="1185646"/>
                    <a:pt x="925172" y="1185741"/>
                  </a:cubicBezTo>
                  <a:cubicBezTo>
                    <a:pt x="739625" y="1185837"/>
                    <a:pt x="554078" y="1185741"/>
                    <a:pt x="365102" y="1185741"/>
                  </a:cubicBezTo>
                  <a:cubicBezTo>
                    <a:pt x="365769" y="1237557"/>
                    <a:pt x="333288" y="1241177"/>
                    <a:pt x="294903" y="1238891"/>
                  </a:cubicBezTo>
                  <a:cubicBezTo>
                    <a:pt x="266423" y="1237176"/>
                    <a:pt x="237753" y="1237462"/>
                    <a:pt x="209273" y="1239081"/>
                  </a:cubicBezTo>
                  <a:cubicBezTo>
                    <a:pt x="174126" y="1241081"/>
                    <a:pt x="148694" y="1233271"/>
                    <a:pt x="152028" y="1189551"/>
                  </a:cubicBezTo>
                  <a:cubicBezTo>
                    <a:pt x="142122" y="1187741"/>
                    <a:pt x="134597" y="1186217"/>
                    <a:pt x="127072" y="1184979"/>
                  </a:cubicBezTo>
                  <a:cubicBezTo>
                    <a:pt x="44776" y="1171358"/>
                    <a:pt x="771" y="1122019"/>
                    <a:pt x="580" y="1039056"/>
                  </a:cubicBezTo>
                  <a:cubicBezTo>
                    <a:pt x="9" y="751782"/>
                    <a:pt x="-372" y="464508"/>
                    <a:pt x="580" y="177234"/>
                  </a:cubicBezTo>
                  <a:cubicBezTo>
                    <a:pt x="961" y="61886"/>
                    <a:pt x="62683" y="2927"/>
                    <a:pt x="178031" y="2831"/>
                  </a:cubicBezTo>
                  <a:cubicBezTo>
                    <a:pt x="201843" y="2831"/>
                    <a:pt x="226132" y="69"/>
                    <a:pt x="249278" y="3974"/>
                  </a:cubicBezTo>
                  <a:cubicBezTo>
                    <a:pt x="261375" y="6070"/>
                    <a:pt x="271566" y="19881"/>
                    <a:pt x="282520" y="28358"/>
                  </a:cubicBezTo>
                  <a:cubicBezTo>
                    <a:pt x="271185" y="36740"/>
                    <a:pt x="260803" y="49790"/>
                    <a:pt x="248230" y="52457"/>
                  </a:cubicBezTo>
                  <a:cubicBezTo>
                    <a:pt x="228799" y="56552"/>
                    <a:pt x="207844" y="53504"/>
                    <a:pt x="184222" y="53504"/>
                  </a:cubicBezTo>
                  <a:lnTo>
                    <a:pt x="184222" y="897896"/>
                  </a:lnTo>
                  <a:lnTo>
                    <a:pt x="922124" y="897896"/>
                  </a:lnTo>
                  <a:lnTo>
                    <a:pt x="922124" y="53409"/>
                  </a:lnTo>
                  <a:close/>
                  <a:moveTo>
                    <a:pt x="906217" y="957808"/>
                  </a:moveTo>
                  <a:cubicBezTo>
                    <a:pt x="908980" y="959332"/>
                    <a:pt x="906217" y="956474"/>
                    <a:pt x="903550" y="956474"/>
                  </a:cubicBezTo>
                  <a:cubicBezTo>
                    <a:pt x="648185" y="956189"/>
                    <a:pt x="392724" y="955141"/>
                    <a:pt x="137359" y="956760"/>
                  </a:cubicBezTo>
                  <a:cubicBezTo>
                    <a:pt x="84495" y="957046"/>
                    <a:pt x="50110" y="997718"/>
                    <a:pt x="51539" y="1046009"/>
                  </a:cubicBezTo>
                  <a:cubicBezTo>
                    <a:pt x="53063" y="1099731"/>
                    <a:pt x="87258" y="1129068"/>
                    <a:pt x="153552" y="1129544"/>
                  </a:cubicBezTo>
                  <a:cubicBezTo>
                    <a:pt x="151647" y="1114018"/>
                    <a:pt x="153742" y="1096968"/>
                    <a:pt x="147170" y="1084490"/>
                  </a:cubicBezTo>
                  <a:cubicBezTo>
                    <a:pt x="123548" y="1039056"/>
                    <a:pt x="126215" y="1032008"/>
                    <a:pt x="176221" y="1031912"/>
                  </a:cubicBezTo>
                  <a:cubicBezTo>
                    <a:pt x="374532" y="1031531"/>
                    <a:pt x="572842" y="1031627"/>
                    <a:pt x="771153" y="1031722"/>
                  </a:cubicBezTo>
                  <a:cubicBezTo>
                    <a:pt x="782202" y="1031722"/>
                    <a:pt x="794203" y="1030579"/>
                    <a:pt x="804014" y="1034389"/>
                  </a:cubicBezTo>
                  <a:cubicBezTo>
                    <a:pt x="811062" y="1037151"/>
                    <a:pt x="819825" y="1047724"/>
                    <a:pt x="819349" y="1054201"/>
                  </a:cubicBezTo>
                  <a:cubicBezTo>
                    <a:pt x="818682" y="1063154"/>
                    <a:pt x="811729" y="1076204"/>
                    <a:pt x="804300" y="1078966"/>
                  </a:cubicBezTo>
                  <a:cubicBezTo>
                    <a:pt x="791536" y="1083728"/>
                    <a:pt x="776296" y="1082585"/>
                    <a:pt x="762104" y="1082585"/>
                  </a:cubicBezTo>
                  <a:cubicBezTo>
                    <a:pt x="638374" y="1082871"/>
                    <a:pt x="514644" y="1082776"/>
                    <a:pt x="390915" y="1083062"/>
                  </a:cubicBezTo>
                  <a:cubicBezTo>
                    <a:pt x="381961" y="1083062"/>
                    <a:pt x="373103" y="1085824"/>
                    <a:pt x="361482" y="1087729"/>
                  </a:cubicBezTo>
                  <a:cubicBezTo>
                    <a:pt x="362244" y="1103445"/>
                    <a:pt x="362911" y="1116971"/>
                    <a:pt x="363578" y="1131735"/>
                  </a:cubicBezTo>
                  <a:lnTo>
                    <a:pt x="906217" y="1131735"/>
                  </a:lnTo>
                  <a:lnTo>
                    <a:pt x="906217" y="957713"/>
                  </a:lnTo>
                  <a:close/>
                  <a:moveTo>
                    <a:pt x="52968" y="921232"/>
                  </a:moveTo>
                  <a:cubicBezTo>
                    <a:pt x="124977" y="921232"/>
                    <a:pt x="129072" y="880370"/>
                    <a:pt x="128501" y="826744"/>
                  </a:cubicBezTo>
                  <a:cubicBezTo>
                    <a:pt x="126024" y="593667"/>
                    <a:pt x="127453" y="360495"/>
                    <a:pt x="127358" y="127418"/>
                  </a:cubicBezTo>
                  <a:cubicBezTo>
                    <a:pt x="127358" y="106178"/>
                    <a:pt x="127358" y="84937"/>
                    <a:pt x="127358" y="58457"/>
                  </a:cubicBezTo>
                  <a:cubicBezTo>
                    <a:pt x="57254" y="86842"/>
                    <a:pt x="51539" y="140753"/>
                    <a:pt x="51253" y="194951"/>
                  </a:cubicBezTo>
                  <a:cubicBezTo>
                    <a:pt x="50301" y="424884"/>
                    <a:pt x="50682" y="654818"/>
                    <a:pt x="50682" y="884846"/>
                  </a:cubicBezTo>
                  <a:cubicBezTo>
                    <a:pt x="50682" y="897134"/>
                    <a:pt x="52110" y="909326"/>
                    <a:pt x="52872" y="921327"/>
                  </a:cubicBezTo>
                  <a:close/>
                  <a:moveTo>
                    <a:pt x="207939" y="1182789"/>
                  </a:moveTo>
                  <a:lnTo>
                    <a:pt x="303856" y="1182789"/>
                  </a:lnTo>
                  <a:lnTo>
                    <a:pt x="303856" y="1086776"/>
                  </a:lnTo>
                  <a:lnTo>
                    <a:pt x="207939" y="1086776"/>
                  </a:lnTo>
                  <a:lnTo>
                    <a:pt x="207939" y="118278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6757C218-51CA-4612-9C0C-ABC8B76D39E5}"/>
                </a:ext>
              </a:extLst>
            </p:cNvPr>
            <p:cNvSpPr/>
            <p:nvPr/>
          </p:nvSpPr>
          <p:spPr>
            <a:xfrm>
              <a:off x="4895765" y="3460495"/>
              <a:ext cx="1029204" cy="1237616"/>
            </a:xfrm>
            <a:custGeom>
              <a:avLst/>
              <a:gdLst>
                <a:gd name="connsiteX0" fmla="*/ 54758 w 1029204"/>
                <a:gd name="connsiteY0" fmla="*/ 146241 h 1237616"/>
                <a:gd name="connsiteX1" fmla="*/ 82000 w 1029204"/>
                <a:gd name="connsiteY1" fmla="*/ 469329 h 1237616"/>
                <a:gd name="connsiteX2" fmla="*/ 134673 w 1029204"/>
                <a:gd name="connsiteY2" fmla="*/ 548767 h 1237616"/>
                <a:gd name="connsiteX3" fmla="*/ 202491 w 1029204"/>
                <a:gd name="connsiteY3" fmla="*/ 540576 h 1237616"/>
                <a:gd name="connsiteX4" fmla="*/ 313838 w 1029204"/>
                <a:gd name="connsiteY4" fmla="*/ 542862 h 1237616"/>
                <a:gd name="connsiteX5" fmla="*/ 370798 w 1029204"/>
                <a:gd name="connsiteY5" fmla="*/ 556101 h 1237616"/>
                <a:gd name="connsiteX6" fmla="*/ 461095 w 1029204"/>
                <a:gd name="connsiteY6" fmla="*/ 446088 h 1237616"/>
                <a:gd name="connsiteX7" fmla="*/ 488050 w 1029204"/>
                <a:gd name="connsiteY7" fmla="*/ 118046 h 1237616"/>
                <a:gd name="connsiteX8" fmla="*/ 444807 w 1029204"/>
                <a:gd name="connsiteY8" fmla="*/ 147098 h 1237616"/>
                <a:gd name="connsiteX9" fmla="*/ 348033 w 1029204"/>
                <a:gd name="connsiteY9" fmla="*/ 122142 h 1237616"/>
                <a:gd name="connsiteX10" fmla="*/ 357939 w 1029204"/>
                <a:gd name="connsiteY10" fmla="*/ 22511 h 1237616"/>
                <a:gd name="connsiteX11" fmla="*/ 457951 w 1029204"/>
                <a:gd name="connsiteY11" fmla="*/ 16320 h 1237616"/>
                <a:gd name="connsiteX12" fmla="*/ 536818 w 1029204"/>
                <a:gd name="connsiteY12" fmla="*/ 179578 h 1237616"/>
                <a:gd name="connsiteX13" fmla="*/ 513958 w 1029204"/>
                <a:gd name="connsiteY13" fmla="*/ 454470 h 1237616"/>
                <a:gd name="connsiteX14" fmla="*/ 370036 w 1029204"/>
                <a:gd name="connsiteY14" fmla="*/ 611061 h 1237616"/>
                <a:gd name="connsiteX15" fmla="*/ 284025 w 1029204"/>
                <a:gd name="connsiteY15" fmla="*/ 719931 h 1237616"/>
                <a:gd name="connsiteX16" fmla="*/ 284215 w 1029204"/>
                <a:gd name="connsiteY16" fmla="*/ 1058069 h 1237616"/>
                <a:gd name="connsiteX17" fmla="*/ 406802 w 1029204"/>
                <a:gd name="connsiteY17" fmla="*/ 1183703 h 1237616"/>
                <a:gd name="connsiteX18" fmla="*/ 778182 w 1029204"/>
                <a:gd name="connsiteY18" fmla="*/ 1183418 h 1237616"/>
                <a:gd name="connsiteX19" fmla="*/ 898768 w 1029204"/>
                <a:gd name="connsiteY19" fmla="*/ 1069785 h 1237616"/>
                <a:gd name="connsiteX20" fmla="*/ 870003 w 1029204"/>
                <a:gd name="connsiteY20" fmla="*/ 1012063 h 1237616"/>
                <a:gd name="connsiteX21" fmla="*/ 827902 w 1029204"/>
                <a:gd name="connsiteY21" fmla="*/ 897096 h 1237616"/>
                <a:gd name="connsiteX22" fmla="*/ 927439 w 1029204"/>
                <a:gd name="connsiteY22" fmla="*/ 823373 h 1237616"/>
                <a:gd name="connsiteX23" fmla="*/ 1025356 w 1029204"/>
                <a:gd name="connsiteY23" fmla="*/ 900049 h 1237616"/>
                <a:gd name="connsiteX24" fmla="*/ 980207 w 1029204"/>
                <a:gd name="connsiteY24" fmla="*/ 1016063 h 1237616"/>
                <a:gd name="connsiteX25" fmla="*/ 953537 w 1029204"/>
                <a:gd name="connsiteY25" fmla="*/ 1062641 h 1237616"/>
                <a:gd name="connsiteX26" fmla="*/ 772943 w 1029204"/>
                <a:gd name="connsiteY26" fmla="*/ 1236758 h 1237616"/>
                <a:gd name="connsiteX27" fmla="*/ 406326 w 1029204"/>
                <a:gd name="connsiteY27" fmla="*/ 1236758 h 1237616"/>
                <a:gd name="connsiteX28" fmla="*/ 230304 w 1029204"/>
                <a:gd name="connsiteY28" fmla="*/ 1059117 h 1237616"/>
                <a:gd name="connsiteX29" fmla="*/ 230494 w 1029204"/>
                <a:gd name="connsiteY29" fmla="*/ 706692 h 1237616"/>
                <a:gd name="connsiteX30" fmla="*/ 159247 w 1029204"/>
                <a:gd name="connsiteY30" fmla="*/ 614585 h 1237616"/>
                <a:gd name="connsiteX31" fmla="*/ 27040 w 1029204"/>
                <a:gd name="connsiteY31" fmla="*/ 451707 h 1237616"/>
                <a:gd name="connsiteX32" fmla="*/ 1323 w 1029204"/>
                <a:gd name="connsiteY32" fmla="*/ 162528 h 1237616"/>
                <a:gd name="connsiteX33" fmla="*/ 35613 w 1029204"/>
                <a:gd name="connsiteY33" fmla="*/ 38989 h 1237616"/>
                <a:gd name="connsiteX34" fmla="*/ 135149 w 1029204"/>
                <a:gd name="connsiteY34" fmla="*/ 8128 h 1237616"/>
                <a:gd name="connsiteX35" fmla="*/ 176964 w 1029204"/>
                <a:gd name="connsiteY35" fmla="*/ 98806 h 1237616"/>
                <a:gd name="connsiteX36" fmla="*/ 88667 w 1029204"/>
                <a:gd name="connsiteY36" fmla="*/ 153861 h 1237616"/>
                <a:gd name="connsiteX37" fmla="*/ 54663 w 1029204"/>
                <a:gd name="connsiteY37" fmla="*/ 146050 h 1237616"/>
                <a:gd name="connsiteX38" fmla="*/ 913246 w 1029204"/>
                <a:gd name="connsiteY38" fmla="*/ 983774 h 1237616"/>
                <a:gd name="connsiteX39" fmla="*/ 936678 w 1029204"/>
                <a:gd name="connsiteY39" fmla="*/ 983964 h 1237616"/>
                <a:gd name="connsiteX40" fmla="*/ 972778 w 1029204"/>
                <a:gd name="connsiteY40" fmla="*/ 926624 h 1237616"/>
                <a:gd name="connsiteX41" fmla="*/ 928391 w 1029204"/>
                <a:gd name="connsiteY41" fmla="*/ 879570 h 1237616"/>
                <a:gd name="connsiteX42" fmla="*/ 878194 w 1029204"/>
                <a:gd name="connsiteY42" fmla="*/ 925100 h 1237616"/>
                <a:gd name="connsiteX43" fmla="*/ 913342 w 1029204"/>
                <a:gd name="connsiteY43" fmla="*/ 983774 h 123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29204" h="1237616">
                  <a:moveTo>
                    <a:pt x="54758" y="146241"/>
                  </a:moveTo>
                  <a:cubicBezTo>
                    <a:pt x="63426" y="257969"/>
                    <a:pt x="68379" y="364172"/>
                    <a:pt x="82000" y="469329"/>
                  </a:cubicBezTo>
                  <a:cubicBezTo>
                    <a:pt x="85714" y="497999"/>
                    <a:pt x="111908" y="527145"/>
                    <a:pt x="134673" y="548767"/>
                  </a:cubicBezTo>
                  <a:cubicBezTo>
                    <a:pt x="154104" y="567150"/>
                    <a:pt x="178678" y="570293"/>
                    <a:pt x="202491" y="540576"/>
                  </a:cubicBezTo>
                  <a:cubicBezTo>
                    <a:pt x="233161" y="502475"/>
                    <a:pt x="281834" y="504190"/>
                    <a:pt x="313838" y="542862"/>
                  </a:cubicBezTo>
                  <a:cubicBezTo>
                    <a:pt x="332412" y="565436"/>
                    <a:pt x="347747" y="564959"/>
                    <a:pt x="370798" y="556101"/>
                  </a:cubicBezTo>
                  <a:cubicBezTo>
                    <a:pt x="422328" y="536480"/>
                    <a:pt x="456808" y="504857"/>
                    <a:pt x="461095" y="446088"/>
                  </a:cubicBezTo>
                  <a:cubicBezTo>
                    <a:pt x="469096" y="338741"/>
                    <a:pt x="478621" y="231489"/>
                    <a:pt x="488050" y="118046"/>
                  </a:cubicBezTo>
                  <a:cubicBezTo>
                    <a:pt x="470048" y="130334"/>
                    <a:pt x="458428" y="141097"/>
                    <a:pt x="444807" y="147098"/>
                  </a:cubicBezTo>
                  <a:cubicBezTo>
                    <a:pt x="406707" y="163957"/>
                    <a:pt x="372131" y="156623"/>
                    <a:pt x="348033" y="122142"/>
                  </a:cubicBezTo>
                  <a:cubicBezTo>
                    <a:pt x="323744" y="87567"/>
                    <a:pt x="328602" y="51276"/>
                    <a:pt x="357939" y="22511"/>
                  </a:cubicBezTo>
                  <a:cubicBezTo>
                    <a:pt x="387752" y="-6731"/>
                    <a:pt x="422899" y="-6064"/>
                    <a:pt x="457951" y="16320"/>
                  </a:cubicBezTo>
                  <a:cubicBezTo>
                    <a:pt x="517768" y="54515"/>
                    <a:pt x="552154" y="98711"/>
                    <a:pt x="536818" y="179578"/>
                  </a:cubicBezTo>
                  <a:cubicBezTo>
                    <a:pt x="519769" y="269399"/>
                    <a:pt x="521102" y="362744"/>
                    <a:pt x="513958" y="454470"/>
                  </a:cubicBezTo>
                  <a:cubicBezTo>
                    <a:pt x="507958" y="531527"/>
                    <a:pt x="455189" y="588582"/>
                    <a:pt x="370036" y="611061"/>
                  </a:cubicBezTo>
                  <a:cubicBezTo>
                    <a:pt x="310504" y="626777"/>
                    <a:pt x="284025" y="660019"/>
                    <a:pt x="284025" y="719931"/>
                  </a:cubicBezTo>
                  <a:cubicBezTo>
                    <a:pt x="284025" y="832612"/>
                    <a:pt x="283549" y="945388"/>
                    <a:pt x="284215" y="1058069"/>
                  </a:cubicBezTo>
                  <a:cubicBezTo>
                    <a:pt x="284692" y="1137793"/>
                    <a:pt x="328792" y="1183227"/>
                    <a:pt x="406802" y="1183703"/>
                  </a:cubicBezTo>
                  <a:cubicBezTo>
                    <a:pt x="530627" y="1184370"/>
                    <a:pt x="654452" y="1184275"/>
                    <a:pt x="778182" y="1183418"/>
                  </a:cubicBezTo>
                  <a:cubicBezTo>
                    <a:pt x="849524" y="1182942"/>
                    <a:pt x="895054" y="1138365"/>
                    <a:pt x="898768" y="1069785"/>
                  </a:cubicBezTo>
                  <a:cubicBezTo>
                    <a:pt x="900197" y="1044258"/>
                    <a:pt x="895435" y="1026827"/>
                    <a:pt x="870003" y="1012063"/>
                  </a:cubicBezTo>
                  <a:cubicBezTo>
                    <a:pt x="827426" y="987203"/>
                    <a:pt x="813901" y="942245"/>
                    <a:pt x="827902" y="897096"/>
                  </a:cubicBezTo>
                  <a:cubicBezTo>
                    <a:pt x="841523" y="853186"/>
                    <a:pt x="882100" y="823087"/>
                    <a:pt x="927439" y="823373"/>
                  </a:cubicBezTo>
                  <a:cubicBezTo>
                    <a:pt x="971539" y="823659"/>
                    <a:pt x="1012402" y="855663"/>
                    <a:pt x="1025356" y="900049"/>
                  </a:cubicBezTo>
                  <a:cubicBezTo>
                    <a:pt x="1037929" y="943388"/>
                    <a:pt x="1018879" y="986441"/>
                    <a:pt x="980207" y="1016063"/>
                  </a:cubicBezTo>
                  <a:cubicBezTo>
                    <a:pt x="966872" y="1026255"/>
                    <a:pt x="954585" y="1046353"/>
                    <a:pt x="953537" y="1062641"/>
                  </a:cubicBezTo>
                  <a:cubicBezTo>
                    <a:pt x="946965" y="1169511"/>
                    <a:pt x="880671" y="1235901"/>
                    <a:pt x="772943" y="1236758"/>
                  </a:cubicBezTo>
                  <a:cubicBezTo>
                    <a:pt x="650737" y="1237806"/>
                    <a:pt x="528532" y="1237996"/>
                    <a:pt x="406326" y="1236758"/>
                  </a:cubicBezTo>
                  <a:cubicBezTo>
                    <a:pt x="301551" y="1235805"/>
                    <a:pt x="230685" y="1163510"/>
                    <a:pt x="230304" y="1059117"/>
                  </a:cubicBezTo>
                  <a:cubicBezTo>
                    <a:pt x="229828" y="941673"/>
                    <a:pt x="229066" y="824135"/>
                    <a:pt x="230494" y="706692"/>
                  </a:cubicBezTo>
                  <a:cubicBezTo>
                    <a:pt x="231161" y="655161"/>
                    <a:pt x="198109" y="628491"/>
                    <a:pt x="159247" y="614585"/>
                  </a:cubicBezTo>
                  <a:cubicBezTo>
                    <a:pt x="68474" y="582105"/>
                    <a:pt x="35041" y="545243"/>
                    <a:pt x="27040" y="451707"/>
                  </a:cubicBezTo>
                  <a:cubicBezTo>
                    <a:pt x="18754" y="355314"/>
                    <a:pt x="11991" y="258636"/>
                    <a:pt x="1323" y="162528"/>
                  </a:cubicBezTo>
                  <a:cubicBezTo>
                    <a:pt x="-3916" y="115284"/>
                    <a:pt x="6181" y="76137"/>
                    <a:pt x="35613" y="38989"/>
                  </a:cubicBezTo>
                  <a:cubicBezTo>
                    <a:pt x="63426" y="3937"/>
                    <a:pt x="98383" y="-8922"/>
                    <a:pt x="135149" y="8128"/>
                  </a:cubicBezTo>
                  <a:cubicBezTo>
                    <a:pt x="170582" y="24606"/>
                    <a:pt x="189251" y="63183"/>
                    <a:pt x="176964" y="98806"/>
                  </a:cubicBezTo>
                  <a:cubicBezTo>
                    <a:pt x="162676" y="140335"/>
                    <a:pt x="132768" y="159290"/>
                    <a:pt x="88667" y="153861"/>
                  </a:cubicBezTo>
                  <a:cubicBezTo>
                    <a:pt x="79333" y="152717"/>
                    <a:pt x="70284" y="149765"/>
                    <a:pt x="54663" y="146050"/>
                  </a:cubicBezTo>
                  <a:close/>
                  <a:moveTo>
                    <a:pt x="913246" y="983774"/>
                  </a:moveTo>
                  <a:cubicBezTo>
                    <a:pt x="921057" y="983774"/>
                    <a:pt x="928867" y="983964"/>
                    <a:pt x="936678" y="983964"/>
                  </a:cubicBezTo>
                  <a:cubicBezTo>
                    <a:pt x="949727" y="964819"/>
                    <a:pt x="973635" y="945102"/>
                    <a:pt x="972778" y="926624"/>
                  </a:cubicBezTo>
                  <a:cubicBezTo>
                    <a:pt x="971920" y="909574"/>
                    <a:pt x="946965" y="884142"/>
                    <a:pt x="928391" y="879570"/>
                  </a:cubicBezTo>
                  <a:cubicBezTo>
                    <a:pt x="899340" y="872331"/>
                    <a:pt x="874099" y="894048"/>
                    <a:pt x="878194" y="925100"/>
                  </a:cubicBezTo>
                  <a:cubicBezTo>
                    <a:pt x="880957" y="945864"/>
                    <a:pt x="901054" y="964343"/>
                    <a:pt x="913342" y="98377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45360DB8-1333-4849-BFE5-5DD7269986B8}"/>
                </a:ext>
              </a:extLst>
            </p:cNvPr>
            <p:cNvSpPr/>
            <p:nvPr/>
          </p:nvSpPr>
          <p:spPr>
            <a:xfrm>
              <a:off x="5705708" y="2162160"/>
              <a:ext cx="993260" cy="811306"/>
            </a:xfrm>
            <a:custGeom>
              <a:avLst/>
              <a:gdLst>
                <a:gd name="connsiteX0" fmla="*/ 544787 w 993260"/>
                <a:gd name="connsiteY0" fmla="*/ 345772 h 811306"/>
                <a:gd name="connsiteX1" fmla="*/ 619463 w 993260"/>
                <a:gd name="connsiteY1" fmla="*/ 397683 h 811306"/>
                <a:gd name="connsiteX2" fmla="*/ 746050 w 993260"/>
                <a:gd name="connsiteY2" fmla="*/ 506459 h 811306"/>
                <a:gd name="connsiteX3" fmla="*/ 935216 w 993260"/>
                <a:gd name="connsiteY3" fmla="*/ 616091 h 811306"/>
                <a:gd name="connsiteX4" fmla="*/ 976460 w 993260"/>
                <a:gd name="connsiteY4" fmla="*/ 762205 h 811306"/>
                <a:gd name="connsiteX5" fmla="*/ 827870 w 993260"/>
                <a:gd name="connsiteY5" fmla="*/ 790304 h 811306"/>
                <a:gd name="connsiteX6" fmla="*/ 682137 w 993260"/>
                <a:gd name="connsiteY6" fmla="*/ 691625 h 811306"/>
                <a:gd name="connsiteX7" fmla="*/ 538024 w 993260"/>
                <a:gd name="connsiteY7" fmla="*/ 592755 h 811306"/>
                <a:gd name="connsiteX8" fmla="*/ 413532 w 993260"/>
                <a:gd name="connsiteY8" fmla="*/ 577706 h 811306"/>
                <a:gd name="connsiteX9" fmla="*/ 399435 w 993260"/>
                <a:gd name="connsiteY9" fmla="*/ 647429 h 811306"/>
                <a:gd name="connsiteX10" fmla="*/ 268276 w 993260"/>
                <a:gd name="connsiteY10" fmla="*/ 725819 h 811306"/>
                <a:gd name="connsiteX11" fmla="*/ 57964 w 993260"/>
                <a:gd name="connsiteY11" fmla="*/ 604947 h 811306"/>
                <a:gd name="connsiteX12" fmla="*/ 46058 w 993260"/>
                <a:gd name="connsiteY12" fmla="*/ 463977 h 811306"/>
                <a:gd name="connsiteX13" fmla="*/ 133878 w 993260"/>
                <a:gd name="connsiteY13" fmla="*/ 350344 h 811306"/>
                <a:gd name="connsiteX14" fmla="*/ 182741 w 993260"/>
                <a:gd name="connsiteY14" fmla="*/ 323198 h 811306"/>
                <a:gd name="connsiteX15" fmla="*/ 179503 w 993260"/>
                <a:gd name="connsiteY15" fmla="*/ 375204 h 811306"/>
                <a:gd name="connsiteX16" fmla="*/ 128925 w 993260"/>
                <a:gd name="connsiteY16" fmla="*/ 465025 h 811306"/>
                <a:gd name="connsiteX17" fmla="*/ 349715 w 993260"/>
                <a:gd name="connsiteY17" fmla="*/ 592946 h 811306"/>
                <a:gd name="connsiteX18" fmla="*/ 529356 w 993260"/>
                <a:gd name="connsiteY18" fmla="*/ 282621 h 811306"/>
                <a:gd name="connsiteX19" fmla="*/ 306471 w 993260"/>
                <a:gd name="connsiteY19" fmla="*/ 153272 h 811306"/>
                <a:gd name="connsiteX20" fmla="*/ 286373 w 993260"/>
                <a:gd name="connsiteY20" fmla="*/ 181751 h 811306"/>
                <a:gd name="connsiteX21" fmla="*/ 249131 w 993260"/>
                <a:gd name="connsiteY21" fmla="*/ 159082 h 811306"/>
                <a:gd name="connsiteX22" fmla="*/ 286373 w 993260"/>
                <a:gd name="connsiteY22" fmla="*/ 36305 h 811306"/>
                <a:gd name="connsiteX23" fmla="*/ 368765 w 993260"/>
                <a:gd name="connsiteY23" fmla="*/ 10682 h 811306"/>
                <a:gd name="connsiteX24" fmla="*/ 628130 w 993260"/>
                <a:gd name="connsiteY24" fmla="*/ 160701 h 811306"/>
                <a:gd name="connsiteX25" fmla="*/ 603937 w 993260"/>
                <a:gd name="connsiteY25" fmla="*/ 295861 h 811306"/>
                <a:gd name="connsiteX26" fmla="*/ 544787 w 993260"/>
                <a:gd name="connsiteY26" fmla="*/ 345677 h 811306"/>
                <a:gd name="connsiteX27" fmla="*/ 558884 w 993260"/>
                <a:gd name="connsiteY27" fmla="*/ 543130 h 811306"/>
                <a:gd name="connsiteX28" fmla="*/ 867017 w 993260"/>
                <a:gd name="connsiteY28" fmla="*/ 751156 h 811306"/>
                <a:gd name="connsiteX29" fmla="*/ 930930 w 993260"/>
                <a:gd name="connsiteY29" fmla="*/ 732963 h 811306"/>
                <a:gd name="connsiteX30" fmla="*/ 914071 w 993260"/>
                <a:gd name="connsiteY30" fmla="*/ 664478 h 811306"/>
                <a:gd name="connsiteX31" fmla="*/ 594317 w 993260"/>
                <a:gd name="connsiteY31" fmla="*/ 483027 h 811306"/>
                <a:gd name="connsiteX32" fmla="*/ 558884 w 993260"/>
                <a:gd name="connsiteY32" fmla="*/ 543130 h 811306"/>
                <a:gd name="connsiteX33" fmla="*/ 337046 w 993260"/>
                <a:gd name="connsiteY33" fmla="*/ 52783 h 811306"/>
                <a:gd name="connsiteX34" fmla="*/ 313901 w 993260"/>
                <a:gd name="connsiteY34" fmla="*/ 97074 h 811306"/>
                <a:gd name="connsiteX35" fmla="*/ 577934 w 993260"/>
                <a:gd name="connsiteY35" fmla="*/ 249284 h 811306"/>
                <a:gd name="connsiteX36" fmla="*/ 600984 w 993260"/>
                <a:gd name="connsiteY36" fmla="*/ 204707 h 811306"/>
                <a:gd name="connsiteX37" fmla="*/ 336951 w 993260"/>
                <a:gd name="connsiteY37" fmla="*/ 52783 h 811306"/>
                <a:gd name="connsiteX38" fmla="*/ 80062 w 993260"/>
                <a:gd name="connsiteY38" fmla="*/ 498267 h 811306"/>
                <a:gd name="connsiteX39" fmla="*/ 56154 w 993260"/>
                <a:gd name="connsiteY39" fmla="*/ 541892 h 811306"/>
                <a:gd name="connsiteX40" fmla="*/ 320378 w 993260"/>
                <a:gd name="connsiteY40" fmla="*/ 694958 h 811306"/>
                <a:gd name="connsiteX41" fmla="*/ 344666 w 993260"/>
                <a:gd name="connsiteY41" fmla="*/ 651239 h 811306"/>
                <a:gd name="connsiteX42" fmla="*/ 80157 w 993260"/>
                <a:gd name="connsiteY42" fmla="*/ 498267 h 811306"/>
                <a:gd name="connsiteX43" fmla="*/ 566694 w 993260"/>
                <a:gd name="connsiteY43" fmla="*/ 423496 h 811306"/>
                <a:gd name="connsiteX44" fmla="*/ 522593 w 993260"/>
                <a:gd name="connsiteY44" fmla="*/ 399302 h 811306"/>
                <a:gd name="connsiteX45" fmla="*/ 447632 w 993260"/>
                <a:gd name="connsiteY45" fmla="*/ 530843 h 811306"/>
                <a:gd name="connsiteX46" fmla="*/ 491447 w 993260"/>
                <a:gd name="connsiteY46" fmla="*/ 554274 h 811306"/>
                <a:gd name="connsiteX47" fmla="*/ 566694 w 993260"/>
                <a:gd name="connsiteY47" fmla="*/ 423496 h 81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93260" h="811306">
                  <a:moveTo>
                    <a:pt x="544787" y="345772"/>
                  </a:moveTo>
                  <a:cubicBezTo>
                    <a:pt x="577743" y="367679"/>
                    <a:pt x="616891" y="379967"/>
                    <a:pt x="619463" y="397683"/>
                  </a:cubicBezTo>
                  <a:cubicBezTo>
                    <a:pt x="630702" y="474074"/>
                    <a:pt x="700711" y="475883"/>
                    <a:pt x="746050" y="506459"/>
                  </a:cubicBezTo>
                  <a:cubicBezTo>
                    <a:pt x="806343" y="547130"/>
                    <a:pt x="872637" y="578753"/>
                    <a:pt x="935216" y="616091"/>
                  </a:cubicBezTo>
                  <a:cubicBezTo>
                    <a:pt x="993509" y="650858"/>
                    <a:pt x="1009130" y="709817"/>
                    <a:pt x="976460" y="762205"/>
                  </a:cubicBezTo>
                  <a:cubicBezTo>
                    <a:pt x="943694" y="814688"/>
                    <a:pt x="884639" y="826784"/>
                    <a:pt x="827870" y="790304"/>
                  </a:cubicBezTo>
                  <a:cubicBezTo>
                    <a:pt x="778530" y="758585"/>
                    <a:pt x="730619" y="724676"/>
                    <a:pt x="682137" y="691625"/>
                  </a:cubicBezTo>
                  <a:cubicBezTo>
                    <a:pt x="634988" y="659430"/>
                    <a:pt x="588030" y="627045"/>
                    <a:pt x="538024" y="592755"/>
                  </a:cubicBezTo>
                  <a:cubicBezTo>
                    <a:pt x="494495" y="644381"/>
                    <a:pt x="461633" y="590755"/>
                    <a:pt x="413532" y="577706"/>
                  </a:cubicBezTo>
                  <a:cubicBezTo>
                    <a:pt x="408389" y="601804"/>
                    <a:pt x="399911" y="624569"/>
                    <a:pt x="399435" y="647429"/>
                  </a:cubicBezTo>
                  <a:cubicBezTo>
                    <a:pt x="397625" y="724962"/>
                    <a:pt x="334094" y="763824"/>
                    <a:pt x="268276" y="725819"/>
                  </a:cubicBezTo>
                  <a:cubicBezTo>
                    <a:pt x="198267" y="685433"/>
                    <a:pt x="129592" y="642380"/>
                    <a:pt x="57964" y="604947"/>
                  </a:cubicBezTo>
                  <a:cubicBezTo>
                    <a:pt x="-22046" y="563132"/>
                    <a:pt x="-12616" y="521222"/>
                    <a:pt x="46058" y="463977"/>
                  </a:cubicBezTo>
                  <a:cubicBezTo>
                    <a:pt x="82157" y="428735"/>
                    <a:pt x="107875" y="390635"/>
                    <a:pt x="133878" y="350344"/>
                  </a:cubicBezTo>
                  <a:cubicBezTo>
                    <a:pt x="145689" y="331961"/>
                    <a:pt x="156262" y="304910"/>
                    <a:pt x="182741" y="323198"/>
                  </a:cubicBezTo>
                  <a:cubicBezTo>
                    <a:pt x="190457" y="328532"/>
                    <a:pt x="186361" y="359583"/>
                    <a:pt x="179503" y="375204"/>
                  </a:cubicBezTo>
                  <a:cubicBezTo>
                    <a:pt x="166454" y="405303"/>
                    <a:pt x="147499" y="432830"/>
                    <a:pt x="128925" y="465025"/>
                  </a:cubicBezTo>
                  <a:cubicBezTo>
                    <a:pt x="202839" y="507887"/>
                    <a:pt x="273705" y="548940"/>
                    <a:pt x="349715" y="592946"/>
                  </a:cubicBezTo>
                  <a:cubicBezTo>
                    <a:pt x="409627" y="489409"/>
                    <a:pt x="468110" y="388444"/>
                    <a:pt x="529356" y="282621"/>
                  </a:cubicBezTo>
                  <a:cubicBezTo>
                    <a:pt x="456490" y="240330"/>
                    <a:pt x="385814" y="199277"/>
                    <a:pt x="306471" y="153272"/>
                  </a:cubicBezTo>
                  <a:cubicBezTo>
                    <a:pt x="300375" y="162320"/>
                    <a:pt x="295898" y="176894"/>
                    <a:pt x="286373" y="181751"/>
                  </a:cubicBezTo>
                  <a:cubicBezTo>
                    <a:pt x="265133" y="192610"/>
                    <a:pt x="244178" y="184514"/>
                    <a:pt x="249131" y="159082"/>
                  </a:cubicBezTo>
                  <a:cubicBezTo>
                    <a:pt x="257322" y="117267"/>
                    <a:pt x="270657" y="76024"/>
                    <a:pt x="286373" y="36305"/>
                  </a:cubicBezTo>
                  <a:cubicBezTo>
                    <a:pt x="301899" y="-2843"/>
                    <a:pt x="334475" y="-8558"/>
                    <a:pt x="368765" y="10682"/>
                  </a:cubicBezTo>
                  <a:cubicBezTo>
                    <a:pt x="455918" y="59450"/>
                    <a:pt x="542691" y="108980"/>
                    <a:pt x="628130" y="160701"/>
                  </a:cubicBezTo>
                  <a:cubicBezTo>
                    <a:pt x="670326" y="186323"/>
                    <a:pt x="655086" y="260333"/>
                    <a:pt x="603937" y="295861"/>
                  </a:cubicBezTo>
                  <a:cubicBezTo>
                    <a:pt x="584411" y="309386"/>
                    <a:pt x="567456" y="326436"/>
                    <a:pt x="544787" y="345677"/>
                  </a:cubicBezTo>
                  <a:close/>
                  <a:moveTo>
                    <a:pt x="558884" y="543130"/>
                  </a:moveTo>
                  <a:cubicBezTo>
                    <a:pt x="662325" y="613901"/>
                    <a:pt x="763004" y="685052"/>
                    <a:pt x="867017" y="751156"/>
                  </a:cubicBezTo>
                  <a:cubicBezTo>
                    <a:pt x="880067" y="759443"/>
                    <a:pt x="917786" y="747536"/>
                    <a:pt x="930930" y="732963"/>
                  </a:cubicBezTo>
                  <a:cubicBezTo>
                    <a:pt x="951790" y="709913"/>
                    <a:pt x="941027" y="680099"/>
                    <a:pt x="914071" y="664478"/>
                  </a:cubicBezTo>
                  <a:cubicBezTo>
                    <a:pt x="808820" y="603518"/>
                    <a:pt x="702616" y="544273"/>
                    <a:pt x="594317" y="483027"/>
                  </a:cubicBezTo>
                  <a:cubicBezTo>
                    <a:pt x="581934" y="504077"/>
                    <a:pt x="571647" y="521413"/>
                    <a:pt x="558884" y="543130"/>
                  </a:cubicBezTo>
                  <a:close/>
                  <a:moveTo>
                    <a:pt x="337046" y="52783"/>
                  </a:moveTo>
                  <a:cubicBezTo>
                    <a:pt x="327902" y="70309"/>
                    <a:pt x="321235" y="82977"/>
                    <a:pt x="313901" y="97074"/>
                  </a:cubicBezTo>
                  <a:cubicBezTo>
                    <a:pt x="403150" y="148509"/>
                    <a:pt x="488684" y="197849"/>
                    <a:pt x="577934" y="249284"/>
                  </a:cubicBezTo>
                  <a:cubicBezTo>
                    <a:pt x="586887" y="231948"/>
                    <a:pt x="593555" y="219089"/>
                    <a:pt x="600984" y="204707"/>
                  </a:cubicBezTo>
                  <a:cubicBezTo>
                    <a:pt x="511544" y="153272"/>
                    <a:pt x="425915" y="103932"/>
                    <a:pt x="336951" y="52783"/>
                  </a:cubicBezTo>
                  <a:close/>
                  <a:moveTo>
                    <a:pt x="80062" y="498267"/>
                  </a:moveTo>
                  <a:cubicBezTo>
                    <a:pt x="70537" y="515603"/>
                    <a:pt x="63965" y="527509"/>
                    <a:pt x="56154" y="541892"/>
                  </a:cubicBezTo>
                  <a:cubicBezTo>
                    <a:pt x="145213" y="593517"/>
                    <a:pt x="231795" y="643714"/>
                    <a:pt x="320378" y="694958"/>
                  </a:cubicBezTo>
                  <a:cubicBezTo>
                    <a:pt x="329903" y="677813"/>
                    <a:pt x="336475" y="665907"/>
                    <a:pt x="344666" y="651239"/>
                  </a:cubicBezTo>
                  <a:cubicBezTo>
                    <a:pt x="256274" y="600089"/>
                    <a:pt x="170549" y="550559"/>
                    <a:pt x="80157" y="498267"/>
                  </a:cubicBezTo>
                  <a:close/>
                  <a:moveTo>
                    <a:pt x="566694" y="423496"/>
                  </a:moveTo>
                  <a:cubicBezTo>
                    <a:pt x="550406" y="414542"/>
                    <a:pt x="537738" y="407589"/>
                    <a:pt x="522593" y="399302"/>
                  </a:cubicBezTo>
                  <a:cubicBezTo>
                    <a:pt x="496400" y="445308"/>
                    <a:pt x="472492" y="487218"/>
                    <a:pt x="447632" y="530843"/>
                  </a:cubicBezTo>
                  <a:cubicBezTo>
                    <a:pt x="464015" y="539606"/>
                    <a:pt x="476302" y="546178"/>
                    <a:pt x="491447" y="554274"/>
                  </a:cubicBezTo>
                  <a:cubicBezTo>
                    <a:pt x="516497" y="510650"/>
                    <a:pt x="540596" y="468740"/>
                    <a:pt x="566694" y="42349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41630C4C-40CA-4B4A-89C8-39FF11738238}"/>
                </a:ext>
              </a:extLst>
            </p:cNvPr>
            <p:cNvSpPr/>
            <p:nvPr/>
          </p:nvSpPr>
          <p:spPr>
            <a:xfrm>
              <a:off x="5590292" y="3034233"/>
              <a:ext cx="1030915" cy="260492"/>
            </a:xfrm>
            <a:custGeom>
              <a:avLst/>
              <a:gdLst>
                <a:gd name="connsiteX0" fmla="*/ 583527 w 1030915"/>
                <a:gd name="connsiteY0" fmla="*/ 208552 h 260492"/>
                <a:gd name="connsiteX1" fmla="*/ 961288 w 1030915"/>
                <a:gd name="connsiteY1" fmla="*/ 208552 h 260492"/>
                <a:gd name="connsiteX2" fmla="*/ 999007 w 1030915"/>
                <a:gd name="connsiteY2" fmla="*/ 209600 h 260492"/>
                <a:gd name="connsiteX3" fmla="*/ 1030916 w 1030915"/>
                <a:gd name="connsiteY3" fmla="*/ 235699 h 260492"/>
                <a:gd name="connsiteX4" fmla="*/ 1001007 w 1030915"/>
                <a:gd name="connsiteY4" fmla="*/ 258559 h 260492"/>
                <a:gd name="connsiteX5" fmla="*/ 972813 w 1030915"/>
                <a:gd name="connsiteY5" fmla="*/ 259606 h 260492"/>
                <a:gd name="connsiteX6" fmla="*/ 63462 w 1030915"/>
                <a:gd name="connsiteY6" fmla="*/ 259606 h 260492"/>
                <a:gd name="connsiteX7" fmla="*/ 978 w 1030915"/>
                <a:gd name="connsiteY7" fmla="*/ 197789 h 260492"/>
                <a:gd name="connsiteX8" fmla="*/ 42507 w 1030915"/>
                <a:gd name="connsiteY8" fmla="*/ 43579 h 260492"/>
                <a:gd name="connsiteX9" fmla="*/ 114420 w 1030915"/>
                <a:gd name="connsiteY9" fmla="*/ 2717 h 260492"/>
                <a:gd name="connsiteX10" fmla="*/ 457130 w 1030915"/>
                <a:gd name="connsiteY10" fmla="*/ 1288 h 260492"/>
                <a:gd name="connsiteX11" fmla="*/ 544950 w 1030915"/>
                <a:gd name="connsiteY11" fmla="*/ 76345 h 260492"/>
                <a:gd name="connsiteX12" fmla="*/ 583431 w 1030915"/>
                <a:gd name="connsiteY12" fmla="*/ 208457 h 260492"/>
                <a:gd name="connsiteX13" fmla="*/ 58890 w 1030915"/>
                <a:gd name="connsiteY13" fmla="*/ 205885 h 260492"/>
                <a:gd name="connsiteX14" fmla="*/ 514089 w 1030915"/>
                <a:gd name="connsiteY14" fmla="*/ 205885 h 260492"/>
                <a:gd name="connsiteX15" fmla="*/ 514089 w 1030915"/>
                <a:gd name="connsiteY15" fmla="*/ 162356 h 260492"/>
                <a:gd name="connsiteX16" fmla="*/ 58890 w 1030915"/>
                <a:gd name="connsiteY16" fmla="*/ 162356 h 260492"/>
                <a:gd name="connsiteX17" fmla="*/ 58890 w 1030915"/>
                <a:gd name="connsiteY17" fmla="*/ 205885 h 260492"/>
                <a:gd name="connsiteX18" fmla="*/ 84512 w 1030915"/>
                <a:gd name="connsiteY18" fmla="*/ 102063 h 260492"/>
                <a:gd name="connsiteX19" fmla="*/ 486372 w 1030915"/>
                <a:gd name="connsiteY19" fmla="*/ 102063 h 260492"/>
                <a:gd name="connsiteX20" fmla="*/ 453415 w 1030915"/>
                <a:gd name="connsiteY20" fmla="*/ 55390 h 260492"/>
                <a:gd name="connsiteX21" fmla="*/ 121088 w 1030915"/>
                <a:gd name="connsiteY21" fmla="*/ 55390 h 260492"/>
                <a:gd name="connsiteX22" fmla="*/ 84512 w 1030915"/>
                <a:gd name="connsiteY22" fmla="*/ 102063 h 26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30915" h="260492">
                  <a:moveTo>
                    <a:pt x="583527" y="208552"/>
                  </a:moveTo>
                  <a:cubicBezTo>
                    <a:pt x="704780" y="208552"/>
                    <a:pt x="832986" y="208552"/>
                    <a:pt x="961288" y="208552"/>
                  </a:cubicBezTo>
                  <a:cubicBezTo>
                    <a:pt x="973956" y="208552"/>
                    <a:pt x="988053" y="205123"/>
                    <a:pt x="999007" y="209600"/>
                  </a:cubicBezTo>
                  <a:cubicBezTo>
                    <a:pt x="1011199" y="214553"/>
                    <a:pt x="1020438" y="226650"/>
                    <a:pt x="1030916" y="235699"/>
                  </a:cubicBezTo>
                  <a:cubicBezTo>
                    <a:pt x="1021010" y="243509"/>
                    <a:pt x="1012152" y="253415"/>
                    <a:pt x="1001007" y="258559"/>
                  </a:cubicBezTo>
                  <a:cubicBezTo>
                    <a:pt x="993102" y="262178"/>
                    <a:pt x="982243" y="259606"/>
                    <a:pt x="972813" y="259606"/>
                  </a:cubicBezTo>
                  <a:cubicBezTo>
                    <a:pt x="669728" y="259606"/>
                    <a:pt x="366642" y="259702"/>
                    <a:pt x="63462" y="259606"/>
                  </a:cubicBezTo>
                  <a:cubicBezTo>
                    <a:pt x="3645" y="259606"/>
                    <a:pt x="8026" y="257797"/>
                    <a:pt x="978" y="197789"/>
                  </a:cubicBezTo>
                  <a:cubicBezTo>
                    <a:pt x="-5880" y="139020"/>
                    <a:pt x="24981" y="93014"/>
                    <a:pt x="42507" y="43579"/>
                  </a:cubicBezTo>
                  <a:cubicBezTo>
                    <a:pt x="49746" y="23386"/>
                    <a:pt x="88989" y="3670"/>
                    <a:pt x="114420" y="2717"/>
                  </a:cubicBezTo>
                  <a:cubicBezTo>
                    <a:pt x="228530" y="-1569"/>
                    <a:pt x="342830" y="241"/>
                    <a:pt x="457130" y="1288"/>
                  </a:cubicBezTo>
                  <a:cubicBezTo>
                    <a:pt x="509898" y="1765"/>
                    <a:pt x="533806" y="26053"/>
                    <a:pt x="544950" y="76345"/>
                  </a:cubicBezTo>
                  <a:cubicBezTo>
                    <a:pt x="554094" y="117589"/>
                    <a:pt x="568382" y="157689"/>
                    <a:pt x="583431" y="208457"/>
                  </a:cubicBezTo>
                  <a:close/>
                  <a:moveTo>
                    <a:pt x="58890" y="205885"/>
                  </a:moveTo>
                  <a:lnTo>
                    <a:pt x="514089" y="205885"/>
                  </a:lnTo>
                  <a:lnTo>
                    <a:pt x="514089" y="162356"/>
                  </a:lnTo>
                  <a:lnTo>
                    <a:pt x="58890" y="162356"/>
                  </a:lnTo>
                  <a:lnTo>
                    <a:pt x="58890" y="205885"/>
                  </a:lnTo>
                  <a:close/>
                  <a:moveTo>
                    <a:pt x="84512" y="102063"/>
                  </a:moveTo>
                  <a:lnTo>
                    <a:pt x="486372" y="102063"/>
                  </a:lnTo>
                  <a:cubicBezTo>
                    <a:pt x="496087" y="69583"/>
                    <a:pt x="485324" y="55295"/>
                    <a:pt x="453415" y="55390"/>
                  </a:cubicBezTo>
                  <a:cubicBezTo>
                    <a:pt x="342639" y="55676"/>
                    <a:pt x="231864" y="55676"/>
                    <a:pt x="121088" y="55390"/>
                  </a:cubicBezTo>
                  <a:cubicBezTo>
                    <a:pt x="90132" y="55390"/>
                    <a:pt x="78035" y="69202"/>
                    <a:pt x="84512" y="1020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CD2A4185-15AD-4C25-9AA5-E636A254981E}"/>
                </a:ext>
              </a:extLst>
            </p:cNvPr>
            <p:cNvSpPr/>
            <p:nvPr/>
          </p:nvSpPr>
          <p:spPr>
            <a:xfrm>
              <a:off x="6571664" y="3589015"/>
              <a:ext cx="593059" cy="492292"/>
            </a:xfrm>
            <a:custGeom>
              <a:avLst/>
              <a:gdLst>
                <a:gd name="connsiteX0" fmla="*/ 296908 w 593059"/>
                <a:gd name="connsiteY0" fmla="*/ 491590 h 492292"/>
                <a:gd name="connsiteX1" fmla="*/ 54306 w 593059"/>
                <a:gd name="connsiteY1" fmla="*/ 492066 h 492292"/>
                <a:gd name="connsiteX2" fmla="*/ 14 w 593059"/>
                <a:gd name="connsiteY2" fmla="*/ 441012 h 492292"/>
                <a:gd name="connsiteX3" fmla="*/ 14 w 593059"/>
                <a:gd name="connsiteY3" fmla="*/ 50868 h 492292"/>
                <a:gd name="connsiteX4" fmla="*/ 48972 w 593059"/>
                <a:gd name="connsiteY4" fmla="*/ 4 h 492292"/>
                <a:gd name="connsiteX5" fmla="*/ 543701 w 593059"/>
                <a:gd name="connsiteY5" fmla="*/ 4 h 492292"/>
                <a:gd name="connsiteX6" fmla="*/ 593040 w 593059"/>
                <a:gd name="connsiteY6" fmla="*/ 50677 h 492292"/>
                <a:gd name="connsiteX7" fmla="*/ 593040 w 593059"/>
                <a:gd name="connsiteY7" fmla="*/ 440821 h 492292"/>
                <a:gd name="connsiteX8" fmla="*/ 539319 w 593059"/>
                <a:gd name="connsiteY8" fmla="*/ 492256 h 492292"/>
                <a:gd name="connsiteX9" fmla="*/ 296717 w 593059"/>
                <a:gd name="connsiteY9" fmla="*/ 491780 h 492292"/>
                <a:gd name="connsiteX10" fmla="*/ 296717 w 593059"/>
                <a:gd name="connsiteY10" fmla="*/ 491494 h 492292"/>
                <a:gd name="connsiteX11" fmla="*/ 54687 w 593059"/>
                <a:gd name="connsiteY11" fmla="*/ 55345 h 492292"/>
                <a:gd name="connsiteX12" fmla="*/ 54687 w 593059"/>
                <a:gd name="connsiteY12" fmla="*/ 433963 h 492292"/>
                <a:gd name="connsiteX13" fmla="*/ 537319 w 593059"/>
                <a:gd name="connsiteY13" fmla="*/ 433963 h 492292"/>
                <a:gd name="connsiteX14" fmla="*/ 537319 w 593059"/>
                <a:gd name="connsiteY14" fmla="*/ 55345 h 492292"/>
                <a:gd name="connsiteX15" fmla="*/ 54687 w 593059"/>
                <a:gd name="connsiteY15" fmla="*/ 55345 h 49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3059" h="492292">
                  <a:moveTo>
                    <a:pt x="296908" y="491590"/>
                  </a:moveTo>
                  <a:cubicBezTo>
                    <a:pt x="216040" y="491590"/>
                    <a:pt x="135173" y="490446"/>
                    <a:pt x="54306" y="492066"/>
                  </a:cubicBezTo>
                  <a:cubicBezTo>
                    <a:pt x="16968" y="492828"/>
                    <a:pt x="-558" y="482255"/>
                    <a:pt x="14" y="441012"/>
                  </a:cubicBezTo>
                  <a:cubicBezTo>
                    <a:pt x="1918" y="310995"/>
                    <a:pt x="1728" y="180884"/>
                    <a:pt x="14" y="50868"/>
                  </a:cubicBezTo>
                  <a:cubicBezTo>
                    <a:pt x="-463" y="14101"/>
                    <a:pt x="11634" y="-186"/>
                    <a:pt x="48972" y="4"/>
                  </a:cubicBezTo>
                  <a:cubicBezTo>
                    <a:pt x="213850" y="1147"/>
                    <a:pt x="378823" y="1147"/>
                    <a:pt x="543701" y="4"/>
                  </a:cubicBezTo>
                  <a:cubicBezTo>
                    <a:pt x="580848" y="-281"/>
                    <a:pt x="593516" y="13720"/>
                    <a:pt x="593040" y="50677"/>
                  </a:cubicBezTo>
                  <a:cubicBezTo>
                    <a:pt x="591421" y="180694"/>
                    <a:pt x="591040" y="310805"/>
                    <a:pt x="593040" y="440821"/>
                  </a:cubicBezTo>
                  <a:cubicBezTo>
                    <a:pt x="593707" y="481969"/>
                    <a:pt x="576943" y="493018"/>
                    <a:pt x="539319" y="492256"/>
                  </a:cubicBezTo>
                  <a:cubicBezTo>
                    <a:pt x="458452" y="490637"/>
                    <a:pt x="377585" y="491780"/>
                    <a:pt x="296717" y="491780"/>
                  </a:cubicBezTo>
                  <a:lnTo>
                    <a:pt x="296717" y="491494"/>
                  </a:lnTo>
                  <a:close/>
                  <a:moveTo>
                    <a:pt x="54687" y="55345"/>
                  </a:moveTo>
                  <a:lnTo>
                    <a:pt x="54687" y="433963"/>
                  </a:lnTo>
                  <a:lnTo>
                    <a:pt x="537319" y="433963"/>
                  </a:lnTo>
                  <a:lnTo>
                    <a:pt x="537319" y="55345"/>
                  </a:lnTo>
                  <a:lnTo>
                    <a:pt x="54687" y="5534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9568E165-E0D9-4687-992F-081B72B405E4}"/>
                </a:ext>
              </a:extLst>
            </p:cNvPr>
            <p:cNvSpPr/>
            <p:nvPr/>
          </p:nvSpPr>
          <p:spPr>
            <a:xfrm>
              <a:off x="5493237" y="3557968"/>
              <a:ext cx="633337" cy="328612"/>
            </a:xfrm>
            <a:custGeom>
              <a:avLst/>
              <a:gdLst>
                <a:gd name="connsiteX0" fmla="*/ 357779 w 633337"/>
                <a:gd name="connsiteY0" fmla="*/ 143066 h 328612"/>
                <a:gd name="connsiteX1" fmla="*/ 586284 w 633337"/>
                <a:gd name="connsiteY1" fmla="*/ 144209 h 328612"/>
                <a:gd name="connsiteX2" fmla="*/ 633338 w 633337"/>
                <a:gd name="connsiteY2" fmla="*/ 169069 h 328612"/>
                <a:gd name="connsiteX3" fmla="*/ 587141 w 633337"/>
                <a:gd name="connsiteY3" fmla="*/ 195167 h 328612"/>
                <a:gd name="connsiteX4" fmla="*/ 363685 w 633337"/>
                <a:gd name="connsiteY4" fmla="*/ 195167 h 328612"/>
                <a:gd name="connsiteX5" fmla="*/ 295867 w 633337"/>
                <a:gd name="connsiteY5" fmla="*/ 169831 h 328612"/>
                <a:gd name="connsiteX6" fmla="*/ 268054 w 633337"/>
                <a:gd name="connsiteY6" fmla="*/ 293275 h 328612"/>
                <a:gd name="connsiteX7" fmla="*/ 242146 w 633337"/>
                <a:gd name="connsiteY7" fmla="*/ 328613 h 328612"/>
                <a:gd name="connsiteX8" fmla="*/ 210618 w 633337"/>
                <a:gd name="connsiteY8" fmla="*/ 294227 h 328612"/>
                <a:gd name="connsiteX9" fmla="*/ 182710 w 633337"/>
                <a:gd name="connsiteY9" fmla="*/ 203549 h 328612"/>
                <a:gd name="connsiteX10" fmla="*/ 113177 w 633337"/>
                <a:gd name="connsiteY10" fmla="*/ 210312 h 328612"/>
                <a:gd name="connsiteX11" fmla="*/ 71934 w 633337"/>
                <a:gd name="connsiteY11" fmla="*/ 196501 h 328612"/>
                <a:gd name="connsiteX12" fmla="*/ 20 w 633337"/>
                <a:gd name="connsiteY12" fmla="*/ 168402 h 328612"/>
                <a:gd name="connsiteX13" fmla="*/ 73934 w 633337"/>
                <a:gd name="connsiteY13" fmla="*/ 143351 h 328612"/>
                <a:gd name="connsiteX14" fmla="*/ 102414 w 633337"/>
                <a:gd name="connsiteY14" fmla="*/ 143256 h 328612"/>
                <a:gd name="connsiteX15" fmla="*/ 158707 w 633337"/>
                <a:gd name="connsiteY15" fmla="*/ 108776 h 328612"/>
                <a:gd name="connsiteX16" fmla="*/ 184234 w 633337"/>
                <a:gd name="connsiteY16" fmla="*/ 87344 h 328612"/>
                <a:gd name="connsiteX17" fmla="*/ 211952 w 633337"/>
                <a:gd name="connsiteY17" fmla="*/ 113538 h 328612"/>
                <a:gd name="connsiteX18" fmla="*/ 237002 w 633337"/>
                <a:gd name="connsiteY18" fmla="*/ 193167 h 328612"/>
                <a:gd name="connsiteX19" fmla="*/ 272435 w 633337"/>
                <a:gd name="connsiteY19" fmla="*/ 35624 h 328612"/>
                <a:gd name="connsiteX20" fmla="*/ 303106 w 633337"/>
                <a:gd name="connsiteY20" fmla="*/ 0 h 328612"/>
                <a:gd name="connsiteX21" fmla="*/ 329109 w 633337"/>
                <a:gd name="connsiteY21" fmla="*/ 34576 h 328612"/>
                <a:gd name="connsiteX22" fmla="*/ 357970 w 633337"/>
                <a:gd name="connsiteY22" fmla="*/ 142970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3337" h="328612">
                  <a:moveTo>
                    <a:pt x="357779" y="143066"/>
                  </a:moveTo>
                  <a:cubicBezTo>
                    <a:pt x="437504" y="143066"/>
                    <a:pt x="511989" y="141542"/>
                    <a:pt x="586284" y="144209"/>
                  </a:cubicBezTo>
                  <a:cubicBezTo>
                    <a:pt x="602286" y="144780"/>
                    <a:pt x="617621" y="160401"/>
                    <a:pt x="633338" y="169069"/>
                  </a:cubicBezTo>
                  <a:cubicBezTo>
                    <a:pt x="618002" y="178213"/>
                    <a:pt x="602858" y="194596"/>
                    <a:pt x="587141" y="195167"/>
                  </a:cubicBezTo>
                  <a:cubicBezTo>
                    <a:pt x="512751" y="197930"/>
                    <a:pt x="438075" y="198311"/>
                    <a:pt x="363685" y="195167"/>
                  </a:cubicBezTo>
                  <a:cubicBezTo>
                    <a:pt x="341587" y="194215"/>
                    <a:pt x="320060" y="179261"/>
                    <a:pt x="295867" y="169831"/>
                  </a:cubicBezTo>
                  <a:cubicBezTo>
                    <a:pt x="288342" y="204311"/>
                    <a:pt x="279960" y="249269"/>
                    <a:pt x="268054" y="293275"/>
                  </a:cubicBezTo>
                  <a:cubicBezTo>
                    <a:pt x="264530" y="306419"/>
                    <a:pt x="251099" y="316897"/>
                    <a:pt x="242146" y="328613"/>
                  </a:cubicBezTo>
                  <a:cubicBezTo>
                    <a:pt x="231287" y="317278"/>
                    <a:pt x="216238" y="307753"/>
                    <a:pt x="210618" y="294227"/>
                  </a:cubicBezTo>
                  <a:cubicBezTo>
                    <a:pt x="199093" y="266795"/>
                    <a:pt x="192711" y="237173"/>
                    <a:pt x="182710" y="203549"/>
                  </a:cubicBezTo>
                  <a:cubicBezTo>
                    <a:pt x="159850" y="239078"/>
                    <a:pt x="138895" y="253460"/>
                    <a:pt x="113177" y="210312"/>
                  </a:cubicBezTo>
                  <a:cubicBezTo>
                    <a:pt x="107462" y="200787"/>
                    <a:pt x="86317" y="200120"/>
                    <a:pt x="71934" y="196501"/>
                  </a:cubicBezTo>
                  <a:cubicBezTo>
                    <a:pt x="45931" y="189929"/>
                    <a:pt x="-1123" y="213170"/>
                    <a:pt x="20" y="168402"/>
                  </a:cubicBezTo>
                  <a:cubicBezTo>
                    <a:pt x="1163" y="124587"/>
                    <a:pt x="47741" y="149352"/>
                    <a:pt x="73934" y="143351"/>
                  </a:cubicBezTo>
                  <a:cubicBezTo>
                    <a:pt x="82983" y="141256"/>
                    <a:pt x="93080" y="141923"/>
                    <a:pt x="102414" y="143256"/>
                  </a:cubicBezTo>
                  <a:cubicBezTo>
                    <a:pt x="131084" y="147447"/>
                    <a:pt x="150611" y="140399"/>
                    <a:pt x="158707" y="108776"/>
                  </a:cubicBezTo>
                  <a:cubicBezTo>
                    <a:pt x="161088" y="99441"/>
                    <a:pt x="177757" y="85630"/>
                    <a:pt x="184234" y="87344"/>
                  </a:cubicBezTo>
                  <a:cubicBezTo>
                    <a:pt x="195188" y="90297"/>
                    <a:pt x="206903" y="102394"/>
                    <a:pt x="211952" y="113538"/>
                  </a:cubicBezTo>
                  <a:cubicBezTo>
                    <a:pt x="221381" y="134588"/>
                    <a:pt x="226239" y="157639"/>
                    <a:pt x="237002" y="193167"/>
                  </a:cubicBezTo>
                  <a:cubicBezTo>
                    <a:pt x="250528" y="130969"/>
                    <a:pt x="259291" y="82772"/>
                    <a:pt x="272435" y="35624"/>
                  </a:cubicBezTo>
                  <a:cubicBezTo>
                    <a:pt x="276245" y="22003"/>
                    <a:pt x="292533" y="11811"/>
                    <a:pt x="303106" y="0"/>
                  </a:cubicBezTo>
                  <a:cubicBezTo>
                    <a:pt x="311964" y="11430"/>
                    <a:pt x="324823" y="21622"/>
                    <a:pt x="329109" y="34576"/>
                  </a:cubicBezTo>
                  <a:cubicBezTo>
                    <a:pt x="340444" y="68961"/>
                    <a:pt x="348064" y="104680"/>
                    <a:pt x="357970" y="14297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ECF36674-CB70-4A90-A423-3631238E09EC}"/>
                </a:ext>
              </a:extLst>
            </p:cNvPr>
            <p:cNvSpPr/>
            <p:nvPr/>
          </p:nvSpPr>
          <p:spPr>
            <a:xfrm>
              <a:off x="4948088" y="2817131"/>
              <a:ext cx="521547" cy="602857"/>
            </a:xfrm>
            <a:custGeom>
              <a:avLst/>
              <a:gdLst>
                <a:gd name="connsiteX0" fmla="*/ 140261 w 521547"/>
                <a:gd name="connsiteY0" fmla="*/ 140190 h 602857"/>
                <a:gd name="connsiteX1" fmla="*/ 208270 w 521547"/>
                <a:gd name="connsiteY1" fmla="*/ 80659 h 602857"/>
                <a:gd name="connsiteX2" fmla="*/ 249132 w 521547"/>
                <a:gd name="connsiteY2" fmla="*/ 60561 h 602857"/>
                <a:gd name="connsiteX3" fmla="*/ 329523 w 521547"/>
                <a:gd name="connsiteY3" fmla="*/ 25605 h 602857"/>
                <a:gd name="connsiteX4" fmla="*/ 375529 w 521547"/>
                <a:gd name="connsiteY4" fmla="*/ 11222 h 602857"/>
                <a:gd name="connsiteX5" fmla="*/ 427250 w 521547"/>
                <a:gd name="connsiteY5" fmla="*/ 22461 h 602857"/>
                <a:gd name="connsiteX6" fmla="*/ 486971 w 521547"/>
                <a:gd name="connsiteY6" fmla="*/ 8079 h 602857"/>
                <a:gd name="connsiteX7" fmla="*/ 521547 w 521547"/>
                <a:gd name="connsiteY7" fmla="*/ 22842 h 602857"/>
                <a:gd name="connsiteX8" fmla="*/ 498782 w 521547"/>
                <a:gd name="connsiteY8" fmla="*/ 55989 h 602857"/>
                <a:gd name="connsiteX9" fmla="*/ 376100 w 521547"/>
                <a:gd name="connsiteY9" fmla="*/ 92565 h 602857"/>
                <a:gd name="connsiteX10" fmla="*/ 261610 w 521547"/>
                <a:gd name="connsiteY10" fmla="*/ 137904 h 602857"/>
                <a:gd name="connsiteX11" fmla="*/ 93208 w 521547"/>
                <a:gd name="connsiteY11" fmla="*/ 540717 h 602857"/>
                <a:gd name="connsiteX12" fmla="*/ 102257 w 521547"/>
                <a:gd name="connsiteY12" fmla="*/ 572244 h 602857"/>
                <a:gd name="connsiteX13" fmla="*/ 86540 w 521547"/>
                <a:gd name="connsiteY13" fmla="*/ 602058 h 602857"/>
                <a:gd name="connsiteX14" fmla="*/ 58823 w 521547"/>
                <a:gd name="connsiteY14" fmla="*/ 591866 h 602857"/>
                <a:gd name="connsiteX15" fmla="*/ 16722 w 521547"/>
                <a:gd name="connsiteY15" fmla="*/ 556147 h 602857"/>
                <a:gd name="connsiteX16" fmla="*/ 11579 w 521547"/>
                <a:gd name="connsiteY16" fmla="*/ 512046 h 602857"/>
                <a:gd name="connsiteX17" fmla="*/ 4625 w 521547"/>
                <a:gd name="connsiteY17" fmla="*/ 419178 h 602857"/>
                <a:gd name="connsiteX18" fmla="*/ 5864 w 521547"/>
                <a:gd name="connsiteY18" fmla="*/ 379458 h 602857"/>
                <a:gd name="connsiteX19" fmla="*/ 28724 w 521547"/>
                <a:gd name="connsiteY19" fmla="*/ 281732 h 602857"/>
                <a:gd name="connsiteX20" fmla="*/ 46250 w 521547"/>
                <a:gd name="connsiteY20" fmla="*/ 245727 h 602857"/>
                <a:gd name="connsiteX21" fmla="*/ 101780 w 521547"/>
                <a:gd name="connsiteY21" fmla="*/ 161812 h 602857"/>
                <a:gd name="connsiteX22" fmla="*/ 129117 w 521547"/>
                <a:gd name="connsiteY22" fmla="*/ 128665 h 602857"/>
                <a:gd name="connsiteX23" fmla="*/ 140261 w 521547"/>
                <a:gd name="connsiteY23" fmla="*/ 140286 h 60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1547" h="602857">
                  <a:moveTo>
                    <a:pt x="140261" y="140190"/>
                  </a:moveTo>
                  <a:cubicBezTo>
                    <a:pt x="170456" y="130856"/>
                    <a:pt x="205412" y="129903"/>
                    <a:pt x="208270" y="80659"/>
                  </a:cubicBezTo>
                  <a:cubicBezTo>
                    <a:pt x="208746" y="72658"/>
                    <a:pt x="238083" y="57037"/>
                    <a:pt x="249132" y="60561"/>
                  </a:cubicBezTo>
                  <a:cubicBezTo>
                    <a:pt x="292947" y="74468"/>
                    <a:pt x="315426" y="66657"/>
                    <a:pt x="329523" y="25605"/>
                  </a:cubicBezTo>
                  <a:cubicBezTo>
                    <a:pt x="338096" y="554"/>
                    <a:pt x="361241" y="-9638"/>
                    <a:pt x="375529" y="11222"/>
                  </a:cubicBezTo>
                  <a:cubicBezTo>
                    <a:pt x="392864" y="36558"/>
                    <a:pt x="408390" y="27224"/>
                    <a:pt x="427250" y="22461"/>
                  </a:cubicBezTo>
                  <a:cubicBezTo>
                    <a:pt x="447157" y="17413"/>
                    <a:pt x="466874" y="9412"/>
                    <a:pt x="486971" y="8079"/>
                  </a:cubicBezTo>
                  <a:cubicBezTo>
                    <a:pt x="498116" y="7317"/>
                    <a:pt x="510022" y="17604"/>
                    <a:pt x="521547" y="22842"/>
                  </a:cubicBezTo>
                  <a:cubicBezTo>
                    <a:pt x="514118" y="34272"/>
                    <a:pt x="509069" y="52275"/>
                    <a:pt x="498782" y="55989"/>
                  </a:cubicBezTo>
                  <a:cubicBezTo>
                    <a:pt x="458682" y="70467"/>
                    <a:pt x="416486" y="78945"/>
                    <a:pt x="376100" y="92565"/>
                  </a:cubicBezTo>
                  <a:cubicBezTo>
                    <a:pt x="337238" y="105615"/>
                    <a:pt x="298091" y="119426"/>
                    <a:pt x="261610" y="137904"/>
                  </a:cubicBezTo>
                  <a:cubicBezTo>
                    <a:pt x="101018" y="219057"/>
                    <a:pt x="38915" y="369267"/>
                    <a:pt x="93208" y="540717"/>
                  </a:cubicBezTo>
                  <a:cubicBezTo>
                    <a:pt x="96542" y="551289"/>
                    <a:pt x="103304" y="562148"/>
                    <a:pt x="102257" y="572244"/>
                  </a:cubicBezTo>
                  <a:cubicBezTo>
                    <a:pt x="101114" y="583008"/>
                    <a:pt x="94922" y="596247"/>
                    <a:pt x="86540" y="602058"/>
                  </a:cubicBezTo>
                  <a:cubicBezTo>
                    <a:pt x="81778" y="605392"/>
                    <a:pt x="67109" y="597581"/>
                    <a:pt x="58823" y="591866"/>
                  </a:cubicBezTo>
                  <a:cubicBezTo>
                    <a:pt x="43678" y="581389"/>
                    <a:pt x="26342" y="571006"/>
                    <a:pt x="16722" y="556147"/>
                  </a:cubicBezTo>
                  <a:cubicBezTo>
                    <a:pt x="9293" y="544622"/>
                    <a:pt x="5102" y="521762"/>
                    <a:pt x="11579" y="512046"/>
                  </a:cubicBezTo>
                  <a:cubicBezTo>
                    <a:pt x="34629" y="477471"/>
                    <a:pt x="33486" y="449658"/>
                    <a:pt x="4625" y="419178"/>
                  </a:cubicBezTo>
                  <a:cubicBezTo>
                    <a:pt x="-2137" y="412034"/>
                    <a:pt x="-1280" y="385364"/>
                    <a:pt x="5864" y="379458"/>
                  </a:cubicBezTo>
                  <a:cubicBezTo>
                    <a:pt x="39487" y="351455"/>
                    <a:pt x="46345" y="321737"/>
                    <a:pt x="28724" y="281732"/>
                  </a:cubicBezTo>
                  <a:cubicBezTo>
                    <a:pt x="25009" y="273445"/>
                    <a:pt x="36439" y="249823"/>
                    <a:pt x="46250" y="245727"/>
                  </a:cubicBezTo>
                  <a:cubicBezTo>
                    <a:pt x="84731" y="229440"/>
                    <a:pt x="105400" y="206484"/>
                    <a:pt x="101780" y="161812"/>
                  </a:cubicBezTo>
                  <a:cubicBezTo>
                    <a:pt x="100923" y="151620"/>
                    <a:pt x="119497" y="139809"/>
                    <a:pt x="129117" y="128665"/>
                  </a:cubicBezTo>
                  <a:cubicBezTo>
                    <a:pt x="132832" y="132570"/>
                    <a:pt x="136547" y="136476"/>
                    <a:pt x="140261" y="14028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5B8F997D-8F0E-4189-96AD-51AE186698B0}"/>
                </a:ext>
              </a:extLst>
            </p:cNvPr>
            <p:cNvSpPr/>
            <p:nvPr/>
          </p:nvSpPr>
          <p:spPr>
            <a:xfrm>
              <a:off x="6737127" y="2807208"/>
              <a:ext cx="473167" cy="612266"/>
            </a:xfrm>
            <a:custGeom>
              <a:avLst/>
              <a:gdLst>
                <a:gd name="connsiteX0" fmla="*/ 79724 w 473167"/>
                <a:gd name="connsiteY0" fmla="*/ 190 h 612266"/>
                <a:gd name="connsiteX1" fmla="*/ 169450 w 473167"/>
                <a:gd name="connsiteY1" fmla="*/ 47625 h 612266"/>
                <a:gd name="connsiteX2" fmla="*/ 214789 w 473167"/>
                <a:gd name="connsiteY2" fmla="*/ 67151 h 612266"/>
                <a:gd name="connsiteX3" fmla="*/ 276892 w 473167"/>
                <a:gd name="connsiteY3" fmla="*/ 102584 h 612266"/>
                <a:gd name="connsiteX4" fmla="*/ 314039 w 473167"/>
                <a:gd name="connsiteY4" fmla="*/ 126206 h 612266"/>
                <a:gd name="connsiteX5" fmla="*/ 366903 w 473167"/>
                <a:gd name="connsiteY5" fmla="*/ 177260 h 612266"/>
                <a:gd name="connsiteX6" fmla="*/ 400812 w 473167"/>
                <a:gd name="connsiteY6" fmla="*/ 216122 h 612266"/>
                <a:gd name="connsiteX7" fmla="*/ 434054 w 473167"/>
                <a:gd name="connsiteY7" fmla="*/ 279463 h 612266"/>
                <a:gd name="connsiteX8" fmla="*/ 449866 w 473167"/>
                <a:gd name="connsiteY8" fmla="*/ 323755 h 612266"/>
                <a:gd name="connsiteX9" fmla="*/ 464058 w 473167"/>
                <a:gd name="connsiteY9" fmla="*/ 396430 h 612266"/>
                <a:gd name="connsiteX10" fmla="*/ 470440 w 473167"/>
                <a:gd name="connsiteY10" fmla="*/ 438912 h 612266"/>
                <a:gd name="connsiteX11" fmla="*/ 465392 w 473167"/>
                <a:gd name="connsiteY11" fmla="*/ 520827 h 612266"/>
                <a:gd name="connsiteX12" fmla="*/ 423196 w 473167"/>
                <a:gd name="connsiteY12" fmla="*/ 581311 h 612266"/>
                <a:gd name="connsiteX13" fmla="*/ 384334 w 473167"/>
                <a:gd name="connsiteY13" fmla="*/ 612267 h 612266"/>
                <a:gd name="connsiteX14" fmla="*/ 375952 w 473167"/>
                <a:gd name="connsiteY14" fmla="*/ 562547 h 612266"/>
                <a:gd name="connsiteX15" fmla="*/ 395478 w 473167"/>
                <a:gd name="connsiteY15" fmla="*/ 455390 h 612266"/>
                <a:gd name="connsiteX16" fmla="*/ 238316 w 473167"/>
                <a:gd name="connsiteY16" fmla="*/ 163640 h 612266"/>
                <a:gd name="connsiteX17" fmla="*/ 36195 w 473167"/>
                <a:gd name="connsiteY17" fmla="*/ 82582 h 612266"/>
                <a:gd name="connsiteX18" fmla="*/ 0 w 473167"/>
                <a:gd name="connsiteY18" fmla="*/ 51816 h 612266"/>
                <a:gd name="connsiteX19" fmla="*/ 35338 w 473167"/>
                <a:gd name="connsiteY19" fmla="*/ 28194 h 612266"/>
                <a:gd name="connsiteX20" fmla="*/ 79724 w 473167"/>
                <a:gd name="connsiteY20" fmla="*/ 0 h 61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3167" h="612266">
                  <a:moveTo>
                    <a:pt x="79724" y="190"/>
                  </a:moveTo>
                  <a:cubicBezTo>
                    <a:pt x="85344" y="51721"/>
                    <a:pt x="127254" y="72295"/>
                    <a:pt x="169450" y="47625"/>
                  </a:cubicBezTo>
                  <a:cubicBezTo>
                    <a:pt x="193834" y="33433"/>
                    <a:pt x="210598" y="41624"/>
                    <a:pt x="214789" y="67151"/>
                  </a:cubicBezTo>
                  <a:cubicBezTo>
                    <a:pt x="221266" y="107252"/>
                    <a:pt x="240697" y="113348"/>
                    <a:pt x="276892" y="102584"/>
                  </a:cubicBezTo>
                  <a:cubicBezTo>
                    <a:pt x="286703" y="99631"/>
                    <a:pt x="313658" y="117253"/>
                    <a:pt x="314039" y="126206"/>
                  </a:cubicBezTo>
                  <a:cubicBezTo>
                    <a:pt x="315659" y="162877"/>
                    <a:pt x="335947" y="175831"/>
                    <a:pt x="366903" y="177260"/>
                  </a:cubicBezTo>
                  <a:cubicBezTo>
                    <a:pt x="394335" y="178498"/>
                    <a:pt x="398050" y="190690"/>
                    <a:pt x="400812" y="216122"/>
                  </a:cubicBezTo>
                  <a:cubicBezTo>
                    <a:pt x="403193" y="238125"/>
                    <a:pt x="423291" y="257937"/>
                    <a:pt x="434054" y="279463"/>
                  </a:cubicBezTo>
                  <a:cubicBezTo>
                    <a:pt x="441198" y="293846"/>
                    <a:pt x="454533" y="313373"/>
                    <a:pt x="449866" y="323755"/>
                  </a:cubicBezTo>
                  <a:cubicBezTo>
                    <a:pt x="436340" y="353759"/>
                    <a:pt x="437198" y="374332"/>
                    <a:pt x="464058" y="396430"/>
                  </a:cubicBezTo>
                  <a:cubicBezTo>
                    <a:pt x="472726" y="403574"/>
                    <a:pt x="475964" y="435197"/>
                    <a:pt x="470440" y="438912"/>
                  </a:cubicBezTo>
                  <a:cubicBezTo>
                    <a:pt x="422910" y="471011"/>
                    <a:pt x="444817" y="499396"/>
                    <a:pt x="465392" y="520827"/>
                  </a:cubicBezTo>
                  <a:cubicBezTo>
                    <a:pt x="449866" y="543497"/>
                    <a:pt x="438245" y="563880"/>
                    <a:pt x="423196" y="581311"/>
                  </a:cubicBezTo>
                  <a:cubicBezTo>
                    <a:pt x="412623" y="593693"/>
                    <a:pt x="397383" y="602075"/>
                    <a:pt x="384334" y="612267"/>
                  </a:cubicBezTo>
                  <a:cubicBezTo>
                    <a:pt x="381286" y="595693"/>
                    <a:pt x="374047" y="578549"/>
                    <a:pt x="375952" y="562547"/>
                  </a:cubicBezTo>
                  <a:cubicBezTo>
                    <a:pt x="380333" y="526542"/>
                    <a:pt x="393668" y="491395"/>
                    <a:pt x="395478" y="455390"/>
                  </a:cubicBezTo>
                  <a:cubicBezTo>
                    <a:pt x="401955" y="327279"/>
                    <a:pt x="354425" y="223933"/>
                    <a:pt x="238316" y="163640"/>
                  </a:cubicBezTo>
                  <a:cubicBezTo>
                    <a:pt x="174212" y="130302"/>
                    <a:pt x="103251" y="110490"/>
                    <a:pt x="36195" y="82582"/>
                  </a:cubicBezTo>
                  <a:cubicBezTo>
                    <a:pt x="22288" y="76771"/>
                    <a:pt x="12002" y="62294"/>
                    <a:pt x="0" y="51816"/>
                  </a:cubicBezTo>
                  <a:cubicBezTo>
                    <a:pt x="11811" y="43910"/>
                    <a:pt x="23432" y="35909"/>
                    <a:pt x="35338" y="28194"/>
                  </a:cubicBezTo>
                  <a:cubicBezTo>
                    <a:pt x="48578" y="19526"/>
                    <a:pt x="62103" y="11144"/>
                    <a:pt x="7972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BAC762ED-8472-4028-84CC-90631ECF4C62}"/>
                </a:ext>
              </a:extLst>
            </p:cNvPr>
            <p:cNvSpPr/>
            <p:nvPr/>
          </p:nvSpPr>
          <p:spPr>
            <a:xfrm>
              <a:off x="5614550" y="4182706"/>
              <a:ext cx="413375" cy="368719"/>
            </a:xfrm>
            <a:custGeom>
              <a:avLst/>
              <a:gdLst>
                <a:gd name="connsiteX0" fmla="*/ 189032 w 413375"/>
                <a:gd name="connsiteY0" fmla="*/ 7 h 368719"/>
                <a:gd name="connsiteX1" fmla="*/ 399439 w 413375"/>
                <a:gd name="connsiteY1" fmla="*/ 132499 h 368719"/>
                <a:gd name="connsiteX2" fmla="*/ 348004 w 413375"/>
                <a:gd name="connsiteY2" fmla="*/ 354051 h 368719"/>
                <a:gd name="connsiteX3" fmla="*/ 295807 w 413375"/>
                <a:gd name="connsiteY3" fmla="*/ 368719 h 368719"/>
                <a:gd name="connsiteX4" fmla="*/ 312857 w 413375"/>
                <a:gd name="connsiteY4" fmla="*/ 318237 h 368719"/>
                <a:gd name="connsiteX5" fmla="*/ 324573 w 413375"/>
                <a:gd name="connsiteY5" fmla="*/ 107068 h 368719"/>
                <a:gd name="connsiteX6" fmla="*/ 127215 w 413375"/>
                <a:gd name="connsiteY6" fmla="*/ 73254 h 368719"/>
                <a:gd name="connsiteX7" fmla="*/ 71303 w 413375"/>
                <a:gd name="connsiteY7" fmla="*/ 277089 h 368719"/>
                <a:gd name="connsiteX8" fmla="*/ 77875 w 413375"/>
                <a:gd name="connsiteY8" fmla="*/ 289471 h 368719"/>
                <a:gd name="connsiteX9" fmla="*/ 71113 w 413375"/>
                <a:gd name="connsiteY9" fmla="*/ 334810 h 368719"/>
                <a:gd name="connsiteX10" fmla="*/ 33775 w 413375"/>
                <a:gd name="connsiteY10" fmla="*/ 314141 h 368719"/>
                <a:gd name="connsiteX11" fmla="*/ 24440 w 413375"/>
                <a:gd name="connsiteY11" fmla="*/ 111068 h 368719"/>
                <a:gd name="connsiteX12" fmla="*/ 188842 w 413375"/>
                <a:gd name="connsiteY12" fmla="*/ 7 h 36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3375" h="368719">
                  <a:moveTo>
                    <a:pt x="189032" y="7"/>
                  </a:moveTo>
                  <a:cubicBezTo>
                    <a:pt x="293807" y="-660"/>
                    <a:pt x="366578" y="48870"/>
                    <a:pt x="399439" y="132499"/>
                  </a:cubicBezTo>
                  <a:cubicBezTo>
                    <a:pt x="429538" y="209080"/>
                    <a:pt x="410203" y="299282"/>
                    <a:pt x="348004" y="354051"/>
                  </a:cubicBezTo>
                  <a:cubicBezTo>
                    <a:pt x="335812" y="364814"/>
                    <a:pt x="313429" y="364147"/>
                    <a:pt x="295807" y="368719"/>
                  </a:cubicBezTo>
                  <a:cubicBezTo>
                    <a:pt x="301237" y="351670"/>
                    <a:pt x="301808" y="330143"/>
                    <a:pt x="312857" y="318237"/>
                  </a:cubicBezTo>
                  <a:cubicBezTo>
                    <a:pt x="371436" y="255467"/>
                    <a:pt x="377341" y="172600"/>
                    <a:pt x="324573" y="107068"/>
                  </a:cubicBezTo>
                  <a:cubicBezTo>
                    <a:pt x="277424" y="48489"/>
                    <a:pt x="191509" y="33725"/>
                    <a:pt x="127215" y="73254"/>
                  </a:cubicBezTo>
                  <a:cubicBezTo>
                    <a:pt x="57397" y="116212"/>
                    <a:pt x="34346" y="200032"/>
                    <a:pt x="71303" y="277089"/>
                  </a:cubicBezTo>
                  <a:cubicBezTo>
                    <a:pt x="73399" y="281375"/>
                    <a:pt x="78256" y="285566"/>
                    <a:pt x="77875" y="289471"/>
                  </a:cubicBezTo>
                  <a:cubicBezTo>
                    <a:pt x="76447" y="304616"/>
                    <a:pt x="73494" y="319666"/>
                    <a:pt x="71113" y="334810"/>
                  </a:cubicBezTo>
                  <a:cubicBezTo>
                    <a:pt x="58349" y="328143"/>
                    <a:pt x="40537" y="324714"/>
                    <a:pt x="33775" y="314141"/>
                  </a:cubicBezTo>
                  <a:cubicBezTo>
                    <a:pt x="-8135" y="248895"/>
                    <a:pt x="-10802" y="179648"/>
                    <a:pt x="24440" y="111068"/>
                  </a:cubicBezTo>
                  <a:cubicBezTo>
                    <a:pt x="61683" y="38773"/>
                    <a:pt x="122929" y="2197"/>
                    <a:pt x="188842" y="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91ACEBA8-69E9-4DDC-A098-846035FCEAE0}"/>
                </a:ext>
              </a:extLst>
            </p:cNvPr>
            <p:cNvSpPr/>
            <p:nvPr/>
          </p:nvSpPr>
          <p:spPr>
            <a:xfrm>
              <a:off x="6677405" y="4155766"/>
              <a:ext cx="409194" cy="51961"/>
            </a:xfrm>
            <a:custGeom>
              <a:avLst/>
              <a:gdLst>
                <a:gd name="connsiteX0" fmla="*/ 205454 w 409194"/>
                <a:gd name="connsiteY0" fmla="*/ 562 h 51961"/>
                <a:gd name="connsiteX1" fmla="*/ 371285 w 409194"/>
                <a:gd name="connsiteY1" fmla="*/ 1705 h 51961"/>
                <a:gd name="connsiteX2" fmla="*/ 409194 w 409194"/>
                <a:gd name="connsiteY2" fmla="*/ 26089 h 51961"/>
                <a:gd name="connsiteX3" fmla="*/ 371189 w 409194"/>
                <a:gd name="connsiteY3" fmla="*/ 50569 h 51961"/>
                <a:gd name="connsiteX4" fmla="*/ 34766 w 409194"/>
                <a:gd name="connsiteY4" fmla="*/ 50569 h 51961"/>
                <a:gd name="connsiteX5" fmla="*/ 0 w 409194"/>
                <a:gd name="connsiteY5" fmla="*/ 28566 h 51961"/>
                <a:gd name="connsiteX6" fmla="*/ 34957 w 409194"/>
                <a:gd name="connsiteY6" fmla="*/ 1705 h 51961"/>
                <a:gd name="connsiteX7" fmla="*/ 205454 w 409194"/>
                <a:gd name="connsiteY7" fmla="*/ 372 h 5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194" h="51961">
                  <a:moveTo>
                    <a:pt x="205454" y="562"/>
                  </a:moveTo>
                  <a:cubicBezTo>
                    <a:pt x="260699" y="562"/>
                    <a:pt x="316135" y="-1057"/>
                    <a:pt x="371285" y="1705"/>
                  </a:cubicBezTo>
                  <a:cubicBezTo>
                    <a:pt x="384239" y="2372"/>
                    <a:pt x="396526" y="17612"/>
                    <a:pt x="409194" y="26089"/>
                  </a:cubicBezTo>
                  <a:cubicBezTo>
                    <a:pt x="396526" y="34662"/>
                    <a:pt x="383953" y="50378"/>
                    <a:pt x="371189" y="50569"/>
                  </a:cubicBezTo>
                  <a:cubicBezTo>
                    <a:pt x="259080" y="52474"/>
                    <a:pt x="146876" y="52378"/>
                    <a:pt x="34766" y="50569"/>
                  </a:cubicBezTo>
                  <a:cubicBezTo>
                    <a:pt x="23051" y="50378"/>
                    <a:pt x="11621" y="36281"/>
                    <a:pt x="0" y="28566"/>
                  </a:cubicBezTo>
                  <a:cubicBezTo>
                    <a:pt x="11621" y="19136"/>
                    <a:pt x="22860" y="2277"/>
                    <a:pt x="34957" y="1705"/>
                  </a:cubicBezTo>
                  <a:cubicBezTo>
                    <a:pt x="91726" y="-1152"/>
                    <a:pt x="148590" y="467"/>
                    <a:pt x="205454" y="37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93E59B60-DA53-419B-B7CD-D6B16457956E}"/>
                </a:ext>
              </a:extLst>
            </p:cNvPr>
            <p:cNvSpPr/>
            <p:nvPr/>
          </p:nvSpPr>
          <p:spPr>
            <a:xfrm>
              <a:off x="5782922" y="3879627"/>
              <a:ext cx="128714" cy="243363"/>
            </a:xfrm>
            <a:custGeom>
              <a:avLst/>
              <a:gdLst>
                <a:gd name="connsiteX0" fmla="*/ 44853 w 128714"/>
                <a:gd name="connsiteY0" fmla="*/ 155162 h 243363"/>
                <a:gd name="connsiteX1" fmla="*/ 18279 w 128714"/>
                <a:gd name="connsiteY1" fmla="*/ 88583 h 243363"/>
                <a:gd name="connsiteX2" fmla="*/ 70285 w 128714"/>
                <a:gd name="connsiteY2" fmla="*/ 20765 h 243363"/>
                <a:gd name="connsiteX3" fmla="*/ 118672 w 128714"/>
                <a:gd name="connsiteY3" fmla="*/ 0 h 243363"/>
                <a:gd name="connsiteX4" fmla="*/ 109433 w 128714"/>
                <a:gd name="connsiteY4" fmla="*/ 53816 h 243363"/>
                <a:gd name="connsiteX5" fmla="*/ 85144 w 128714"/>
                <a:gd name="connsiteY5" fmla="*/ 88487 h 243363"/>
                <a:gd name="connsiteX6" fmla="*/ 106861 w 128714"/>
                <a:gd name="connsiteY6" fmla="*/ 160973 h 243363"/>
                <a:gd name="connsiteX7" fmla="*/ 48759 w 128714"/>
                <a:gd name="connsiteY7" fmla="*/ 236029 h 243363"/>
                <a:gd name="connsiteX8" fmla="*/ 8373 w 128714"/>
                <a:gd name="connsiteY8" fmla="*/ 243364 h 243363"/>
                <a:gd name="connsiteX9" fmla="*/ 9706 w 128714"/>
                <a:gd name="connsiteY9" fmla="*/ 205359 h 243363"/>
                <a:gd name="connsiteX10" fmla="*/ 44853 w 128714"/>
                <a:gd name="connsiteY10" fmla="*/ 155067 h 24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714" h="243363">
                  <a:moveTo>
                    <a:pt x="44853" y="155162"/>
                  </a:moveTo>
                  <a:cubicBezTo>
                    <a:pt x="-7915" y="135636"/>
                    <a:pt x="-10487" y="128397"/>
                    <a:pt x="18279" y="88583"/>
                  </a:cubicBezTo>
                  <a:cubicBezTo>
                    <a:pt x="34947" y="65437"/>
                    <a:pt x="50092" y="40481"/>
                    <a:pt x="70285" y="20765"/>
                  </a:cubicBezTo>
                  <a:cubicBezTo>
                    <a:pt x="82001" y="9334"/>
                    <a:pt x="102289" y="6667"/>
                    <a:pt x="118672" y="0"/>
                  </a:cubicBezTo>
                  <a:cubicBezTo>
                    <a:pt x="115815" y="18002"/>
                    <a:pt x="115338" y="36862"/>
                    <a:pt x="109433" y="53816"/>
                  </a:cubicBezTo>
                  <a:cubicBezTo>
                    <a:pt x="105051" y="66484"/>
                    <a:pt x="93717" y="76676"/>
                    <a:pt x="85144" y="88487"/>
                  </a:cubicBezTo>
                  <a:cubicBezTo>
                    <a:pt x="137627" y="108299"/>
                    <a:pt x="139913" y="116491"/>
                    <a:pt x="106861" y="160973"/>
                  </a:cubicBezTo>
                  <a:cubicBezTo>
                    <a:pt x="88002" y="186404"/>
                    <a:pt x="70571" y="213360"/>
                    <a:pt x="48759" y="236029"/>
                  </a:cubicBezTo>
                  <a:cubicBezTo>
                    <a:pt x="41043" y="244030"/>
                    <a:pt x="22184" y="241268"/>
                    <a:pt x="8373" y="243364"/>
                  </a:cubicBezTo>
                  <a:cubicBezTo>
                    <a:pt x="8563" y="230600"/>
                    <a:pt x="4848" y="216027"/>
                    <a:pt x="9706" y="205359"/>
                  </a:cubicBezTo>
                  <a:cubicBezTo>
                    <a:pt x="17517" y="188500"/>
                    <a:pt x="31042" y="174212"/>
                    <a:pt x="44853" y="15506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D6C8935D-7E5F-40CD-A637-0B8EB7BE0079}"/>
                </a:ext>
              </a:extLst>
            </p:cNvPr>
            <p:cNvSpPr/>
            <p:nvPr/>
          </p:nvSpPr>
          <p:spPr>
            <a:xfrm>
              <a:off x="5937694" y="3954248"/>
              <a:ext cx="188976" cy="198810"/>
            </a:xfrm>
            <a:custGeom>
              <a:avLst/>
              <a:gdLst>
                <a:gd name="connsiteX0" fmla="*/ 125254 w 188976"/>
                <a:gd name="connsiteY0" fmla="*/ 75303 h 198810"/>
                <a:gd name="connsiteX1" fmla="*/ 119634 w 188976"/>
                <a:gd name="connsiteY1" fmla="*/ 150169 h 198810"/>
                <a:gd name="connsiteX2" fmla="*/ 42577 w 188976"/>
                <a:gd name="connsiteY2" fmla="*/ 196556 h 198810"/>
                <a:gd name="connsiteX3" fmla="*/ 0 w 188976"/>
                <a:gd name="connsiteY3" fmla="*/ 195508 h 198810"/>
                <a:gd name="connsiteX4" fmla="*/ 16669 w 188976"/>
                <a:gd name="connsiteY4" fmla="*/ 153503 h 198810"/>
                <a:gd name="connsiteX5" fmla="*/ 59722 w 188976"/>
                <a:gd name="connsiteY5" fmla="*/ 125118 h 198810"/>
                <a:gd name="connsiteX6" fmla="*/ 37052 w 188976"/>
                <a:gd name="connsiteY6" fmla="*/ 80446 h 198810"/>
                <a:gd name="connsiteX7" fmla="*/ 75724 w 188976"/>
                <a:gd name="connsiteY7" fmla="*/ 43870 h 198810"/>
                <a:gd name="connsiteX8" fmla="*/ 144304 w 188976"/>
                <a:gd name="connsiteY8" fmla="*/ 1770 h 198810"/>
                <a:gd name="connsiteX9" fmla="*/ 188976 w 188976"/>
                <a:gd name="connsiteY9" fmla="*/ 5961 h 198810"/>
                <a:gd name="connsiteX10" fmla="*/ 171641 w 188976"/>
                <a:gd name="connsiteY10" fmla="*/ 44251 h 198810"/>
                <a:gd name="connsiteX11" fmla="*/ 125254 w 188976"/>
                <a:gd name="connsiteY11" fmla="*/ 75207 h 1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8976" h="198810">
                  <a:moveTo>
                    <a:pt x="125254" y="75303"/>
                  </a:moveTo>
                  <a:cubicBezTo>
                    <a:pt x="165830" y="115213"/>
                    <a:pt x="165164" y="121404"/>
                    <a:pt x="119634" y="150169"/>
                  </a:cubicBezTo>
                  <a:cubicBezTo>
                    <a:pt x="94202" y="166171"/>
                    <a:pt x="69533" y="183983"/>
                    <a:pt x="42577" y="196556"/>
                  </a:cubicBezTo>
                  <a:cubicBezTo>
                    <a:pt x="31052" y="201890"/>
                    <a:pt x="14383" y="196175"/>
                    <a:pt x="0" y="195508"/>
                  </a:cubicBezTo>
                  <a:cubicBezTo>
                    <a:pt x="5239" y="181221"/>
                    <a:pt x="7239" y="164171"/>
                    <a:pt x="16669" y="153503"/>
                  </a:cubicBezTo>
                  <a:cubicBezTo>
                    <a:pt x="27623" y="141121"/>
                    <a:pt x="45053" y="134358"/>
                    <a:pt x="59722" y="125118"/>
                  </a:cubicBezTo>
                  <a:cubicBezTo>
                    <a:pt x="51054" y="109212"/>
                    <a:pt x="33814" y="91876"/>
                    <a:pt x="37052" y="80446"/>
                  </a:cubicBezTo>
                  <a:cubicBezTo>
                    <a:pt x="41243" y="65682"/>
                    <a:pt x="61055" y="54348"/>
                    <a:pt x="75724" y="43870"/>
                  </a:cubicBezTo>
                  <a:cubicBezTo>
                    <a:pt x="97631" y="28344"/>
                    <a:pt x="119825" y="12057"/>
                    <a:pt x="144304" y="1770"/>
                  </a:cubicBezTo>
                  <a:cubicBezTo>
                    <a:pt x="156496" y="-3374"/>
                    <a:pt x="173927" y="4151"/>
                    <a:pt x="188976" y="5961"/>
                  </a:cubicBezTo>
                  <a:cubicBezTo>
                    <a:pt x="183452" y="18915"/>
                    <a:pt x="180689" y="34631"/>
                    <a:pt x="171641" y="44251"/>
                  </a:cubicBezTo>
                  <a:cubicBezTo>
                    <a:pt x="160020" y="56443"/>
                    <a:pt x="143161" y="63682"/>
                    <a:pt x="125254" y="752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07E9E640-04A8-40B8-9103-611E9FAB7CCB}"/>
                </a:ext>
              </a:extLst>
            </p:cNvPr>
            <p:cNvSpPr/>
            <p:nvPr/>
          </p:nvSpPr>
          <p:spPr>
            <a:xfrm>
              <a:off x="5609026" y="3893248"/>
              <a:ext cx="117322" cy="266795"/>
            </a:xfrm>
            <a:custGeom>
              <a:avLst/>
              <a:gdLst>
                <a:gd name="connsiteX0" fmla="*/ 60349 w 117322"/>
                <a:gd name="connsiteY0" fmla="*/ 97060 h 266795"/>
                <a:gd name="connsiteX1" fmla="*/ 115118 w 117322"/>
                <a:gd name="connsiteY1" fmla="*/ 144780 h 266795"/>
                <a:gd name="connsiteX2" fmla="*/ 96258 w 117322"/>
                <a:gd name="connsiteY2" fmla="*/ 242221 h 266795"/>
                <a:gd name="connsiteX3" fmla="*/ 68064 w 117322"/>
                <a:gd name="connsiteY3" fmla="*/ 266795 h 266795"/>
                <a:gd name="connsiteX4" fmla="*/ 48347 w 117322"/>
                <a:gd name="connsiteY4" fmla="*/ 235648 h 266795"/>
                <a:gd name="connsiteX5" fmla="*/ 54158 w 117322"/>
                <a:gd name="connsiteY5" fmla="*/ 175165 h 266795"/>
                <a:gd name="connsiteX6" fmla="*/ 2342 w 117322"/>
                <a:gd name="connsiteY6" fmla="*/ 122206 h 266795"/>
                <a:gd name="connsiteX7" fmla="*/ 21106 w 117322"/>
                <a:gd name="connsiteY7" fmla="*/ 24670 h 266795"/>
                <a:gd name="connsiteX8" fmla="*/ 49109 w 117322"/>
                <a:gd name="connsiteY8" fmla="*/ 0 h 266795"/>
                <a:gd name="connsiteX9" fmla="*/ 68731 w 117322"/>
                <a:gd name="connsiteY9" fmla="*/ 32575 h 266795"/>
                <a:gd name="connsiteX10" fmla="*/ 60349 w 117322"/>
                <a:gd name="connsiteY10" fmla="*/ 97060 h 266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322" h="266795">
                  <a:moveTo>
                    <a:pt x="60349" y="97060"/>
                  </a:moveTo>
                  <a:cubicBezTo>
                    <a:pt x="114451" y="89916"/>
                    <a:pt x="122166" y="96869"/>
                    <a:pt x="115118" y="144780"/>
                  </a:cubicBezTo>
                  <a:cubicBezTo>
                    <a:pt x="110260" y="177546"/>
                    <a:pt x="105212" y="210502"/>
                    <a:pt x="96258" y="242221"/>
                  </a:cubicBezTo>
                  <a:cubicBezTo>
                    <a:pt x="93401" y="252222"/>
                    <a:pt x="77875" y="258699"/>
                    <a:pt x="68064" y="266795"/>
                  </a:cubicBezTo>
                  <a:cubicBezTo>
                    <a:pt x="61111" y="256413"/>
                    <a:pt x="49205" y="246412"/>
                    <a:pt x="48347" y="235648"/>
                  </a:cubicBezTo>
                  <a:cubicBezTo>
                    <a:pt x="46823" y="215836"/>
                    <a:pt x="51872" y="195548"/>
                    <a:pt x="54158" y="175165"/>
                  </a:cubicBezTo>
                  <a:cubicBezTo>
                    <a:pt x="1865" y="178594"/>
                    <a:pt x="-4707" y="172307"/>
                    <a:pt x="2342" y="122206"/>
                  </a:cubicBezTo>
                  <a:cubicBezTo>
                    <a:pt x="6914" y="89440"/>
                    <a:pt x="12152" y="56483"/>
                    <a:pt x="21106" y="24670"/>
                  </a:cubicBezTo>
                  <a:cubicBezTo>
                    <a:pt x="23963" y="14668"/>
                    <a:pt x="39394" y="8096"/>
                    <a:pt x="49109" y="0"/>
                  </a:cubicBezTo>
                  <a:cubicBezTo>
                    <a:pt x="56063" y="10858"/>
                    <a:pt x="68064" y="21336"/>
                    <a:pt x="68731" y="32575"/>
                  </a:cubicBezTo>
                  <a:cubicBezTo>
                    <a:pt x="69779" y="52388"/>
                    <a:pt x="63968" y="72580"/>
                    <a:pt x="60349" y="9706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A4E2EA50-23EF-4D61-A970-3B2DFD3EE4C1}"/>
                </a:ext>
              </a:extLst>
            </p:cNvPr>
            <p:cNvSpPr/>
            <p:nvPr/>
          </p:nvSpPr>
          <p:spPr>
            <a:xfrm>
              <a:off x="6782389" y="4259532"/>
              <a:ext cx="200387" cy="51664"/>
            </a:xfrm>
            <a:custGeom>
              <a:avLst/>
              <a:gdLst>
                <a:gd name="connsiteX0" fmla="*/ 98947 w 200387"/>
                <a:gd name="connsiteY0" fmla="*/ 50816 h 51664"/>
                <a:gd name="connsiteX1" fmla="*/ 23413 w 200387"/>
                <a:gd name="connsiteY1" fmla="*/ 49578 h 51664"/>
                <a:gd name="connsiteX2" fmla="*/ 77 w 200387"/>
                <a:gd name="connsiteY2" fmla="*/ 22527 h 51664"/>
                <a:gd name="connsiteX3" fmla="*/ 23699 w 200387"/>
                <a:gd name="connsiteY3" fmla="*/ 1572 h 51664"/>
                <a:gd name="connsiteX4" fmla="*/ 174956 w 200387"/>
                <a:gd name="connsiteY4" fmla="*/ 1572 h 51664"/>
                <a:gd name="connsiteX5" fmla="*/ 200388 w 200387"/>
                <a:gd name="connsiteY5" fmla="*/ 23193 h 51664"/>
                <a:gd name="connsiteX6" fmla="*/ 174480 w 200387"/>
                <a:gd name="connsiteY6" fmla="*/ 49482 h 51664"/>
                <a:gd name="connsiteX7" fmla="*/ 98947 w 200387"/>
                <a:gd name="connsiteY7" fmla="*/ 50816 h 5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387" h="51664">
                  <a:moveTo>
                    <a:pt x="98947" y="50816"/>
                  </a:moveTo>
                  <a:cubicBezTo>
                    <a:pt x="73705" y="50816"/>
                    <a:pt x="48083" y="53388"/>
                    <a:pt x="23413" y="49578"/>
                  </a:cubicBezTo>
                  <a:cubicBezTo>
                    <a:pt x="13984" y="48149"/>
                    <a:pt x="3220" y="33290"/>
                    <a:pt x="77" y="22527"/>
                  </a:cubicBezTo>
                  <a:cubicBezTo>
                    <a:pt x="-1257" y="17859"/>
                    <a:pt x="15031" y="1953"/>
                    <a:pt x="23699" y="1572"/>
                  </a:cubicBezTo>
                  <a:cubicBezTo>
                    <a:pt x="74086" y="-524"/>
                    <a:pt x="124569" y="-524"/>
                    <a:pt x="174956" y="1572"/>
                  </a:cubicBezTo>
                  <a:cubicBezTo>
                    <a:pt x="183719" y="1953"/>
                    <a:pt x="191911" y="15669"/>
                    <a:pt x="200388" y="23193"/>
                  </a:cubicBezTo>
                  <a:cubicBezTo>
                    <a:pt x="191815" y="32433"/>
                    <a:pt x="184195" y="48054"/>
                    <a:pt x="174480" y="49482"/>
                  </a:cubicBezTo>
                  <a:cubicBezTo>
                    <a:pt x="149810" y="53292"/>
                    <a:pt x="124188" y="50721"/>
                    <a:pt x="98947" y="5081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E9FB9A78-2A84-422C-85D3-ED153AFFC61D}"/>
              </a:ext>
            </a:extLst>
          </p:cNvPr>
          <p:cNvSpPr/>
          <p:nvPr/>
        </p:nvSpPr>
        <p:spPr>
          <a:xfrm>
            <a:off x="0" y="670367"/>
            <a:ext cx="6309360" cy="653607"/>
          </a:xfrm>
          <a:prstGeom prst="rect">
            <a:avLst/>
          </a:prstGeom>
          <a:solidFill>
            <a:srgbClr val="2D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95EDAD-7124-4BAA-94E1-60360EFCE25C}"/>
              </a:ext>
            </a:extLst>
          </p:cNvPr>
          <p:cNvGrpSpPr/>
          <p:nvPr/>
        </p:nvGrpSpPr>
        <p:grpSpPr>
          <a:xfrm flipH="1">
            <a:off x="6816253" y="1419225"/>
            <a:ext cx="4114800" cy="4114800"/>
            <a:chOff x="1272703" y="1426723"/>
            <a:chExt cx="4114800" cy="4114800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2C0D26C3-4CDD-4632-A604-6F3D60CDCF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2703" y="1426723"/>
              <a:ext cx="4114800" cy="4114800"/>
            </a:xfrm>
            <a:prstGeom prst="blockArc">
              <a:avLst>
                <a:gd name="adj1" fmla="val 2390889"/>
                <a:gd name="adj2" fmla="val 18470137"/>
                <a:gd name="adj3" fmla="val 22931"/>
              </a:avLst>
            </a:prstGeom>
            <a:solidFill>
              <a:srgbClr val="3CC8C7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7766DE79-7692-4BB5-B247-6DAB054A2E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67647" y="2341123"/>
              <a:ext cx="2286000" cy="2286000"/>
            </a:xfrm>
            <a:prstGeom prst="blockArc">
              <a:avLst>
                <a:gd name="adj1" fmla="val 3645426"/>
                <a:gd name="adj2" fmla="val 16311947"/>
                <a:gd name="adj3" fmla="val 17640"/>
              </a:avLst>
            </a:prstGeom>
            <a:solidFill>
              <a:srgbClr val="2DA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034B3B8-DA89-4AB7-B1D2-A639CCF0DCC3}"/>
              </a:ext>
            </a:extLst>
          </p:cNvPr>
          <p:cNvSpPr txBox="1"/>
          <p:nvPr/>
        </p:nvSpPr>
        <p:spPr>
          <a:xfrm>
            <a:off x="806872" y="684729"/>
            <a:ext cx="4456595" cy="748282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800" b="1" dirty="0">
                <a:solidFill>
                  <a:schemeClr val="bg1"/>
                </a:solidFill>
                <a:latin typeface="Cinzel Decorative" panose="00000500000000000000" pitchFamily="2" charset="0"/>
                <a:cs typeface="Arial" panose="020B0604020202020204" pitchFamily="34" charset="0"/>
              </a:rPr>
              <a:t>Vision</a:t>
            </a:r>
            <a:r>
              <a:rPr lang="ko-KR" altLang="en-US" sz="4800" b="1" dirty="0">
                <a:solidFill>
                  <a:schemeClr val="bg1"/>
                </a:solidFill>
                <a:latin typeface="Cinzel Decorative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Cinzel Decorative" panose="00000500000000000000" pitchFamily="2" charset="0"/>
                <a:cs typeface="Arial" panose="020B0604020202020204" pitchFamily="34" charset="0"/>
              </a:rPr>
              <a:t>Test</a:t>
            </a:r>
            <a:endParaRPr lang="ko-KR" altLang="en-US" sz="4800" b="1" dirty="0">
              <a:solidFill>
                <a:schemeClr val="bg1"/>
              </a:solidFill>
              <a:latin typeface="Cinzel Decorative" panose="00000500000000000000" pitchFamily="2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09C037-731B-4E77-A5A5-16B1E184B3B4}"/>
              </a:ext>
            </a:extLst>
          </p:cNvPr>
          <p:cNvSpPr txBox="1"/>
          <p:nvPr/>
        </p:nvSpPr>
        <p:spPr>
          <a:xfrm>
            <a:off x="806873" y="1447372"/>
            <a:ext cx="360072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>
                <a:solidFill>
                  <a:srgbClr val="2DAEB2"/>
                </a:solidFill>
                <a:cs typeface="Arial" panose="020B0604020202020204" pitchFamily="34" charset="0"/>
              </a:rPr>
              <a:t>Dermatology Layout </a:t>
            </a:r>
            <a:r>
              <a:rPr lang="en-GB" altLang="ko-KR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Clean Text Slide for your Presentation. Dermatology Layout Clean Text Slide for your Presentation.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B60C124-74E8-4608-BD13-8720AF80EBAB}"/>
              </a:ext>
            </a:extLst>
          </p:cNvPr>
          <p:cNvGrpSpPr/>
          <p:nvPr/>
        </p:nvGrpSpPr>
        <p:grpSpPr>
          <a:xfrm>
            <a:off x="4610409" y="2642025"/>
            <a:ext cx="3283552" cy="1573950"/>
            <a:chOff x="8234583" y="1119310"/>
            <a:chExt cx="3283552" cy="157395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982377-044C-43C4-86D9-2837AC5B42C0}"/>
                </a:ext>
              </a:extLst>
            </p:cNvPr>
            <p:cNvSpPr txBox="1"/>
            <p:nvPr/>
          </p:nvSpPr>
          <p:spPr>
            <a:xfrm>
              <a:off x="8234583" y="111931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Simple Portfolio Presentation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D43675-BAE0-44D0-AD91-2583F4B00B33}"/>
                </a:ext>
              </a:extLst>
            </p:cNvPr>
            <p:cNvSpPr txBox="1"/>
            <p:nvPr/>
          </p:nvSpPr>
          <p:spPr>
            <a:xfrm>
              <a:off x="8234583" y="144047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Presentation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5DC641-8788-494E-9E71-4237A0D500B7}"/>
                </a:ext>
              </a:extLst>
            </p:cNvPr>
            <p:cNvSpPr txBox="1"/>
            <p:nvPr/>
          </p:nvSpPr>
          <p:spPr>
            <a:xfrm>
              <a:off x="8234583" y="240395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Portfolio Presentation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B2E005-D11B-4879-AA3F-5200C0B5CC8D}"/>
                </a:ext>
              </a:extLst>
            </p:cNvPr>
            <p:cNvSpPr txBox="1"/>
            <p:nvPr/>
          </p:nvSpPr>
          <p:spPr>
            <a:xfrm>
              <a:off x="8234583" y="208279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Simple Portfolio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E615EF-7718-4589-8EBE-35145512661B}"/>
                </a:ext>
              </a:extLst>
            </p:cNvPr>
            <p:cNvSpPr txBox="1"/>
            <p:nvPr/>
          </p:nvSpPr>
          <p:spPr>
            <a:xfrm>
              <a:off x="8234583" y="176163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Portfolio</a:t>
              </a:r>
            </a:p>
          </p:txBody>
        </p:sp>
      </p:grpSp>
      <p:grpSp>
        <p:nvGrpSpPr>
          <p:cNvPr id="30" name="Group 18">
            <a:extLst>
              <a:ext uri="{FF2B5EF4-FFF2-40B4-BE49-F238E27FC236}">
                <a16:creationId xmlns:a16="http://schemas.microsoft.com/office/drawing/2014/main" id="{733F0960-8BE1-4ED8-8898-81DB6499EC07}"/>
              </a:ext>
            </a:extLst>
          </p:cNvPr>
          <p:cNvGrpSpPr/>
          <p:nvPr/>
        </p:nvGrpSpPr>
        <p:grpSpPr>
          <a:xfrm>
            <a:off x="1062210" y="4414450"/>
            <a:ext cx="3605211" cy="1745035"/>
            <a:chOff x="4822352" y="1916832"/>
            <a:chExt cx="3422056" cy="1745035"/>
          </a:xfrm>
        </p:grpSpPr>
        <p:sp>
          <p:nvSpPr>
            <p:cNvPr id="31" name="Text Placeholder 10">
              <a:extLst>
                <a:ext uri="{FF2B5EF4-FFF2-40B4-BE49-F238E27FC236}">
                  <a16:creationId xmlns:a16="http://schemas.microsoft.com/office/drawing/2014/main" id="{5124AD50-9BE6-4F23-A18B-F7802F4DC81C}"/>
                </a:ext>
              </a:extLst>
            </p:cNvPr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>
                  <a:solidFill>
                    <a:srgbClr val="3CC8C7"/>
                  </a:solidFill>
                  <a:cs typeface="Arial" panose="020B0604020202020204" pitchFamily="34" charset="0"/>
                </a:rPr>
                <a:t>Portfolio  Designed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4602B0-DDA0-4DDE-B5B0-4B2EA96A176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pPr algn="r"/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r>
                <a: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     </a:t>
              </a:r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6DB3B52-E847-40DD-B62F-09654800C67A}"/>
              </a:ext>
            </a:extLst>
          </p:cNvPr>
          <p:cNvSpPr/>
          <p:nvPr/>
        </p:nvSpPr>
        <p:spPr>
          <a:xfrm rot="19800000" flipH="1">
            <a:off x="8556374" y="3103503"/>
            <a:ext cx="766557" cy="766129"/>
          </a:xfrm>
          <a:custGeom>
            <a:avLst/>
            <a:gdLst>
              <a:gd name="connsiteX0" fmla="*/ 444867 w 1189336"/>
              <a:gd name="connsiteY0" fmla="*/ 109017 h 1188671"/>
              <a:gd name="connsiteX1" fmla="*/ 99084 w 1189336"/>
              <a:gd name="connsiteY1" fmla="*/ 453662 h 1188671"/>
              <a:gd name="connsiteX2" fmla="*/ 444298 w 1189336"/>
              <a:gd name="connsiteY2" fmla="*/ 798876 h 1188671"/>
              <a:gd name="connsiteX3" fmla="*/ 790081 w 1189336"/>
              <a:gd name="connsiteY3" fmla="*/ 454230 h 1188671"/>
              <a:gd name="connsiteX4" fmla="*/ 444867 w 1189336"/>
              <a:gd name="connsiteY4" fmla="*/ 109017 h 1188671"/>
              <a:gd name="connsiteX5" fmla="*/ 480696 w 1189336"/>
              <a:gd name="connsiteY5" fmla="*/ 960 h 1188671"/>
              <a:gd name="connsiteX6" fmla="*/ 899844 w 1189336"/>
              <a:gd name="connsiteY6" fmla="*/ 402477 h 1188671"/>
              <a:gd name="connsiteX7" fmla="*/ 823066 w 1189336"/>
              <a:gd name="connsiteY7" fmla="*/ 706174 h 1188671"/>
              <a:gd name="connsiteX8" fmla="*/ 825910 w 1189336"/>
              <a:gd name="connsiteY8" fmla="*/ 741435 h 1188671"/>
              <a:gd name="connsiteX9" fmla="*/ 856053 w 1189336"/>
              <a:gd name="connsiteY9" fmla="*/ 771577 h 1188671"/>
              <a:gd name="connsiteX10" fmla="*/ 900412 w 1189336"/>
              <a:gd name="connsiteY10" fmla="*/ 790914 h 1188671"/>
              <a:gd name="connsiteX11" fmla="*/ 971503 w 1189336"/>
              <a:gd name="connsiteY11" fmla="*/ 821056 h 1188671"/>
              <a:gd name="connsiteX12" fmla="*/ 1156337 w 1189336"/>
              <a:gd name="connsiteY12" fmla="*/ 1005890 h 1188671"/>
              <a:gd name="connsiteX13" fmla="*/ 1159181 w 1189336"/>
              <a:gd name="connsiteY13" fmla="*/ 1156601 h 1188671"/>
              <a:gd name="connsiteX14" fmla="*/ 1011313 w 1189336"/>
              <a:gd name="connsiteY14" fmla="*/ 1157170 h 1188671"/>
              <a:gd name="connsiteX15" fmla="*/ 820223 w 1189336"/>
              <a:gd name="connsiteY15" fmla="*/ 966080 h 1188671"/>
              <a:gd name="connsiteX16" fmla="*/ 791218 w 1189336"/>
              <a:gd name="connsiteY16" fmla="*/ 897264 h 1188671"/>
              <a:gd name="connsiteX17" fmla="*/ 728658 w 1189336"/>
              <a:gd name="connsiteY17" fmla="*/ 811956 h 1188671"/>
              <a:gd name="connsiteX18" fmla="*/ 707047 w 1189336"/>
              <a:gd name="connsiteY18" fmla="*/ 822193 h 1188671"/>
              <a:gd name="connsiteX19" fmla="*/ 71785 w 1189336"/>
              <a:gd name="connsiteY19" fmla="*/ 691956 h 1188671"/>
              <a:gd name="connsiteX20" fmla="*/ 126 w 1189336"/>
              <a:gd name="connsiteY20" fmla="*/ 484941 h 1188671"/>
              <a:gd name="connsiteX21" fmla="*/ 480696 w 1189336"/>
              <a:gd name="connsiteY21" fmla="*/ 960 h 118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89336" h="1188671">
                <a:moveTo>
                  <a:pt x="444867" y="109017"/>
                </a:moveTo>
                <a:cubicBezTo>
                  <a:pt x="254914" y="109017"/>
                  <a:pt x="99084" y="263709"/>
                  <a:pt x="99084" y="453662"/>
                </a:cubicBezTo>
                <a:cubicBezTo>
                  <a:pt x="99084" y="643046"/>
                  <a:pt x="254345" y="798876"/>
                  <a:pt x="444298" y="798876"/>
                </a:cubicBezTo>
                <a:cubicBezTo>
                  <a:pt x="633682" y="798876"/>
                  <a:pt x="790081" y="643614"/>
                  <a:pt x="790081" y="454230"/>
                </a:cubicBezTo>
                <a:cubicBezTo>
                  <a:pt x="790649" y="264847"/>
                  <a:pt x="634819" y="109017"/>
                  <a:pt x="444867" y="109017"/>
                </a:cubicBezTo>
                <a:close/>
                <a:moveTo>
                  <a:pt x="480696" y="960"/>
                </a:moveTo>
                <a:cubicBezTo>
                  <a:pt x="697379" y="14609"/>
                  <a:pt x="876526" y="186363"/>
                  <a:pt x="899844" y="402477"/>
                </a:cubicBezTo>
                <a:cubicBezTo>
                  <a:pt x="911787" y="513947"/>
                  <a:pt x="885626" y="614610"/>
                  <a:pt x="823066" y="706174"/>
                </a:cubicBezTo>
                <a:cubicBezTo>
                  <a:pt x="812830" y="720961"/>
                  <a:pt x="811692" y="729491"/>
                  <a:pt x="825910" y="741435"/>
                </a:cubicBezTo>
                <a:cubicBezTo>
                  <a:pt x="836716" y="750534"/>
                  <a:pt x="846953" y="760771"/>
                  <a:pt x="856053" y="771577"/>
                </a:cubicBezTo>
                <a:cubicBezTo>
                  <a:pt x="867995" y="785226"/>
                  <a:pt x="881076" y="792051"/>
                  <a:pt x="900412" y="790914"/>
                </a:cubicBezTo>
                <a:cubicBezTo>
                  <a:pt x="928280" y="789207"/>
                  <a:pt x="951597" y="801719"/>
                  <a:pt x="971503" y="821056"/>
                </a:cubicBezTo>
                <a:cubicBezTo>
                  <a:pt x="1033494" y="882478"/>
                  <a:pt x="1095484" y="943899"/>
                  <a:pt x="1156337" y="1005890"/>
                </a:cubicBezTo>
                <a:cubicBezTo>
                  <a:pt x="1199560" y="1049682"/>
                  <a:pt x="1200129" y="1114516"/>
                  <a:pt x="1159181" y="1156601"/>
                </a:cubicBezTo>
                <a:cubicBezTo>
                  <a:pt x="1119370" y="1198118"/>
                  <a:pt x="1055673" y="1200393"/>
                  <a:pt x="1011313" y="1157170"/>
                </a:cubicBezTo>
                <a:cubicBezTo>
                  <a:pt x="946479" y="1095179"/>
                  <a:pt x="883351" y="1030346"/>
                  <a:pt x="820223" y="966080"/>
                </a:cubicBezTo>
                <a:cubicBezTo>
                  <a:pt x="801455" y="947312"/>
                  <a:pt x="791787" y="923994"/>
                  <a:pt x="791218" y="897264"/>
                </a:cubicBezTo>
                <a:cubicBezTo>
                  <a:pt x="791218" y="877928"/>
                  <a:pt x="746290" y="817074"/>
                  <a:pt x="728658" y="811956"/>
                </a:cubicBezTo>
                <a:cubicBezTo>
                  <a:pt x="718421" y="809112"/>
                  <a:pt x="713303" y="818212"/>
                  <a:pt x="707047" y="822193"/>
                </a:cubicBezTo>
                <a:cubicBezTo>
                  <a:pt x="492639" y="966080"/>
                  <a:pt x="211691" y="908639"/>
                  <a:pt x="71785" y="691956"/>
                </a:cubicBezTo>
                <a:cubicBezTo>
                  <a:pt x="23444" y="619728"/>
                  <a:pt x="695" y="538970"/>
                  <a:pt x="126" y="484941"/>
                </a:cubicBezTo>
                <a:cubicBezTo>
                  <a:pt x="-6130" y="168164"/>
                  <a:pt x="221360" y="-14965"/>
                  <a:pt x="480696" y="960"/>
                </a:cubicBezTo>
                <a:close/>
              </a:path>
            </a:pathLst>
          </a:custGeom>
          <a:solidFill>
            <a:srgbClr val="AEE9E8"/>
          </a:solidFill>
          <a:ln w="901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489A4BA9-0F0D-75A9-6F67-18E151ABEB0C}"/>
              </a:ext>
            </a:extLst>
          </p:cNvPr>
          <p:cNvSpPr>
            <a:spLocks noChangeAspect="1"/>
          </p:cNvSpPr>
          <p:nvPr/>
        </p:nvSpPr>
        <p:spPr>
          <a:xfrm rot="16200000" flipH="1">
            <a:off x="2214665" y="2096645"/>
            <a:ext cx="694715" cy="2717105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21" name="Marcador de posición de imagen 20">
            <a:extLst>
              <a:ext uri="{FF2B5EF4-FFF2-40B4-BE49-F238E27FC236}">
                <a16:creationId xmlns:a16="http://schemas.microsoft.com/office/drawing/2014/main" id="{6B44F57F-485C-43F7-9CFD-D28823CD53C3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Marcador de posición de imagen 35">
            <a:extLst>
              <a:ext uri="{FF2B5EF4-FFF2-40B4-BE49-F238E27FC236}">
                <a16:creationId xmlns:a16="http://schemas.microsoft.com/office/drawing/2014/main" id="{30D4D7DD-7DB1-40FD-A9A6-062C47385E74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1533B50-3F53-4717-9EF2-CFD80E7722BD}"/>
              </a:ext>
            </a:extLst>
          </p:cNvPr>
          <p:cNvSpPr txBox="1"/>
          <p:nvPr/>
        </p:nvSpPr>
        <p:spPr>
          <a:xfrm>
            <a:off x="1" y="3518326"/>
            <a:ext cx="12191998" cy="677108"/>
          </a:xfrm>
          <a:prstGeom prst="rect">
            <a:avLst/>
          </a:prstGeom>
          <a:solidFill>
            <a:srgbClr val="2DAEB2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4400" b="1">
                <a:solidFill>
                  <a:schemeClr val="bg1"/>
                </a:solidFill>
                <a:latin typeface="Cinzel Decorative" panose="00000500000000000000" pitchFamily="2" charset="0"/>
                <a:cs typeface="Arial" panose="020B0604020202020204" pitchFamily="34" charset="0"/>
              </a:rPr>
              <a:t>Infographic Style</a:t>
            </a:r>
            <a:endParaRPr lang="ko-KR" altLang="en-US" sz="4400" b="1">
              <a:solidFill>
                <a:schemeClr val="bg1"/>
              </a:solidFill>
              <a:latin typeface="Cinzel Decorative" panose="00000500000000000000" pitchFamily="2" charset="0"/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6E17135-5E9E-4A86-B95C-2074EF148D26}"/>
              </a:ext>
            </a:extLst>
          </p:cNvPr>
          <p:cNvGrpSpPr/>
          <p:nvPr/>
        </p:nvGrpSpPr>
        <p:grpSpPr>
          <a:xfrm>
            <a:off x="3436891" y="4785597"/>
            <a:ext cx="2392410" cy="1144929"/>
            <a:chOff x="3436891" y="4785597"/>
            <a:chExt cx="2392410" cy="11449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E329B1-008E-4C0F-950E-D65069E62EDB}"/>
                </a:ext>
              </a:extLst>
            </p:cNvPr>
            <p:cNvSpPr txBox="1"/>
            <p:nvPr/>
          </p:nvSpPr>
          <p:spPr>
            <a:xfrm>
              <a:off x="3436891" y="4785597"/>
              <a:ext cx="239241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>
                  <a:solidFill>
                    <a:srgbClr val="3CC8C7"/>
                  </a:solidFill>
                  <a:cs typeface="Arial" panose="020B0604020202020204" pitchFamily="34" charset="0"/>
                </a:rPr>
                <a:t>Portfolio Presentation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6E38C3-F65A-485D-8E6F-4F669E906B5C}"/>
                </a:ext>
              </a:extLst>
            </p:cNvPr>
            <p:cNvSpPr txBox="1"/>
            <p:nvPr/>
          </p:nvSpPr>
          <p:spPr>
            <a:xfrm>
              <a:off x="3436891" y="5099529"/>
              <a:ext cx="23924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94FE1C5-4945-4D54-9583-922F0D5D49D2}"/>
              </a:ext>
            </a:extLst>
          </p:cNvPr>
          <p:cNvGrpSpPr/>
          <p:nvPr/>
        </p:nvGrpSpPr>
        <p:grpSpPr>
          <a:xfrm>
            <a:off x="6362699" y="4785597"/>
            <a:ext cx="2392410" cy="1144929"/>
            <a:chOff x="3436891" y="4785597"/>
            <a:chExt cx="2392410" cy="114492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885DFF1-4DB7-47D5-838C-E1A592EB9676}"/>
                </a:ext>
              </a:extLst>
            </p:cNvPr>
            <p:cNvSpPr txBox="1"/>
            <p:nvPr/>
          </p:nvSpPr>
          <p:spPr>
            <a:xfrm>
              <a:off x="3436891" y="4785597"/>
              <a:ext cx="239241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>
                  <a:solidFill>
                    <a:srgbClr val="2DAEB2"/>
                  </a:solidFill>
                  <a:cs typeface="Arial" panose="020B0604020202020204" pitchFamily="34" charset="0"/>
                </a:rPr>
                <a:t>Portfolio Presentation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CB9454C-F15F-4E57-9673-8E4CCFDBC9B6}"/>
                </a:ext>
              </a:extLst>
            </p:cNvPr>
            <p:cNvSpPr txBox="1"/>
            <p:nvPr/>
          </p:nvSpPr>
          <p:spPr>
            <a:xfrm>
              <a:off x="3436891" y="5099529"/>
              <a:ext cx="23924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3" name="Marcador de posición de imagen 2">
            <a:extLst>
              <a:ext uri="{FF2B5EF4-FFF2-40B4-BE49-F238E27FC236}">
                <a16:creationId xmlns:a16="http://schemas.microsoft.com/office/drawing/2014/main" id="{9E28E055-CD40-4BD6-921E-E60D3E871A9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8" name="Marcador de posición de imagen 37">
            <a:extLst>
              <a:ext uri="{FF2B5EF4-FFF2-40B4-BE49-F238E27FC236}">
                <a16:creationId xmlns:a16="http://schemas.microsoft.com/office/drawing/2014/main" id="{2AC72346-6701-40D1-BC02-5815D39F1B70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32F46A-69BC-4EB5-8822-E62549EDCC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7008" y="1740989"/>
            <a:ext cx="6774992" cy="5081158"/>
          </a:xfrm>
          <a:prstGeom prst="rect">
            <a:avLst/>
          </a:prstGeom>
        </p:spPr>
      </p:pic>
      <p:sp>
        <p:nvSpPr>
          <p:cNvPr id="37" name="Rectángulo 36">
            <a:extLst>
              <a:ext uri="{FF2B5EF4-FFF2-40B4-BE49-F238E27FC236}">
                <a16:creationId xmlns:a16="http://schemas.microsoft.com/office/drawing/2014/main" id="{979BB2E8-0BB5-4F53-9459-BC153B6A9813}"/>
              </a:ext>
            </a:extLst>
          </p:cNvPr>
          <p:cNvSpPr/>
          <p:nvPr/>
        </p:nvSpPr>
        <p:spPr>
          <a:xfrm>
            <a:off x="1" y="782260"/>
            <a:ext cx="11622573" cy="3822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8" name="Diagrama de flujo: pantalla 37">
            <a:extLst>
              <a:ext uri="{FF2B5EF4-FFF2-40B4-BE49-F238E27FC236}">
                <a16:creationId xmlns:a16="http://schemas.microsoft.com/office/drawing/2014/main" id="{EAEBACBF-70AD-4FD2-8A73-D61D25AB3CA6}"/>
              </a:ext>
            </a:extLst>
          </p:cNvPr>
          <p:cNvSpPr/>
          <p:nvPr/>
        </p:nvSpPr>
        <p:spPr>
          <a:xfrm rot="16200000">
            <a:off x="11054174" y="158983"/>
            <a:ext cx="1188886" cy="942627"/>
          </a:xfrm>
          <a:prstGeom prst="flowChartDisplay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88118A27-118C-41B0-9158-9C9BF4B1F828}"/>
              </a:ext>
            </a:extLst>
          </p:cNvPr>
          <p:cNvGrpSpPr/>
          <p:nvPr/>
        </p:nvGrpSpPr>
        <p:grpSpPr>
          <a:xfrm>
            <a:off x="11306036" y="205235"/>
            <a:ext cx="685161" cy="724689"/>
            <a:chOff x="4895765" y="2162160"/>
            <a:chExt cx="2398099" cy="2536449"/>
          </a:xfrm>
        </p:grpSpPr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CC2362C5-430E-4BC3-A152-454DAA33656E}"/>
                </a:ext>
              </a:extLst>
            </p:cNvPr>
            <p:cNvSpPr/>
            <p:nvPr/>
          </p:nvSpPr>
          <p:spPr>
            <a:xfrm>
              <a:off x="6315352" y="3459220"/>
              <a:ext cx="978512" cy="1239389"/>
            </a:xfrm>
            <a:custGeom>
              <a:avLst/>
              <a:gdLst>
                <a:gd name="connsiteX0" fmla="*/ 921934 w 978512"/>
                <a:gd name="connsiteY0" fmla="*/ 53314 h 1239389"/>
                <a:gd name="connsiteX1" fmla="*/ 504834 w 978512"/>
                <a:gd name="connsiteY1" fmla="*/ 52647 h 1239389"/>
                <a:gd name="connsiteX2" fmla="*/ 440349 w 978512"/>
                <a:gd name="connsiteY2" fmla="*/ 28073 h 1239389"/>
                <a:gd name="connsiteX3" fmla="*/ 504453 w 978512"/>
                <a:gd name="connsiteY3" fmla="*/ 3403 h 1239389"/>
                <a:gd name="connsiteX4" fmla="*/ 928125 w 978512"/>
                <a:gd name="connsiteY4" fmla="*/ 1974 h 1239389"/>
                <a:gd name="connsiteX5" fmla="*/ 978512 w 978512"/>
                <a:gd name="connsiteY5" fmla="*/ 51123 h 1239389"/>
                <a:gd name="connsiteX6" fmla="*/ 978131 w 978512"/>
                <a:gd name="connsiteY6" fmla="*/ 908183 h 1239389"/>
                <a:gd name="connsiteX7" fmla="*/ 968034 w 978512"/>
                <a:gd name="connsiteY7" fmla="*/ 963999 h 1239389"/>
                <a:gd name="connsiteX8" fmla="*/ 969082 w 978512"/>
                <a:gd name="connsiteY8" fmla="*/ 1127162 h 1239389"/>
                <a:gd name="connsiteX9" fmla="*/ 925172 w 978512"/>
                <a:gd name="connsiteY9" fmla="*/ 1185741 h 1239389"/>
                <a:gd name="connsiteX10" fmla="*/ 365102 w 978512"/>
                <a:gd name="connsiteY10" fmla="*/ 1185741 h 1239389"/>
                <a:gd name="connsiteX11" fmla="*/ 294903 w 978512"/>
                <a:gd name="connsiteY11" fmla="*/ 1238891 h 1239389"/>
                <a:gd name="connsiteX12" fmla="*/ 209273 w 978512"/>
                <a:gd name="connsiteY12" fmla="*/ 1239081 h 1239389"/>
                <a:gd name="connsiteX13" fmla="*/ 152028 w 978512"/>
                <a:gd name="connsiteY13" fmla="*/ 1189551 h 1239389"/>
                <a:gd name="connsiteX14" fmla="*/ 127072 w 978512"/>
                <a:gd name="connsiteY14" fmla="*/ 1184979 h 1239389"/>
                <a:gd name="connsiteX15" fmla="*/ 580 w 978512"/>
                <a:gd name="connsiteY15" fmla="*/ 1039056 h 1239389"/>
                <a:gd name="connsiteX16" fmla="*/ 580 w 978512"/>
                <a:gd name="connsiteY16" fmla="*/ 177234 h 1239389"/>
                <a:gd name="connsiteX17" fmla="*/ 178031 w 978512"/>
                <a:gd name="connsiteY17" fmla="*/ 2831 h 1239389"/>
                <a:gd name="connsiteX18" fmla="*/ 249278 w 978512"/>
                <a:gd name="connsiteY18" fmla="*/ 3974 h 1239389"/>
                <a:gd name="connsiteX19" fmla="*/ 282520 w 978512"/>
                <a:gd name="connsiteY19" fmla="*/ 28358 h 1239389"/>
                <a:gd name="connsiteX20" fmla="*/ 248230 w 978512"/>
                <a:gd name="connsiteY20" fmla="*/ 52457 h 1239389"/>
                <a:gd name="connsiteX21" fmla="*/ 184222 w 978512"/>
                <a:gd name="connsiteY21" fmla="*/ 53504 h 1239389"/>
                <a:gd name="connsiteX22" fmla="*/ 184222 w 978512"/>
                <a:gd name="connsiteY22" fmla="*/ 897896 h 1239389"/>
                <a:gd name="connsiteX23" fmla="*/ 922124 w 978512"/>
                <a:gd name="connsiteY23" fmla="*/ 897896 h 1239389"/>
                <a:gd name="connsiteX24" fmla="*/ 922124 w 978512"/>
                <a:gd name="connsiteY24" fmla="*/ 53409 h 1239389"/>
                <a:gd name="connsiteX25" fmla="*/ 906217 w 978512"/>
                <a:gd name="connsiteY25" fmla="*/ 957808 h 1239389"/>
                <a:gd name="connsiteX26" fmla="*/ 903550 w 978512"/>
                <a:gd name="connsiteY26" fmla="*/ 956474 h 1239389"/>
                <a:gd name="connsiteX27" fmla="*/ 137359 w 978512"/>
                <a:gd name="connsiteY27" fmla="*/ 956760 h 1239389"/>
                <a:gd name="connsiteX28" fmla="*/ 51539 w 978512"/>
                <a:gd name="connsiteY28" fmla="*/ 1046009 h 1239389"/>
                <a:gd name="connsiteX29" fmla="*/ 153552 w 978512"/>
                <a:gd name="connsiteY29" fmla="*/ 1129544 h 1239389"/>
                <a:gd name="connsiteX30" fmla="*/ 147170 w 978512"/>
                <a:gd name="connsiteY30" fmla="*/ 1084490 h 1239389"/>
                <a:gd name="connsiteX31" fmla="*/ 176221 w 978512"/>
                <a:gd name="connsiteY31" fmla="*/ 1031912 h 1239389"/>
                <a:gd name="connsiteX32" fmla="*/ 771153 w 978512"/>
                <a:gd name="connsiteY32" fmla="*/ 1031722 h 1239389"/>
                <a:gd name="connsiteX33" fmla="*/ 804014 w 978512"/>
                <a:gd name="connsiteY33" fmla="*/ 1034389 h 1239389"/>
                <a:gd name="connsiteX34" fmla="*/ 819349 w 978512"/>
                <a:gd name="connsiteY34" fmla="*/ 1054201 h 1239389"/>
                <a:gd name="connsiteX35" fmla="*/ 804300 w 978512"/>
                <a:gd name="connsiteY35" fmla="*/ 1078966 h 1239389"/>
                <a:gd name="connsiteX36" fmla="*/ 762104 w 978512"/>
                <a:gd name="connsiteY36" fmla="*/ 1082585 h 1239389"/>
                <a:gd name="connsiteX37" fmla="*/ 390915 w 978512"/>
                <a:gd name="connsiteY37" fmla="*/ 1083062 h 1239389"/>
                <a:gd name="connsiteX38" fmla="*/ 361482 w 978512"/>
                <a:gd name="connsiteY38" fmla="*/ 1087729 h 1239389"/>
                <a:gd name="connsiteX39" fmla="*/ 363578 w 978512"/>
                <a:gd name="connsiteY39" fmla="*/ 1131735 h 1239389"/>
                <a:gd name="connsiteX40" fmla="*/ 906217 w 978512"/>
                <a:gd name="connsiteY40" fmla="*/ 1131735 h 1239389"/>
                <a:gd name="connsiteX41" fmla="*/ 906217 w 978512"/>
                <a:gd name="connsiteY41" fmla="*/ 957713 h 1239389"/>
                <a:gd name="connsiteX42" fmla="*/ 52968 w 978512"/>
                <a:gd name="connsiteY42" fmla="*/ 921232 h 1239389"/>
                <a:gd name="connsiteX43" fmla="*/ 128501 w 978512"/>
                <a:gd name="connsiteY43" fmla="*/ 826744 h 1239389"/>
                <a:gd name="connsiteX44" fmla="*/ 127358 w 978512"/>
                <a:gd name="connsiteY44" fmla="*/ 127418 h 1239389"/>
                <a:gd name="connsiteX45" fmla="*/ 127358 w 978512"/>
                <a:gd name="connsiteY45" fmla="*/ 58457 h 1239389"/>
                <a:gd name="connsiteX46" fmla="*/ 51253 w 978512"/>
                <a:gd name="connsiteY46" fmla="*/ 194951 h 1239389"/>
                <a:gd name="connsiteX47" fmla="*/ 50682 w 978512"/>
                <a:gd name="connsiteY47" fmla="*/ 884846 h 1239389"/>
                <a:gd name="connsiteX48" fmla="*/ 52872 w 978512"/>
                <a:gd name="connsiteY48" fmla="*/ 921327 h 1239389"/>
                <a:gd name="connsiteX49" fmla="*/ 207939 w 978512"/>
                <a:gd name="connsiteY49" fmla="*/ 1182789 h 1239389"/>
                <a:gd name="connsiteX50" fmla="*/ 303856 w 978512"/>
                <a:gd name="connsiteY50" fmla="*/ 1182789 h 1239389"/>
                <a:gd name="connsiteX51" fmla="*/ 303856 w 978512"/>
                <a:gd name="connsiteY51" fmla="*/ 1086776 h 1239389"/>
                <a:gd name="connsiteX52" fmla="*/ 207939 w 978512"/>
                <a:gd name="connsiteY52" fmla="*/ 1086776 h 1239389"/>
                <a:gd name="connsiteX53" fmla="*/ 207939 w 978512"/>
                <a:gd name="connsiteY53" fmla="*/ 1182789 h 123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8512" h="1239389">
                  <a:moveTo>
                    <a:pt x="921934" y="53314"/>
                  </a:moveTo>
                  <a:cubicBezTo>
                    <a:pt x="780392" y="53314"/>
                    <a:pt x="642565" y="54076"/>
                    <a:pt x="504834" y="52647"/>
                  </a:cubicBezTo>
                  <a:cubicBezTo>
                    <a:pt x="481402" y="52361"/>
                    <a:pt x="440635" y="68935"/>
                    <a:pt x="440349" y="28073"/>
                  </a:cubicBezTo>
                  <a:cubicBezTo>
                    <a:pt x="440064" y="-13742"/>
                    <a:pt x="481307" y="3593"/>
                    <a:pt x="504453" y="3403"/>
                  </a:cubicBezTo>
                  <a:cubicBezTo>
                    <a:pt x="645613" y="1879"/>
                    <a:pt x="786869" y="3593"/>
                    <a:pt x="928125" y="1974"/>
                  </a:cubicBezTo>
                  <a:cubicBezTo>
                    <a:pt x="965272" y="1498"/>
                    <a:pt x="978607" y="13880"/>
                    <a:pt x="978512" y="51123"/>
                  </a:cubicBezTo>
                  <a:cubicBezTo>
                    <a:pt x="977750" y="336778"/>
                    <a:pt x="978512" y="622528"/>
                    <a:pt x="978131" y="908183"/>
                  </a:cubicBezTo>
                  <a:cubicBezTo>
                    <a:pt x="978131" y="926852"/>
                    <a:pt x="973940" y="946187"/>
                    <a:pt x="968034" y="963999"/>
                  </a:cubicBezTo>
                  <a:cubicBezTo>
                    <a:pt x="949746" y="1018768"/>
                    <a:pt x="951651" y="1072203"/>
                    <a:pt x="969082" y="1127162"/>
                  </a:cubicBezTo>
                  <a:cubicBezTo>
                    <a:pt x="985370" y="1178407"/>
                    <a:pt x="978512" y="1185646"/>
                    <a:pt x="925172" y="1185741"/>
                  </a:cubicBezTo>
                  <a:cubicBezTo>
                    <a:pt x="739625" y="1185837"/>
                    <a:pt x="554078" y="1185741"/>
                    <a:pt x="365102" y="1185741"/>
                  </a:cubicBezTo>
                  <a:cubicBezTo>
                    <a:pt x="365769" y="1237557"/>
                    <a:pt x="333288" y="1241177"/>
                    <a:pt x="294903" y="1238891"/>
                  </a:cubicBezTo>
                  <a:cubicBezTo>
                    <a:pt x="266423" y="1237176"/>
                    <a:pt x="237753" y="1237462"/>
                    <a:pt x="209273" y="1239081"/>
                  </a:cubicBezTo>
                  <a:cubicBezTo>
                    <a:pt x="174126" y="1241081"/>
                    <a:pt x="148694" y="1233271"/>
                    <a:pt x="152028" y="1189551"/>
                  </a:cubicBezTo>
                  <a:cubicBezTo>
                    <a:pt x="142122" y="1187741"/>
                    <a:pt x="134597" y="1186217"/>
                    <a:pt x="127072" y="1184979"/>
                  </a:cubicBezTo>
                  <a:cubicBezTo>
                    <a:pt x="44776" y="1171358"/>
                    <a:pt x="771" y="1122019"/>
                    <a:pt x="580" y="1039056"/>
                  </a:cubicBezTo>
                  <a:cubicBezTo>
                    <a:pt x="9" y="751782"/>
                    <a:pt x="-372" y="464508"/>
                    <a:pt x="580" y="177234"/>
                  </a:cubicBezTo>
                  <a:cubicBezTo>
                    <a:pt x="961" y="61886"/>
                    <a:pt x="62683" y="2927"/>
                    <a:pt x="178031" y="2831"/>
                  </a:cubicBezTo>
                  <a:cubicBezTo>
                    <a:pt x="201843" y="2831"/>
                    <a:pt x="226132" y="69"/>
                    <a:pt x="249278" y="3974"/>
                  </a:cubicBezTo>
                  <a:cubicBezTo>
                    <a:pt x="261375" y="6070"/>
                    <a:pt x="271566" y="19881"/>
                    <a:pt x="282520" y="28358"/>
                  </a:cubicBezTo>
                  <a:cubicBezTo>
                    <a:pt x="271185" y="36740"/>
                    <a:pt x="260803" y="49790"/>
                    <a:pt x="248230" y="52457"/>
                  </a:cubicBezTo>
                  <a:cubicBezTo>
                    <a:pt x="228799" y="56552"/>
                    <a:pt x="207844" y="53504"/>
                    <a:pt x="184222" y="53504"/>
                  </a:cubicBezTo>
                  <a:lnTo>
                    <a:pt x="184222" y="897896"/>
                  </a:lnTo>
                  <a:lnTo>
                    <a:pt x="922124" y="897896"/>
                  </a:lnTo>
                  <a:lnTo>
                    <a:pt x="922124" y="53409"/>
                  </a:lnTo>
                  <a:close/>
                  <a:moveTo>
                    <a:pt x="906217" y="957808"/>
                  </a:moveTo>
                  <a:cubicBezTo>
                    <a:pt x="908980" y="959332"/>
                    <a:pt x="906217" y="956474"/>
                    <a:pt x="903550" y="956474"/>
                  </a:cubicBezTo>
                  <a:cubicBezTo>
                    <a:pt x="648185" y="956189"/>
                    <a:pt x="392724" y="955141"/>
                    <a:pt x="137359" y="956760"/>
                  </a:cubicBezTo>
                  <a:cubicBezTo>
                    <a:pt x="84495" y="957046"/>
                    <a:pt x="50110" y="997718"/>
                    <a:pt x="51539" y="1046009"/>
                  </a:cubicBezTo>
                  <a:cubicBezTo>
                    <a:pt x="53063" y="1099731"/>
                    <a:pt x="87258" y="1129068"/>
                    <a:pt x="153552" y="1129544"/>
                  </a:cubicBezTo>
                  <a:cubicBezTo>
                    <a:pt x="151647" y="1114018"/>
                    <a:pt x="153742" y="1096968"/>
                    <a:pt x="147170" y="1084490"/>
                  </a:cubicBezTo>
                  <a:cubicBezTo>
                    <a:pt x="123548" y="1039056"/>
                    <a:pt x="126215" y="1032008"/>
                    <a:pt x="176221" y="1031912"/>
                  </a:cubicBezTo>
                  <a:cubicBezTo>
                    <a:pt x="374532" y="1031531"/>
                    <a:pt x="572842" y="1031627"/>
                    <a:pt x="771153" y="1031722"/>
                  </a:cubicBezTo>
                  <a:cubicBezTo>
                    <a:pt x="782202" y="1031722"/>
                    <a:pt x="794203" y="1030579"/>
                    <a:pt x="804014" y="1034389"/>
                  </a:cubicBezTo>
                  <a:cubicBezTo>
                    <a:pt x="811062" y="1037151"/>
                    <a:pt x="819825" y="1047724"/>
                    <a:pt x="819349" y="1054201"/>
                  </a:cubicBezTo>
                  <a:cubicBezTo>
                    <a:pt x="818682" y="1063154"/>
                    <a:pt x="811729" y="1076204"/>
                    <a:pt x="804300" y="1078966"/>
                  </a:cubicBezTo>
                  <a:cubicBezTo>
                    <a:pt x="791536" y="1083728"/>
                    <a:pt x="776296" y="1082585"/>
                    <a:pt x="762104" y="1082585"/>
                  </a:cubicBezTo>
                  <a:cubicBezTo>
                    <a:pt x="638374" y="1082871"/>
                    <a:pt x="514644" y="1082776"/>
                    <a:pt x="390915" y="1083062"/>
                  </a:cubicBezTo>
                  <a:cubicBezTo>
                    <a:pt x="381961" y="1083062"/>
                    <a:pt x="373103" y="1085824"/>
                    <a:pt x="361482" y="1087729"/>
                  </a:cubicBezTo>
                  <a:cubicBezTo>
                    <a:pt x="362244" y="1103445"/>
                    <a:pt x="362911" y="1116971"/>
                    <a:pt x="363578" y="1131735"/>
                  </a:cubicBezTo>
                  <a:lnTo>
                    <a:pt x="906217" y="1131735"/>
                  </a:lnTo>
                  <a:lnTo>
                    <a:pt x="906217" y="957713"/>
                  </a:lnTo>
                  <a:close/>
                  <a:moveTo>
                    <a:pt x="52968" y="921232"/>
                  </a:moveTo>
                  <a:cubicBezTo>
                    <a:pt x="124977" y="921232"/>
                    <a:pt x="129072" y="880370"/>
                    <a:pt x="128501" y="826744"/>
                  </a:cubicBezTo>
                  <a:cubicBezTo>
                    <a:pt x="126024" y="593667"/>
                    <a:pt x="127453" y="360495"/>
                    <a:pt x="127358" y="127418"/>
                  </a:cubicBezTo>
                  <a:cubicBezTo>
                    <a:pt x="127358" y="106178"/>
                    <a:pt x="127358" y="84937"/>
                    <a:pt x="127358" y="58457"/>
                  </a:cubicBezTo>
                  <a:cubicBezTo>
                    <a:pt x="57254" y="86842"/>
                    <a:pt x="51539" y="140753"/>
                    <a:pt x="51253" y="194951"/>
                  </a:cubicBezTo>
                  <a:cubicBezTo>
                    <a:pt x="50301" y="424884"/>
                    <a:pt x="50682" y="654818"/>
                    <a:pt x="50682" y="884846"/>
                  </a:cubicBezTo>
                  <a:cubicBezTo>
                    <a:pt x="50682" y="897134"/>
                    <a:pt x="52110" y="909326"/>
                    <a:pt x="52872" y="921327"/>
                  </a:cubicBezTo>
                  <a:close/>
                  <a:moveTo>
                    <a:pt x="207939" y="1182789"/>
                  </a:moveTo>
                  <a:lnTo>
                    <a:pt x="303856" y="1182789"/>
                  </a:lnTo>
                  <a:lnTo>
                    <a:pt x="303856" y="1086776"/>
                  </a:lnTo>
                  <a:lnTo>
                    <a:pt x="207939" y="1086776"/>
                  </a:lnTo>
                  <a:lnTo>
                    <a:pt x="207939" y="118278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03FC8493-412F-4B56-9CFC-6189B74AE76A}"/>
                </a:ext>
              </a:extLst>
            </p:cNvPr>
            <p:cNvSpPr/>
            <p:nvPr/>
          </p:nvSpPr>
          <p:spPr>
            <a:xfrm>
              <a:off x="4895765" y="3460495"/>
              <a:ext cx="1029204" cy="1237616"/>
            </a:xfrm>
            <a:custGeom>
              <a:avLst/>
              <a:gdLst>
                <a:gd name="connsiteX0" fmla="*/ 54758 w 1029204"/>
                <a:gd name="connsiteY0" fmla="*/ 146241 h 1237616"/>
                <a:gd name="connsiteX1" fmla="*/ 82000 w 1029204"/>
                <a:gd name="connsiteY1" fmla="*/ 469329 h 1237616"/>
                <a:gd name="connsiteX2" fmla="*/ 134673 w 1029204"/>
                <a:gd name="connsiteY2" fmla="*/ 548767 h 1237616"/>
                <a:gd name="connsiteX3" fmla="*/ 202491 w 1029204"/>
                <a:gd name="connsiteY3" fmla="*/ 540576 h 1237616"/>
                <a:gd name="connsiteX4" fmla="*/ 313838 w 1029204"/>
                <a:gd name="connsiteY4" fmla="*/ 542862 h 1237616"/>
                <a:gd name="connsiteX5" fmla="*/ 370798 w 1029204"/>
                <a:gd name="connsiteY5" fmla="*/ 556101 h 1237616"/>
                <a:gd name="connsiteX6" fmla="*/ 461095 w 1029204"/>
                <a:gd name="connsiteY6" fmla="*/ 446088 h 1237616"/>
                <a:gd name="connsiteX7" fmla="*/ 488050 w 1029204"/>
                <a:gd name="connsiteY7" fmla="*/ 118046 h 1237616"/>
                <a:gd name="connsiteX8" fmla="*/ 444807 w 1029204"/>
                <a:gd name="connsiteY8" fmla="*/ 147098 h 1237616"/>
                <a:gd name="connsiteX9" fmla="*/ 348033 w 1029204"/>
                <a:gd name="connsiteY9" fmla="*/ 122142 h 1237616"/>
                <a:gd name="connsiteX10" fmla="*/ 357939 w 1029204"/>
                <a:gd name="connsiteY10" fmla="*/ 22511 h 1237616"/>
                <a:gd name="connsiteX11" fmla="*/ 457951 w 1029204"/>
                <a:gd name="connsiteY11" fmla="*/ 16320 h 1237616"/>
                <a:gd name="connsiteX12" fmla="*/ 536818 w 1029204"/>
                <a:gd name="connsiteY12" fmla="*/ 179578 h 1237616"/>
                <a:gd name="connsiteX13" fmla="*/ 513958 w 1029204"/>
                <a:gd name="connsiteY13" fmla="*/ 454470 h 1237616"/>
                <a:gd name="connsiteX14" fmla="*/ 370036 w 1029204"/>
                <a:gd name="connsiteY14" fmla="*/ 611061 h 1237616"/>
                <a:gd name="connsiteX15" fmla="*/ 284025 w 1029204"/>
                <a:gd name="connsiteY15" fmla="*/ 719931 h 1237616"/>
                <a:gd name="connsiteX16" fmla="*/ 284215 w 1029204"/>
                <a:gd name="connsiteY16" fmla="*/ 1058069 h 1237616"/>
                <a:gd name="connsiteX17" fmla="*/ 406802 w 1029204"/>
                <a:gd name="connsiteY17" fmla="*/ 1183703 h 1237616"/>
                <a:gd name="connsiteX18" fmla="*/ 778182 w 1029204"/>
                <a:gd name="connsiteY18" fmla="*/ 1183418 h 1237616"/>
                <a:gd name="connsiteX19" fmla="*/ 898768 w 1029204"/>
                <a:gd name="connsiteY19" fmla="*/ 1069785 h 1237616"/>
                <a:gd name="connsiteX20" fmla="*/ 870003 w 1029204"/>
                <a:gd name="connsiteY20" fmla="*/ 1012063 h 1237616"/>
                <a:gd name="connsiteX21" fmla="*/ 827902 w 1029204"/>
                <a:gd name="connsiteY21" fmla="*/ 897096 h 1237616"/>
                <a:gd name="connsiteX22" fmla="*/ 927439 w 1029204"/>
                <a:gd name="connsiteY22" fmla="*/ 823373 h 1237616"/>
                <a:gd name="connsiteX23" fmla="*/ 1025356 w 1029204"/>
                <a:gd name="connsiteY23" fmla="*/ 900049 h 1237616"/>
                <a:gd name="connsiteX24" fmla="*/ 980207 w 1029204"/>
                <a:gd name="connsiteY24" fmla="*/ 1016063 h 1237616"/>
                <a:gd name="connsiteX25" fmla="*/ 953537 w 1029204"/>
                <a:gd name="connsiteY25" fmla="*/ 1062641 h 1237616"/>
                <a:gd name="connsiteX26" fmla="*/ 772943 w 1029204"/>
                <a:gd name="connsiteY26" fmla="*/ 1236758 h 1237616"/>
                <a:gd name="connsiteX27" fmla="*/ 406326 w 1029204"/>
                <a:gd name="connsiteY27" fmla="*/ 1236758 h 1237616"/>
                <a:gd name="connsiteX28" fmla="*/ 230304 w 1029204"/>
                <a:gd name="connsiteY28" fmla="*/ 1059117 h 1237616"/>
                <a:gd name="connsiteX29" fmla="*/ 230494 w 1029204"/>
                <a:gd name="connsiteY29" fmla="*/ 706692 h 1237616"/>
                <a:gd name="connsiteX30" fmla="*/ 159247 w 1029204"/>
                <a:gd name="connsiteY30" fmla="*/ 614585 h 1237616"/>
                <a:gd name="connsiteX31" fmla="*/ 27040 w 1029204"/>
                <a:gd name="connsiteY31" fmla="*/ 451707 h 1237616"/>
                <a:gd name="connsiteX32" fmla="*/ 1323 w 1029204"/>
                <a:gd name="connsiteY32" fmla="*/ 162528 h 1237616"/>
                <a:gd name="connsiteX33" fmla="*/ 35613 w 1029204"/>
                <a:gd name="connsiteY33" fmla="*/ 38989 h 1237616"/>
                <a:gd name="connsiteX34" fmla="*/ 135149 w 1029204"/>
                <a:gd name="connsiteY34" fmla="*/ 8128 h 1237616"/>
                <a:gd name="connsiteX35" fmla="*/ 176964 w 1029204"/>
                <a:gd name="connsiteY35" fmla="*/ 98806 h 1237616"/>
                <a:gd name="connsiteX36" fmla="*/ 88667 w 1029204"/>
                <a:gd name="connsiteY36" fmla="*/ 153861 h 1237616"/>
                <a:gd name="connsiteX37" fmla="*/ 54663 w 1029204"/>
                <a:gd name="connsiteY37" fmla="*/ 146050 h 1237616"/>
                <a:gd name="connsiteX38" fmla="*/ 913246 w 1029204"/>
                <a:gd name="connsiteY38" fmla="*/ 983774 h 1237616"/>
                <a:gd name="connsiteX39" fmla="*/ 936678 w 1029204"/>
                <a:gd name="connsiteY39" fmla="*/ 983964 h 1237616"/>
                <a:gd name="connsiteX40" fmla="*/ 972778 w 1029204"/>
                <a:gd name="connsiteY40" fmla="*/ 926624 h 1237616"/>
                <a:gd name="connsiteX41" fmla="*/ 928391 w 1029204"/>
                <a:gd name="connsiteY41" fmla="*/ 879570 h 1237616"/>
                <a:gd name="connsiteX42" fmla="*/ 878194 w 1029204"/>
                <a:gd name="connsiteY42" fmla="*/ 925100 h 1237616"/>
                <a:gd name="connsiteX43" fmla="*/ 913342 w 1029204"/>
                <a:gd name="connsiteY43" fmla="*/ 983774 h 123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29204" h="1237616">
                  <a:moveTo>
                    <a:pt x="54758" y="146241"/>
                  </a:moveTo>
                  <a:cubicBezTo>
                    <a:pt x="63426" y="257969"/>
                    <a:pt x="68379" y="364172"/>
                    <a:pt x="82000" y="469329"/>
                  </a:cubicBezTo>
                  <a:cubicBezTo>
                    <a:pt x="85714" y="497999"/>
                    <a:pt x="111908" y="527145"/>
                    <a:pt x="134673" y="548767"/>
                  </a:cubicBezTo>
                  <a:cubicBezTo>
                    <a:pt x="154104" y="567150"/>
                    <a:pt x="178678" y="570293"/>
                    <a:pt x="202491" y="540576"/>
                  </a:cubicBezTo>
                  <a:cubicBezTo>
                    <a:pt x="233161" y="502475"/>
                    <a:pt x="281834" y="504190"/>
                    <a:pt x="313838" y="542862"/>
                  </a:cubicBezTo>
                  <a:cubicBezTo>
                    <a:pt x="332412" y="565436"/>
                    <a:pt x="347747" y="564959"/>
                    <a:pt x="370798" y="556101"/>
                  </a:cubicBezTo>
                  <a:cubicBezTo>
                    <a:pt x="422328" y="536480"/>
                    <a:pt x="456808" y="504857"/>
                    <a:pt x="461095" y="446088"/>
                  </a:cubicBezTo>
                  <a:cubicBezTo>
                    <a:pt x="469096" y="338741"/>
                    <a:pt x="478621" y="231489"/>
                    <a:pt x="488050" y="118046"/>
                  </a:cubicBezTo>
                  <a:cubicBezTo>
                    <a:pt x="470048" y="130334"/>
                    <a:pt x="458428" y="141097"/>
                    <a:pt x="444807" y="147098"/>
                  </a:cubicBezTo>
                  <a:cubicBezTo>
                    <a:pt x="406707" y="163957"/>
                    <a:pt x="372131" y="156623"/>
                    <a:pt x="348033" y="122142"/>
                  </a:cubicBezTo>
                  <a:cubicBezTo>
                    <a:pt x="323744" y="87567"/>
                    <a:pt x="328602" y="51276"/>
                    <a:pt x="357939" y="22511"/>
                  </a:cubicBezTo>
                  <a:cubicBezTo>
                    <a:pt x="387752" y="-6731"/>
                    <a:pt x="422899" y="-6064"/>
                    <a:pt x="457951" y="16320"/>
                  </a:cubicBezTo>
                  <a:cubicBezTo>
                    <a:pt x="517768" y="54515"/>
                    <a:pt x="552154" y="98711"/>
                    <a:pt x="536818" y="179578"/>
                  </a:cubicBezTo>
                  <a:cubicBezTo>
                    <a:pt x="519769" y="269399"/>
                    <a:pt x="521102" y="362744"/>
                    <a:pt x="513958" y="454470"/>
                  </a:cubicBezTo>
                  <a:cubicBezTo>
                    <a:pt x="507958" y="531527"/>
                    <a:pt x="455189" y="588582"/>
                    <a:pt x="370036" y="611061"/>
                  </a:cubicBezTo>
                  <a:cubicBezTo>
                    <a:pt x="310504" y="626777"/>
                    <a:pt x="284025" y="660019"/>
                    <a:pt x="284025" y="719931"/>
                  </a:cubicBezTo>
                  <a:cubicBezTo>
                    <a:pt x="284025" y="832612"/>
                    <a:pt x="283549" y="945388"/>
                    <a:pt x="284215" y="1058069"/>
                  </a:cubicBezTo>
                  <a:cubicBezTo>
                    <a:pt x="284692" y="1137793"/>
                    <a:pt x="328792" y="1183227"/>
                    <a:pt x="406802" y="1183703"/>
                  </a:cubicBezTo>
                  <a:cubicBezTo>
                    <a:pt x="530627" y="1184370"/>
                    <a:pt x="654452" y="1184275"/>
                    <a:pt x="778182" y="1183418"/>
                  </a:cubicBezTo>
                  <a:cubicBezTo>
                    <a:pt x="849524" y="1182942"/>
                    <a:pt x="895054" y="1138365"/>
                    <a:pt x="898768" y="1069785"/>
                  </a:cubicBezTo>
                  <a:cubicBezTo>
                    <a:pt x="900197" y="1044258"/>
                    <a:pt x="895435" y="1026827"/>
                    <a:pt x="870003" y="1012063"/>
                  </a:cubicBezTo>
                  <a:cubicBezTo>
                    <a:pt x="827426" y="987203"/>
                    <a:pt x="813901" y="942245"/>
                    <a:pt x="827902" y="897096"/>
                  </a:cubicBezTo>
                  <a:cubicBezTo>
                    <a:pt x="841523" y="853186"/>
                    <a:pt x="882100" y="823087"/>
                    <a:pt x="927439" y="823373"/>
                  </a:cubicBezTo>
                  <a:cubicBezTo>
                    <a:pt x="971539" y="823659"/>
                    <a:pt x="1012402" y="855663"/>
                    <a:pt x="1025356" y="900049"/>
                  </a:cubicBezTo>
                  <a:cubicBezTo>
                    <a:pt x="1037929" y="943388"/>
                    <a:pt x="1018879" y="986441"/>
                    <a:pt x="980207" y="1016063"/>
                  </a:cubicBezTo>
                  <a:cubicBezTo>
                    <a:pt x="966872" y="1026255"/>
                    <a:pt x="954585" y="1046353"/>
                    <a:pt x="953537" y="1062641"/>
                  </a:cubicBezTo>
                  <a:cubicBezTo>
                    <a:pt x="946965" y="1169511"/>
                    <a:pt x="880671" y="1235901"/>
                    <a:pt x="772943" y="1236758"/>
                  </a:cubicBezTo>
                  <a:cubicBezTo>
                    <a:pt x="650737" y="1237806"/>
                    <a:pt x="528532" y="1237996"/>
                    <a:pt x="406326" y="1236758"/>
                  </a:cubicBezTo>
                  <a:cubicBezTo>
                    <a:pt x="301551" y="1235805"/>
                    <a:pt x="230685" y="1163510"/>
                    <a:pt x="230304" y="1059117"/>
                  </a:cubicBezTo>
                  <a:cubicBezTo>
                    <a:pt x="229828" y="941673"/>
                    <a:pt x="229066" y="824135"/>
                    <a:pt x="230494" y="706692"/>
                  </a:cubicBezTo>
                  <a:cubicBezTo>
                    <a:pt x="231161" y="655161"/>
                    <a:pt x="198109" y="628491"/>
                    <a:pt x="159247" y="614585"/>
                  </a:cubicBezTo>
                  <a:cubicBezTo>
                    <a:pt x="68474" y="582105"/>
                    <a:pt x="35041" y="545243"/>
                    <a:pt x="27040" y="451707"/>
                  </a:cubicBezTo>
                  <a:cubicBezTo>
                    <a:pt x="18754" y="355314"/>
                    <a:pt x="11991" y="258636"/>
                    <a:pt x="1323" y="162528"/>
                  </a:cubicBezTo>
                  <a:cubicBezTo>
                    <a:pt x="-3916" y="115284"/>
                    <a:pt x="6181" y="76137"/>
                    <a:pt x="35613" y="38989"/>
                  </a:cubicBezTo>
                  <a:cubicBezTo>
                    <a:pt x="63426" y="3937"/>
                    <a:pt x="98383" y="-8922"/>
                    <a:pt x="135149" y="8128"/>
                  </a:cubicBezTo>
                  <a:cubicBezTo>
                    <a:pt x="170582" y="24606"/>
                    <a:pt x="189251" y="63183"/>
                    <a:pt x="176964" y="98806"/>
                  </a:cubicBezTo>
                  <a:cubicBezTo>
                    <a:pt x="162676" y="140335"/>
                    <a:pt x="132768" y="159290"/>
                    <a:pt x="88667" y="153861"/>
                  </a:cubicBezTo>
                  <a:cubicBezTo>
                    <a:pt x="79333" y="152717"/>
                    <a:pt x="70284" y="149765"/>
                    <a:pt x="54663" y="146050"/>
                  </a:cubicBezTo>
                  <a:close/>
                  <a:moveTo>
                    <a:pt x="913246" y="983774"/>
                  </a:moveTo>
                  <a:cubicBezTo>
                    <a:pt x="921057" y="983774"/>
                    <a:pt x="928867" y="983964"/>
                    <a:pt x="936678" y="983964"/>
                  </a:cubicBezTo>
                  <a:cubicBezTo>
                    <a:pt x="949727" y="964819"/>
                    <a:pt x="973635" y="945102"/>
                    <a:pt x="972778" y="926624"/>
                  </a:cubicBezTo>
                  <a:cubicBezTo>
                    <a:pt x="971920" y="909574"/>
                    <a:pt x="946965" y="884142"/>
                    <a:pt x="928391" y="879570"/>
                  </a:cubicBezTo>
                  <a:cubicBezTo>
                    <a:pt x="899340" y="872331"/>
                    <a:pt x="874099" y="894048"/>
                    <a:pt x="878194" y="925100"/>
                  </a:cubicBezTo>
                  <a:cubicBezTo>
                    <a:pt x="880957" y="945864"/>
                    <a:pt x="901054" y="964343"/>
                    <a:pt x="913342" y="98377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127738B4-255C-4805-8306-AA316036EEDE}"/>
                </a:ext>
              </a:extLst>
            </p:cNvPr>
            <p:cNvSpPr/>
            <p:nvPr/>
          </p:nvSpPr>
          <p:spPr>
            <a:xfrm>
              <a:off x="5705708" y="2162160"/>
              <a:ext cx="993260" cy="811306"/>
            </a:xfrm>
            <a:custGeom>
              <a:avLst/>
              <a:gdLst>
                <a:gd name="connsiteX0" fmla="*/ 544787 w 993260"/>
                <a:gd name="connsiteY0" fmla="*/ 345772 h 811306"/>
                <a:gd name="connsiteX1" fmla="*/ 619463 w 993260"/>
                <a:gd name="connsiteY1" fmla="*/ 397683 h 811306"/>
                <a:gd name="connsiteX2" fmla="*/ 746050 w 993260"/>
                <a:gd name="connsiteY2" fmla="*/ 506459 h 811306"/>
                <a:gd name="connsiteX3" fmla="*/ 935216 w 993260"/>
                <a:gd name="connsiteY3" fmla="*/ 616091 h 811306"/>
                <a:gd name="connsiteX4" fmla="*/ 976460 w 993260"/>
                <a:gd name="connsiteY4" fmla="*/ 762205 h 811306"/>
                <a:gd name="connsiteX5" fmla="*/ 827870 w 993260"/>
                <a:gd name="connsiteY5" fmla="*/ 790304 h 811306"/>
                <a:gd name="connsiteX6" fmla="*/ 682137 w 993260"/>
                <a:gd name="connsiteY6" fmla="*/ 691625 h 811306"/>
                <a:gd name="connsiteX7" fmla="*/ 538024 w 993260"/>
                <a:gd name="connsiteY7" fmla="*/ 592755 h 811306"/>
                <a:gd name="connsiteX8" fmla="*/ 413532 w 993260"/>
                <a:gd name="connsiteY8" fmla="*/ 577706 h 811306"/>
                <a:gd name="connsiteX9" fmla="*/ 399435 w 993260"/>
                <a:gd name="connsiteY9" fmla="*/ 647429 h 811306"/>
                <a:gd name="connsiteX10" fmla="*/ 268276 w 993260"/>
                <a:gd name="connsiteY10" fmla="*/ 725819 h 811306"/>
                <a:gd name="connsiteX11" fmla="*/ 57964 w 993260"/>
                <a:gd name="connsiteY11" fmla="*/ 604947 h 811306"/>
                <a:gd name="connsiteX12" fmla="*/ 46058 w 993260"/>
                <a:gd name="connsiteY12" fmla="*/ 463977 h 811306"/>
                <a:gd name="connsiteX13" fmla="*/ 133878 w 993260"/>
                <a:gd name="connsiteY13" fmla="*/ 350344 h 811306"/>
                <a:gd name="connsiteX14" fmla="*/ 182741 w 993260"/>
                <a:gd name="connsiteY14" fmla="*/ 323198 h 811306"/>
                <a:gd name="connsiteX15" fmla="*/ 179503 w 993260"/>
                <a:gd name="connsiteY15" fmla="*/ 375204 h 811306"/>
                <a:gd name="connsiteX16" fmla="*/ 128925 w 993260"/>
                <a:gd name="connsiteY16" fmla="*/ 465025 h 811306"/>
                <a:gd name="connsiteX17" fmla="*/ 349715 w 993260"/>
                <a:gd name="connsiteY17" fmla="*/ 592946 h 811306"/>
                <a:gd name="connsiteX18" fmla="*/ 529356 w 993260"/>
                <a:gd name="connsiteY18" fmla="*/ 282621 h 811306"/>
                <a:gd name="connsiteX19" fmla="*/ 306471 w 993260"/>
                <a:gd name="connsiteY19" fmla="*/ 153272 h 811306"/>
                <a:gd name="connsiteX20" fmla="*/ 286373 w 993260"/>
                <a:gd name="connsiteY20" fmla="*/ 181751 h 811306"/>
                <a:gd name="connsiteX21" fmla="*/ 249131 w 993260"/>
                <a:gd name="connsiteY21" fmla="*/ 159082 h 811306"/>
                <a:gd name="connsiteX22" fmla="*/ 286373 w 993260"/>
                <a:gd name="connsiteY22" fmla="*/ 36305 h 811306"/>
                <a:gd name="connsiteX23" fmla="*/ 368765 w 993260"/>
                <a:gd name="connsiteY23" fmla="*/ 10682 h 811306"/>
                <a:gd name="connsiteX24" fmla="*/ 628130 w 993260"/>
                <a:gd name="connsiteY24" fmla="*/ 160701 h 811306"/>
                <a:gd name="connsiteX25" fmla="*/ 603937 w 993260"/>
                <a:gd name="connsiteY25" fmla="*/ 295861 h 811306"/>
                <a:gd name="connsiteX26" fmla="*/ 544787 w 993260"/>
                <a:gd name="connsiteY26" fmla="*/ 345677 h 811306"/>
                <a:gd name="connsiteX27" fmla="*/ 558884 w 993260"/>
                <a:gd name="connsiteY27" fmla="*/ 543130 h 811306"/>
                <a:gd name="connsiteX28" fmla="*/ 867017 w 993260"/>
                <a:gd name="connsiteY28" fmla="*/ 751156 h 811306"/>
                <a:gd name="connsiteX29" fmla="*/ 930930 w 993260"/>
                <a:gd name="connsiteY29" fmla="*/ 732963 h 811306"/>
                <a:gd name="connsiteX30" fmla="*/ 914071 w 993260"/>
                <a:gd name="connsiteY30" fmla="*/ 664478 h 811306"/>
                <a:gd name="connsiteX31" fmla="*/ 594317 w 993260"/>
                <a:gd name="connsiteY31" fmla="*/ 483027 h 811306"/>
                <a:gd name="connsiteX32" fmla="*/ 558884 w 993260"/>
                <a:gd name="connsiteY32" fmla="*/ 543130 h 811306"/>
                <a:gd name="connsiteX33" fmla="*/ 337046 w 993260"/>
                <a:gd name="connsiteY33" fmla="*/ 52783 h 811306"/>
                <a:gd name="connsiteX34" fmla="*/ 313901 w 993260"/>
                <a:gd name="connsiteY34" fmla="*/ 97074 h 811306"/>
                <a:gd name="connsiteX35" fmla="*/ 577934 w 993260"/>
                <a:gd name="connsiteY35" fmla="*/ 249284 h 811306"/>
                <a:gd name="connsiteX36" fmla="*/ 600984 w 993260"/>
                <a:gd name="connsiteY36" fmla="*/ 204707 h 811306"/>
                <a:gd name="connsiteX37" fmla="*/ 336951 w 993260"/>
                <a:gd name="connsiteY37" fmla="*/ 52783 h 811306"/>
                <a:gd name="connsiteX38" fmla="*/ 80062 w 993260"/>
                <a:gd name="connsiteY38" fmla="*/ 498267 h 811306"/>
                <a:gd name="connsiteX39" fmla="*/ 56154 w 993260"/>
                <a:gd name="connsiteY39" fmla="*/ 541892 h 811306"/>
                <a:gd name="connsiteX40" fmla="*/ 320378 w 993260"/>
                <a:gd name="connsiteY40" fmla="*/ 694958 h 811306"/>
                <a:gd name="connsiteX41" fmla="*/ 344666 w 993260"/>
                <a:gd name="connsiteY41" fmla="*/ 651239 h 811306"/>
                <a:gd name="connsiteX42" fmla="*/ 80157 w 993260"/>
                <a:gd name="connsiteY42" fmla="*/ 498267 h 811306"/>
                <a:gd name="connsiteX43" fmla="*/ 566694 w 993260"/>
                <a:gd name="connsiteY43" fmla="*/ 423496 h 811306"/>
                <a:gd name="connsiteX44" fmla="*/ 522593 w 993260"/>
                <a:gd name="connsiteY44" fmla="*/ 399302 h 811306"/>
                <a:gd name="connsiteX45" fmla="*/ 447632 w 993260"/>
                <a:gd name="connsiteY45" fmla="*/ 530843 h 811306"/>
                <a:gd name="connsiteX46" fmla="*/ 491447 w 993260"/>
                <a:gd name="connsiteY46" fmla="*/ 554274 h 811306"/>
                <a:gd name="connsiteX47" fmla="*/ 566694 w 993260"/>
                <a:gd name="connsiteY47" fmla="*/ 423496 h 81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93260" h="811306">
                  <a:moveTo>
                    <a:pt x="544787" y="345772"/>
                  </a:moveTo>
                  <a:cubicBezTo>
                    <a:pt x="577743" y="367679"/>
                    <a:pt x="616891" y="379967"/>
                    <a:pt x="619463" y="397683"/>
                  </a:cubicBezTo>
                  <a:cubicBezTo>
                    <a:pt x="630702" y="474074"/>
                    <a:pt x="700711" y="475883"/>
                    <a:pt x="746050" y="506459"/>
                  </a:cubicBezTo>
                  <a:cubicBezTo>
                    <a:pt x="806343" y="547130"/>
                    <a:pt x="872637" y="578753"/>
                    <a:pt x="935216" y="616091"/>
                  </a:cubicBezTo>
                  <a:cubicBezTo>
                    <a:pt x="993509" y="650858"/>
                    <a:pt x="1009130" y="709817"/>
                    <a:pt x="976460" y="762205"/>
                  </a:cubicBezTo>
                  <a:cubicBezTo>
                    <a:pt x="943694" y="814688"/>
                    <a:pt x="884639" y="826784"/>
                    <a:pt x="827870" y="790304"/>
                  </a:cubicBezTo>
                  <a:cubicBezTo>
                    <a:pt x="778530" y="758585"/>
                    <a:pt x="730619" y="724676"/>
                    <a:pt x="682137" y="691625"/>
                  </a:cubicBezTo>
                  <a:cubicBezTo>
                    <a:pt x="634988" y="659430"/>
                    <a:pt x="588030" y="627045"/>
                    <a:pt x="538024" y="592755"/>
                  </a:cubicBezTo>
                  <a:cubicBezTo>
                    <a:pt x="494495" y="644381"/>
                    <a:pt x="461633" y="590755"/>
                    <a:pt x="413532" y="577706"/>
                  </a:cubicBezTo>
                  <a:cubicBezTo>
                    <a:pt x="408389" y="601804"/>
                    <a:pt x="399911" y="624569"/>
                    <a:pt x="399435" y="647429"/>
                  </a:cubicBezTo>
                  <a:cubicBezTo>
                    <a:pt x="397625" y="724962"/>
                    <a:pt x="334094" y="763824"/>
                    <a:pt x="268276" y="725819"/>
                  </a:cubicBezTo>
                  <a:cubicBezTo>
                    <a:pt x="198267" y="685433"/>
                    <a:pt x="129592" y="642380"/>
                    <a:pt x="57964" y="604947"/>
                  </a:cubicBezTo>
                  <a:cubicBezTo>
                    <a:pt x="-22046" y="563132"/>
                    <a:pt x="-12616" y="521222"/>
                    <a:pt x="46058" y="463977"/>
                  </a:cubicBezTo>
                  <a:cubicBezTo>
                    <a:pt x="82157" y="428735"/>
                    <a:pt x="107875" y="390635"/>
                    <a:pt x="133878" y="350344"/>
                  </a:cubicBezTo>
                  <a:cubicBezTo>
                    <a:pt x="145689" y="331961"/>
                    <a:pt x="156262" y="304910"/>
                    <a:pt x="182741" y="323198"/>
                  </a:cubicBezTo>
                  <a:cubicBezTo>
                    <a:pt x="190457" y="328532"/>
                    <a:pt x="186361" y="359583"/>
                    <a:pt x="179503" y="375204"/>
                  </a:cubicBezTo>
                  <a:cubicBezTo>
                    <a:pt x="166454" y="405303"/>
                    <a:pt x="147499" y="432830"/>
                    <a:pt x="128925" y="465025"/>
                  </a:cubicBezTo>
                  <a:cubicBezTo>
                    <a:pt x="202839" y="507887"/>
                    <a:pt x="273705" y="548940"/>
                    <a:pt x="349715" y="592946"/>
                  </a:cubicBezTo>
                  <a:cubicBezTo>
                    <a:pt x="409627" y="489409"/>
                    <a:pt x="468110" y="388444"/>
                    <a:pt x="529356" y="282621"/>
                  </a:cubicBezTo>
                  <a:cubicBezTo>
                    <a:pt x="456490" y="240330"/>
                    <a:pt x="385814" y="199277"/>
                    <a:pt x="306471" y="153272"/>
                  </a:cubicBezTo>
                  <a:cubicBezTo>
                    <a:pt x="300375" y="162320"/>
                    <a:pt x="295898" y="176894"/>
                    <a:pt x="286373" y="181751"/>
                  </a:cubicBezTo>
                  <a:cubicBezTo>
                    <a:pt x="265133" y="192610"/>
                    <a:pt x="244178" y="184514"/>
                    <a:pt x="249131" y="159082"/>
                  </a:cubicBezTo>
                  <a:cubicBezTo>
                    <a:pt x="257322" y="117267"/>
                    <a:pt x="270657" y="76024"/>
                    <a:pt x="286373" y="36305"/>
                  </a:cubicBezTo>
                  <a:cubicBezTo>
                    <a:pt x="301899" y="-2843"/>
                    <a:pt x="334475" y="-8558"/>
                    <a:pt x="368765" y="10682"/>
                  </a:cubicBezTo>
                  <a:cubicBezTo>
                    <a:pt x="455918" y="59450"/>
                    <a:pt x="542691" y="108980"/>
                    <a:pt x="628130" y="160701"/>
                  </a:cubicBezTo>
                  <a:cubicBezTo>
                    <a:pt x="670326" y="186323"/>
                    <a:pt x="655086" y="260333"/>
                    <a:pt x="603937" y="295861"/>
                  </a:cubicBezTo>
                  <a:cubicBezTo>
                    <a:pt x="584411" y="309386"/>
                    <a:pt x="567456" y="326436"/>
                    <a:pt x="544787" y="345677"/>
                  </a:cubicBezTo>
                  <a:close/>
                  <a:moveTo>
                    <a:pt x="558884" y="543130"/>
                  </a:moveTo>
                  <a:cubicBezTo>
                    <a:pt x="662325" y="613901"/>
                    <a:pt x="763004" y="685052"/>
                    <a:pt x="867017" y="751156"/>
                  </a:cubicBezTo>
                  <a:cubicBezTo>
                    <a:pt x="880067" y="759443"/>
                    <a:pt x="917786" y="747536"/>
                    <a:pt x="930930" y="732963"/>
                  </a:cubicBezTo>
                  <a:cubicBezTo>
                    <a:pt x="951790" y="709913"/>
                    <a:pt x="941027" y="680099"/>
                    <a:pt x="914071" y="664478"/>
                  </a:cubicBezTo>
                  <a:cubicBezTo>
                    <a:pt x="808820" y="603518"/>
                    <a:pt x="702616" y="544273"/>
                    <a:pt x="594317" y="483027"/>
                  </a:cubicBezTo>
                  <a:cubicBezTo>
                    <a:pt x="581934" y="504077"/>
                    <a:pt x="571647" y="521413"/>
                    <a:pt x="558884" y="543130"/>
                  </a:cubicBezTo>
                  <a:close/>
                  <a:moveTo>
                    <a:pt x="337046" y="52783"/>
                  </a:moveTo>
                  <a:cubicBezTo>
                    <a:pt x="327902" y="70309"/>
                    <a:pt x="321235" y="82977"/>
                    <a:pt x="313901" y="97074"/>
                  </a:cubicBezTo>
                  <a:cubicBezTo>
                    <a:pt x="403150" y="148509"/>
                    <a:pt x="488684" y="197849"/>
                    <a:pt x="577934" y="249284"/>
                  </a:cubicBezTo>
                  <a:cubicBezTo>
                    <a:pt x="586887" y="231948"/>
                    <a:pt x="593555" y="219089"/>
                    <a:pt x="600984" y="204707"/>
                  </a:cubicBezTo>
                  <a:cubicBezTo>
                    <a:pt x="511544" y="153272"/>
                    <a:pt x="425915" y="103932"/>
                    <a:pt x="336951" y="52783"/>
                  </a:cubicBezTo>
                  <a:close/>
                  <a:moveTo>
                    <a:pt x="80062" y="498267"/>
                  </a:moveTo>
                  <a:cubicBezTo>
                    <a:pt x="70537" y="515603"/>
                    <a:pt x="63965" y="527509"/>
                    <a:pt x="56154" y="541892"/>
                  </a:cubicBezTo>
                  <a:cubicBezTo>
                    <a:pt x="145213" y="593517"/>
                    <a:pt x="231795" y="643714"/>
                    <a:pt x="320378" y="694958"/>
                  </a:cubicBezTo>
                  <a:cubicBezTo>
                    <a:pt x="329903" y="677813"/>
                    <a:pt x="336475" y="665907"/>
                    <a:pt x="344666" y="651239"/>
                  </a:cubicBezTo>
                  <a:cubicBezTo>
                    <a:pt x="256274" y="600089"/>
                    <a:pt x="170549" y="550559"/>
                    <a:pt x="80157" y="498267"/>
                  </a:cubicBezTo>
                  <a:close/>
                  <a:moveTo>
                    <a:pt x="566694" y="423496"/>
                  </a:moveTo>
                  <a:cubicBezTo>
                    <a:pt x="550406" y="414542"/>
                    <a:pt x="537738" y="407589"/>
                    <a:pt x="522593" y="399302"/>
                  </a:cubicBezTo>
                  <a:cubicBezTo>
                    <a:pt x="496400" y="445308"/>
                    <a:pt x="472492" y="487218"/>
                    <a:pt x="447632" y="530843"/>
                  </a:cubicBezTo>
                  <a:cubicBezTo>
                    <a:pt x="464015" y="539606"/>
                    <a:pt x="476302" y="546178"/>
                    <a:pt x="491447" y="554274"/>
                  </a:cubicBezTo>
                  <a:cubicBezTo>
                    <a:pt x="516497" y="510650"/>
                    <a:pt x="540596" y="468740"/>
                    <a:pt x="566694" y="42349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DDBE0D83-6339-4608-9AC0-6E014498768E}"/>
                </a:ext>
              </a:extLst>
            </p:cNvPr>
            <p:cNvSpPr/>
            <p:nvPr/>
          </p:nvSpPr>
          <p:spPr>
            <a:xfrm>
              <a:off x="5590292" y="3034233"/>
              <a:ext cx="1030915" cy="260492"/>
            </a:xfrm>
            <a:custGeom>
              <a:avLst/>
              <a:gdLst>
                <a:gd name="connsiteX0" fmla="*/ 583527 w 1030915"/>
                <a:gd name="connsiteY0" fmla="*/ 208552 h 260492"/>
                <a:gd name="connsiteX1" fmla="*/ 961288 w 1030915"/>
                <a:gd name="connsiteY1" fmla="*/ 208552 h 260492"/>
                <a:gd name="connsiteX2" fmla="*/ 999007 w 1030915"/>
                <a:gd name="connsiteY2" fmla="*/ 209600 h 260492"/>
                <a:gd name="connsiteX3" fmla="*/ 1030916 w 1030915"/>
                <a:gd name="connsiteY3" fmla="*/ 235699 h 260492"/>
                <a:gd name="connsiteX4" fmla="*/ 1001007 w 1030915"/>
                <a:gd name="connsiteY4" fmla="*/ 258559 h 260492"/>
                <a:gd name="connsiteX5" fmla="*/ 972813 w 1030915"/>
                <a:gd name="connsiteY5" fmla="*/ 259606 h 260492"/>
                <a:gd name="connsiteX6" fmla="*/ 63462 w 1030915"/>
                <a:gd name="connsiteY6" fmla="*/ 259606 h 260492"/>
                <a:gd name="connsiteX7" fmla="*/ 978 w 1030915"/>
                <a:gd name="connsiteY7" fmla="*/ 197789 h 260492"/>
                <a:gd name="connsiteX8" fmla="*/ 42507 w 1030915"/>
                <a:gd name="connsiteY8" fmla="*/ 43579 h 260492"/>
                <a:gd name="connsiteX9" fmla="*/ 114420 w 1030915"/>
                <a:gd name="connsiteY9" fmla="*/ 2717 h 260492"/>
                <a:gd name="connsiteX10" fmla="*/ 457130 w 1030915"/>
                <a:gd name="connsiteY10" fmla="*/ 1288 h 260492"/>
                <a:gd name="connsiteX11" fmla="*/ 544950 w 1030915"/>
                <a:gd name="connsiteY11" fmla="*/ 76345 h 260492"/>
                <a:gd name="connsiteX12" fmla="*/ 583431 w 1030915"/>
                <a:gd name="connsiteY12" fmla="*/ 208457 h 260492"/>
                <a:gd name="connsiteX13" fmla="*/ 58890 w 1030915"/>
                <a:gd name="connsiteY13" fmla="*/ 205885 h 260492"/>
                <a:gd name="connsiteX14" fmla="*/ 514089 w 1030915"/>
                <a:gd name="connsiteY14" fmla="*/ 205885 h 260492"/>
                <a:gd name="connsiteX15" fmla="*/ 514089 w 1030915"/>
                <a:gd name="connsiteY15" fmla="*/ 162356 h 260492"/>
                <a:gd name="connsiteX16" fmla="*/ 58890 w 1030915"/>
                <a:gd name="connsiteY16" fmla="*/ 162356 h 260492"/>
                <a:gd name="connsiteX17" fmla="*/ 58890 w 1030915"/>
                <a:gd name="connsiteY17" fmla="*/ 205885 h 260492"/>
                <a:gd name="connsiteX18" fmla="*/ 84512 w 1030915"/>
                <a:gd name="connsiteY18" fmla="*/ 102063 h 260492"/>
                <a:gd name="connsiteX19" fmla="*/ 486372 w 1030915"/>
                <a:gd name="connsiteY19" fmla="*/ 102063 h 260492"/>
                <a:gd name="connsiteX20" fmla="*/ 453415 w 1030915"/>
                <a:gd name="connsiteY20" fmla="*/ 55390 h 260492"/>
                <a:gd name="connsiteX21" fmla="*/ 121088 w 1030915"/>
                <a:gd name="connsiteY21" fmla="*/ 55390 h 260492"/>
                <a:gd name="connsiteX22" fmla="*/ 84512 w 1030915"/>
                <a:gd name="connsiteY22" fmla="*/ 102063 h 26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30915" h="260492">
                  <a:moveTo>
                    <a:pt x="583527" y="208552"/>
                  </a:moveTo>
                  <a:cubicBezTo>
                    <a:pt x="704780" y="208552"/>
                    <a:pt x="832986" y="208552"/>
                    <a:pt x="961288" y="208552"/>
                  </a:cubicBezTo>
                  <a:cubicBezTo>
                    <a:pt x="973956" y="208552"/>
                    <a:pt x="988053" y="205123"/>
                    <a:pt x="999007" y="209600"/>
                  </a:cubicBezTo>
                  <a:cubicBezTo>
                    <a:pt x="1011199" y="214553"/>
                    <a:pt x="1020438" y="226650"/>
                    <a:pt x="1030916" y="235699"/>
                  </a:cubicBezTo>
                  <a:cubicBezTo>
                    <a:pt x="1021010" y="243509"/>
                    <a:pt x="1012152" y="253415"/>
                    <a:pt x="1001007" y="258559"/>
                  </a:cubicBezTo>
                  <a:cubicBezTo>
                    <a:pt x="993102" y="262178"/>
                    <a:pt x="982243" y="259606"/>
                    <a:pt x="972813" y="259606"/>
                  </a:cubicBezTo>
                  <a:cubicBezTo>
                    <a:pt x="669728" y="259606"/>
                    <a:pt x="366642" y="259702"/>
                    <a:pt x="63462" y="259606"/>
                  </a:cubicBezTo>
                  <a:cubicBezTo>
                    <a:pt x="3645" y="259606"/>
                    <a:pt x="8026" y="257797"/>
                    <a:pt x="978" y="197789"/>
                  </a:cubicBezTo>
                  <a:cubicBezTo>
                    <a:pt x="-5880" y="139020"/>
                    <a:pt x="24981" y="93014"/>
                    <a:pt x="42507" y="43579"/>
                  </a:cubicBezTo>
                  <a:cubicBezTo>
                    <a:pt x="49746" y="23386"/>
                    <a:pt x="88989" y="3670"/>
                    <a:pt x="114420" y="2717"/>
                  </a:cubicBezTo>
                  <a:cubicBezTo>
                    <a:pt x="228530" y="-1569"/>
                    <a:pt x="342830" y="241"/>
                    <a:pt x="457130" y="1288"/>
                  </a:cubicBezTo>
                  <a:cubicBezTo>
                    <a:pt x="509898" y="1765"/>
                    <a:pt x="533806" y="26053"/>
                    <a:pt x="544950" y="76345"/>
                  </a:cubicBezTo>
                  <a:cubicBezTo>
                    <a:pt x="554094" y="117589"/>
                    <a:pt x="568382" y="157689"/>
                    <a:pt x="583431" y="208457"/>
                  </a:cubicBezTo>
                  <a:close/>
                  <a:moveTo>
                    <a:pt x="58890" y="205885"/>
                  </a:moveTo>
                  <a:lnTo>
                    <a:pt x="514089" y="205885"/>
                  </a:lnTo>
                  <a:lnTo>
                    <a:pt x="514089" y="162356"/>
                  </a:lnTo>
                  <a:lnTo>
                    <a:pt x="58890" y="162356"/>
                  </a:lnTo>
                  <a:lnTo>
                    <a:pt x="58890" y="205885"/>
                  </a:lnTo>
                  <a:close/>
                  <a:moveTo>
                    <a:pt x="84512" y="102063"/>
                  </a:moveTo>
                  <a:lnTo>
                    <a:pt x="486372" y="102063"/>
                  </a:lnTo>
                  <a:cubicBezTo>
                    <a:pt x="496087" y="69583"/>
                    <a:pt x="485324" y="55295"/>
                    <a:pt x="453415" y="55390"/>
                  </a:cubicBezTo>
                  <a:cubicBezTo>
                    <a:pt x="342639" y="55676"/>
                    <a:pt x="231864" y="55676"/>
                    <a:pt x="121088" y="55390"/>
                  </a:cubicBezTo>
                  <a:cubicBezTo>
                    <a:pt x="90132" y="55390"/>
                    <a:pt x="78035" y="69202"/>
                    <a:pt x="84512" y="1020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07262D2A-3377-417A-95F6-80951777BFD0}"/>
                </a:ext>
              </a:extLst>
            </p:cNvPr>
            <p:cNvSpPr/>
            <p:nvPr/>
          </p:nvSpPr>
          <p:spPr>
            <a:xfrm>
              <a:off x="6571664" y="3589015"/>
              <a:ext cx="593059" cy="492292"/>
            </a:xfrm>
            <a:custGeom>
              <a:avLst/>
              <a:gdLst>
                <a:gd name="connsiteX0" fmla="*/ 296908 w 593059"/>
                <a:gd name="connsiteY0" fmla="*/ 491590 h 492292"/>
                <a:gd name="connsiteX1" fmla="*/ 54306 w 593059"/>
                <a:gd name="connsiteY1" fmla="*/ 492066 h 492292"/>
                <a:gd name="connsiteX2" fmla="*/ 14 w 593059"/>
                <a:gd name="connsiteY2" fmla="*/ 441012 h 492292"/>
                <a:gd name="connsiteX3" fmla="*/ 14 w 593059"/>
                <a:gd name="connsiteY3" fmla="*/ 50868 h 492292"/>
                <a:gd name="connsiteX4" fmla="*/ 48972 w 593059"/>
                <a:gd name="connsiteY4" fmla="*/ 4 h 492292"/>
                <a:gd name="connsiteX5" fmla="*/ 543701 w 593059"/>
                <a:gd name="connsiteY5" fmla="*/ 4 h 492292"/>
                <a:gd name="connsiteX6" fmla="*/ 593040 w 593059"/>
                <a:gd name="connsiteY6" fmla="*/ 50677 h 492292"/>
                <a:gd name="connsiteX7" fmla="*/ 593040 w 593059"/>
                <a:gd name="connsiteY7" fmla="*/ 440821 h 492292"/>
                <a:gd name="connsiteX8" fmla="*/ 539319 w 593059"/>
                <a:gd name="connsiteY8" fmla="*/ 492256 h 492292"/>
                <a:gd name="connsiteX9" fmla="*/ 296717 w 593059"/>
                <a:gd name="connsiteY9" fmla="*/ 491780 h 492292"/>
                <a:gd name="connsiteX10" fmla="*/ 296717 w 593059"/>
                <a:gd name="connsiteY10" fmla="*/ 491494 h 492292"/>
                <a:gd name="connsiteX11" fmla="*/ 54687 w 593059"/>
                <a:gd name="connsiteY11" fmla="*/ 55345 h 492292"/>
                <a:gd name="connsiteX12" fmla="*/ 54687 w 593059"/>
                <a:gd name="connsiteY12" fmla="*/ 433963 h 492292"/>
                <a:gd name="connsiteX13" fmla="*/ 537319 w 593059"/>
                <a:gd name="connsiteY13" fmla="*/ 433963 h 492292"/>
                <a:gd name="connsiteX14" fmla="*/ 537319 w 593059"/>
                <a:gd name="connsiteY14" fmla="*/ 55345 h 492292"/>
                <a:gd name="connsiteX15" fmla="*/ 54687 w 593059"/>
                <a:gd name="connsiteY15" fmla="*/ 55345 h 49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3059" h="492292">
                  <a:moveTo>
                    <a:pt x="296908" y="491590"/>
                  </a:moveTo>
                  <a:cubicBezTo>
                    <a:pt x="216040" y="491590"/>
                    <a:pt x="135173" y="490446"/>
                    <a:pt x="54306" y="492066"/>
                  </a:cubicBezTo>
                  <a:cubicBezTo>
                    <a:pt x="16968" y="492828"/>
                    <a:pt x="-558" y="482255"/>
                    <a:pt x="14" y="441012"/>
                  </a:cubicBezTo>
                  <a:cubicBezTo>
                    <a:pt x="1918" y="310995"/>
                    <a:pt x="1728" y="180884"/>
                    <a:pt x="14" y="50868"/>
                  </a:cubicBezTo>
                  <a:cubicBezTo>
                    <a:pt x="-463" y="14101"/>
                    <a:pt x="11634" y="-186"/>
                    <a:pt x="48972" y="4"/>
                  </a:cubicBezTo>
                  <a:cubicBezTo>
                    <a:pt x="213850" y="1147"/>
                    <a:pt x="378823" y="1147"/>
                    <a:pt x="543701" y="4"/>
                  </a:cubicBezTo>
                  <a:cubicBezTo>
                    <a:pt x="580848" y="-281"/>
                    <a:pt x="593516" y="13720"/>
                    <a:pt x="593040" y="50677"/>
                  </a:cubicBezTo>
                  <a:cubicBezTo>
                    <a:pt x="591421" y="180694"/>
                    <a:pt x="591040" y="310805"/>
                    <a:pt x="593040" y="440821"/>
                  </a:cubicBezTo>
                  <a:cubicBezTo>
                    <a:pt x="593707" y="481969"/>
                    <a:pt x="576943" y="493018"/>
                    <a:pt x="539319" y="492256"/>
                  </a:cubicBezTo>
                  <a:cubicBezTo>
                    <a:pt x="458452" y="490637"/>
                    <a:pt x="377585" y="491780"/>
                    <a:pt x="296717" y="491780"/>
                  </a:cubicBezTo>
                  <a:lnTo>
                    <a:pt x="296717" y="491494"/>
                  </a:lnTo>
                  <a:close/>
                  <a:moveTo>
                    <a:pt x="54687" y="55345"/>
                  </a:moveTo>
                  <a:lnTo>
                    <a:pt x="54687" y="433963"/>
                  </a:lnTo>
                  <a:lnTo>
                    <a:pt x="537319" y="433963"/>
                  </a:lnTo>
                  <a:lnTo>
                    <a:pt x="537319" y="55345"/>
                  </a:lnTo>
                  <a:lnTo>
                    <a:pt x="54687" y="5534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64D7B0F3-67FD-4010-9073-B7EF9E480CAA}"/>
                </a:ext>
              </a:extLst>
            </p:cNvPr>
            <p:cNvSpPr/>
            <p:nvPr/>
          </p:nvSpPr>
          <p:spPr>
            <a:xfrm>
              <a:off x="5493237" y="3557968"/>
              <a:ext cx="633337" cy="328612"/>
            </a:xfrm>
            <a:custGeom>
              <a:avLst/>
              <a:gdLst>
                <a:gd name="connsiteX0" fmla="*/ 357779 w 633337"/>
                <a:gd name="connsiteY0" fmla="*/ 143066 h 328612"/>
                <a:gd name="connsiteX1" fmla="*/ 586284 w 633337"/>
                <a:gd name="connsiteY1" fmla="*/ 144209 h 328612"/>
                <a:gd name="connsiteX2" fmla="*/ 633338 w 633337"/>
                <a:gd name="connsiteY2" fmla="*/ 169069 h 328612"/>
                <a:gd name="connsiteX3" fmla="*/ 587141 w 633337"/>
                <a:gd name="connsiteY3" fmla="*/ 195167 h 328612"/>
                <a:gd name="connsiteX4" fmla="*/ 363685 w 633337"/>
                <a:gd name="connsiteY4" fmla="*/ 195167 h 328612"/>
                <a:gd name="connsiteX5" fmla="*/ 295867 w 633337"/>
                <a:gd name="connsiteY5" fmla="*/ 169831 h 328612"/>
                <a:gd name="connsiteX6" fmla="*/ 268054 w 633337"/>
                <a:gd name="connsiteY6" fmla="*/ 293275 h 328612"/>
                <a:gd name="connsiteX7" fmla="*/ 242146 w 633337"/>
                <a:gd name="connsiteY7" fmla="*/ 328613 h 328612"/>
                <a:gd name="connsiteX8" fmla="*/ 210618 w 633337"/>
                <a:gd name="connsiteY8" fmla="*/ 294227 h 328612"/>
                <a:gd name="connsiteX9" fmla="*/ 182710 w 633337"/>
                <a:gd name="connsiteY9" fmla="*/ 203549 h 328612"/>
                <a:gd name="connsiteX10" fmla="*/ 113177 w 633337"/>
                <a:gd name="connsiteY10" fmla="*/ 210312 h 328612"/>
                <a:gd name="connsiteX11" fmla="*/ 71934 w 633337"/>
                <a:gd name="connsiteY11" fmla="*/ 196501 h 328612"/>
                <a:gd name="connsiteX12" fmla="*/ 20 w 633337"/>
                <a:gd name="connsiteY12" fmla="*/ 168402 h 328612"/>
                <a:gd name="connsiteX13" fmla="*/ 73934 w 633337"/>
                <a:gd name="connsiteY13" fmla="*/ 143351 h 328612"/>
                <a:gd name="connsiteX14" fmla="*/ 102414 w 633337"/>
                <a:gd name="connsiteY14" fmla="*/ 143256 h 328612"/>
                <a:gd name="connsiteX15" fmla="*/ 158707 w 633337"/>
                <a:gd name="connsiteY15" fmla="*/ 108776 h 328612"/>
                <a:gd name="connsiteX16" fmla="*/ 184234 w 633337"/>
                <a:gd name="connsiteY16" fmla="*/ 87344 h 328612"/>
                <a:gd name="connsiteX17" fmla="*/ 211952 w 633337"/>
                <a:gd name="connsiteY17" fmla="*/ 113538 h 328612"/>
                <a:gd name="connsiteX18" fmla="*/ 237002 w 633337"/>
                <a:gd name="connsiteY18" fmla="*/ 193167 h 328612"/>
                <a:gd name="connsiteX19" fmla="*/ 272435 w 633337"/>
                <a:gd name="connsiteY19" fmla="*/ 35624 h 328612"/>
                <a:gd name="connsiteX20" fmla="*/ 303106 w 633337"/>
                <a:gd name="connsiteY20" fmla="*/ 0 h 328612"/>
                <a:gd name="connsiteX21" fmla="*/ 329109 w 633337"/>
                <a:gd name="connsiteY21" fmla="*/ 34576 h 328612"/>
                <a:gd name="connsiteX22" fmla="*/ 357970 w 633337"/>
                <a:gd name="connsiteY22" fmla="*/ 142970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3337" h="328612">
                  <a:moveTo>
                    <a:pt x="357779" y="143066"/>
                  </a:moveTo>
                  <a:cubicBezTo>
                    <a:pt x="437504" y="143066"/>
                    <a:pt x="511989" y="141542"/>
                    <a:pt x="586284" y="144209"/>
                  </a:cubicBezTo>
                  <a:cubicBezTo>
                    <a:pt x="602286" y="144780"/>
                    <a:pt x="617621" y="160401"/>
                    <a:pt x="633338" y="169069"/>
                  </a:cubicBezTo>
                  <a:cubicBezTo>
                    <a:pt x="618002" y="178213"/>
                    <a:pt x="602858" y="194596"/>
                    <a:pt x="587141" y="195167"/>
                  </a:cubicBezTo>
                  <a:cubicBezTo>
                    <a:pt x="512751" y="197930"/>
                    <a:pt x="438075" y="198311"/>
                    <a:pt x="363685" y="195167"/>
                  </a:cubicBezTo>
                  <a:cubicBezTo>
                    <a:pt x="341587" y="194215"/>
                    <a:pt x="320060" y="179261"/>
                    <a:pt x="295867" y="169831"/>
                  </a:cubicBezTo>
                  <a:cubicBezTo>
                    <a:pt x="288342" y="204311"/>
                    <a:pt x="279960" y="249269"/>
                    <a:pt x="268054" y="293275"/>
                  </a:cubicBezTo>
                  <a:cubicBezTo>
                    <a:pt x="264530" y="306419"/>
                    <a:pt x="251099" y="316897"/>
                    <a:pt x="242146" y="328613"/>
                  </a:cubicBezTo>
                  <a:cubicBezTo>
                    <a:pt x="231287" y="317278"/>
                    <a:pt x="216238" y="307753"/>
                    <a:pt x="210618" y="294227"/>
                  </a:cubicBezTo>
                  <a:cubicBezTo>
                    <a:pt x="199093" y="266795"/>
                    <a:pt x="192711" y="237173"/>
                    <a:pt x="182710" y="203549"/>
                  </a:cubicBezTo>
                  <a:cubicBezTo>
                    <a:pt x="159850" y="239078"/>
                    <a:pt x="138895" y="253460"/>
                    <a:pt x="113177" y="210312"/>
                  </a:cubicBezTo>
                  <a:cubicBezTo>
                    <a:pt x="107462" y="200787"/>
                    <a:pt x="86317" y="200120"/>
                    <a:pt x="71934" y="196501"/>
                  </a:cubicBezTo>
                  <a:cubicBezTo>
                    <a:pt x="45931" y="189929"/>
                    <a:pt x="-1123" y="213170"/>
                    <a:pt x="20" y="168402"/>
                  </a:cubicBezTo>
                  <a:cubicBezTo>
                    <a:pt x="1163" y="124587"/>
                    <a:pt x="47741" y="149352"/>
                    <a:pt x="73934" y="143351"/>
                  </a:cubicBezTo>
                  <a:cubicBezTo>
                    <a:pt x="82983" y="141256"/>
                    <a:pt x="93080" y="141923"/>
                    <a:pt x="102414" y="143256"/>
                  </a:cubicBezTo>
                  <a:cubicBezTo>
                    <a:pt x="131084" y="147447"/>
                    <a:pt x="150611" y="140399"/>
                    <a:pt x="158707" y="108776"/>
                  </a:cubicBezTo>
                  <a:cubicBezTo>
                    <a:pt x="161088" y="99441"/>
                    <a:pt x="177757" y="85630"/>
                    <a:pt x="184234" y="87344"/>
                  </a:cubicBezTo>
                  <a:cubicBezTo>
                    <a:pt x="195188" y="90297"/>
                    <a:pt x="206903" y="102394"/>
                    <a:pt x="211952" y="113538"/>
                  </a:cubicBezTo>
                  <a:cubicBezTo>
                    <a:pt x="221381" y="134588"/>
                    <a:pt x="226239" y="157639"/>
                    <a:pt x="237002" y="193167"/>
                  </a:cubicBezTo>
                  <a:cubicBezTo>
                    <a:pt x="250528" y="130969"/>
                    <a:pt x="259291" y="82772"/>
                    <a:pt x="272435" y="35624"/>
                  </a:cubicBezTo>
                  <a:cubicBezTo>
                    <a:pt x="276245" y="22003"/>
                    <a:pt x="292533" y="11811"/>
                    <a:pt x="303106" y="0"/>
                  </a:cubicBezTo>
                  <a:cubicBezTo>
                    <a:pt x="311964" y="11430"/>
                    <a:pt x="324823" y="21622"/>
                    <a:pt x="329109" y="34576"/>
                  </a:cubicBezTo>
                  <a:cubicBezTo>
                    <a:pt x="340444" y="68961"/>
                    <a:pt x="348064" y="104680"/>
                    <a:pt x="357970" y="14297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B89FE4DE-4511-4362-BC1D-3B370D2732B4}"/>
                </a:ext>
              </a:extLst>
            </p:cNvPr>
            <p:cNvSpPr/>
            <p:nvPr/>
          </p:nvSpPr>
          <p:spPr>
            <a:xfrm>
              <a:off x="4948088" y="2817131"/>
              <a:ext cx="521547" cy="602857"/>
            </a:xfrm>
            <a:custGeom>
              <a:avLst/>
              <a:gdLst>
                <a:gd name="connsiteX0" fmla="*/ 140261 w 521547"/>
                <a:gd name="connsiteY0" fmla="*/ 140190 h 602857"/>
                <a:gd name="connsiteX1" fmla="*/ 208270 w 521547"/>
                <a:gd name="connsiteY1" fmla="*/ 80659 h 602857"/>
                <a:gd name="connsiteX2" fmla="*/ 249132 w 521547"/>
                <a:gd name="connsiteY2" fmla="*/ 60561 h 602857"/>
                <a:gd name="connsiteX3" fmla="*/ 329523 w 521547"/>
                <a:gd name="connsiteY3" fmla="*/ 25605 h 602857"/>
                <a:gd name="connsiteX4" fmla="*/ 375529 w 521547"/>
                <a:gd name="connsiteY4" fmla="*/ 11222 h 602857"/>
                <a:gd name="connsiteX5" fmla="*/ 427250 w 521547"/>
                <a:gd name="connsiteY5" fmla="*/ 22461 h 602857"/>
                <a:gd name="connsiteX6" fmla="*/ 486971 w 521547"/>
                <a:gd name="connsiteY6" fmla="*/ 8079 h 602857"/>
                <a:gd name="connsiteX7" fmla="*/ 521547 w 521547"/>
                <a:gd name="connsiteY7" fmla="*/ 22842 h 602857"/>
                <a:gd name="connsiteX8" fmla="*/ 498782 w 521547"/>
                <a:gd name="connsiteY8" fmla="*/ 55989 h 602857"/>
                <a:gd name="connsiteX9" fmla="*/ 376100 w 521547"/>
                <a:gd name="connsiteY9" fmla="*/ 92565 h 602857"/>
                <a:gd name="connsiteX10" fmla="*/ 261610 w 521547"/>
                <a:gd name="connsiteY10" fmla="*/ 137904 h 602857"/>
                <a:gd name="connsiteX11" fmla="*/ 93208 w 521547"/>
                <a:gd name="connsiteY11" fmla="*/ 540717 h 602857"/>
                <a:gd name="connsiteX12" fmla="*/ 102257 w 521547"/>
                <a:gd name="connsiteY12" fmla="*/ 572244 h 602857"/>
                <a:gd name="connsiteX13" fmla="*/ 86540 w 521547"/>
                <a:gd name="connsiteY13" fmla="*/ 602058 h 602857"/>
                <a:gd name="connsiteX14" fmla="*/ 58823 w 521547"/>
                <a:gd name="connsiteY14" fmla="*/ 591866 h 602857"/>
                <a:gd name="connsiteX15" fmla="*/ 16722 w 521547"/>
                <a:gd name="connsiteY15" fmla="*/ 556147 h 602857"/>
                <a:gd name="connsiteX16" fmla="*/ 11579 w 521547"/>
                <a:gd name="connsiteY16" fmla="*/ 512046 h 602857"/>
                <a:gd name="connsiteX17" fmla="*/ 4625 w 521547"/>
                <a:gd name="connsiteY17" fmla="*/ 419178 h 602857"/>
                <a:gd name="connsiteX18" fmla="*/ 5864 w 521547"/>
                <a:gd name="connsiteY18" fmla="*/ 379458 h 602857"/>
                <a:gd name="connsiteX19" fmla="*/ 28724 w 521547"/>
                <a:gd name="connsiteY19" fmla="*/ 281732 h 602857"/>
                <a:gd name="connsiteX20" fmla="*/ 46250 w 521547"/>
                <a:gd name="connsiteY20" fmla="*/ 245727 h 602857"/>
                <a:gd name="connsiteX21" fmla="*/ 101780 w 521547"/>
                <a:gd name="connsiteY21" fmla="*/ 161812 h 602857"/>
                <a:gd name="connsiteX22" fmla="*/ 129117 w 521547"/>
                <a:gd name="connsiteY22" fmla="*/ 128665 h 602857"/>
                <a:gd name="connsiteX23" fmla="*/ 140261 w 521547"/>
                <a:gd name="connsiteY23" fmla="*/ 140286 h 60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1547" h="602857">
                  <a:moveTo>
                    <a:pt x="140261" y="140190"/>
                  </a:moveTo>
                  <a:cubicBezTo>
                    <a:pt x="170456" y="130856"/>
                    <a:pt x="205412" y="129903"/>
                    <a:pt x="208270" y="80659"/>
                  </a:cubicBezTo>
                  <a:cubicBezTo>
                    <a:pt x="208746" y="72658"/>
                    <a:pt x="238083" y="57037"/>
                    <a:pt x="249132" y="60561"/>
                  </a:cubicBezTo>
                  <a:cubicBezTo>
                    <a:pt x="292947" y="74468"/>
                    <a:pt x="315426" y="66657"/>
                    <a:pt x="329523" y="25605"/>
                  </a:cubicBezTo>
                  <a:cubicBezTo>
                    <a:pt x="338096" y="554"/>
                    <a:pt x="361241" y="-9638"/>
                    <a:pt x="375529" y="11222"/>
                  </a:cubicBezTo>
                  <a:cubicBezTo>
                    <a:pt x="392864" y="36558"/>
                    <a:pt x="408390" y="27224"/>
                    <a:pt x="427250" y="22461"/>
                  </a:cubicBezTo>
                  <a:cubicBezTo>
                    <a:pt x="447157" y="17413"/>
                    <a:pt x="466874" y="9412"/>
                    <a:pt x="486971" y="8079"/>
                  </a:cubicBezTo>
                  <a:cubicBezTo>
                    <a:pt x="498116" y="7317"/>
                    <a:pt x="510022" y="17604"/>
                    <a:pt x="521547" y="22842"/>
                  </a:cubicBezTo>
                  <a:cubicBezTo>
                    <a:pt x="514118" y="34272"/>
                    <a:pt x="509069" y="52275"/>
                    <a:pt x="498782" y="55989"/>
                  </a:cubicBezTo>
                  <a:cubicBezTo>
                    <a:pt x="458682" y="70467"/>
                    <a:pt x="416486" y="78945"/>
                    <a:pt x="376100" y="92565"/>
                  </a:cubicBezTo>
                  <a:cubicBezTo>
                    <a:pt x="337238" y="105615"/>
                    <a:pt x="298091" y="119426"/>
                    <a:pt x="261610" y="137904"/>
                  </a:cubicBezTo>
                  <a:cubicBezTo>
                    <a:pt x="101018" y="219057"/>
                    <a:pt x="38915" y="369267"/>
                    <a:pt x="93208" y="540717"/>
                  </a:cubicBezTo>
                  <a:cubicBezTo>
                    <a:pt x="96542" y="551289"/>
                    <a:pt x="103304" y="562148"/>
                    <a:pt x="102257" y="572244"/>
                  </a:cubicBezTo>
                  <a:cubicBezTo>
                    <a:pt x="101114" y="583008"/>
                    <a:pt x="94922" y="596247"/>
                    <a:pt x="86540" y="602058"/>
                  </a:cubicBezTo>
                  <a:cubicBezTo>
                    <a:pt x="81778" y="605392"/>
                    <a:pt x="67109" y="597581"/>
                    <a:pt x="58823" y="591866"/>
                  </a:cubicBezTo>
                  <a:cubicBezTo>
                    <a:pt x="43678" y="581389"/>
                    <a:pt x="26342" y="571006"/>
                    <a:pt x="16722" y="556147"/>
                  </a:cubicBezTo>
                  <a:cubicBezTo>
                    <a:pt x="9293" y="544622"/>
                    <a:pt x="5102" y="521762"/>
                    <a:pt x="11579" y="512046"/>
                  </a:cubicBezTo>
                  <a:cubicBezTo>
                    <a:pt x="34629" y="477471"/>
                    <a:pt x="33486" y="449658"/>
                    <a:pt x="4625" y="419178"/>
                  </a:cubicBezTo>
                  <a:cubicBezTo>
                    <a:pt x="-2137" y="412034"/>
                    <a:pt x="-1280" y="385364"/>
                    <a:pt x="5864" y="379458"/>
                  </a:cubicBezTo>
                  <a:cubicBezTo>
                    <a:pt x="39487" y="351455"/>
                    <a:pt x="46345" y="321737"/>
                    <a:pt x="28724" y="281732"/>
                  </a:cubicBezTo>
                  <a:cubicBezTo>
                    <a:pt x="25009" y="273445"/>
                    <a:pt x="36439" y="249823"/>
                    <a:pt x="46250" y="245727"/>
                  </a:cubicBezTo>
                  <a:cubicBezTo>
                    <a:pt x="84731" y="229440"/>
                    <a:pt x="105400" y="206484"/>
                    <a:pt x="101780" y="161812"/>
                  </a:cubicBezTo>
                  <a:cubicBezTo>
                    <a:pt x="100923" y="151620"/>
                    <a:pt x="119497" y="139809"/>
                    <a:pt x="129117" y="128665"/>
                  </a:cubicBezTo>
                  <a:cubicBezTo>
                    <a:pt x="132832" y="132570"/>
                    <a:pt x="136547" y="136476"/>
                    <a:pt x="140261" y="14028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CDB32B65-92E0-48E3-9AAB-42872C5C2B5F}"/>
                </a:ext>
              </a:extLst>
            </p:cNvPr>
            <p:cNvSpPr/>
            <p:nvPr/>
          </p:nvSpPr>
          <p:spPr>
            <a:xfrm>
              <a:off x="6737127" y="2807208"/>
              <a:ext cx="473167" cy="612266"/>
            </a:xfrm>
            <a:custGeom>
              <a:avLst/>
              <a:gdLst>
                <a:gd name="connsiteX0" fmla="*/ 79724 w 473167"/>
                <a:gd name="connsiteY0" fmla="*/ 190 h 612266"/>
                <a:gd name="connsiteX1" fmla="*/ 169450 w 473167"/>
                <a:gd name="connsiteY1" fmla="*/ 47625 h 612266"/>
                <a:gd name="connsiteX2" fmla="*/ 214789 w 473167"/>
                <a:gd name="connsiteY2" fmla="*/ 67151 h 612266"/>
                <a:gd name="connsiteX3" fmla="*/ 276892 w 473167"/>
                <a:gd name="connsiteY3" fmla="*/ 102584 h 612266"/>
                <a:gd name="connsiteX4" fmla="*/ 314039 w 473167"/>
                <a:gd name="connsiteY4" fmla="*/ 126206 h 612266"/>
                <a:gd name="connsiteX5" fmla="*/ 366903 w 473167"/>
                <a:gd name="connsiteY5" fmla="*/ 177260 h 612266"/>
                <a:gd name="connsiteX6" fmla="*/ 400812 w 473167"/>
                <a:gd name="connsiteY6" fmla="*/ 216122 h 612266"/>
                <a:gd name="connsiteX7" fmla="*/ 434054 w 473167"/>
                <a:gd name="connsiteY7" fmla="*/ 279463 h 612266"/>
                <a:gd name="connsiteX8" fmla="*/ 449866 w 473167"/>
                <a:gd name="connsiteY8" fmla="*/ 323755 h 612266"/>
                <a:gd name="connsiteX9" fmla="*/ 464058 w 473167"/>
                <a:gd name="connsiteY9" fmla="*/ 396430 h 612266"/>
                <a:gd name="connsiteX10" fmla="*/ 470440 w 473167"/>
                <a:gd name="connsiteY10" fmla="*/ 438912 h 612266"/>
                <a:gd name="connsiteX11" fmla="*/ 465392 w 473167"/>
                <a:gd name="connsiteY11" fmla="*/ 520827 h 612266"/>
                <a:gd name="connsiteX12" fmla="*/ 423196 w 473167"/>
                <a:gd name="connsiteY12" fmla="*/ 581311 h 612266"/>
                <a:gd name="connsiteX13" fmla="*/ 384334 w 473167"/>
                <a:gd name="connsiteY13" fmla="*/ 612267 h 612266"/>
                <a:gd name="connsiteX14" fmla="*/ 375952 w 473167"/>
                <a:gd name="connsiteY14" fmla="*/ 562547 h 612266"/>
                <a:gd name="connsiteX15" fmla="*/ 395478 w 473167"/>
                <a:gd name="connsiteY15" fmla="*/ 455390 h 612266"/>
                <a:gd name="connsiteX16" fmla="*/ 238316 w 473167"/>
                <a:gd name="connsiteY16" fmla="*/ 163640 h 612266"/>
                <a:gd name="connsiteX17" fmla="*/ 36195 w 473167"/>
                <a:gd name="connsiteY17" fmla="*/ 82582 h 612266"/>
                <a:gd name="connsiteX18" fmla="*/ 0 w 473167"/>
                <a:gd name="connsiteY18" fmla="*/ 51816 h 612266"/>
                <a:gd name="connsiteX19" fmla="*/ 35338 w 473167"/>
                <a:gd name="connsiteY19" fmla="*/ 28194 h 612266"/>
                <a:gd name="connsiteX20" fmla="*/ 79724 w 473167"/>
                <a:gd name="connsiteY20" fmla="*/ 0 h 61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3167" h="612266">
                  <a:moveTo>
                    <a:pt x="79724" y="190"/>
                  </a:moveTo>
                  <a:cubicBezTo>
                    <a:pt x="85344" y="51721"/>
                    <a:pt x="127254" y="72295"/>
                    <a:pt x="169450" y="47625"/>
                  </a:cubicBezTo>
                  <a:cubicBezTo>
                    <a:pt x="193834" y="33433"/>
                    <a:pt x="210598" y="41624"/>
                    <a:pt x="214789" y="67151"/>
                  </a:cubicBezTo>
                  <a:cubicBezTo>
                    <a:pt x="221266" y="107252"/>
                    <a:pt x="240697" y="113348"/>
                    <a:pt x="276892" y="102584"/>
                  </a:cubicBezTo>
                  <a:cubicBezTo>
                    <a:pt x="286703" y="99631"/>
                    <a:pt x="313658" y="117253"/>
                    <a:pt x="314039" y="126206"/>
                  </a:cubicBezTo>
                  <a:cubicBezTo>
                    <a:pt x="315659" y="162877"/>
                    <a:pt x="335947" y="175831"/>
                    <a:pt x="366903" y="177260"/>
                  </a:cubicBezTo>
                  <a:cubicBezTo>
                    <a:pt x="394335" y="178498"/>
                    <a:pt x="398050" y="190690"/>
                    <a:pt x="400812" y="216122"/>
                  </a:cubicBezTo>
                  <a:cubicBezTo>
                    <a:pt x="403193" y="238125"/>
                    <a:pt x="423291" y="257937"/>
                    <a:pt x="434054" y="279463"/>
                  </a:cubicBezTo>
                  <a:cubicBezTo>
                    <a:pt x="441198" y="293846"/>
                    <a:pt x="454533" y="313373"/>
                    <a:pt x="449866" y="323755"/>
                  </a:cubicBezTo>
                  <a:cubicBezTo>
                    <a:pt x="436340" y="353759"/>
                    <a:pt x="437198" y="374332"/>
                    <a:pt x="464058" y="396430"/>
                  </a:cubicBezTo>
                  <a:cubicBezTo>
                    <a:pt x="472726" y="403574"/>
                    <a:pt x="475964" y="435197"/>
                    <a:pt x="470440" y="438912"/>
                  </a:cubicBezTo>
                  <a:cubicBezTo>
                    <a:pt x="422910" y="471011"/>
                    <a:pt x="444817" y="499396"/>
                    <a:pt x="465392" y="520827"/>
                  </a:cubicBezTo>
                  <a:cubicBezTo>
                    <a:pt x="449866" y="543497"/>
                    <a:pt x="438245" y="563880"/>
                    <a:pt x="423196" y="581311"/>
                  </a:cubicBezTo>
                  <a:cubicBezTo>
                    <a:pt x="412623" y="593693"/>
                    <a:pt x="397383" y="602075"/>
                    <a:pt x="384334" y="612267"/>
                  </a:cubicBezTo>
                  <a:cubicBezTo>
                    <a:pt x="381286" y="595693"/>
                    <a:pt x="374047" y="578549"/>
                    <a:pt x="375952" y="562547"/>
                  </a:cubicBezTo>
                  <a:cubicBezTo>
                    <a:pt x="380333" y="526542"/>
                    <a:pt x="393668" y="491395"/>
                    <a:pt x="395478" y="455390"/>
                  </a:cubicBezTo>
                  <a:cubicBezTo>
                    <a:pt x="401955" y="327279"/>
                    <a:pt x="354425" y="223933"/>
                    <a:pt x="238316" y="163640"/>
                  </a:cubicBezTo>
                  <a:cubicBezTo>
                    <a:pt x="174212" y="130302"/>
                    <a:pt x="103251" y="110490"/>
                    <a:pt x="36195" y="82582"/>
                  </a:cubicBezTo>
                  <a:cubicBezTo>
                    <a:pt x="22288" y="76771"/>
                    <a:pt x="12002" y="62294"/>
                    <a:pt x="0" y="51816"/>
                  </a:cubicBezTo>
                  <a:cubicBezTo>
                    <a:pt x="11811" y="43910"/>
                    <a:pt x="23432" y="35909"/>
                    <a:pt x="35338" y="28194"/>
                  </a:cubicBezTo>
                  <a:cubicBezTo>
                    <a:pt x="48578" y="19526"/>
                    <a:pt x="62103" y="11144"/>
                    <a:pt x="7972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2FAD4AF3-318A-4900-A7ED-9C334EA08FB9}"/>
                </a:ext>
              </a:extLst>
            </p:cNvPr>
            <p:cNvSpPr/>
            <p:nvPr/>
          </p:nvSpPr>
          <p:spPr>
            <a:xfrm>
              <a:off x="5614550" y="4182706"/>
              <a:ext cx="413375" cy="368719"/>
            </a:xfrm>
            <a:custGeom>
              <a:avLst/>
              <a:gdLst>
                <a:gd name="connsiteX0" fmla="*/ 189032 w 413375"/>
                <a:gd name="connsiteY0" fmla="*/ 7 h 368719"/>
                <a:gd name="connsiteX1" fmla="*/ 399439 w 413375"/>
                <a:gd name="connsiteY1" fmla="*/ 132499 h 368719"/>
                <a:gd name="connsiteX2" fmla="*/ 348004 w 413375"/>
                <a:gd name="connsiteY2" fmla="*/ 354051 h 368719"/>
                <a:gd name="connsiteX3" fmla="*/ 295807 w 413375"/>
                <a:gd name="connsiteY3" fmla="*/ 368719 h 368719"/>
                <a:gd name="connsiteX4" fmla="*/ 312857 w 413375"/>
                <a:gd name="connsiteY4" fmla="*/ 318237 h 368719"/>
                <a:gd name="connsiteX5" fmla="*/ 324573 w 413375"/>
                <a:gd name="connsiteY5" fmla="*/ 107068 h 368719"/>
                <a:gd name="connsiteX6" fmla="*/ 127215 w 413375"/>
                <a:gd name="connsiteY6" fmla="*/ 73254 h 368719"/>
                <a:gd name="connsiteX7" fmla="*/ 71303 w 413375"/>
                <a:gd name="connsiteY7" fmla="*/ 277089 h 368719"/>
                <a:gd name="connsiteX8" fmla="*/ 77875 w 413375"/>
                <a:gd name="connsiteY8" fmla="*/ 289471 h 368719"/>
                <a:gd name="connsiteX9" fmla="*/ 71113 w 413375"/>
                <a:gd name="connsiteY9" fmla="*/ 334810 h 368719"/>
                <a:gd name="connsiteX10" fmla="*/ 33775 w 413375"/>
                <a:gd name="connsiteY10" fmla="*/ 314141 h 368719"/>
                <a:gd name="connsiteX11" fmla="*/ 24440 w 413375"/>
                <a:gd name="connsiteY11" fmla="*/ 111068 h 368719"/>
                <a:gd name="connsiteX12" fmla="*/ 188842 w 413375"/>
                <a:gd name="connsiteY12" fmla="*/ 7 h 36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3375" h="368719">
                  <a:moveTo>
                    <a:pt x="189032" y="7"/>
                  </a:moveTo>
                  <a:cubicBezTo>
                    <a:pt x="293807" y="-660"/>
                    <a:pt x="366578" y="48870"/>
                    <a:pt x="399439" y="132499"/>
                  </a:cubicBezTo>
                  <a:cubicBezTo>
                    <a:pt x="429538" y="209080"/>
                    <a:pt x="410203" y="299282"/>
                    <a:pt x="348004" y="354051"/>
                  </a:cubicBezTo>
                  <a:cubicBezTo>
                    <a:pt x="335812" y="364814"/>
                    <a:pt x="313429" y="364147"/>
                    <a:pt x="295807" y="368719"/>
                  </a:cubicBezTo>
                  <a:cubicBezTo>
                    <a:pt x="301237" y="351670"/>
                    <a:pt x="301808" y="330143"/>
                    <a:pt x="312857" y="318237"/>
                  </a:cubicBezTo>
                  <a:cubicBezTo>
                    <a:pt x="371436" y="255467"/>
                    <a:pt x="377341" y="172600"/>
                    <a:pt x="324573" y="107068"/>
                  </a:cubicBezTo>
                  <a:cubicBezTo>
                    <a:pt x="277424" y="48489"/>
                    <a:pt x="191509" y="33725"/>
                    <a:pt x="127215" y="73254"/>
                  </a:cubicBezTo>
                  <a:cubicBezTo>
                    <a:pt x="57397" y="116212"/>
                    <a:pt x="34346" y="200032"/>
                    <a:pt x="71303" y="277089"/>
                  </a:cubicBezTo>
                  <a:cubicBezTo>
                    <a:pt x="73399" y="281375"/>
                    <a:pt x="78256" y="285566"/>
                    <a:pt x="77875" y="289471"/>
                  </a:cubicBezTo>
                  <a:cubicBezTo>
                    <a:pt x="76447" y="304616"/>
                    <a:pt x="73494" y="319666"/>
                    <a:pt x="71113" y="334810"/>
                  </a:cubicBezTo>
                  <a:cubicBezTo>
                    <a:pt x="58349" y="328143"/>
                    <a:pt x="40537" y="324714"/>
                    <a:pt x="33775" y="314141"/>
                  </a:cubicBezTo>
                  <a:cubicBezTo>
                    <a:pt x="-8135" y="248895"/>
                    <a:pt x="-10802" y="179648"/>
                    <a:pt x="24440" y="111068"/>
                  </a:cubicBezTo>
                  <a:cubicBezTo>
                    <a:pt x="61683" y="38773"/>
                    <a:pt x="122929" y="2197"/>
                    <a:pt x="188842" y="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AA1D1E20-A4E6-437C-AE52-7638E269BB72}"/>
                </a:ext>
              </a:extLst>
            </p:cNvPr>
            <p:cNvSpPr/>
            <p:nvPr/>
          </p:nvSpPr>
          <p:spPr>
            <a:xfrm>
              <a:off x="6677405" y="4155766"/>
              <a:ext cx="409194" cy="51961"/>
            </a:xfrm>
            <a:custGeom>
              <a:avLst/>
              <a:gdLst>
                <a:gd name="connsiteX0" fmla="*/ 205454 w 409194"/>
                <a:gd name="connsiteY0" fmla="*/ 562 h 51961"/>
                <a:gd name="connsiteX1" fmla="*/ 371285 w 409194"/>
                <a:gd name="connsiteY1" fmla="*/ 1705 h 51961"/>
                <a:gd name="connsiteX2" fmla="*/ 409194 w 409194"/>
                <a:gd name="connsiteY2" fmla="*/ 26089 h 51961"/>
                <a:gd name="connsiteX3" fmla="*/ 371189 w 409194"/>
                <a:gd name="connsiteY3" fmla="*/ 50569 h 51961"/>
                <a:gd name="connsiteX4" fmla="*/ 34766 w 409194"/>
                <a:gd name="connsiteY4" fmla="*/ 50569 h 51961"/>
                <a:gd name="connsiteX5" fmla="*/ 0 w 409194"/>
                <a:gd name="connsiteY5" fmla="*/ 28566 h 51961"/>
                <a:gd name="connsiteX6" fmla="*/ 34957 w 409194"/>
                <a:gd name="connsiteY6" fmla="*/ 1705 h 51961"/>
                <a:gd name="connsiteX7" fmla="*/ 205454 w 409194"/>
                <a:gd name="connsiteY7" fmla="*/ 372 h 5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194" h="51961">
                  <a:moveTo>
                    <a:pt x="205454" y="562"/>
                  </a:moveTo>
                  <a:cubicBezTo>
                    <a:pt x="260699" y="562"/>
                    <a:pt x="316135" y="-1057"/>
                    <a:pt x="371285" y="1705"/>
                  </a:cubicBezTo>
                  <a:cubicBezTo>
                    <a:pt x="384239" y="2372"/>
                    <a:pt x="396526" y="17612"/>
                    <a:pt x="409194" y="26089"/>
                  </a:cubicBezTo>
                  <a:cubicBezTo>
                    <a:pt x="396526" y="34662"/>
                    <a:pt x="383953" y="50378"/>
                    <a:pt x="371189" y="50569"/>
                  </a:cubicBezTo>
                  <a:cubicBezTo>
                    <a:pt x="259080" y="52474"/>
                    <a:pt x="146876" y="52378"/>
                    <a:pt x="34766" y="50569"/>
                  </a:cubicBezTo>
                  <a:cubicBezTo>
                    <a:pt x="23051" y="50378"/>
                    <a:pt x="11621" y="36281"/>
                    <a:pt x="0" y="28566"/>
                  </a:cubicBezTo>
                  <a:cubicBezTo>
                    <a:pt x="11621" y="19136"/>
                    <a:pt x="22860" y="2277"/>
                    <a:pt x="34957" y="1705"/>
                  </a:cubicBezTo>
                  <a:cubicBezTo>
                    <a:pt x="91726" y="-1152"/>
                    <a:pt x="148590" y="467"/>
                    <a:pt x="205454" y="37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D8B378D3-55C2-4DAD-8D0D-82D65E5F5C16}"/>
                </a:ext>
              </a:extLst>
            </p:cNvPr>
            <p:cNvSpPr/>
            <p:nvPr/>
          </p:nvSpPr>
          <p:spPr>
            <a:xfrm>
              <a:off x="5782922" y="3879627"/>
              <a:ext cx="128714" cy="243363"/>
            </a:xfrm>
            <a:custGeom>
              <a:avLst/>
              <a:gdLst>
                <a:gd name="connsiteX0" fmla="*/ 44853 w 128714"/>
                <a:gd name="connsiteY0" fmla="*/ 155162 h 243363"/>
                <a:gd name="connsiteX1" fmla="*/ 18279 w 128714"/>
                <a:gd name="connsiteY1" fmla="*/ 88583 h 243363"/>
                <a:gd name="connsiteX2" fmla="*/ 70285 w 128714"/>
                <a:gd name="connsiteY2" fmla="*/ 20765 h 243363"/>
                <a:gd name="connsiteX3" fmla="*/ 118672 w 128714"/>
                <a:gd name="connsiteY3" fmla="*/ 0 h 243363"/>
                <a:gd name="connsiteX4" fmla="*/ 109433 w 128714"/>
                <a:gd name="connsiteY4" fmla="*/ 53816 h 243363"/>
                <a:gd name="connsiteX5" fmla="*/ 85144 w 128714"/>
                <a:gd name="connsiteY5" fmla="*/ 88487 h 243363"/>
                <a:gd name="connsiteX6" fmla="*/ 106861 w 128714"/>
                <a:gd name="connsiteY6" fmla="*/ 160973 h 243363"/>
                <a:gd name="connsiteX7" fmla="*/ 48759 w 128714"/>
                <a:gd name="connsiteY7" fmla="*/ 236029 h 243363"/>
                <a:gd name="connsiteX8" fmla="*/ 8373 w 128714"/>
                <a:gd name="connsiteY8" fmla="*/ 243364 h 243363"/>
                <a:gd name="connsiteX9" fmla="*/ 9706 w 128714"/>
                <a:gd name="connsiteY9" fmla="*/ 205359 h 243363"/>
                <a:gd name="connsiteX10" fmla="*/ 44853 w 128714"/>
                <a:gd name="connsiteY10" fmla="*/ 155067 h 24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714" h="243363">
                  <a:moveTo>
                    <a:pt x="44853" y="155162"/>
                  </a:moveTo>
                  <a:cubicBezTo>
                    <a:pt x="-7915" y="135636"/>
                    <a:pt x="-10487" y="128397"/>
                    <a:pt x="18279" y="88583"/>
                  </a:cubicBezTo>
                  <a:cubicBezTo>
                    <a:pt x="34947" y="65437"/>
                    <a:pt x="50092" y="40481"/>
                    <a:pt x="70285" y="20765"/>
                  </a:cubicBezTo>
                  <a:cubicBezTo>
                    <a:pt x="82001" y="9334"/>
                    <a:pt x="102289" y="6667"/>
                    <a:pt x="118672" y="0"/>
                  </a:cubicBezTo>
                  <a:cubicBezTo>
                    <a:pt x="115815" y="18002"/>
                    <a:pt x="115338" y="36862"/>
                    <a:pt x="109433" y="53816"/>
                  </a:cubicBezTo>
                  <a:cubicBezTo>
                    <a:pt x="105051" y="66484"/>
                    <a:pt x="93717" y="76676"/>
                    <a:pt x="85144" y="88487"/>
                  </a:cubicBezTo>
                  <a:cubicBezTo>
                    <a:pt x="137627" y="108299"/>
                    <a:pt x="139913" y="116491"/>
                    <a:pt x="106861" y="160973"/>
                  </a:cubicBezTo>
                  <a:cubicBezTo>
                    <a:pt x="88002" y="186404"/>
                    <a:pt x="70571" y="213360"/>
                    <a:pt x="48759" y="236029"/>
                  </a:cubicBezTo>
                  <a:cubicBezTo>
                    <a:pt x="41043" y="244030"/>
                    <a:pt x="22184" y="241268"/>
                    <a:pt x="8373" y="243364"/>
                  </a:cubicBezTo>
                  <a:cubicBezTo>
                    <a:pt x="8563" y="230600"/>
                    <a:pt x="4848" y="216027"/>
                    <a:pt x="9706" y="205359"/>
                  </a:cubicBezTo>
                  <a:cubicBezTo>
                    <a:pt x="17517" y="188500"/>
                    <a:pt x="31042" y="174212"/>
                    <a:pt x="44853" y="15506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9FCB300A-E87E-4032-956A-16B0BF7AFEB6}"/>
                </a:ext>
              </a:extLst>
            </p:cNvPr>
            <p:cNvSpPr/>
            <p:nvPr/>
          </p:nvSpPr>
          <p:spPr>
            <a:xfrm>
              <a:off x="5937694" y="3954248"/>
              <a:ext cx="188976" cy="198810"/>
            </a:xfrm>
            <a:custGeom>
              <a:avLst/>
              <a:gdLst>
                <a:gd name="connsiteX0" fmla="*/ 125254 w 188976"/>
                <a:gd name="connsiteY0" fmla="*/ 75303 h 198810"/>
                <a:gd name="connsiteX1" fmla="*/ 119634 w 188976"/>
                <a:gd name="connsiteY1" fmla="*/ 150169 h 198810"/>
                <a:gd name="connsiteX2" fmla="*/ 42577 w 188976"/>
                <a:gd name="connsiteY2" fmla="*/ 196556 h 198810"/>
                <a:gd name="connsiteX3" fmla="*/ 0 w 188976"/>
                <a:gd name="connsiteY3" fmla="*/ 195508 h 198810"/>
                <a:gd name="connsiteX4" fmla="*/ 16669 w 188976"/>
                <a:gd name="connsiteY4" fmla="*/ 153503 h 198810"/>
                <a:gd name="connsiteX5" fmla="*/ 59722 w 188976"/>
                <a:gd name="connsiteY5" fmla="*/ 125118 h 198810"/>
                <a:gd name="connsiteX6" fmla="*/ 37052 w 188976"/>
                <a:gd name="connsiteY6" fmla="*/ 80446 h 198810"/>
                <a:gd name="connsiteX7" fmla="*/ 75724 w 188976"/>
                <a:gd name="connsiteY7" fmla="*/ 43870 h 198810"/>
                <a:gd name="connsiteX8" fmla="*/ 144304 w 188976"/>
                <a:gd name="connsiteY8" fmla="*/ 1770 h 198810"/>
                <a:gd name="connsiteX9" fmla="*/ 188976 w 188976"/>
                <a:gd name="connsiteY9" fmla="*/ 5961 h 198810"/>
                <a:gd name="connsiteX10" fmla="*/ 171641 w 188976"/>
                <a:gd name="connsiteY10" fmla="*/ 44251 h 198810"/>
                <a:gd name="connsiteX11" fmla="*/ 125254 w 188976"/>
                <a:gd name="connsiteY11" fmla="*/ 75207 h 1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8976" h="198810">
                  <a:moveTo>
                    <a:pt x="125254" y="75303"/>
                  </a:moveTo>
                  <a:cubicBezTo>
                    <a:pt x="165830" y="115213"/>
                    <a:pt x="165164" y="121404"/>
                    <a:pt x="119634" y="150169"/>
                  </a:cubicBezTo>
                  <a:cubicBezTo>
                    <a:pt x="94202" y="166171"/>
                    <a:pt x="69533" y="183983"/>
                    <a:pt x="42577" y="196556"/>
                  </a:cubicBezTo>
                  <a:cubicBezTo>
                    <a:pt x="31052" y="201890"/>
                    <a:pt x="14383" y="196175"/>
                    <a:pt x="0" y="195508"/>
                  </a:cubicBezTo>
                  <a:cubicBezTo>
                    <a:pt x="5239" y="181221"/>
                    <a:pt x="7239" y="164171"/>
                    <a:pt x="16669" y="153503"/>
                  </a:cubicBezTo>
                  <a:cubicBezTo>
                    <a:pt x="27623" y="141121"/>
                    <a:pt x="45053" y="134358"/>
                    <a:pt x="59722" y="125118"/>
                  </a:cubicBezTo>
                  <a:cubicBezTo>
                    <a:pt x="51054" y="109212"/>
                    <a:pt x="33814" y="91876"/>
                    <a:pt x="37052" y="80446"/>
                  </a:cubicBezTo>
                  <a:cubicBezTo>
                    <a:pt x="41243" y="65682"/>
                    <a:pt x="61055" y="54348"/>
                    <a:pt x="75724" y="43870"/>
                  </a:cubicBezTo>
                  <a:cubicBezTo>
                    <a:pt x="97631" y="28344"/>
                    <a:pt x="119825" y="12057"/>
                    <a:pt x="144304" y="1770"/>
                  </a:cubicBezTo>
                  <a:cubicBezTo>
                    <a:pt x="156496" y="-3374"/>
                    <a:pt x="173927" y="4151"/>
                    <a:pt x="188976" y="5961"/>
                  </a:cubicBezTo>
                  <a:cubicBezTo>
                    <a:pt x="183452" y="18915"/>
                    <a:pt x="180689" y="34631"/>
                    <a:pt x="171641" y="44251"/>
                  </a:cubicBezTo>
                  <a:cubicBezTo>
                    <a:pt x="160020" y="56443"/>
                    <a:pt x="143161" y="63682"/>
                    <a:pt x="125254" y="752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8DA39699-AC70-48D0-BC92-AEA1E1C71586}"/>
                </a:ext>
              </a:extLst>
            </p:cNvPr>
            <p:cNvSpPr/>
            <p:nvPr/>
          </p:nvSpPr>
          <p:spPr>
            <a:xfrm>
              <a:off x="5609026" y="3893248"/>
              <a:ext cx="117322" cy="266795"/>
            </a:xfrm>
            <a:custGeom>
              <a:avLst/>
              <a:gdLst>
                <a:gd name="connsiteX0" fmla="*/ 60349 w 117322"/>
                <a:gd name="connsiteY0" fmla="*/ 97060 h 266795"/>
                <a:gd name="connsiteX1" fmla="*/ 115118 w 117322"/>
                <a:gd name="connsiteY1" fmla="*/ 144780 h 266795"/>
                <a:gd name="connsiteX2" fmla="*/ 96258 w 117322"/>
                <a:gd name="connsiteY2" fmla="*/ 242221 h 266795"/>
                <a:gd name="connsiteX3" fmla="*/ 68064 w 117322"/>
                <a:gd name="connsiteY3" fmla="*/ 266795 h 266795"/>
                <a:gd name="connsiteX4" fmla="*/ 48347 w 117322"/>
                <a:gd name="connsiteY4" fmla="*/ 235648 h 266795"/>
                <a:gd name="connsiteX5" fmla="*/ 54158 w 117322"/>
                <a:gd name="connsiteY5" fmla="*/ 175165 h 266795"/>
                <a:gd name="connsiteX6" fmla="*/ 2342 w 117322"/>
                <a:gd name="connsiteY6" fmla="*/ 122206 h 266795"/>
                <a:gd name="connsiteX7" fmla="*/ 21106 w 117322"/>
                <a:gd name="connsiteY7" fmla="*/ 24670 h 266795"/>
                <a:gd name="connsiteX8" fmla="*/ 49109 w 117322"/>
                <a:gd name="connsiteY8" fmla="*/ 0 h 266795"/>
                <a:gd name="connsiteX9" fmla="*/ 68731 w 117322"/>
                <a:gd name="connsiteY9" fmla="*/ 32575 h 266795"/>
                <a:gd name="connsiteX10" fmla="*/ 60349 w 117322"/>
                <a:gd name="connsiteY10" fmla="*/ 97060 h 266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322" h="266795">
                  <a:moveTo>
                    <a:pt x="60349" y="97060"/>
                  </a:moveTo>
                  <a:cubicBezTo>
                    <a:pt x="114451" y="89916"/>
                    <a:pt x="122166" y="96869"/>
                    <a:pt x="115118" y="144780"/>
                  </a:cubicBezTo>
                  <a:cubicBezTo>
                    <a:pt x="110260" y="177546"/>
                    <a:pt x="105212" y="210502"/>
                    <a:pt x="96258" y="242221"/>
                  </a:cubicBezTo>
                  <a:cubicBezTo>
                    <a:pt x="93401" y="252222"/>
                    <a:pt x="77875" y="258699"/>
                    <a:pt x="68064" y="266795"/>
                  </a:cubicBezTo>
                  <a:cubicBezTo>
                    <a:pt x="61111" y="256413"/>
                    <a:pt x="49205" y="246412"/>
                    <a:pt x="48347" y="235648"/>
                  </a:cubicBezTo>
                  <a:cubicBezTo>
                    <a:pt x="46823" y="215836"/>
                    <a:pt x="51872" y="195548"/>
                    <a:pt x="54158" y="175165"/>
                  </a:cubicBezTo>
                  <a:cubicBezTo>
                    <a:pt x="1865" y="178594"/>
                    <a:pt x="-4707" y="172307"/>
                    <a:pt x="2342" y="122206"/>
                  </a:cubicBezTo>
                  <a:cubicBezTo>
                    <a:pt x="6914" y="89440"/>
                    <a:pt x="12152" y="56483"/>
                    <a:pt x="21106" y="24670"/>
                  </a:cubicBezTo>
                  <a:cubicBezTo>
                    <a:pt x="23963" y="14668"/>
                    <a:pt x="39394" y="8096"/>
                    <a:pt x="49109" y="0"/>
                  </a:cubicBezTo>
                  <a:cubicBezTo>
                    <a:pt x="56063" y="10858"/>
                    <a:pt x="68064" y="21336"/>
                    <a:pt x="68731" y="32575"/>
                  </a:cubicBezTo>
                  <a:cubicBezTo>
                    <a:pt x="69779" y="52388"/>
                    <a:pt x="63968" y="72580"/>
                    <a:pt x="60349" y="9706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6B40D46A-2B7D-4AD9-BC36-BBF29061DBE6}"/>
                </a:ext>
              </a:extLst>
            </p:cNvPr>
            <p:cNvSpPr/>
            <p:nvPr/>
          </p:nvSpPr>
          <p:spPr>
            <a:xfrm>
              <a:off x="6782389" y="4259532"/>
              <a:ext cx="200387" cy="51664"/>
            </a:xfrm>
            <a:custGeom>
              <a:avLst/>
              <a:gdLst>
                <a:gd name="connsiteX0" fmla="*/ 98947 w 200387"/>
                <a:gd name="connsiteY0" fmla="*/ 50816 h 51664"/>
                <a:gd name="connsiteX1" fmla="*/ 23413 w 200387"/>
                <a:gd name="connsiteY1" fmla="*/ 49578 h 51664"/>
                <a:gd name="connsiteX2" fmla="*/ 77 w 200387"/>
                <a:gd name="connsiteY2" fmla="*/ 22527 h 51664"/>
                <a:gd name="connsiteX3" fmla="*/ 23699 w 200387"/>
                <a:gd name="connsiteY3" fmla="*/ 1572 h 51664"/>
                <a:gd name="connsiteX4" fmla="*/ 174956 w 200387"/>
                <a:gd name="connsiteY4" fmla="*/ 1572 h 51664"/>
                <a:gd name="connsiteX5" fmla="*/ 200388 w 200387"/>
                <a:gd name="connsiteY5" fmla="*/ 23193 h 51664"/>
                <a:gd name="connsiteX6" fmla="*/ 174480 w 200387"/>
                <a:gd name="connsiteY6" fmla="*/ 49482 h 51664"/>
                <a:gd name="connsiteX7" fmla="*/ 98947 w 200387"/>
                <a:gd name="connsiteY7" fmla="*/ 50816 h 5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387" h="51664">
                  <a:moveTo>
                    <a:pt x="98947" y="50816"/>
                  </a:moveTo>
                  <a:cubicBezTo>
                    <a:pt x="73705" y="50816"/>
                    <a:pt x="48083" y="53388"/>
                    <a:pt x="23413" y="49578"/>
                  </a:cubicBezTo>
                  <a:cubicBezTo>
                    <a:pt x="13984" y="48149"/>
                    <a:pt x="3220" y="33290"/>
                    <a:pt x="77" y="22527"/>
                  </a:cubicBezTo>
                  <a:cubicBezTo>
                    <a:pt x="-1257" y="17859"/>
                    <a:pt x="15031" y="1953"/>
                    <a:pt x="23699" y="1572"/>
                  </a:cubicBezTo>
                  <a:cubicBezTo>
                    <a:pt x="74086" y="-524"/>
                    <a:pt x="124569" y="-524"/>
                    <a:pt x="174956" y="1572"/>
                  </a:cubicBezTo>
                  <a:cubicBezTo>
                    <a:pt x="183719" y="1953"/>
                    <a:pt x="191911" y="15669"/>
                    <a:pt x="200388" y="23193"/>
                  </a:cubicBezTo>
                  <a:cubicBezTo>
                    <a:pt x="191815" y="32433"/>
                    <a:pt x="184195" y="48054"/>
                    <a:pt x="174480" y="49482"/>
                  </a:cubicBezTo>
                  <a:cubicBezTo>
                    <a:pt x="149810" y="53292"/>
                    <a:pt x="124188" y="50721"/>
                    <a:pt x="98947" y="5081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8FC639B1-8C9C-4965-8A97-69158ACEED8C}"/>
              </a:ext>
            </a:extLst>
          </p:cNvPr>
          <p:cNvSpPr txBox="1"/>
          <p:nvPr/>
        </p:nvSpPr>
        <p:spPr>
          <a:xfrm>
            <a:off x="681757" y="1680043"/>
            <a:ext cx="654252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>
                <a:solidFill>
                  <a:srgbClr val="3CC8C7"/>
                </a:solidFill>
                <a:cs typeface="Arial" panose="020B0604020202020204" pitchFamily="34" charset="0"/>
              </a:rPr>
              <a:t>Dermatology</a:t>
            </a:r>
            <a:r>
              <a:rPr lang="en-GB" altLang="ko-KR" sz="280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GB" altLang="ko-KR" sz="2800">
                <a:cs typeface="Arial" panose="020B0604020202020204" pitchFamily="34" charset="0"/>
              </a:rPr>
              <a:t>Layout</a:t>
            </a:r>
          </a:p>
          <a:p>
            <a:r>
              <a:rPr lang="en-GB" altLang="ko-KR" sz="2800">
                <a:solidFill>
                  <a:srgbClr val="2DAEB2"/>
                </a:solidFill>
                <a:cs typeface="Arial" panose="020B0604020202020204" pitchFamily="34" charset="0"/>
              </a:rPr>
              <a:t>Clean Text </a:t>
            </a:r>
            <a:r>
              <a:rPr lang="en-GB" altLang="ko-KR" sz="2800">
                <a:cs typeface="Arial" panose="020B0604020202020204" pitchFamily="34" charset="0"/>
              </a:rPr>
              <a:t>Slide for your Presentation</a:t>
            </a:r>
            <a:endParaRPr lang="ko-KR" altLang="en-US" sz="2800">
              <a:cs typeface="Arial" pitchFamily="34" charset="0"/>
            </a:endParaRPr>
          </a:p>
        </p:txBody>
      </p:sp>
      <p:grpSp>
        <p:nvGrpSpPr>
          <p:cNvPr id="100" name="Group 24">
            <a:extLst>
              <a:ext uri="{FF2B5EF4-FFF2-40B4-BE49-F238E27FC236}">
                <a16:creationId xmlns:a16="http://schemas.microsoft.com/office/drawing/2014/main" id="{FE4CA529-4A2B-435E-92C3-ECCB1D190999}"/>
              </a:ext>
            </a:extLst>
          </p:cNvPr>
          <p:cNvGrpSpPr/>
          <p:nvPr/>
        </p:nvGrpSpPr>
        <p:grpSpPr>
          <a:xfrm>
            <a:off x="4391460" y="4990648"/>
            <a:ext cx="2265248" cy="1366510"/>
            <a:chOff x="395534" y="3558339"/>
            <a:chExt cx="3972999" cy="1701639"/>
          </a:xfrm>
          <a:noFill/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A34F70A-4012-491A-838C-174C3EA7748C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DDBAEC4-CE5E-4AEF-B134-2C12DDD0299C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09C6CC37-94D6-451E-BF6F-C8A79FEEF0E2}"/>
              </a:ext>
            </a:extLst>
          </p:cNvPr>
          <p:cNvSpPr txBox="1"/>
          <p:nvPr/>
        </p:nvSpPr>
        <p:spPr>
          <a:xfrm>
            <a:off x="2365407" y="3837674"/>
            <a:ext cx="44795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>
                <a:cs typeface="Arial" panose="020B0604020202020204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400" b="1"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FEB6120-4345-48AD-AD34-E77D7C286503}"/>
              </a:ext>
            </a:extLst>
          </p:cNvPr>
          <p:cNvSpPr txBox="1"/>
          <p:nvPr/>
        </p:nvSpPr>
        <p:spPr>
          <a:xfrm>
            <a:off x="681757" y="3837674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>
                <a:solidFill>
                  <a:srgbClr val="2DAEB2"/>
                </a:solidFill>
                <a:cs typeface="Arial" panose="020B0604020202020204" pitchFamily="34" charset="0"/>
              </a:rPr>
              <a:t>$350</a:t>
            </a:r>
            <a:endParaRPr lang="ko-KR" altLang="en-US" sz="4800" b="1">
              <a:solidFill>
                <a:srgbClr val="2DAEB2"/>
              </a:solidFill>
              <a:cs typeface="Arial" pitchFamily="34" charset="0"/>
            </a:endParaRPr>
          </a:p>
        </p:txBody>
      </p:sp>
      <p:grpSp>
        <p:nvGrpSpPr>
          <p:cNvPr id="105" name="Group 24">
            <a:extLst>
              <a:ext uri="{FF2B5EF4-FFF2-40B4-BE49-F238E27FC236}">
                <a16:creationId xmlns:a16="http://schemas.microsoft.com/office/drawing/2014/main" id="{D0F9D43D-0A6A-4592-8866-EB058A32BEA1}"/>
              </a:ext>
            </a:extLst>
          </p:cNvPr>
          <p:cNvGrpSpPr/>
          <p:nvPr/>
        </p:nvGrpSpPr>
        <p:grpSpPr>
          <a:xfrm>
            <a:off x="1075784" y="4990648"/>
            <a:ext cx="2265248" cy="1366510"/>
            <a:chOff x="395534" y="3558339"/>
            <a:chExt cx="3972999" cy="1701639"/>
          </a:xfrm>
          <a:noFill/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BADF38D-16E0-440D-93F1-C3E301B403B0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B22D558-B9AE-483C-9C82-ED853D27C4E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5A5D4D3D-F44B-43C7-B604-170A30415970}"/>
              </a:ext>
            </a:extLst>
          </p:cNvPr>
          <p:cNvSpPr txBox="1"/>
          <p:nvPr/>
        </p:nvSpPr>
        <p:spPr>
          <a:xfrm>
            <a:off x="681757" y="2947014"/>
            <a:ext cx="6163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1F0A8A4-9179-D854-A720-50A95EFD8C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699" y="131379"/>
            <a:ext cx="11573197" cy="724247"/>
          </a:xfrm>
        </p:spPr>
        <p:txBody>
          <a:bodyPr/>
          <a:lstStyle/>
          <a:p>
            <a:pPr algn="l"/>
            <a:r>
              <a:rPr lang="en-US" sz="4400">
                <a:latin typeface="Cinzel Decorative" panose="00000500000000000000" pitchFamily="2" charset="0"/>
              </a:rPr>
              <a:t>Infographic Style</a:t>
            </a:r>
          </a:p>
        </p:txBody>
      </p:sp>
      <p:sp>
        <p:nvSpPr>
          <p:cNvPr id="31" name="TextBox 50">
            <a:extLst>
              <a:ext uri="{FF2B5EF4-FFF2-40B4-BE49-F238E27FC236}">
                <a16:creationId xmlns:a16="http://schemas.microsoft.com/office/drawing/2014/main" id="{DCFC933A-489F-61F4-A96E-F777E5A725C1}"/>
              </a:ext>
            </a:extLst>
          </p:cNvPr>
          <p:cNvSpPr txBox="1"/>
          <p:nvPr/>
        </p:nvSpPr>
        <p:spPr>
          <a:xfrm>
            <a:off x="385057" y="799584"/>
            <a:ext cx="527578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spc="300">
                <a:solidFill>
                  <a:schemeClr val="bg1"/>
                </a:solidFill>
                <a:cs typeface="Arial" panose="020B0604020202020204" pitchFamily="34" charset="0"/>
              </a:rPr>
              <a:t>FREE DERMATOLOGY PRESENTATION</a:t>
            </a:r>
            <a:endParaRPr lang="ko-KR" altLang="en-US" sz="1600" spc="3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2" name="Heart 17">
            <a:extLst>
              <a:ext uri="{FF2B5EF4-FFF2-40B4-BE49-F238E27FC236}">
                <a16:creationId xmlns:a16="http://schemas.microsoft.com/office/drawing/2014/main" id="{19D12CC0-0DFD-35B9-3F01-1C92C0D5457F}"/>
              </a:ext>
            </a:extLst>
          </p:cNvPr>
          <p:cNvSpPr/>
          <p:nvPr/>
        </p:nvSpPr>
        <p:spPr>
          <a:xfrm>
            <a:off x="2558141" y="4770002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Block Arc 11">
            <a:extLst>
              <a:ext uri="{FF2B5EF4-FFF2-40B4-BE49-F238E27FC236}">
                <a16:creationId xmlns:a16="http://schemas.microsoft.com/office/drawing/2014/main" id="{67951D40-DA2E-991F-B574-5B3FCFCF73B8}"/>
              </a:ext>
            </a:extLst>
          </p:cNvPr>
          <p:cNvSpPr/>
          <p:nvPr/>
        </p:nvSpPr>
        <p:spPr>
          <a:xfrm rot="10800000">
            <a:off x="5778500" y="470248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2D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ver and End Slide Master">
  <a:themeElements>
    <a:clrScheme name="ALLPPT-4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6D67"/>
      </a:accent1>
      <a:accent2>
        <a:srgbClr val="78D7D7"/>
      </a:accent2>
      <a:accent3>
        <a:srgbClr val="55B0DA"/>
      </a:accent3>
      <a:accent4>
        <a:srgbClr val="356C84"/>
      </a:accent4>
      <a:accent5>
        <a:srgbClr val="2B5A67"/>
      </a:accent5>
      <a:accent6>
        <a:srgbClr val="2B2A3A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Arial"/>
      </a:majorFont>
      <a:minorFont>
        <a:latin typeface="Arial"/>
        <a:ea typeface="맑은 고딕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6D67"/>
      </a:accent1>
      <a:accent2>
        <a:srgbClr val="78D7D7"/>
      </a:accent2>
      <a:accent3>
        <a:srgbClr val="55B0DA"/>
      </a:accent3>
      <a:accent4>
        <a:srgbClr val="356C84"/>
      </a:accent4>
      <a:accent5>
        <a:srgbClr val="2B5A67"/>
      </a:accent5>
      <a:accent6>
        <a:srgbClr val="2B2A3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5149</TotalTime>
  <Words>1925</Words>
  <Application>Microsoft Office PowerPoint</Application>
  <PresentationFormat>Panorámica</PresentationFormat>
  <Paragraphs>311</Paragraphs>
  <Slides>26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41" baseType="lpstr">
      <vt:lpstr>Anaheim</vt:lpstr>
      <vt:lpstr>Arial</vt:lpstr>
      <vt:lpstr>Arial (Títulos)</vt:lpstr>
      <vt:lpstr>Bahnschrift</vt:lpstr>
      <vt:lpstr>Barlow</vt:lpstr>
      <vt:lpstr>Calibri</vt:lpstr>
      <vt:lpstr>Cinzel Decorative</vt:lpstr>
      <vt:lpstr>DM Sans</vt:lpstr>
      <vt:lpstr>Inter SemiBold</vt:lpstr>
      <vt:lpstr>Raleway</vt:lpstr>
      <vt:lpstr>Roboto</vt:lpstr>
      <vt:lpstr>Source Sans Pro</vt:lpstr>
      <vt:lpstr>Wingdings</vt:lpstr>
      <vt:lpstr>Cover and End Slide Master</vt:lpstr>
      <vt:lpstr>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del Día Mundial de la Ética Médica,</dc:title>
  <dc:creator>Grym</dc:creator>
  <cp:lastModifiedBy>Franklin</cp:lastModifiedBy>
  <cp:revision>108</cp:revision>
  <dcterms:created xsi:type="dcterms:W3CDTF">2020-01-20T05:08:25Z</dcterms:created>
  <dcterms:modified xsi:type="dcterms:W3CDTF">2023-09-19T18:02:10Z</dcterms:modified>
  <cp:category>slidesppt.net</cp:category>
</cp:coreProperties>
</file>