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8"/>
  </p:notesMasterIdLst>
  <p:sldIdLst>
    <p:sldId id="438" r:id="rId4"/>
    <p:sldId id="284" r:id="rId5"/>
    <p:sldId id="286" r:id="rId6"/>
    <p:sldId id="417" r:id="rId7"/>
    <p:sldId id="421" r:id="rId8"/>
    <p:sldId id="419" r:id="rId9"/>
    <p:sldId id="320" r:id="rId10"/>
    <p:sldId id="271" r:id="rId11"/>
    <p:sldId id="422" r:id="rId12"/>
    <p:sldId id="426" r:id="rId13"/>
    <p:sldId id="414" r:id="rId14"/>
    <p:sldId id="430" r:id="rId15"/>
    <p:sldId id="440" r:id="rId16"/>
    <p:sldId id="295" r:id="rId17"/>
    <p:sldId id="291" r:id="rId18"/>
    <p:sldId id="299" r:id="rId19"/>
    <p:sldId id="281" r:id="rId20"/>
    <p:sldId id="282" r:id="rId21"/>
    <p:sldId id="1079" r:id="rId22"/>
    <p:sldId id="1071" r:id="rId23"/>
    <p:sldId id="323" r:id="rId24"/>
    <p:sldId id="436" r:id="rId25"/>
    <p:sldId id="437" r:id="rId26"/>
    <p:sldId id="107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B40"/>
    <a:srgbClr val="056768"/>
    <a:srgbClr val="7D4E24"/>
    <a:srgbClr val="ED7D31"/>
    <a:srgbClr val="C49371"/>
    <a:srgbClr val="B6DA70"/>
    <a:srgbClr val="DF4A33"/>
    <a:srgbClr val="FFFFFF"/>
    <a:srgbClr val="C4E18C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89" autoAdjust="0"/>
  </p:normalViewPr>
  <p:slideViewPr>
    <p:cSldViewPr snapToGrid="0" showGuides="1">
      <p:cViewPr varScale="1">
        <p:scale>
          <a:sx n="63" d="100"/>
          <a:sy n="63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6050-D756-443C-A21B-F7D71C484F5C}" type="datetimeFigureOut">
              <a:rPr lang="LID4096" smtClean="0"/>
              <a:t>10/16/2023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C91D8-404D-4B1E-9FAF-22CB1B1D21DA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976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49465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0494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938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06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9223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01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65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08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84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04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886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956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073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821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1705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91D8-404D-4B1E-9FAF-22CB1B1D21DA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722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42408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3057CC-D234-424D-BD6F-14B27B9F8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9287"/>
            <a:ext cx="12192000" cy="2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80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9754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7339" cy="68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13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70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1434"/>
            <a:ext cx="12201769" cy="69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1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6487064"/>
            <a:ext cx="12304294" cy="388866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686A20-F5FC-4E8B-AFE2-58142D801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98615" y="0"/>
            <a:ext cx="10193385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4065588" y="1966913"/>
            <a:ext cx="40608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6910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68843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4646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C5816C-CA5E-44F7-BBDE-1EAD6D2F3CCC}"/>
              </a:ext>
            </a:extLst>
          </p:cNvPr>
          <p:cNvSpPr/>
          <p:nvPr userDrawn="1"/>
        </p:nvSpPr>
        <p:spPr>
          <a:xfrm>
            <a:off x="354015" y="1131597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6439EEAD-9D39-46D6-8903-FB7823D8B939}"/>
              </a:ext>
            </a:extLst>
          </p:cNvPr>
          <p:cNvSpPr/>
          <p:nvPr userDrawn="1"/>
        </p:nvSpPr>
        <p:spPr>
          <a:xfrm>
            <a:off x="456479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972FAFC-CDCF-44D5-9F1D-11300FE1D610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6"/>
            <a:chExt cx="2232248" cy="1316119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510A759E-FC64-4CE0-8156-94A3EF7F069A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46E0B5E9-6641-49BE-9B02-3BCE066F0E85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4BF8A053-1DE2-40B2-8957-E5C4347734F0}"/>
              </a:ext>
            </a:extLst>
          </p:cNvPr>
          <p:cNvSpPr txBox="1"/>
          <p:nvPr userDrawn="1"/>
        </p:nvSpPr>
        <p:spPr>
          <a:xfrm>
            <a:off x="1613195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C80F2B94-660B-4D89-B071-0B54CF0971AF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44E36DB-8B55-4292-8AEC-7FA5B1E3A942}"/>
              </a:ext>
            </a:extLst>
          </p:cNvPr>
          <p:cNvGrpSpPr/>
          <p:nvPr userDrawn="1"/>
        </p:nvGrpSpPr>
        <p:grpSpPr>
          <a:xfrm>
            <a:off x="567163" y="5403430"/>
            <a:ext cx="976455" cy="976455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5BF2A565-3158-4223-B4BA-80B22E8F4F6E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E1768761-6934-4EEC-B9A8-AABA70A8F680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ED56A8E0-0215-4DEA-859E-145C0060F7D0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2C47FB3B-AEE1-43A3-88F9-B1828E54D599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B7B289FD-E205-4C78-87E1-34A08D7E03FE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D168741D-560A-4B08-8150-F66E910DADCE}"/>
              </a:ext>
            </a:extLst>
          </p:cNvPr>
          <p:cNvSpPr/>
          <p:nvPr userDrawn="1"/>
        </p:nvSpPr>
        <p:spPr>
          <a:xfrm rot="5400000">
            <a:off x="2598578" y="5216749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35313B7-62A3-4551-BA34-A9F83E7BF86E}"/>
              </a:ext>
            </a:extLst>
          </p:cNvPr>
          <p:cNvGrpSpPr/>
          <p:nvPr userDrawn="1"/>
        </p:nvGrpSpPr>
        <p:grpSpPr>
          <a:xfrm>
            <a:off x="2855938" y="1296678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270ABEBD-75A9-4FD1-9E18-A6497B926D55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15934DB2-4525-42C3-9C30-992B5B30D4CB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052907E2-B948-493E-A4CF-5DAECC26F384}"/>
              </a:ext>
            </a:extLst>
          </p:cNvPr>
          <p:cNvGrpSpPr/>
          <p:nvPr userDrawn="1"/>
        </p:nvGrpSpPr>
        <p:grpSpPr>
          <a:xfrm>
            <a:off x="627242" y="545803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E40ABF87-AAE1-4A18-A085-F173665B6D7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5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1D56E3ED-295E-4454-B0D3-DF11CAA5230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33121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6" y="131813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5118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417877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9360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33022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5719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02" r:id="rId2"/>
    <p:sldLayoutId id="2147483703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8" r:id="rId2"/>
    <p:sldLayoutId id="2147483686" r:id="rId3"/>
    <p:sldLayoutId id="2147483699" r:id="rId4"/>
    <p:sldLayoutId id="2147483664" r:id="rId5"/>
    <p:sldLayoutId id="2147483691" r:id="rId6"/>
    <p:sldLayoutId id="2147483694" r:id="rId7"/>
    <p:sldLayoutId id="2147483692" r:id="rId8"/>
    <p:sldLayoutId id="2147483685" r:id="rId9"/>
    <p:sldLayoutId id="2147483693" r:id="rId10"/>
    <p:sldLayoutId id="2147483698" r:id="rId11"/>
    <p:sldLayoutId id="2147483700" r:id="rId12"/>
    <p:sldLayoutId id="2147483678" r:id="rId13"/>
    <p:sldLayoutId id="2147483687" r:id="rId14"/>
    <p:sldLayoutId id="2147483658" r:id="rId15"/>
    <p:sldLayoutId id="2147483668" r:id="rId16"/>
    <p:sldLayoutId id="2147483669" r:id="rId17"/>
    <p:sldLayoutId id="2147483670" r:id="rId18"/>
    <p:sldLayoutId id="2147483671" r:id="rId19"/>
    <p:sldLayoutId id="2147483673" r:id="rId20"/>
    <p:sldLayoutId id="2147483676" r:id="rId21"/>
    <p:sldLayoutId id="2147483677" r:id="rId22"/>
    <p:sldLayoutId id="2147483679" r:id="rId23"/>
    <p:sldLayoutId id="2147483659" r:id="rId24"/>
    <p:sldLayoutId id="2147483705" r:id="rId2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4AEFF0-35A7-43F1-BE67-1D726719C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38950"/>
          </a:xfrm>
          <a:prstGeom prst="rect">
            <a:avLst/>
          </a:prstGeom>
        </p:spPr>
      </p:pic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4F05A3AF-F8B4-464A-B8C8-A5EEB45CFCE5}"/>
              </a:ext>
            </a:extLst>
          </p:cNvPr>
          <p:cNvSpPr/>
          <p:nvPr/>
        </p:nvSpPr>
        <p:spPr>
          <a:xfrm>
            <a:off x="5238750" y="0"/>
            <a:ext cx="6214935" cy="68580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8C47C1-9681-49DF-89D6-27E45F490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800232"/>
            <a:ext cx="12192001" cy="207183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775927" y="3490134"/>
            <a:ext cx="40200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Free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Templates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1EF0FA-4614-487C-8F00-A328E00D0C2B}"/>
              </a:ext>
            </a:extLst>
          </p:cNvPr>
          <p:cNvSpPr txBox="1"/>
          <p:nvPr/>
        </p:nvSpPr>
        <p:spPr>
          <a:xfrm>
            <a:off x="549811" y="1556001"/>
            <a:ext cx="6765203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PE" altLang="ko-KR" sz="13800" b="1" dirty="0">
                <a:solidFill>
                  <a:srgbClr val="ED7D31"/>
                </a:solidFill>
                <a:latin typeface="+mj-lt"/>
                <a:cs typeface="Arial" panose="020B0604020202020204" pitchFamily="34" charset="0"/>
              </a:rPr>
              <a:t>CHENS</a:t>
            </a:r>
            <a:endParaRPr lang="ko-KR" altLang="en-US" sz="13800" b="1" dirty="0">
              <a:solidFill>
                <a:srgbClr val="ED7D3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Gráfico 10">
            <a:extLst>
              <a:ext uri="{FF2B5EF4-FFF2-40B4-BE49-F238E27FC236}">
                <a16:creationId xmlns:a16="http://schemas.microsoft.com/office/drawing/2014/main" id="{7AC67DF3-C603-46D6-B93B-CD0DDEEC8ECB}"/>
              </a:ext>
            </a:extLst>
          </p:cNvPr>
          <p:cNvGrpSpPr/>
          <p:nvPr/>
        </p:nvGrpSpPr>
        <p:grpSpPr>
          <a:xfrm>
            <a:off x="10971718" y="127857"/>
            <a:ext cx="1103633" cy="1103633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0" name="Forma libre: forma 30">
              <a:extLst>
                <a:ext uri="{FF2B5EF4-FFF2-40B4-BE49-F238E27FC236}">
                  <a16:creationId xmlns:a16="http://schemas.microsoft.com/office/drawing/2014/main" id="{B9373171-29CD-4A04-8CF3-4587EC8DD82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67CB4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1" name="Forma libre: forma 31">
              <a:extLst>
                <a:ext uri="{FF2B5EF4-FFF2-40B4-BE49-F238E27FC236}">
                  <a16:creationId xmlns:a16="http://schemas.microsoft.com/office/drawing/2014/main" id="{C9A8C384-D173-4FD7-8E2D-8EC017452958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0E779CD-6E26-4754-9D16-820EE24CA0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085" y="0"/>
            <a:ext cx="4337685" cy="6858000"/>
          </a:xfrm>
          <a:prstGeom prst="rect">
            <a:avLst/>
          </a:prstGeom>
        </p:spPr>
      </p:pic>
      <p:sp>
        <p:nvSpPr>
          <p:cNvPr id="18" name="TextBox 59">
            <a:extLst>
              <a:ext uri="{FF2B5EF4-FFF2-40B4-BE49-F238E27FC236}">
                <a16:creationId xmlns:a16="http://schemas.microsoft.com/office/drawing/2014/main" id="{B0460BBE-2F1D-46BA-A30D-519517C12DBA}"/>
              </a:ext>
            </a:extLst>
          </p:cNvPr>
          <p:cNvSpPr txBox="1"/>
          <p:nvPr/>
        </p:nvSpPr>
        <p:spPr>
          <a:xfrm>
            <a:off x="760304" y="1467206"/>
            <a:ext cx="161587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877F274F-D25B-4BEB-8A66-4FAC4A78CF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7973" y="4425675"/>
            <a:ext cx="2202610" cy="21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51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709817" y="1455595"/>
            <a:ext cx="3046452" cy="1724046"/>
            <a:chOff x="8070434" y="1484415"/>
            <a:chExt cx="2925465" cy="17240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ea typeface="HY견명조" pitchFamily="18" charset="-127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>
                <a:ea typeface="FZShuTi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484415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>
                  <a:cs typeface="Arial" panose="020B0604020202020204" pitchFamily="34" charset="0"/>
                </a:rPr>
                <a:t>Contents Here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709817" y="342609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709817" y="431887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709817" y="521165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/>
          <p:nvPr/>
        </p:nvSpPr>
        <p:spPr>
          <a:xfrm>
            <a:off x="4076303" y="1461830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13" name="Freeform 5"/>
          <p:cNvSpPr/>
          <p:nvPr/>
        </p:nvSpPr>
        <p:spPr bwMode="auto">
          <a:xfrm>
            <a:off x="0" y="6273283"/>
            <a:ext cx="12192000" cy="584717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D3441CBF-A23E-4B75-B430-445793E4BC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6B08AF5-214E-415E-8568-18207147BC50}"/>
              </a:ext>
            </a:extLst>
          </p:cNvPr>
          <p:cNvCxnSpPr>
            <a:cxnSpLocks/>
          </p:cNvCxnSpPr>
          <p:nvPr/>
        </p:nvCxnSpPr>
        <p:spPr>
          <a:xfrm>
            <a:off x="400050" y="495300"/>
            <a:ext cx="113157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10C2B2E-F05C-4C33-9AFF-68A0BC0FB065}"/>
              </a:ext>
            </a:extLst>
          </p:cNvPr>
          <p:cNvSpPr txBox="1"/>
          <p:nvPr/>
        </p:nvSpPr>
        <p:spPr>
          <a:xfrm>
            <a:off x="3589491" y="316049"/>
            <a:ext cx="4936817" cy="893097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7128" y="4812317"/>
            <a:ext cx="2612813" cy="1374309"/>
            <a:chOff x="3059831" y="2116291"/>
            <a:chExt cx="2760888" cy="1171080"/>
          </a:xfrm>
        </p:grpSpPr>
        <p:sp>
          <p:nvSpPr>
            <p:cNvPr id="34" name="TextBox 3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25706" y="4812317"/>
            <a:ext cx="2612813" cy="1374309"/>
            <a:chOff x="3059831" y="2116291"/>
            <a:chExt cx="2760888" cy="1171080"/>
          </a:xfrm>
        </p:grpSpPr>
        <p:sp>
          <p:nvSpPr>
            <p:cNvPr id="40" name="TextBox 3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258578" y="1780587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OREM IPSUM DOLOR SIT AMET </a:t>
            </a:r>
            <a:endParaRPr lang="ko-KR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>
                  <a:solidFill>
                    <a:schemeClr val="bg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3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279799" y="2309707"/>
            <a:ext cx="316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31916C4-D7DB-8E20-AA1C-D310ECF1E579}"/>
              </a:ext>
            </a:extLst>
          </p:cNvPr>
          <p:cNvSpPr>
            <a:spLocks noEditPoints="1"/>
          </p:cNvSpPr>
          <p:nvPr/>
        </p:nvSpPr>
        <p:spPr bwMode="auto">
          <a:xfrm>
            <a:off x="0" y="6244882"/>
            <a:ext cx="12209930" cy="639815"/>
          </a:xfrm>
          <a:custGeom>
            <a:avLst/>
            <a:gdLst>
              <a:gd name="T0" fmla="*/ 2781 w 3750"/>
              <a:gd name="T1" fmla="*/ 459 h 585"/>
              <a:gd name="T2" fmla="*/ 2557 w 3750"/>
              <a:gd name="T3" fmla="*/ 584 h 585"/>
              <a:gd name="T4" fmla="*/ 2317 w 3750"/>
              <a:gd name="T5" fmla="*/ 463 h 585"/>
              <a:gd name="T6" fmla="*/ 2093 w 3750"/>
              <a:gd name="T7" fmla="*/ 585 h 585"/>
              <a:gd name="T8" fmla="*/ 1813 w 3750"/>
              <a:gd name="T9" fmla="*/ 459 h 585"/>
              <a:gd name="T10" fmla="*/ 1589 w 3750"/>
              <a:gd name="T11" fmla="*/ 585 h 585"/>
              <a:gd name="T12" fmla="*/ 1349 w 3750"/>
              <a:gd name="T13" fmla="*/ 463 h 585"/>
              <a:gd name="T14" fmla="*/ 1125 w 3750"/>
              <a:gd name="T15" fmla="*/ 585 h 585"/>
              <a:gd name="T16" fmla="*/ 845 w 3750"/>
              <a:gd name="T17" fmla="*/ 459 h 585"/>
              <a:gd name="T18" fmla="*/ 621 w 3750"/>
              <a:gd name="T19" fmla="*/ 585 h 585"/>
              <a:gd name="T20" fmla="*/ 381 w 3750"/>
              <a:gd name="T21" fmla="*/ 464 h 585"/>
              <a:gd name="T22" fmla="*/ 157 w 3750"/>
              <a:gd name="T23" fmla="*/ 584 h 585"/>
              <a:gd name="T24" fmla="*/ 0 w 3750"/>
              <a:gd name="T25" fmla="*/ 67 h 585"/>
              <a:gd name="T26" fmla="*/ 190 w 3750"/>
              <a:gd name="T27" fmla="*/ 2 h 585"/>
              <a:gd name="T28" fmla="*/ 381 w 3750"/>
              <a:gd name="T29" fmla="*/ 61 h 585"/>
              <a:gd name="T30" fmla="*/ 537 w 3750"/>
              <a:gd name="T31" fmla="*/ 157 h 585"/>
              <a:gd name="T32" fmla="*/ 776 w 3750"/>
              <a:gd name="T33" fmla="*/ 157 h 585"/>
              <a:gd name="T34" fmla="*/ 968 w 3750"/>
              <a:gd name="T35" fmla="*/ 64 h 585"/>
              <a:gd name="T36" fmla="*/ 1159 w 3750"/>
              <a:gd name="T37" fmla="*/ 1 h 585"/>
              <a:gd name="T38" fmla="*/ 1315 w 3750"/>
              <a:gd name="T39" fmla="*/ 2 h 585"/>
              <a:gd name="T40" fmla="*/ 1505 w 3750"/>
              <a:gd name="T41" fmla="*/ 40 h 585"/>
              <a:gd name="T42" fmla="*/ 1657 w 3750"/>
              <a:gd name="T43" fmla="*/ 60 h 585"/>
              <a:gd name="T44" fmla="*/ 1813 w 3750"/>
              <a:gd name="T45" fmla="*/ 156 h 585"/>
              <a:gd name="T46" fmla="*/ 2092 w 3750"/>
              <a:gd name="T47" fmla="*/ 156 h 585"/>
              <a:gd name="T48" fmla="*/ 2248 w 3750"/>
              <a:gd name="T49" fmla="*/ 64 h 585"/>
              <a:gd name="T50" fmla="*/ 2430 w 3750"/>
              <a:gd name="T51" fmla="*/ 5 h 585"/>
              <a:gd name="T52" fmla="*/ 2590 w 3750"/>
              <a:gd name="T53" fmla="*/ 2 h 585"/>
              <a:gd name="T54" fmla="*/ 2747 w 3750"/>
              <a:gd name="T55" fmla="*/ 1 h 585"/>
              <a:gd name="T56" fmla="*/ 2973 w 3750"/>
              <a:gd name="T57" fmla="*/ 58 h 585"/>
              <a:gd name="T58" fmla="*/ 3129 w 3750"/>
              <a:gd name="T59" fmla="*/ 157 h 585"/>
              <a:gd name="T60" fmla="*/ 3368 w 3750"/>
              <a:gd name="T61" fmla="*/ 157 h 585"/>
              <a:gd name="T62" fmla="*/ 3524 w 3750"/>
              <a:gd name="T63" fmla="*/ 100 h 585"/>
              <a:gd name="T64" fmla="*/ 3680 w 3750"/>
              <a:gd name="T65" fmla="*/ 63 h 585"/>
              <a:gd name="T66" fmla="*/ 3681 w 3750"/>
              <a:gd name="T67" fmla="*/ 463 h 585"/>
              <a:gd name="T68" fmla="*/ 3442 w 3750"/>
              <a:gd name="T69" fmla="*/ 584 h 585"/>
              <a:gd name="T70" fmla="*/ 3217 w 3750"/>
              <a:gd name="T71" fmla="*/ 464 h 585"/>
              <a:gd name="T72" fmla="*/ 2782 w 3750"/>
              <a:gd name="T73" fmla="*/ 396 h 585"/>
              <a:gd name="T74" fmla="*/ 1935 w 3750"/>
              <a:gd name="T75" fmla="*/ 224 h 585"/>
              <a:gd name="T76" fmla="*/ 968 w 3750"/>
              <a:gd name="T77" fmla="*/ 254 h 585"/>
              <a:gd name="T78" fmla="*/ 2626 w 3750"/>
              <a:gd name="T79" fmla="*/ 396 h 585"/>
              <a:gd name="T80" fmla="*/ 1037 w 3750"/>
              <a:gd name="T81" fmla="*/ 223 h 585"/>
              <a:gd name="T82" fmla="*/ 155 w 3750"/>
              <a:gd name="T83" fmla="*/ 397 h 585"/>
              <a:gd name="T84" fmla="*/ 2974 w 3750"/>
              <a:gd name="T85" fmla="*/ 222 h 585"/>
              <a:gd name="T86" fmla="*/ 690 w 3750"/>
              <a:gd name="T87" fmla="*/ 223 h 585"/>
              <a:gd name="T88" fmla="*/ 1279 w 3750"/>
              <a:gd name="T89" fmla="*/ 223 h 585"/>
              <a:gd name="T90" fmla="*/ 3130 w 3750"/>
              <a:gd name="T91" fmla="*/ 397 h 585"/>
              <a:gd name="T92" fmla="*/ 1658 w 3750"/>
              <a:gd name="T93" fmla="*/ 396 h 585"/>
              <a:gd name="T94" fmla="*/ 2247 w 3750"/>
              <a:gd name="T95" fmla="*/ 397 h 585"/>
              <a:gd name="T96" fmla="*/ 3679 w 3750"/>
              <a:gd name="T97" fmla="*/ 396 h 585"/>
              <a:gd name="T98" fmla="*/ 2474 w 3750"/>
              <a:gd name="T99" fmla="*/ 223 h 585"/>
              <a:gd name="T100" fmla="*/ 382 w 3750"/>
              <a:gd name="T101" fmla="*/ 396 h 585"/>
              <a:gd name="T102" fmla="*/ 619 w 3750"/>
              <a:gd name="T103" fmla="*/ 397 h 585"/>
              <a:gd name="T104" fmla="*/ 1587 w 3750"/>
              <a:gd name="T105" fmla="*/ 396 h 585"/>
              <a:gd name="T106" fmla="*/ 2399 w 3750"/>
              <a:gd name="T107" fmla="*/ 223 h 585"/>
              <a:gd name="T108" fmla="*/ 3523 w 3750"/>
              <a:gd name="T109" fmla="*/ 396 h 585"/>
              <a:gd name="T110" fmla="*/ 3369 w 3750"/>
              <a:gd name="T111" fmla="*/ 38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49" h="585">
                <a:moveTo>
                  <a:pt x="3061" y="463"/>
                </a:moveTo>
                <a:cubicBezTo>
                  <a:pt x="3031" y="463"/>
                  <a:pt x="3003" y="463"/>
                  <a:pt x="2974" y="463"/>
                </a:cubicBezTo>
                <a:cubicBezTo>
                  <a:pt x="2974" y="503"/>
                  <a:pt x="2974" y="543"/>
                  <a:pt x="2974" y="585"/>
                </a:cubicBezTo>
                <a:cubicBezTo>
                  <a:pt x="2950" y="585"/>
                  <a:pt x="2928" y="585"/>
                  <a:pt x="2905" y="585"/>
                </a:cubicBezTo>
                <a:cubicBezTo>
                  <a:pt x="2905" y="543"/>
                  <a:pt x="2905" y="502"/>
                  <a:pt x="2905" y="459"/>
                </a:cubicBezTo>
                <a:cubicBezTo>
                  <a:pt x="2863" y="459"/>
                  <a:pt x="2823" y="459"/>
                  <a:pt x="2781" y="459"/>
                </a:cubicBezTo>
                <a:cubicBezTo>
                  <a:pt x="2781" y="501"/>
                  <a:pt x="2781" y="542"/>
                  <a:pt x="2781" y="584"/>
                </a:cubicBezTo>
                <a:cubicBezTo>
                  <a:pt x="2758" y="584"/>
                  <a:pt x="2736" y="584"/>
                  <a:pt x="2713" y="584"/>
                </a:cubicBezTo>
                <a:cubicBezTo>
                  <a:pt x="2713" y="545"/>
                  <a:pt x="2713" y="505"/>
                  <a:pt x="2713" y="464"/>
                </a:cubicBezTo>
                <a:cubicBezTo>
                  <a:pt x="2683" y="464"/>
                  <a:pt x="2655" y="464"/>
                  <a:pt x="2625" y="464"/>
                </a:cubicBezTo>
                <a:cubicBezTo>
                  <a:pt x="2625" y="503"/>
                  <a:pt x="2625" y="543"/>
                  <a:pt x="2625" y="584"/>
                </a:cubicBezTo>
                <a:cubicBezTo>
                  <a:pt x="2602" y="584"/>
                  <a:pt x="2580" y="584"/>
                  <a:pt x="2557" y="584"/>
                </a:cubicBezTo>
                <a:cubicBezTo>
                  <a:pt x="2557" y="544"/>
                  <a:pt x="2557" y="505"/>
                  <a:pt x="2557" y="463"/>
                </a:cubicBezTo>
                <a:cubicBezTo>
                  <a:pt x="2529" y="463"/>
                  <a:pt x="2502" y="463"/>
                  <a:pt x="2473" y="463"/>
                </a:cubicBezTo>
                <a:cubicBezTo>
                  <a:pt x="2473" y="504"/>
                  <a:pt x="2473" y="543"/>
                  <a:pt x="2473" y="584"/>
                </a:cubicBezTo>
                <a:cubicBezTo>
                  <a:pt x="2449" y="584"/>
                  <a:pt x="2426" y="584"/>
                  <a:pt x="2401" y="584"/>
                </a:cubicBezTo>
                <a:cubicBezTo>
                  <a:pt x="2401" y="545"/>
                  <a:pt x="2401" y="505"/>
                  <a:pt x="2401" y="463"/>
                </a:cubicBezTo>
                <a:cubicBezTo>
                  <a:pt x="2373" y="463"/>
                  <a:pt x="2346" y="463"/>
                  <a:pt x="2317" y="463"/>
                </a:cubicBezTo>
                <a:cubicBezTo>
                  <a:pt x="2317" y="503"/>
                  <a:pt x="2317" y="543"/>
                  <a:pt x="2317" y="584"/>
                </a:cubicBezTo>
                <a:cubicBezTo>
                  <a:pt x="2294" y="584"/>
                  <a:pt x="2273" y="584"/>
                  <a:pt x="2249" y="584"/>
                </a:cubicBezTo>
                <a:cubicBezTo>
                  <a:pt x="2249" y="545"/>
                  <a:pt x="2249" y="505"/>
                  <a:pt x="2249" y="464"/>
                </a:cubicBezTo>
                <a:cubicBezTo>
                  <a:pt x="2219" y="464"/>
                  <a:pt x="2191" y="464"/>
                  <a:pt x="2161" y="464"/>
                </a:cubicBezTo>
                <a:cubicBezTo>
                  <a:pt x="2161" y="503"/>
                  <a:pt x="2161" y="544"/>
                  <a:pt x="2161" y="585"/>
                </a:cubicBezTo>
                <a:cubicBezTo>
                  <a:pt x="2138" y="585"/>
                  <a:pt x="2116" y="585"/>
                  <a:pt x="2093" y="585"/>
                </a:cubicBezTo>
                <a:cubicBezTo>
                  <a:pt x="2093" y="545"/>
                  <a:pt x="2093" y="505"/>
                  <a:pt x="2093" y="463"/>
                </a:cubicBezTo>
                <a:cubicBezTo>
                  <a:pt x="2063" y="463"/>
                  <a:pt x="2035" y="463"/>
                  <a:pt x="2005" y="463"/>
                </a:cubicBezTo>
                <a:cubicBezTo>
                  <a:pt x="2005" y="503"/>
                  <a:pt x="2005" y="544"/>
                  <a:pt x="2005" y="585"/>
                </a:cubicBezTo>
                <a:cubicBezTo>
                  <a:pt x="1982" y="585"/>
                  <a:pt x="1961" y="585"/>
                  <a:pt x="1937" y="585"/>
                </a:cubicBezTo>
                <a:cubicBezTo>
                  <a:pt x="1937" y="543"/>
                  <a:pt x="1937" y="502"/>
                  <a:pt x="1937" y="459"/>
                </a:cubicBezTo>
                <a:cubicBezTo>
                  <a:pt x="1895" y="459"/>
                  <a:pt x="1855" y="459"/>
                  <a:pt x="1813" y="459"/>
                </a:cubicBezTo>
                <a:cubicBezTo>
                  <a:pt x="1813" y="500"/>
                  <a:pt x="1813" y="542"/>
                  <a:pt x="1813" y="585"/>
                </a:cubicBezTo>
                <a:cubicBezTo>
                  <a:pt x="1790" y="585"/>
                  <a:pt x="1768" y="585"/>
                  <a:pt x="1745" y="585"/>
                </a:cubicBezTo>
                <a:cubicBezTo>
                  <a:pt x="1745" y="544"/>
                  <a:pt x="1745" y="504"/>
                  <a:pt x="1745" y="463"/>
                </a:cubicBezTo>
                <a:cubicBezTo>
                  <a:pt x="1716" y="463"/>
                  <a:pt x="1688" y="463"/>
                  <a:pt x="1658" y="463"/>
                </a:cubicBezTo>
                <a:cubicBezTo>
                  <a:pt x="1658" y="503"/>
                  <a:pt x="1658" y="543"/>
                  <a:pt x="1658" y="585"/>
                </a:cubicBezTo>
                <a:cubicBezTo>
                  <a:pt x="1634" y="585"/>
                  <a:pt x="1612" y="585"/>
                  <a:pt x="1589" y="585"/>
                </a:cubicBezTo>
                <a:cubicBezTo>
                  <a:pt x="1589" y="544"/>
                  <a:pt x="1589" y="505"/>
                  <a:pt x="1589" y="463"/>
                </a:cubicBezTo>
                <a:cubicBezTo>
                  <a:pt x="1561" y="463"/>
                  <a:pt x="1534" y="463"/>
                  <a:pt x="1506" y="463"/>
                </a:cubicBezTo>
                <a:cubicBezTo>
                  <a:pt x="1506" y="503"/>
                  <a:pt x="1506" y="543"/>
                  <a:pt x="1506" y="585"/>
                </a:cubicBezTo>
                <a:cubicBezTo>
                  <a:pt x="1481" y="585"/>
                  <a:pt x="1458" y="585"/>
                  <a:pt x="1433" y="585"/>
                </a:cubicBezTo>
                <a:cubicBezTo>
                  <a:pt x="1433" y="544"/>
                  <a:pt x="1433" y="504"/>
                  <a:pt x="1433" y="463"/>
                </a:cubicBezTo>
                <a:cubicBezTo>
                  <a:pt x="1405" y="463"/>
                  <a:pt x="1378" y="463"/>
                  <a:pt x="1349" y="463"/>
                </a:cubicBezTo>
                <a:cubicBezTo>
                  <a:pt x="1349" y="503"/>
                  <a:pt x="1349" y="543"/>
                  <a:pt x="1349" y="585"/>
                </a:cubicBezTo>
                <a:cubicBezTo>
                  <a:pt x="1326" y="585"/>
                  <a:pt x="1304" y="585"/>
                  <a:pt x="1281" y="585"/>
                </a:cubicBezTo>
                <a:cubicBezTo>
                  <a:pt x="1281" y="544"/>
                  <a:pt x="1281" y="504"/>
                  <a:pt x="1281" y="463"/>
                </a:cubicBezTo>
                <a:cubicBezTo>
                  <a:pt x="1251" y="463"/>
                  <a:pt x="1224" y="463"/>
                  <a:pt x="1194" y="463"/>
                </a:cubicBezTo>
                <a:cubicBezTo>
                  <a:pt x="1194" y="503"/>
                  <a:pt x="1194" y="543"/>
                  <a:pt x="1194" y="585"/>
                </a:cubicBezTo>
                <a:cubicBezTo>
                  <a:pt x="1170" y="585"/>
                  <a:pt x="1148" y="585"/>
                  <a:pt x="1125" y="585"/>
                </a:cubicBezTo>
                <a:cubicBezTo>
                  <a:pt x="1125" y="544"/>
                  <a:pt x="1125" y="505"/>
                  <a:pt x="1125" y="463"/>
                </a:cubicBezTo>
                <a:cubicBezTo>
                  <a:pt x="1095" y="463"/>
                  <a:pt x="1067" y="463"/>
                  <a:pt x="1037" y="463"/>
                </a:cubicBezTo>
                <a:cubicBezTo>
                  <a:pt x="1037" y="504"/>
                  <a:pt x="1037" y="543"/>
                  <a:pt x="1037" y="584"/>
                </a:cubicBezTo>
                <a:cubicBezTo>
                  <a:pt x="1014" y="584"/>
                  <a:pt x="992" y="584"/>
                  <a:pt x="969" y="584"/>
                </a:cubicBezTo>
                <a:cubicBezTo>
                  <a:pt x="969" y="543"/>
                  <a:pt x="969" y="502"/>
                  <a:pt x="969" y="459"/>
                </a:cubicBezTo>
                <a:cubicBezTo>
                  <a:pt x="927" y="459"/>
                  <a:pt x="887" y="459"/>
                  <a:pt x="845" y="459"/>
                </a:cubicBezTo>
                <a:cubicBezTo>
                  <a:pt x="845" y="500"/>
                  <a:pt x="845" y="541"/>
                  <a:pt x="845" y="584"/>
                </a:cubicBezTo>
                <a:cubicBezTo>
                  <a:pt x="822" y="584"/>
                  <a:pt x="800" y="584"/>
                  <a:pt x="777" y="584"/>
                </a:cubicBezTo>
                <a:cubicBezTo>
                  <a:pt x="777" y="545"/>
                  <a:pt x="777" y="505"/>
                  <a:pt x="777" y="464"/>
                </a:cubicBezTo>
                <a:cubicBezTo>
                  <a:pt x="747" y="464"/>
                  <a:pt x="720" y="464"/>
                  <a:pt x="690" y="464"/>
                </a:cubicBezTo>
                <a:cubicBezTo>
                  <a:pt x="690" y="503"/>
                  <a:pt x="690" y="543"/>
                  <a:pt x="690" y="585"/>
                </a:cubicBezTo>
                <a:cubicBezTo>
                  <a:pt x="666" y="585"/>
                  <a:pt x="644" y="585"/>
                  <a:pt x="621" y="585"/>
                </a:cubicBezTo>
                <a:cubicBezTo>
                  <a:pt x="621" y="544"/>
                  <a:pt x="621" y="505"/>
                  <a:pt x="621" y="463"/>
                </a:cubicBezTo>
                <a:cubicBezTo>
                  <a:pt x="593" y="463"/>
                  <a:pt x="566" y="463"/>
                  <a:pt x="537" y="463"/>
                </a:cubicBezTo>
                <a:cubicBezTo>
                  <a:pt x="537" y="504"/>
                  <a:pt x="537" y="543"/>
                  <a:pt x="537" y="584"/>
                </a:cubicBezTo>
                <a:cubicBezTo>
                  <a:pt x="513" y="584"/>
                  <a:pt x="490" y="584"/>
                  <a:pt x="465" y="584"/>
                </a:cubicBezTo>
                <a:cubicBezTo>
                  <a:pt x="465" y="545"/>
                  <a:pt x="465" y="505"/>
                  <a:pt x="465" y="464"/>
                </a:cubicBezTo>
                <a:cubicBezTo>
                  <a:pt x="437" y="464"/>
                  <a:pt x="410" y="464"/>
                  <a:pt x="381" y="464"/>
                </a:cubicBezTo>
                <a:cubicBezTo>
                  <a:pt x="381" y="504"/>
                  <a:pt x="381" y="543"/>
                  <a:pt x="381" y="584"/>
                </a:cubicBezTo>
                <a:cubicBezTo>
                  <a:pt x="358" y="584"/>
                  <a:pt x="336" y="584"/>
                  <a:pt x="313" y="584"/>
                </a:cubicBezTo>
                <a:cubicBezTo>
                  <a:pt x="313" y="544"/>
                  <a:pt x="313" y="505"/>
                  <a:pt x="313" y="463"/>
                </a:cubicBezTo>
                <a:cubicBezTo>
                  <a:pt x="283" y="463"/>
                  <a:pt x="255" y="463"/>
                  <a:pt x="225" y="463"/>
                </a:cubicBezTo>
                <a:cubicBezTo>
                  <a:pt x="225" y="503"/>
                  <a:pt x="225" y="543"/>
                  <a:pt x="225" y="584"/>
                </a:cubicBezTo>
                <a:cubicBezTo>
                  <a:pt x="202" y="584"/>
                  <a:pt x="180" y="584"/>
                  <a:pt x="157" y="584"/>
                </a:cubicBezTo>
                <a:cubicBezTo>
                  <a:pt x="157" y="545"/>
                  <a:pt x="157" y="505"/>
                  <a:pt x="157" y="464"/>
                </a:cubicBezTo>
                <a:cubicBezTo>
                  <a:pt x="127" y="464"/>
                  <a:pt x="99" y="464"/>
                  <a:pt x="69" y="464"/>
                </a:cubicBezTo>
                <a:cubicBezTo>
                  <a:pt x="69" y="503"/>
                  <a:pt x="69" y="543"/>
                  <a:pt x="69" y="584"/>
                </a:cubicBezTo>
                <a:cubicBezTo>
                  <a:pt x="46" y="584"/>
                  <a:pt x="25" y="584"/>
                  <a:pt x="1" y="584"/>
                </a:cubicBezTo>
                <a:cubicBezTo>
                  <a:pt x="1" y="576"/>
                  <a:pt x="1" y="569"/>
                  <a:pt x="1" y="561"/>
                </a:cubicBezTo>
                <a:cubicBezTo>
                  <a:pt x="1" y="396"/>
                  <a:pt x="1" y="232"/>
                  <a:pt x="0" y="67"/>
                </a:cubicBezTo>
                <a:cubicBezTo>
                  <a:pt x="0" y="37"/>
                  <a:pt x="6" y="15"/>
                  <a:pt x="36" y="2"/>
                </a:cubicBezTo>
                <a:cubicBezTo>
                  <a:pt x="56" y="14"/>
                  <a:pt x="72" y="28"/>
                  <a:pt x="69" y="59"/>
                </a:cubicBezTo>
                <a:cubicBezTo>
                  <a:pt x="66" y="90"/>
                  <a:pt x="69" y="122"/>
                  <a:pt x="69" y="156"/>
                </a:cubicBezTo>
                <a:cubicBezTo>
                  <a:pt x="98" y="156"/>
                  <a:pt x="126" y="156"/>
                  <a:pt x="157" y="156"/>
                </a:cubicBezTo>
                <a:cubicBezTo>
                  <a:pt x="157" y="125"/>
                  <a:pt x="160" y="93"/>
                  <a:pt x="156" y="63"/>
                </a:cubicBezTo>
                <a:cubicBezTo>
                  <a:pt x="153" y="32"/>
                  <a:pt x="167" y="16"/>
                  <a:pt x="190" y="2"/>
                </a:cubicBezTo>
                <a:cubicBezTo>
                  <a:pt x="213" y="14"/>
                  <a:pt x="228" y="30"/>
                  <a:pt x="225" y="61"/>
                </a:cubicBezTo>
                <a:cubicBezTo>
                  <a:pt x="222" y="92"/>
                  <a:pt x="225" y="123"/>
                  <a:pt x="225" y="156"/>
                </a:cubicBezTo>
                <a:cubicBezTo>
                  <a:pt x="254" y="156"/>
                  <a:pt x="282" y="156"/>
                  <a:pt x="313" y="156"/>
                </a:cubicBezTo>
                <a:cubicBezTo>
                  <a:pt x="313" y="125"/>
                  <a:pt x="315" y="95"/>
                  <a:pt x="312" y="65"/>
                </a:cubicBezTo>
                <a:cubicBezTo>
                  <a:pt x="309" y="35"/>
                  <a:pt x="321" y="15"/>
                  <a:pt x="347" y="1"/>
                </a:cubicBezTo>
                <a:cubicBezTo>
                  <a:pt x="368" y="15"/>
                  <a:pt x="385" y="30"/>
                  <a:pt x="381" y="61"/>
                </a:cubicBezTo>
                <a:cubicBezTo>
                  <a:pt x="378" y="92"/>
                  <a:pt x="381" y="123"/>
                  <a:pt x="381" y="156"/>
                </a:cubicBezTo>
                <a:cubicBezTo>
                  <a:pt x="409" y="156"/>
                  <a:pt x="435" y="156"/>
                  <a:pt x="464" y="156"/>
                </a:cubicBezTo>
                <a:cubicBezTo>
                  <a:pt x="464" y="126"/>
                  <a:pt x="467" y="96"/>
                  <a:pt x="464" y="66"/>
                </a:cubicBezTo>
                <a:cubicBezTo>
                  <a:pt x="460" y="34"/>
                  <a:pt x="474" y="15"/>
                  <a:pt x="501" y="2"/>
                </a:cubicBezTo>
                <a:cubicBezTo>
                  <a:pt x="526" y="15"/>
                  <a:pt x="540" y="32"/>
                  <a:pt x="537" y="64"/>
                </a:cubicBezTo>
                <a:cubicBezTo>
                  <a:pt x="534" y="94"/>
                  <a:pt x="537" y="125"/>
                  <a:pt x="537" y="157"/>
                </a:cubicBezTo>
                <a:cubicBezTo>
                  <a:pt x="565" y="157"/>
                  <a:pt x="591" y="157"/>
                  <a:pt x="621" y="157"/>
                </a:cubicBezTo>
                <a:cubicBezTo>
                  <a:pt x="621" y="126"/>
                  <a:pt x="623" y="95"/>
                  <a:pt x="620" y="65"/>
                </a:cubicBezTo>
                <a:cubicBezTo>
                  <a:pt x="617" y="35"/>
                  <a:pt x="628" y="15"/>
                  <a:pt x="655" y="2"/>
                </a:cubicBezTo>
                <a:cubicBezTo>
                  <a:pt x="676" y="15"/>
                  <a:pt x="693" y="29"/>
                  <a:pt x="690" y="60"/>
                </a:cubicBezTo>
                <a:cubicBezTo>
                  <a:pt x="686" y="92"/>
                  <a:pt x="689" y="124"/>
                  <a:pt x="689" y="157"/>
                </a:cubicBezTo>
                <a:cubicBezTo>
                  <a:pt x="719" y="157"/>
                  <a:pt x="746" y="157"/>
                  <a:pt x="776" y="157"/>
                </a:cubicBezTo>
                <a:cubicBezTo>
                  <a:pt x="776" y="125"/>
                  <a:pt x="779" y="95"/>
                  <a:pt x="776" y="65"/>
                </a:cubicBezTo>
                <a:cubicBezTo>
                  <a:pt x="772" y="34"/>
                  <a:pt x="785" y="16"/>
                  <a:pt x="810" y="2"/>
                </a:cubicBezTo>
                <a:cubicBezTo>
                  <a:pt x="833" y="14"/>
                  <a:pt x="848" y="30"/>
                  <a:pt x="845" y="60"/>
                </a:cubicBezTo>
                <a:cubicBezTo>
                  <a:pt x="842" y="91"/>
                  <a:pt x="845" y="123"/>
                  <a:pt x="845" y="156"/>
                </a:cubicBezTo>
                <a:cubicBezTo>
                  <a:pt x="886" y="156"/>
                  <a:pt x="926" y="156"/>
                  <a:pt x="968" y="156"/>
                </a:cubicBezTo>
                <a:cubicBezTo>
                  <a:pt x="968" y="125"/>
                  <a:pt x="971" y="94"/>
                  <a:pt x="968" y="64"/>
                </a:cubicBezTo>
                <a:cubicBezTo>
                  <a:pt x="964" y="34"/>
                  <a:pt x="977" y="16"/>
                  <a:pt x="1002" y="2"/>
                </a:cubicBezTo>
                <a:cubicBezTo>
                  <a:pt x="1025" y="14"/>
                  <a:pt x="1040" y="30"/>
                  <a:pt x="1037" y="61"/>
                </a:cubicBezTo>
                <a:cubicBezTo>
                  <a:pt x="1034" y="92"/>
                  <a:pt x="1037" y="123"/>
                  <a:pt x="1037" y="156"/>
                </a:cubicBezTo>
                <a:cubicBezTo>
                  <a:pt x="1066" y="156"/>
                  <a:pt x="1094" y="156"/>
                  <a:pt x="1125" y="156"/>
                </a:cubicBezTo>
                <a:cubicBezTo>
                  <a:pt x="1125" y="125"/>
                  <a:pt x="1127" y="93"/>
                  <a:pt x="1124" y="62"/>
                </a:cubicBezTo>
                <a:cubicBezTo>
                  <a:pt x="1121" y="32"/>
                  <a:pt x="1135" y="15"/>
                  <a:pt x="1159" y="1"/>
                </a:cubicBezTo>
                <a:cubicBezTo>
                  <a:pt x="1180" y="15"/>
                  <a:pt x="1197" y="30"/>
                  <a:pt x="1194" y="61"/>
                </a:cubicBezTo>
                <a:cubicBezTo>
                  <a:pt x="1190" y="92"/>
                  <a:pt x="1193" y="123"/>
                  <a:pt x="1193" y="156"/>
                </a:cubicBezTo>
                <a:cubicBezTo>
                  <a:pt x="1222" y="156"/>
                  <a:pt x="1249" y="156"/>
                  <a:pt x="1280" y="156"/>
                </a:cubicBezTo>
                <a:cubicBezTo>
                  <a:pt x="1280" y="139"/>
                  <a:pt x="1280" y="120"/>
                  <a:pt x="1280" y="102"/>
                </a:cubicBezTo>
                <a:cubicBezTo>
                  <a:pt x="1280" y="89"/>
                  <a:pt x="1282" y="76"/>
                  <a:pt x="1280" y="64"/>
                </a:cubicBezTo>
                <a:cubicBezTo>
                  <a:pt x="1275" y="33"/>
                  <a:pt x="1289" y="15"/>
                  <a:pt x="1315" y="2"/>
                </a:cubicBezTo>
                <a:cubicBezTo>
                  <a:pt x="1338" y="15"/>
                  <a:pt x="1352" y="31"/>
                  <a:pt x="1349" y="62"/>
                </a:cubicBezTo>
                <a:cubicBezTo>
                  <a:pt x="1346" y="93"/>
                  <a:pt x="1349" y="124"/>
                  <a:pt x="1349" y="157"/>
                </a:cubicBezTo>
                <a:cubicBezTo>
                  <a:pt x="1376" y="157"/>
                  <a:pt x="1403" y="157"/>
                  <a:pt x="1433" y="157"/>
                </a:cubicBezTo>
                <a:cubicBezTo>
                  <a:pt x="1433" y="118"/>
                  <a:pt x="1432" y="81"/>
                  <a:pt x="1433" y="44"/>
                </a:cubicBezTo>
                <a:cubicBezTo>
                  <a:pt x="1433" y="31"/>
                  <a:pt x="1455" y="4"/>
                  <a:pt x="1467" y="2"/>
                </a:cubicBezTo>
                <a:cubicBezTo>
                  <a:pt x="1476" y="0"/>
                  <a:pt x="1505" y="28"/>
                  <a:pt x="1505" y="40"/>
                </a:cubicBezTo>
                <a:cubicBezTo>
                  <a:pt x="1505" y="72"/>
                  <a:pt x="1505" y="104"/>
                  <a:pt x="1505" y="136"/>
                </a:cubicBezTo>
                <a:cubicBezTo>
                  <a:pt x="1505" y="142"/>
                  <a:pt x="1505" y="149"/>
                  <a:pt x="1505" y="157"/>
                </a:cubicBezTo>
                <a:cubicBezTo>
                  <a:pt x="1533" y="157"/>
                  <a:pt x="1559" y="157"/>
                  <a:pt x="1588" y="157"/>
                </a:cubicBezTo>
                <a:cubicBezTo>
                  <a:pt x="1588" y="126"/>
                  <a:pt x="1591" y="95"/>
                  <a:pt x="1588" y="65"/>
                </a:cubicBezTo>
                <a:cubicBezTo>
                  <a:pt x="1585" y="35"/>
                  <a:pt x="1596" y="15"/>
                  <a:pt x="1623" y="1"/>
                </a:cubicBezTo>
                <a:cubicBezTo>
                  <a:pt x="1644" y="15"/>
                  <a:pt x="1661" y="29"/>
                  <a:pt x="1657" y="60"/>
                </a:cubicBezTo>
                <a:cubicBezTo>
                  <a:pt x="1654" y="91"/>
                  <a:pt x="1657" y="124"/>
                  <a:pt x="1657" y="157"/>
                </a:cubicBezTo>
                <a:cubicBezTo>
                  <a:pt x="1686" y="157"/>
                  <a:pt x="1714" y="157"/>
                  <a:pt x="1745" y="157"/>
                </a:cubicBezTo>
                <a:cubicBezTo>
                  <a:pt x="1745" y="125"/>
                  <a:pt x="1747" y="93"/>
                  <a:pt x="1744" y="61"/>
                </a:cubicBezTo>
                <a:cubicBezTo>
                  <a:pt x="1741" y="31"/>
                  <a:pt x="1756" y="15"/>
                  <a:pt x="1779" y="1"/>
                </a:cubicBezTo>
                <a:cubicBezTo>
                  <a:pt x="1803" y="15"/>
                  <a:pt x="1816" y="32"/>
                  <a:pt x="1813" y="62"/>
                </a:cubicBezTo>
                <a:cubicBezTo>
                  <a:pt x="1810" y="93"/>
                  <a:pt x="1813" y="124"/>
                  <a:pt x="1813" y="156"/>
                </a:cubicBezTo>
                <a:cubicBezTo>
                  <a:pt x="1854" y="156"/>
                  <a:pt x="1894" y="156"/>
                  <a:pt x="1937" y="156"/>
                </a:cubicBezTo>
                <a:cubicBezTo>
                  <a:pt x="1937" y="124"/>
                  <a:pt x="1939" y="91"/>
                  <a:pt x="1936" y="59"/>
                </a:cubicBezTo>
                <a:cubicBezTo>
                  <a:pt x="1933" y="30"/>
                  <a:pt x="1948" y="15"/>
                  <a:pt x="1970" y="3"/>
                </a:cubicBezTo>
                <a:cubicBezTo>
                  <a:pt x="1993" y="16"/>
                  <a:pt x="2007" y="32"/>
                  <a:pt x="2004" y="61"/>
                </a:cubicBezTo>
                <a:cubicBezTo>
                  <a:pt x="2001" y="92"/>
                  <a:pt x="2004" y="124"/>
                  <a:pt x="2004" y="156"/>
                </a:cubicBezTo>
                <a:cubicBezTo>
                  <a:pt x="2034" y="156"/>
                  <a:pt x="2062" y="156"/>
                  <a:pt x="2092" y="156"/>
                </a:cubicBezTo>
                <a:cubicBezTo>
                  <a:pt x="2092" y="127"/>
                  <a:pt x="2094" y="97"/>
                  <a:pt x="2092" y="68"/>
                </a:cubicBezTo>
                <a:cubicBezTo>
                  <a:pt x="2089" y="38"/>
                  <a:pt x="2098" y="16"/>
                  <a:pt x="2127" y="2"/>
                </a:cubicBezTo>
                <a:cubicBezTo>
                  <a:pt x="2146" y="15"/>
                  <a:pt x="2165" y="27"/>
                  <a:pt x="2161" y="58"/>
                </a:cubicBezTo>
                <a:cubicBezTo>
                  <a:pt x="2158" y="90"/>
                  <a:pt x="2161" y="123"/>
                  <a:pt x="2161" y="156"/>
                </a:cubicBezTo>
                <a:cubicBezTo>
                  <a:pt x="2190" y="156"/>
                  <a:pt x="2218" y="156"/>
                  <a:pt x="2249" y="156"/>
                </a:cubicBezTo>
                <a:cubicBezTo>
                  <a:pt x="2249" y="126"/>
                  <a:pt x="2251" y="94"/>
                  <a:pt x="2248" y="64"/>
                </a:cubicBezTo>
                <a:cubicBezTo>
                  <a:pt x="2245" y="33"/>
                  <a:pt x="2258" y="15"/>
                  <a:pt x="2282" y="2"/>
                </a:cubicBezTo>
                <a:cubicBezTo>
                  <a:pt x="2308" y="14"/>
                  <a:pt x="2320" y="33"/>
                  <a:pt x="2317" y="64"/>
                </a:cubicBezTo>
                <a:cubicBezTo>
                  <a:pt x="2314" y="94"/>
                  <a:pt x="2317" y="125"/>
                  <a:pt x="2317" y="156"/>
                </a:cubicBezTo>
                <a:cubicBezTo>
                  <a:pt x="2345" y="156"/>
                  <a:pt x="2371" y="156"/>
                  <a:pt x="2400" y="156"/>
                </a:cubicBezTo>
                <a:cubicBezTo>
                  <a:pt x="2400" y="123"/>
                  <a:pt x="2403" y="90"/>
                  <a:pt x="2400" y="57"/>
                </a:cubicBezTo>
                <a:cubicBezTo>
                  <a:pt x="2397" y="30"/>
                  <a:pt x="2412" y="18"/>
                  <a:pt x="2430" y="5"/>
                </a:cubicBezTo>
                <a:cubicBezTo>
                  <a:pt x="2433" y="3"/>
                  <a:pt x="2438" y="2"/>
                  <a:pt x="2441" y="3"/>
                </a:cubicBezTo>
                <a:cubicBezTo>
                  <a:pt x="2459" y="10"/>
                  <a:pt x="2473" y="31"/>
                  <a:pt x="2473" y="51"/>
                </a:cubicBezTo>
                <a:cubicBezTo>
                  <a:pt x="2473" y="85"/>
                  <a:pt x="2473" y="120"/>
                  <a:pt x="2473" y="156"/>
                </a:cubicBezTo>
                <a:cubicBezTo>
                  <a:pt x="2500" y="156"/>
                  <a:pt x="2527" y="156"/>
                  <a:pt x="2557" y="156"/>
                </a:cubicBezTo>
                <a:cubicBezTo>
                  <a:pt x="2557" y="124"/>
                  <a:pt x="2560" y="93"/>
                  <a:pt x="2556" y="62"/>
                </a:cubicBezTo>
                <a:cubicBezTo>
                  <a:pt x="2552" y="32"/>
                  <a:pt x="2567" y="15"/>
                  <a:pt x="2590" y="2"/>
                </a:cubicBezTo>
                <a:cubicBezTo>
                  <a:pt x="2615" y="15"/>
                  <a:pt x="2628" y="32"/>
                  <a:pt x="2625" y="63"/>
                </a:cubicBezTo>
                <a:cubicBezTo>
                  <a:pt x="2622" y="94"/>
                  <a:pt x="2625" y="124"/>
                  <a:pt x="2625" y="156"/>
                </a:cubicBezTo>
                <a:cubicBezTo>
                  <a:pt x="2653" y="156"/>
                  <a:pt x="2681" y="156"/>
                  <a:pt x="2712" y="156"/>
                </a:cubicBezTo>
                <a:cubicBezTo>
                  <a:pt x="2712" y="136"/>
                  <a:pt x="2712" y="116"/>
                  <a:pt x="2712" y="96"/>
                </a:cubicBezTo>
                <a:cubicBezTo>
                  <a:pt x="2712" y="85"/>
                  <a:pt x="2714" y="74"/>
                  <a:pt x="2712" y="64"/>
                </a:cubicBezTo>
                <a:cubicBezTo>
                  <a:pt x="2707" y="33"/>
                  <a:pt x="2722" y="15"/>
                  <a:pt x="2747" y="1"/>
                </a:cubicBezTo>
                <a:cubicBezTo>
                  <a:pt x="2769" y="15"/>
                  <a:pt x="2785" y="31"/>
                  <a:pt x="2781" y="61"/>
                </a:cubicBezTo>
                <a:cubicBezTo>
                  <a:pt x="2778" y="92"/>
                  <a:pt x="2781" y="124"/>
                  <a:pt x="2781" y="156"/>
                </a:cubicBezTo>
                <a:cubicBezTo>
                  <a:pt x="2822" y="156"/>
                  <a:pt x="2862" y="156"/>
                  <a:pt x="2904" y="156"/>
                </a:cubicBezTo>
                <a:cubicBezTo>
                  <a:pt x="2904" y="127"/>
                  <a:pt x="2904" y="97"/>
                  <a:pt x="2904" y="67"/>
                </a:cubicBezTo>
                <a:cubicBezTo>
                  <a:pt x="2904" y="27"/>
                  <a:pt x="2904" y="27"/>
                  <a:pt x="2938" y="1"/>
                </a:cubicBezTo>
                <a:cubicBezTo>
                  <a:pt x="2958" y="14"/>
                  <a:pt x="2976" y="27"/>
                  <a:pt x="2973" y="58"/>
                </a:cubicBezTo>
                <a:cubicBezTo>
                  <a:pt x="2970" y="90"/>
                  <a:pt x="2973" y="123"/>
                  <a:pt x="2973" y="156"/>
                </a:cubicBezTo>
                <a:cubicBezTo>
                  <a:pt x="3002" y="156"/>
                  <a:pt x="3030" y="156"/>
                  <a:pt x="3060" y="156"/>
                </a:cubicBezTo>
                <a:cubicBezTo>
                  <a:pt x="3060" y="124"/>
                  <a:pt x="3063" y="92"/>
                  <a:pt x="3060" y="61"/>
                </a:cubicBezTo>
                <a:cubicBezTo>
                  <a:pt x="3057" y="31"/>
                  <a:pt x="3071" y="14"/>
                  <a:pt x="3095" y="1"/>
                </a:cubicBezTo>
                <a:cubicBezTo>
                  <a:pt x="3119" y="15"/>
                  <a:pt x="3132" y="34"/>
                  <a:pt x="3129" y="64"/>
                </a:cubicBezTo>
                <a:cubicBezTo>
                  <a:pt x="3126" y="94"/>
                  <a:pt x="3129" y="125"/>
                  <a:pt x="3129" y="157"/>
                </a:cubicBezTo>
                <a:cubicBezTo>
                  <a:pt x="3158" y="157"/>
                  <a:pt x="3186" y="157"/>
                  <a:pt x="3216" y="157"/>
                </a:cubicBezTo>
                <a:cubicBezTo>
                  <a:pt x="3216" y="126"/>
                  <a:pt x="3219" y="95"/>
                  <a:pt x="3216" y="65"/>
                </a:cubicBezTo>
                <a:cubicBezTo>
                  <a:pt x="3212" y="35"/>
                  <a:pt x="3225" y="16"/>
                  <a:pt x="3250" y="1"/>
                </a:cubicBezTo>
                <a:cubicBezTo>
                  <a:pt x="3271" y="14"/>
                  <a:pt x="3288" y="28"/>
                  <a:pt x="3285" y="58"/>
                </a:cubicBezTo>
                <a:cubicBezTo>
                  <a:pt x="3282" y="90"/>
                  <a:pt x="3284" y="123"/>
                  <a:pt x="3284" y="157"/>
                </a:cubicBezTo>
                <a:cubicBezTo>
                  <a:pt x="3313" y="157"/>
                  <a:pt x="3339" y="157"/>
                  <a:pt x="3368" y="157"/>
                </a:cubicBezTo>
                <a:cubicBezTo>
                  <a:pt x="3368" y="126"/>
                  <a:pt x="3368" y="95"/>
                  <a:pt x="3368" y="65"/>
                </a:cubicBezTo>
                <a:cubicBezTo>
                  <a:pt x="3368" y="25"/>
                  <a:pt x="3368" y="25"/>
                  <a:pt x="3404" y="1"/>
                </a:cubicBezTo>
                <a:cubicBezTo>
                  <a:pt x="3427" y="15"/>
                  <a:pt x="3445" y="29"/>
                  <a:pt x="3441" y="61"/>
                </a:cubicBezTo>
                <a:cubicBezTo>
                  <a:pt x="3438" y="92"/>
                  <a:pt x="3441" y="123"/>
                  <a:pt x="3441" y="156"/>
                </a:cubicBezTo>
                <a:cubicBezTo>
                  <a:pt x="3468" y="156"/>
                  <a:pt x="3494" y="156"/>
                  <a:pt x="3524" y="156"/>
                </a:cubicBezTo>
                <a:cubicBezTo>
                  <a:pt x="3524" y="138"/>
                  <a:pt x="3524" y="119"/>
                  <a:pt x="3524" y="100"/>
                </a:cubicBezTo>
                <a:cubicBezTo>
                  <a:pt x="3524" y="87"/>
                  <a:pt x="3526" y="74"/>
                  <a:pt x="3524" y="62"/>
                </a:cubicBezTo>
                <a:cubicBezTo>
                  <a:pt x="3519" y="31"/>
                  <a:pt x="3536" y="15"/>
                  <a:pt x="3558" y="1"/>
                </a:cubicBezTo>
                <a:cubicBezTo>
                  <a:pt x="3583" y="15"/>
                  <a:pt x="3596" y="33"/>
                  <a:pt x="3593" y="63"/>
                </a:cubicBezTo>
                <a:cubicBezTo>
                  <a:pt x="3590" y="94"/>
                  <a:pt x="3593" y="124"/>
                  <a:pt x="3593" y="157"/>
                </a:cubicBezTo>
                <a:cubicBezTo>
                  <a:pt x="3622" y="157"/>
                  <a:pt x="3650" y="157"/>
                  <a:pt x="3680" y="157"/>
                </a:cubicBezTo>
                <a:cubicBezTo>
                  <a:pt x="3680" y="125"/>
                  <a:pt x="3683" y="94"/>
                  <a:pt x="3680" y="63"/>
                </a:cubicBezTo>
                <a:cubicBezTo>
                  <a:pt x="3677" y="33"/>
                  <a:pt x="3690" y="14"/>
                  <a:pt x="3715" y="2"/>
                </a:cubicBezTo>
                <a:cubicBezTo>
                  <a:pt x="3738" y="15"/>
                  <a:pt x="3750" y="32"/>
                  <a:pt x="3749" y="62"/>
                </a:cubicBezTo>
                <a:cubicBezTo>
                  <a:pt x="3748" y="229"/>
                  <a:pt x="3749" y="395"/>
                  <a:pt x="3749" y="562"/>
                </a:cubicBezTo>
                <a:cubicBezTo>
                  <a:pt x="3749" y="569"/>
                  <a:pt x="3749" y="576"/>
                  <a:pt x="3749" y="585"/>
                </a:cubicBezTo>
                <a:cubicBezTo>
                  <a:pt x="3726" y="585"/>
                  <a:pt x="3705" y="585"/>
                  <a:pt x="3681" y="585"/>
                </a:cubicBezTo>
                <a:cubicBezTo>
                  <a:pt x="3681" y="545"/>
                  <a:pt x="3681" y="505"/>
                  <a:pt x="3681" y="463"/>
                </a:cubicBezTo>
                <a:cubicBezTo>
                  <a:pt x="3651" y="463"/>
                  <a:pt x="3624" y="463"/>
                  <a:pt x="3594" y="463"/>
                </a:cubicBezTo>
                <a:cubicBezTo>
                  <a:pt x="3594" y="503"/>
                  <a:pt x="3594" y="543"/>
                  <a:pt x="3594" y="585"/>
                </a:cubicBezTo>
                <a:cubicBezTo>
                  <a:pt x="3570" y="585"/>
                  <a:pt x="3548" y="585"/>
                  <a:pt x="3525" y="585"/>
                </a:cubicBezTo>
                <a:cubicBezTo>
                  <a:pt x="3525" y="544"/>
                  <a:pt x="3525" y="505"/>
                  <a:pt x="3525" y="463"/>
                </a:cubicBezTo>
                <a:cubicBezTo>
                  <a:pt x="3497" y="463"/>
                  <a:pt x="3470" y="463"/>
                  <a:pt x="3442" y="463"/>
                </a:cubicBezTo>
                <a:cubicBezTo>
                  <a:pt x="3442" y="503"/>
                  <a:pt x="3442" y="543"/>
                  <a:pt x="3442" y="584"/>
                </a:cubicBezTo>
                <a:cubicBezTo>
                  <a:pt x="3416" y="584"/>
                  <a:pt x="3393" y="584"/>
                  <a:pt x="3369" y="584"/>
                </a:cubicBezTo>
                <a:cubicBezTo>
                  <a:pt x="3369" y="544"/>
                  <a:pt x="3369" y="505"/>
                  <a:pt x="3369" y="463"/>
                </a:cubicBezTo>
                <a:cubicBezTo>
                  <a:pt x="3340" y="463"/>
                  <a:pt x="3314" y="463"/>
                  <a:pt x="3285" y="463"/>
                </a:cubicBezTo>
                <a:cubicBezTo>
                  <a:pt x="3285" y="503"/>
                  <a:pt x="3285" y="543"/>
                  <a:pt x="3285" y="584"/>
                </a:cubicBezTo>
                <a:cubicBezTo>
                  <a:pt x="3262" y="584"/>
                  <a:pt x="3240" y="584"/>
                  <a:pt x="3217" y="584"/>
                </a:cubicBezTo>
                <a:cubicBezTo>
                  <a:pt x="3217" y="545"/>
                  <a:pt x="3217" y="505"/>
                  <a:pt x="3217" y="464"/>
                </a:cubicBezTo>
                <a:cubicBezTo>
                  <a:pt x="3187" y="464"/>
                  <a:pt x="3160" y="464"/>
                  <a:pt x="3130" y="464"/>
                </a:cubicBezTo>
                <a:cubicBezTo>
                  <a:pt x="3130" y="503"/>
                  <a:pt x="3130" y="543"/>
                  <a:pt x="3130" y="585"/>
                </a:cubicBezTo>
                <a:cubicBezTo>
                  <a:pt x="3106" y="585"/>
                  <a:pt x="3084" y="585"/>
                  <a:pt x="3061" y="585"/>
                </a:cubicBezTo>
                <a:cubicBezTo>
                  <a:pt x="3061" y="544"/>
                  <a:pt x="3061" y="505"/>
                  <a:pt x="3061" y="463"/>
                </a:cubicBezTo>
                <a:close/>
                <a:moveTo>
                  <a:pt x="2782" y="223"/>
                </a:moveTo>
                <a:cubicBezTo>
                  <a:pt x="2782" y="282"/>
                  <a:pt x="2782" y="339"/>
                  <a:pt x="2782" y="396"/>
                </a:cubicBezTo>
                <a:cubicBezTo>
                  <a:pt x="2823" y="396"/>
                  <a:pt x="2862" y="396"/>
                  <a:pt x="2903" y="396"/>
                </a:cubicBezTo>
                <a:cubicBezTo>
                  <a:pt x="2903" y="337"/>
                  <a:pt x="2903" y="280"/>
                  <a:pt x="2903" y="223"/>
                </a:cubicBezTo>
                <a:cubicBezTo>
                  <a:pt x="2862" y="223"/>
                  <a:pt x="2823" y="223"/>
                  <a:pt x="2782" y="223"/>
                </a:cubicBezTo>
                <a:close/>
                <a:moveTo>
                  <a:pt x="1813" y="396"/>
                </a:moveTo>
                <a:cubicBezTo>
                  <a:pt x="1855" y="396"/>
                  <a:pt x="1895" y="396"/>
                  <a:pt x="1935" y="396"/>
                </a:cubicBezTo>
                <a:cubicBezTo>
                  <a:pt x="1935" y="338"/>
                  <a:pt x="1935" y="281"/>
                  <a:pt x="1935" y="224"/>
                </a:cubicBezTo>
                <a:cubicBezTo>
                  <a:pt x="1894" y="224"/>
                  <a:pt x="1854" y="224"/>
                  <a:pt x="1813" y="224"/>
                </a:cubicBezTo>
                <a:cubicBezTo>
                  <a:pt x="1813" y="282"/>
                  <a:pt x="1813" y="338"/>
                  <a:pt x="1813" y="396"/>
                </a:cubicBezTo>
                <a:close/>
                <a:moveTo>
                  <a:pt x="846" y="397"/>
                </a:moveTo>
                <a:cubicBezTo>
                  <a:pt x="881" y="397"/>
                  <a:pt x="916" y="396"/>
                  <a:pt x="950" y="398"/>
                </a:cubicBezTo>
                <a:cubicBezTo>
                  <a:pt x="966" y="398"/>
                  <a:pt x="969" y="392"/>
                  <a:pt x="969" y="378"/>
                </a:cubicBezTo>
                <a:cubicBezTo>
                  <a:pt x="968" y="337"/>
                  <a:pt x="968" y="295"/>
                  <a:pt x="968" y="254"/>
                </a:cubicBezTo>
                <a:cubicBezTo>
                  <a:pt x="968" y="244"/>
                  <a:pt x="968" y="233"/>
                  <a:pt x="968" y="223"/>
                </a:cubicBezTo>
                <a:cubicBezTo>
                  <a:pt x="925" y="223"/>
                  <a:pt x="886" y="223"/>
                  <a:pt x="846" y="223"/>
                </a:cubicBezTo>
                <a:cubicBezTo>
                  <a:pt x="846" y="281"/>
                  <a:pt x="846" y="338"/>
                  <a:pt x="846" y="397"/>
                </a:cubicBezTo>
                <a:close/>
                <a:moveTo>
                  <a:pt x="2712" y="223"/>
                </a:moveTo>
                <a:cubicBezTo>
                  <a:pt x="2682" y="223"/>
                  <a:pt x="2654" y="223"/>
                  <a:pt x="2626" y="223"/>
                </a:cubicBezTo>
                <a:cubicBezTo>
                  <a:pt x="2626" y="282"/>
                  <a:pt x="2626" y="339"/>
                  <a:pt x="2626" y="396"/>
                </a:cubicBezTo>
                <a:cubicBezTo>
                  <a:pt x="2656" y="396"/>
                  <a:pt x="2683" y="396"/>
                  <a:pt x="2712" y="396"/>
                </a:cubicBezTo>
                <a:cubicBezTo>
                  <a:pt x="2712" y="338"/>
                  <a:pt x="2712" y="281"/>
                  <a:pt x="2712" y="223"/>
                </a:cubicBezTo>
                <a:close/>
                <a:moveTo>
                  <a:pt x="1037" y="396"/>
                </a:moveTo>
                <a:cubicBezTo>
                  <a:pt x="1067" y="396"/>
                  <a:pt x="1095" y="396"/>
                  <a:pt x="1123" y="396"/>
                </a:cubicBezTo>
                <a:cubicBezTo>
                  <a:pt x="1123" y="337"/>
                  <a:pt x="1123" y="280"/>
                  <a:pt x="1123" y="223"/>
                </a:cubicBezTo>
                <a:cubicBezTo>
                  <a:pt x="1093" y="223"/>
                  <a:pt x="1066" y="223"/>
                  <a:pt x="1037" y="223"/>
                </a:cubicBezTo>
                <a:cubicBezTo>
                  <a:pt x="1037" y="281"/>
                  <a:pt x="1037" y="338"/>
                  <a:pt x="1037" y="396"/>
                </a:cubicBezTo>
                <a:close/>
                <a:moveTo>
                  <a:pt x="155" y="397"/>
                </a:moveTo>
                <a:cubicBezTo>
                  <a:pt x="155" y="338"/>
                  <a:pt x="155" y="280"/>
                  <a:pt x="155" y="223"/>
                </a:cubicBezTo>
                <a:cubicBezTo>
                  <a:pt x="126" y="223"/>
                  <a:pt x="98" y="223"/>
                  <a:pt x="70" y="223"/>
                </a:cubicBezTo>
                <a:cubicBezTo>
                  <a:pt x="70" y="281"/>
                  <a:pt x="70" y="338"/>
                  <a:pt x="70" y="397"/>
                </a:cubicBezTo>
                <a:cubicBezTo>
                  <a:pt x="99" y="397"/>
                  <a:pt x="126" y="397"/>
                  <a:pt x="155" y="397"/>
                </a:cubicBezTo>
                <a:close/>
                <a:moveTo>
                  <a:pt x="226" y="223"/>
                </a:moveTo>
                <a:cubicBezTo>
                  <a:pt x="226" y="282"/>
                  <a:pt x="226" y="339"/>
                  <a:pt x="226" y="396"/>
                </a:cubicBezTo>
                <a:cubicBezTo>
                  <a:pt x="256" y="396"/>
                  <a:pt x="283" y="396"/>
                  <a:pt x="312" y="396"/>
                </a:cubicBezTo>
                <a:cubicBezTo>
                  <a:pt x="312" y="338"/>
                  <a:pt x="312" y="281"/>
                  <a:pt x="312" y="223"/>
                </a:cubicBezTo>
                <a:cubicBezTo>
                  <a:pt x="283" y="223"/>
                  <a:pt x="255" y="223"/>
                  <a:pt x="226" y="223"/>
                </a:cubicBezTo>
                <a:close/>
                <a:moveTo>
                  <a:pt x="2974" y="222"/>
                </a:moveTo>
                <a:cubicBezTo>
                  <a:pt x="2974" y="281"/>
                  <a:pt x="2974" y="338"/>
                  <a:pt x="2974" y="396"/>
                </a:cubicBezTo>
                <a:cubicBezTo>
                  <a:pt x="3003" y="396"/>
                  <a:pt x="3031" y="396"/>
                  <a:pt x="3059" y="396"/>
                </a:cubicBezTo>
                <a:cubicBezTo>
                  <a:pt x="3059" y="337"/>
                  <a:pt x="3059" y="280"/>
                  <a:pt x="3059" y="222"/>
                </a:cubicBezTo>
                <a:cubicBezTo>
                  <a:pt x="3030" y="222"/>
                  <a:pt x="3003" y="222"/>
                  <a:pt x="2974" y="222"/>
                </a:cubicBezTo>
                <a:close/>
                <a:moveTo>
                  <a:pt x="775" y="223"/>
                </a:moveTo>
                <a:cubicBezTo>
                  <a:pt x="745" y="223"/>
                  <a:pt x="718" y="223"/>
                  <a:pt x="690" y="223"/>
                </a:cubicBezTo>
                <a:cubicBezTo>
                  <a:pt x="690" y="282"/>
                  <a:pt x="690" y="339"/>
                  <a:pt x="690" y="396"/>
                </a:cubicBezTo>
                <a:cubicBezTo>
                  <a:pt x="719" y="396"/>
                  <a:pt x="746" y="396"/>
                  <a:pt x="775" y="396"/>
                </a:cubicBezTo>
                <a:cubicBezTo>
                  <a:pt x="775" y="338"/>
                  <a:pt x="775" y="281"/>
                  <a:pt x="775" y="223"/>
                </a:cubicBezTo>
                <a:close/>
                <a:moveTo>
                  <a:pt x="1194" y="396"/>
                </a:moveTo>
                <a:cubicBezTo>
                  <a:pt x="1224" y="396"/>
                  <a:pt x="1251" y="396"/>
                  <a:pt x="1279" y="396"/>
                </a:cubicBezTo>
                <a:cubicBezTo>
                  <a:pt x="1279" y="338"/>
                  <a:pt x="1279" y="281"/>
                  <a:pt x="1279" y="223"/>
                </a:cubicBezTo>
                <a:cubicBezTo>
                  <a:pt x="1250" y="223"/>
                  <a:pt x="1222" y="223"/>
                  <a:pt x="1194" y="223"/>
                </a:cubicBezTo>
                <a:cubicBezTo>
                  <a:pt x="1194" y="282"/>
                  <a:pt x="1194" y="338"/>
                  <a:pt x="1194" y="396"/>
                </a:cubicBezTo>
                <a:close/>
                <a:moveTo>
                  <a:pt x="3215" y="397"/>
                </a:moveTo>
                <a:cubicBezTo>
                  <a:pt x="3215" y="338"/>
                  <a:pt x="3215" y="281"/>
                  <a:pt x="3215" y="223"/>
                </a:cubicBezTo>
                <a:cubicBezTo>
                  <a:pt x="3186" y="223"/>
                  <a:pt x="3158" y="223"/>
                  <a:pt x="3130" y="223"/>
                </a:cubicBezTo>
                <a:cubicBezTo>
                  <a:pt x="3130" y="282"/>
                  <a:pt x="3130" y="339"/>
                  <a:pt x="3130" y="397"/>
                </a:cubicBezTo>
                <a:cubicBezTo>
                  <a:pt x="3159" y="397"/>
                  <a:pt x="3186" y="397"/>
                  <a:pt x="3215" y="397"/>
                </a:cubicBezTo>
                <a:close/>
                <a:moveTo>
                  <a:pt x="1658" y="396"/>
                </a:moveTo>
                <a:cubicBezTo>
                  <a:pt x="1688" y="396"/>
                  <a:pt x="1715" y="396"/>
                  <a:pt x="1743" y="396"/>
                </a:cubicBezTo>
                <a:cubicBezTo>
                  <a:pt x="1743" y="338"/>
                  <a:pt x="1743" y="280"/>
                  <a:pt x="1743" y="223"/>
                </a:cubicBezTo>
                <a:cubicBezTo>
                  <a:pt x="1714" y="223"/>
                  <a:pt x="1686" y="223"/>
                  <a:pt x="1658" y="223"/>
                </a:cubicBezTo>
                <a:cubicBezTo>
                  <a:pt x="1658" y="281"/>
                  <a:pt x="1658" y="338"/>
                  <a:pt x="1658" y="396"/>
                </a:cubicBezTo>
                <a:close/>
                <a:moveTo>
                  <a:pt x="2006" y="222"/>
                </a:moveTo>
                <a:cubicBezTo>
                  <a:pt x="2006" y="281"/>
                  <a:pt x="2006" y="339"/>
                  <a:pt x="2006" y="396"/>
                </a:cubicBezTo>
                <a:cubicBezTo>
                  <a:pt x="2036" y="396"/>
                  <a:pt x="2064" y="396"/>
                  <a:pt x="2091" y="396"/>
                </a:cubicBezTo>
                <a:cubicBezTo>
                  <a:pt x="2091" y="337"/>
                  <a:pt x="2091" y="280"/>
                  <a:pt x="2091" y="222"/>
                </a:cubicBezTo>
                <a:cubicBezTo>
                  <a:pt x="2062" y="222"/>
                  <a:pt x="2035" y="222"/>
                  <a:pt x="2006" y="222"/>
                </a:cubicBezTo>
                <a:close/>
                <a:moveTo>
                  <a:pt x="2247" y="397"/>
                </a:moveTo>
                <a:cubicBezTo>
                  <a:pt x="2247" y="338"/>
                  <a:pt x="2247" y="280"/>
                  <a:pt x="2247" y="223"/>
                </a:cubicBezTo>
                <a:cubicBezTo>
                  <a:pt x="2218" y="223"/>
                  <a:pt x="2190" y="223"/>
                  <a:pt x="2162" y="223"/>
                </a:cubicBezTo>
                <a:cubicBezTo>
                  <a:pt x="2162" y="281"/>
                  <a:pt x="2162" y="339"/>
                  <a:pt x="2162" y="397"/>
                </a:cubicBezTo>
                <a:cubicBezTo>
                  <a:pt x="2191" y="397"/>
                  <a:pt x="2218" y="397"/>
                  <a:pt x="2247" y="397"/>
                </a:cubicBezTo>
                <a:close/>
                <a:moveTo>
                  <a:pt x="3594" y="396"/>
                </a:moveTo>
                <a:cubicBezTo>
                  <a:pt x="3624" y="396"/>
                  <a:pt x="3652" y="396"/>
                  <a:pt x="3679" y="396"/>
                </a:cubicBezTo>
                <a:cubicBezTo>
                  <a:pt x="3679" y="337"/>
                  <a:pt x="3679" y="280"/>
                  <a:pt x="3679" y="223"/>
                </a:cubicBezTo>
                <a:cubicBezTo>
                  <a:pt x="3650" y="223"/>
                  <a:pt x="3622" y="223"/>
                  <a:pt x="3594" y="223"/>
                </a:cubicBezTo>
                <a:cubicBezTo>
                  <a:pt x="3594" y="281"/>
                  <a:pt x="3594" y="338"/>
                  <a:pt x="3594" y="396"/>
                </a:cubicBezTo>
                <a:close/>
                <a:moveTo>
                  <a:pt x="2555" y="397"/>
                </a:moveTo>
                <a:cubicBezTo>
                  <a:pt x="2555" y="338"/>
                  <a:pt x="2555" y="280"/>
                  <a:pt x="2555" y="223"/>
                </a:cubicBezTo>
                <a:cubicBezTo>
                  <a:pt x="2527" y="223"/>
                  <a:pt x="2501" y="223"/>
                  <a:pt x="2474" y="223"/>
                </a:cubicBezTo>
                <a:cubicBezTo>
                  <a:pt x="2474" y="281"/>
                  <a:pt x="2474" y="339"/>
                  <a:pt x="2474" y="397"/>
                </a:cubicBezTo>
                <a:cubicBezTo>
                  <a:pt x="2501" y="397"/>
                  <a:pt x="2527" y="397"/>
                  <a:pt x="2555" y="397"/>
                </a:cubicBezTo>
                <a:close/>
                <a:moveTo>
                  <a:pt x="463" y="396"/>
                </a:moveTo>
                <a:cubicBezTo>
                  <a:pt x="463" y="338"/>
                  <a:pt x="463" y="280"/>
                  <a:pt x="463" y="223"/>
                </a:cubicBezTo>
                <a:cubicBezTo>
                  <a:pt x="435" y="223"/>
                  <a:pt x="409" y="223"/>
                  <a:pt x="382" y="223"/>
                </a:cubicBezTo>
                <a:cubicBezTo>
                  <a:pt x="382" y="282"/>
                  <a:pt x="382" y="339"/>
                  <a:pt x="382" y="396"/>
                </a:cubicBezTo>
                <a:cubicBezTo>
                  <a:pt x="409" y="396"/>
                  <a:pt x="435" y="396"/>
                  <a:pt x="463" y="396"/>
                </a:cubicBezTo>
                <a:close/>
                <a:moveTo>
                  <a:pt x="619" y="397"/>
                </a:moveTo>
                <a:cubicBezTo>
                  <a:pt x="619" y="337"/>
                  <a:pt x="619" y="280"/>
                  <a:pt x="619" y="223"/>
                </a:cubicBezTo>
                <a:cubicBezTo>
                  <a:pt x="591" y="223"/>
                  <a:pt x="565" y="223"/>
                  <a:pt x="538" y="223"/>
                </a:cubicBezTo>
                <a:cubicBezTo>
                  <a:pt x="538" y="281"/>
                  <a:pt x="538" y="339"/>
                  <a:pt x="538" y="397"/>
                </a:cubicBezTo>
                <a:cubicBezTo>
                  <a:pt x="566" y="397"/>
                  <a:pt x="591" y="397"/>
                  <a:pt x="619" y="397"/>
                </a:cubicBezTo>
                <a:close/>
                <a:moveTo>
                  <a:pt x="1350" y="223"/>
                </a:moveTo>
                <a:cubicBezTo>
                  <a:pt x="1350" y="282"/>
                  <a:pt x="1350" y="339"/>
                  <a:pt x="1350" y="396"/>
                </a:cubicBezTo>
                <a:cubicBezTo>
                  <a:pt x="1378" y="396"/>
                  <a:pt x="1405" y="396"/>
                  <a:pt x="1431" y="396"/>
                </a:cubicBezTo>
                <a:cubicBezTo>
                  <a:pt x="1431" y="337"/>
                  <a:pt x="1431" y="280"/>
                  <a:pt x="1431" y="223"/>
                </a:cubicBezTo>
                <a:cubicBezTo>
                  <a:pt x="1403" y="223"/>
                  <a:pt x="1377" y="223"/>
                  <a:pt x="1350" y="223"/>
                </a:cubicBezTo>
                <a:close/>
                <a:moveTo>
                  <a:pt x="1587" y="396"/>
                </a:moveTo>
                <a:cubicBezTo>
                  <a:pt x="1587" y="337"/>
                  <a:pt x="1587" y="280"/>
                  <a:pt x="1587" y="223"/>
                </a:cubicBezTo>
                <a:cubicBezTo>
                  <a:pt x="1559" y="223"/>
                  <a:pt x="1532" y="223"/>
                  <a:pt x="1506" y="223"/>
                </a:cubicBezTo>
                <a:cubicBezTo>
                  <a:pt x="1506" y="282"/>
                  <a:pt x="1506" y="338"/>
                  <a:pt x="1506" y="396"/>
                </a:cubicBezTo>
                <a:cubicBezTo>
                  <a:pt x="1533" y="396"/>
                  <a:pt x="1560" y="396"/>
                  <a:pt x="1587" y="396"/>
                </a:cubicBezTo>
                <a:close/>
                <a:moveTo>
                  <a:pt x="2399" y="396"/>
                </a:moveTo>
                <a:cubicBezTo>
                  <a:pt x="2399" y="338"/>
                  <a:pt x="2399" y="280"/>
                  <a:pt x="2399" y="223"/>
                </a:cubicBezTo>
                <a:cubicBezTo>
                  <a:pt x="2371" y="223"/>
                  <a:pt x="2345" y="223"/>
                  <a:pt x="2318" y="223"/>
                </a:cubicBezTo>
                <a:cubicBezTo>
                  <a:pt x="2318" y="281"/>
                  <a:pt x="2318" y="338"/>
                  <a:pt x="2318" y="396"/>
                </a:cubicBezTo>
                <a:cubicBezTo>
                  <a:pt x="2346" y="396"/>
                  <a:pt x="2372" y="396"/>
                  <a:pt x="2399" y="396"/>
                </a:cubicBezTo>
                <a:close/>
                <a:moveTo>
                  <a:pt x="3442" y="223"/>
                </a:moveTo>
                <a:cubicBezTo>
                  <a:pt x="3442" y="282"/>
                  <a:pt x="3442" y="338"/>
                  <a:pt x="3442" y="396"/>
                </a:cubicBezTo>
                <a:cubicBezTo>
                  <a:pt x="3470" y="396"/>
                  <a:pt x="3496" y="396"/>
                  <a:pt x="3523" y="396"/>
                </a:cubicBezTo>
                <a:cubicBezTo>
                  <a:pt x="3523" y="337"/>
                  <a:pt x="3523" y="280"/>
                  <a:pt x="3523" y="223"/>
                </a:cubicBezTo>
                <a:cubicBezTo>
                  <a:pt x="3495" y="223"/>
                  <a:pt x="3469" y="223"/>
                  <a:pt x="3442" y="223"/>
                </a:cubicBezTo>
                <a:close/>
                <a:moveTo>
                  <a:pt x="3285" y="222"/>
                </a:moveTo>
                <a:cubicBezTo>
                  <a:pt x="3285" y="281"/>
                  <a:pt x="3285" y="338"/>
                  <a:pt x="3285" y="397"/>
                </a:cubicBezTo>
                <a:cubicBezTo>
                  <a:pt x="3309" y="397"/>
                  <a:pt x="3330" y="397"/>
                  <a:pt x="3352" y="398"/>
                </a:cubicBezTo>
                <a:cubicBezTo>
                  <a:pt x="3366" y="398"/>
                  <a:pt x="3369" y="393"/>
                  <a:pt x="3369" y="380"/>
                </a:cubicBezTo>
                <a:cubicBezTo>
                  <a:pt x="3368" y="341"/>
                  <a:pt x="3368" y="301"/>
                  <a:pt x="3368" y="262"/>
                </a:cubicBezTo>
                <a:cubicBezTo>
                  <a:pt x="3368" y="249"/>
                  <a:pt x="3368" y="236"/>
                  <a:pt x="3368" y="222"/>
                </a:cubicBezTo>
                <a:cubicBezTo>
                  <a:pt x="3339" y="222"/>
                  <a:pt x="3313" y="222"/>
                  <a:pt x="3285" y="222"/>
                </a:cubicBezTo>
                <a:close/>
              </a:path>
            </a:pathLst>
          </a:custGeom>
          <a:solidFill>
            <a:srgbClr val="7D4E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067519D2-A7C2-4AAE-8B08-DDD5073F9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887" y="3615934"/>
            <a:ext cx="2202610" cy="21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553377" y="5123849"/>
            <a:ext cx="55150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rgbClr val="77672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50"/>
            <a:ext cx="60436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34373" y="28001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>
                <a:solidFill>
                  <a:srgbClr val="8F7362"/>
                </a:solidFill>
                <a:latin typeface="+mj-lt"/>
                <a:cs typeface="Arial" panose="020B0604020202020204" pitchFamily="34" charset="0"/>
              </a:rPr>
              <a:t>We Create Professional Presentation Designed</a:t>
            </a:r>
            <a:endParaRPr lang="ko-KR" altLang="en-US" sz="3600">
              <a:solidFill>
                <a:srgbClr val="8F736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0" y="6517562"/>
            <a:ext cx="12192000" cy="388644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48991E91-5DFE-4EEB-B759-EDC2FCA557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A82724C5-29CA-4640-8CBE-AE8631D1533F}"/>
              </a:ext>
            </a:extLst>
          </p:cNvPr>
          <p:cNvSpPr txBox="1"/>
          <p:nvPr/>
        </p:nvSpPr>
        <p:spPr>
          <a:xfrm>
            <a:off x="0" y="487980"/>
            <a:ext cx="12192000" cy="724247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          Infographic Style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AFCC42-F80F-4EDF-8F0A-E3BEA73C2B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378" y="2732662"/>
            <a:ext cx="5257800" cy="41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0DFCBC0-0882-4480-B9CF-934A99998B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77F4ADF-6975-4428-B54B-5D6CB7CC06D1}"/>
              </a:ext>
            </a:extLst>
          </p:cNvPr>
          <p:cNvSpPr/>
          <p:nvPr/>
        </p:nvSpPr>
        <p:spPr>
          <a:xfrm>
            <a:off x="8305800" y="0"/>
            <a:ext cx="35819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612667" y="941072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  <a:ea typeface="HY견명조" pitchFamily="18" charset="-127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27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612667" y="470587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612667" y="559865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/>
          <p:nvPr/>
        </p:nvSpPr>
        <p:spPr>
          <a:xfrm>
            <a:off x="719328" y="941072"/>
            <a:ext cx="4519421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54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612667" y="381309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612667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552050" y="5963436"/>
            <a:ext cx="7633313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600" dirty="0">
              <a:solidFill>
                <a:schemeClr val="bg1"/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ACDF14C-791C-4C41-9CC2-B7800E16E2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3690" y="3779486"/>
            <a:ext cx="1859474" cy="18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89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E77BCC-A91B-4214-820D-C33ED4709E42}"/>
              </a:ext>
            </a:extLst>
          </p:cNvPr>
          <p:cNvGrpSpPr/>
          <p:nvPr/>
        </p:nvGrpSpPr>
        <p:grpSpPr>
          <a:xfrm>
            <a:off x="883520" y="5068822"/>
            <a:ext cx="5168054" cy="1071006"/>
            <a:chOff x="883520" y="4996904"/>
            <a:chExt cx="5168054" cy="1071006"/>
          </a:xfrm>
        </p:grpSpPr>
        <p:sp>
          <p:nvSpPr>
            <p:cNvPr id="5" name="직사각형 31">
              <a:extLst>
                <a:ext uri="{FF2B5EF4-FFF2-40B4-BE49-F238E27FC236}">
                  <a16:creationId xmlns:a16="http://schemas.microsoft.com/office/drawing/2014/main" id="{354A755E-7577-4C0D-A95D-721192B90F4A}"/>
                </a:ext>
              </a:extLst>
            </p:cNvPr>
            <p:cNvSpPr/>
            <p:nvPr userDrawn="1"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>
                  <a:solidFill>
                    <a:schemeClr val="bg2">
                      <a:lumMod val="50000"/>
                    </a:schemeClr>
                  </a:solidFill>
                </a:rPr>
                <a:t>Content Here </a:t>
              </a:r>
              <a:r>
                <a:rPr lang="en-US" altLang="ko-KR" sz="1200">
                  <a:solidFill>
                    <a:schemeClr val="bg2">
                      <a:lumMod val="50000"/>
                    </a:schemeClr>
                  </a:solidFill>
                </a:rPr>
                <a:t>: </a:t>
              </a:r>
              <a:r>
                <a:rPr lang="en-US" altLang="ko-KR" sz="120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I hope and I believe that this Template will your Time. </a:t>
              </a:r>
              <a:endParaRPr lang="en-US" altLang="ko-KR" sz="12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직사각형 32">
              <a:extLst>
                <a:ext uri="{FF2B5EF4-FFF2-40B4-BE49-F238E27FC236}">
                  <a16:creationId xmlns:a16="http://schemas.microsoft.com/office/drawing/2014/main" id="{04028476-AB85-4F1F-808E-FB1F6AD6D26D}"/>
                </a:ext>
              </a:extLst>
            </p:cNvPr>
            <p:cNvSpPr/>
            <p:nvPr userDrawn="1"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>
                  <a:solidFill>
                    <a:schemeClr val="bg2">
                      <a:lumMod val="50000"/>
                    </a:schemeClr>
                  </a:solidFill>
                </a:rPr>
                <a:t>Content Here </a:t>
              </a:r>
              <a:r>
                <a:rPr lang="en-US" altLang="ko-KR" sz="1200">
                  <a:solidFill>
                    <a:schemeClr val="bg2">
                      <a:lumMod val="50000"/>
                    </a:schemeClr>
                  </a:solidFill>
                </a:rPr>
                <a:t>: </a:t>
              </a:r>
              <a:r>
                <a:rPr lang="en-US" altLang="ko-KR" sz="120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I hope and I believe that this Template will your Time. </a:t>
              </a:r>
              <a:endParaRPr lang="en-US" altLang="ko-KR" sz="12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직사각형 33">
              <a:extLst>
                <a:ext uri="{FF2B5EF4-FFF2-40B4-BE49-F238E27FC236}">
                  <a16:creationId xmlns:a16="http://schemas.microsoft.com/office/drawing/2014/main" id="{C475E7BF-EEBD-4AA5-80FC-5650A91948EA}"/>
                </a:ext>
              </a:extLst>
            </p:cNvPr>
            <p:cNvSpPr/>
            <p:nvPr userDrawn="1"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>
                  <a:solidFill>
                    <a:schemeClr val="bg2">
                      <a:lumMod val="50000"/>
                    </a:schemeClr>
                  </a:solidFill>
                </a:rPr>
                <a:t>Content Here </a:t>
              </a:r>
              <a:r>
                <a:rPr lang="en-US" altLang="ko-KR" sz="1200">
                  <a:solidFill>
                    <a:schemeClr val="bg2">
                      <a:lumMod val="50000"/>
                    </a:schemeClr>
                  </a:solidFill>
                </a:rPr>
                <a:t>: </a:t>
              </a:r>
              <a:r>
                <a:rPr lang="en-US" altLang="ko-KR" sz="120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I hope and I believe that this Template will your Time. </a:t>
              </a:r>
              <a:endParaRPr lang="en-US" altLang="ko-KR" sz="12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B7470703-E54F-4E76-8204-0FA5A582EE42}"/>
                </a:ext>
              </a:extLst>
            </p:cNvPr>
            <p:cNvSpPr/>
            <p:nvPr userDrawn="1"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22D75754-F8B9-4BD3-8EAC-5DA721296E89}"/>
                </a:ext>
              </a:extLst>
            </p:cNvPr>
            <p:cNvSpPr/>
            <p:nvPr userDrawn="1"/>
          </p:nvSpPr>
          <p:spPr>
            <a:xfrm rot="189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7715FE-89DF-4221-8C23-134CA9B96755}"/>
                </a:ext>
              </a:extLst>
            </p:cNvPr>
            <p:cNvSpPr/>
            <p:nvPr userDrawn="1"/>
          </p:nvSpPr>
          <p:spPr>
            <a:xfrm flipH="1">
              <a:off x="5777197" y="5390661"/>
              <a:ext cx="274377" cy="256841"/>
            </a:xfrm>
            <a:custGeom>
              <a:avLst/>
              <a:gdLst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721C79-ED27-431D-90AD-09505ACCB01C}"/>
              </a:ext>
            </a:extLst>
          </p:cNvPr>
          <p:cNvSpPr txBox="1"/>
          <p:nvPr/>
        </p:nvSpPr>
        <p:spPr>
          <a:xfrm>
            <a:off x="693477" y="424917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We Create Professional Presentation Designed</a:t>
            </a:r>
            <a:endParaRPr lang="ko-KR" altLang="en-US" sz="36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E62A79-7F7C-4FB9-819B-BA4FDDE8D086}"/>
              </a:ext>
            </a:extLst>
          </p:cNvPr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E5D31-340F-4649-873B-75CA92BEA9AD}"/>
              </a:ext>
            </a:extLst>
          </p:cNvPr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>
                <a:solidFill>
                  <a:schemeClr val="bg1"/>
                </a:solidFill>
              </a:rPr>
              <a:t>Professional PPT Presentation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1489AB66-1DB6-4A9F-9DF4-A367597A9E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"/>
          <a:stretch/>
        </p:blipFill>
        <p:spPr>
          <a:xfrm>
            <a:off x="693477" y="1777429"/>
            <a:ext cx="10805047" cy="2763750"/>
          </a:xfr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E23208D-F2DC-45C6-AB38-484DDAED512A}"/>
              </a:ext>
            </a:extLst>
          </p:cNvPr>
          <p:cNvSpPr/>
          <p:nvPr/>
        </p:nvSpPr>
        <p:spPr>
          <a:xfrm>
            <a:off x="209550" y="190500"/>
            <a:ext cx="11772900" cy="65151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 i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 i="1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48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DOLOR SIT AMET</a:t>
            </a:r>
            <a:endParaRPr lang="ko-KR" altLang="en-US" sz="24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r"/>
            <a:r>
              <a:rPr lang="en-US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OREM IPSUM</a:t>
            </a:r>
          </a:p>
          <a:p>
            <a:pPr algn="r"/>
            <a:r>
              <a:rPr lang="en-US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DOLOR SIT AMET</a:t>
            </a:r>
            <a:endParaRPr lang="ko-KR" altLang="en-US" sz="24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03259590-95E9-40D2-ADD7-A468483AFB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0239" y="1649029"/>
            <a:ext cx="2202610" cy="2194673"/>
          </a:xfrm>
          <a:prstGeom prst="rect">
            <a:avLst/>
          </a:prstGeom>
        </p:spPr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BDB220C7-D660-4861-8963-00E33E9872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B118023-6F2D-4FFC-8A57-0E23E2277DAE}"/>
              </a:ext>
            </a:extLst>
          </p:cNvPr>
          <p:cNvCxnSpPr>
            <a:cxnSpLocks/>
          </p:cNvCxnSpPr>
          <p:nvPr/>
        </p:nvCxnSpPr>
        <p:spPr>
          <a:xfrm>
            <a:off x="400050" y="495300"/>
            <a:ext cx="113157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1BE7813C-1617-499A-ABA8-20DF624F4D07}"/>
              </a:ext>
            </a:extLst>
          </p:cNvPr>
          <p:cNvSpPr txBox="1"/>
          <p:nvPr/>
        </p:nvSpPr>
        <p:spPr>
          <a:xfrm>
            <a:off x="3285024" y="316046"/>
            <a:ext cx="4936817" cy="724247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          Infographic Style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EE6AAF3-A72E-46D6-B41A-27ADBB7CC7D6}"/>
              </a:ext>
            </a:extLst>
          </p:cNvPr>
          <p:cNvSpPr/>
          <p:nvPr/>
        </p:nvSpPr>
        <p:spPr>
          <a:xfrm>
            <a:off x="4183312" y="2298965"/>
            <a:ext cx="3140242" cy="31402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Grupo 28"/>
          <p:cNvGrpSpPr/>
          <p:nvPr/>
        </p:nvGrpSpPr>
        <p:grpSpPr>
          <a:xfrm>
            <a:off x="7015149" y="1745274"/>
            <a:ext cx="3777177" cy="1013552"/>
            <a:chOff x="7510571" y="2591716"/>
            <a:chExt cx="3847198" cy="1013552"/>
          </a:xfrm>
        </p:grpSpPr>
        <p:cxnSp>
          <p:nvCxnSpPr>
            <p:cNvPr id="12" name="Elbow Connector 16">
              <a:extLst>
                <a:ext uri="{FF2B5EF4-FFF2-40B4-BE49-F238E27FC236}">
                  <a16:creationId xmlns:a16="http://schemas.microsoft.com/office/drawing/2014/main" id="{8DBC22A5-F326-4930-B0BA-8617CEEB6B85}"/>
                </a:ext>
              </a:extLst>
            </p:cNvPr>
            <p:cNvCxnSpPr/>
            <p:nvPr/>
          </p:nvCxnSpPr>
          <p:spPr>
            <a:xfrm rot="5400000" flipH="1" flipV="1">
              <a:off x="7338190" y="2903680"/>
              <a:ext cx="873969" cy="529208"/>
            </a:xfrm>
            <a:prstGeom prst="bentConnector3">
              <a:avLst>
                <a:gd name="adj1" fmla="val 997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BFD06E-D377-4CE8-A9FD-B011EA3F1212}"/>
                </a:ext>
              </a:extLst>
            </p:cNvPr>
            <p:cNvGrpSpPr/>
            <p:nvPr/>
          </p:nvGrpSpPr>
          <p:grpSpPr>
            <a:xfrm>
              <a:off x="8251420" y="2591716"/>
              <a:ext cx="3106349" cy="853045"/>
              <a:chOff x="6372201" y="2011203"/>
              <a:chExt cx="2369153" cy="85304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9A0EB0-CAD8-4F08-83B3-D1BC75E277F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/>
                  <a:t>You can simply impress your audience and add a unique zing and appeal to your Presentations.  </a:t>
                </a:r>
                <a:endParaRPr lang="ko-KR" altLang="en-US" sz="1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864D86-382F-44C0-97E2-352669AE1FD5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rgbClr val="ED7D31"/>
                    </a:solidFill>
                  </a:rPr>
                  <a:t>Add Contents Title</a:t>
                </a:r>
                <a:endParaRPr lang="ko-KR" altLang="en-US" sz="1200" b="1">
                  <a:solidFill>
                    <a:srgbClr val="ED7D31"/>
                  </a:solidFill>
                </a:endParaRP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644143" y="4746541"/>
            <a:ext cx="3994302" cy="853045"/>
            <a:chOff x="744609" y="5180650"/>
            <a:chExt cx="3994302" cy="853045"/>
          </a:xfrm>
        </p:grpSpPr>
        <p:cxnSp>
          <p:nvCxnSpPr>
            <p:cNvPr id="16" name="Elbow Connector 20">
              <a:extLst>
                <a:ext uri="{FF2B5EF4-FFF2-40B4-BE49-F238E27FC236}">
                  <a16:creationId xmlns:a16="http://schemas.microsoft.com/office/drawing/2014/main" id="{FA6CE935-BC8B-4292-AE91-507029CB5485}"/>
                </a:ext>
              </a:extLst>
            </p:cNvPr>
            <p:cNvCxnSpPr/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853045"/>
              <a:chOff x="6372201" y="2011203"/>
              <a:chExt cx="2369153" cy="85304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756985" y="2217917"/>
                <a:ext cx="19843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/>
                  <a:t>You can simply impress your audience and add a unique zing and appeal to your Presentations.  </a:t>
                </a:r>
                <a:endParaRPr lang="ko-KR" altLang="en-US" sz="12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>
                    <a:solidFill>
                      <a:srgbClr val="ED7D31"/>
                    </a:solidFill>
                  </a:rPr>
                  <a:t>Add Contents Title</a:t>
                </a:r>
                <a:endParaRPr lang="ko-KR" altLang="en-US" sz="1200" b="1">
                  <a:solidFill>
                    <a:srgbClr val="ED7D31"/>
                  </a:solidFill>
                </a:endParaRP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986589" y="1975051"/>
            <a:ext cx="3651856" cy="853045"/>
            <a:chOff x="1188235" y="1731604"/>
            <a:chExt cx="4329043" cy="8530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ADF453-44DC-46DD-B47C-CA4E9F4EEC0A}"/>
                </a:ext>
              </a:extLst>
            </p:cNvPr>
            <p:cNvGrpSpPr/>
            <p:nvPr/>
          </p:nvGrpSpPr>
          <p:grpSpPr>
            <a:xfrm>
              <a:off x="1188235" y="1731604"/>
              <a:ext cx="3219667" cy="853045"/>
              <a:chOff x="6372201" y="2011203"/>
              <a:chExt cx="2369153" cy="85304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8510AD-6E7C-4167-8CCC-FB504560D101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/>
                  <a:t>You can simply impress your audience and add a unique zing and appeal to your Presentations.  </a:t>
                </a:r>
                <a:endParaRPr lang="ko-KR" altLang="en-US" sz="12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B10414-EFFE-4274-9058-32FF8B97C551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>
                    <a:solidFill>
                      <a:srgbClr val="ED7D31"/>
                    </a:solidFill>
                  </a:rPr>
                  <a:t>Add Contents Title</a:t>
                </a:r>
                <a:endParaRPr lang="ko-KR" altLang="en-US" sz="1200" b="1">
                  <a:solidFill>
                    <a:srgbClr val="ED7D31"/>
                  </a:solidFill>
                </a:endParaRPr>
              </a:p>
            </p:txBody>
          </p:sp>
        </p:grpSp>
        <p:cxnSp>
          <p:nvCxnSpPr>
            <p:cNvPr id="23" name="Elbow Connector 35">
              <a:extLst>
                <a:ext uri="{FF2B5EF4-FFF2-40B4-BE49-F238E27FC236}">
                  <a16:creationId xmlns:a16="http://schemas.microsoft.com/office/drawing/2014/main" id="{15DBEF0B-A254-44D9-B404-4B9FDBC6F0F1}"/>
                </a:ext>
              </a:extLst>
            </p:cNvPr>
            <p:cNvCxnSpPr/>
            <p:nvPr/>
          </p:nvCxnSpPr>
          <p:spPr>
            <a:xfrm>
              <a:off x="4581174" y="1860161"/>
              <a:ext cx="936104" cy="433381"/>
            </a:xfrm>
            <a:prstGeom prst="bentConnector3">
              <a:avLst>
                <a:gd name="adj1" fmla="val 9985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 flipH="1">
            <a:off x="7099779" y="4759704"/>
            <a:ext cx="4615971" cy="897362"/>
            <a:chOff x="744608" y="5180650"/>
            <a:chExt cx="3994303" cy="738941"/>
          </a:xfrm>
        </p:grpSpPr>
        <p:cxnSp>
          <p:nvCxnSpPr>
            <p:cNvPr id="32" name="Elbow Connector 20">
              <a:extLst>
                <a:ext uri="{FF2B5EF4-FFF2-40B4-BE49-F238E27FC236}">
                  <a16:creationId xmlns:a16="http://schemas.microsoft.com/office/drawing/2014/main" id="{FA6CE935-BC8B-4292-AE91-507029CB5485}"/>
                </a:ext>
              </a:extLst>
            </p:cNvPr>
            <p:cNvCxnSpPr/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id="{FD0E3416-08AF-45EA-9C28-CDE89361D472}"/>
                </a:ext>
              </a:extLst>
            </p:cNvPr>
            <p:cNvGrpSpPr/>
            <p:nvPr/>
          </p:nvGrpSpPr>
          <p:grpSpPr>
            <a:xfrm>
              <a:off x="744608" y="5180650"/>
              <a:ext cx="3219667" cy="738941"/>
              <a:chOff x="6372201" y="2011203"/>
              <a:chExt cx="2369154" cy="738941"/>
            </a:xfrm>
          </p:grpSpPr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796895" y="2217917"/>
                <a:ext cx="1944460" cy="532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/>
                  <a:t>You can simply impress your audience and add a unique zing and appeal to your Presentations.  </a:t>
                </a:r>
                <a:endParaRPr lang="ko-KR" altLang="en-US" sz="1200"/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28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rgbClr val="ED7D31"/>
                    </a:solidFill>
                  </a:rPr>
                  <a:t>Add Contents Title</a:t>
                </a:r>
                <a:endParaRPr lang="ko-KR" altLang="en-US" sz="1200" b="1">
                  <a:solidFill>
                    <a:srgbClr val="ED7D31"/>
                  </a:solidFill>
                </a:endParaRPr>
              </a:p>
            </p:txBody>
          </p:sp>
        </p:grpSp>
      </p:grpSp>
      <p:sp>
        <p:nvSpPr>
          <p:cNvPr id="3" name="Freeform 5">
            <a:extLst>
              <a:ext uri="{FF2B5EF4-FFF2-40B4-BE49-F238E27FC236}">
                <a16:creationId xmlns:a16="http://schemas.microsoft.com/office/drawing/2014/main" id="{35F1A0D1-1B97-90B2-A409-F629069EFFE5}"/>
              </a:ext>
            </a:extLst>
          </p:cNvPr>
          <p:cNvSpPr>
            <a:spLocks noEditPoints="1"/>
          </p:cNvSpPr>
          <p:nvPr/>
        </p:nvSpPr>
        <p:spPr bwMode="auto">
          <a:xfrm>
            <a:off x="0" y="6506311"/>
            <a:ext cx="12192000" cy="349446"/>
          </a:xfrm>
          <a:custGeom>
            <a:avLst/>
            <a:gdLst>
              <a:gd name="T0" fmla="*/ 2781 w 3750"/>
              <a:gd name="T1" fmla="*/ 459 h 585"/>
              <a:gd name="T2" fmla="*/ 2557 w 3750"/>
              <a:gd name="T3" fmla="*/ 584 h 585"/>
              <a:gd name="T4" fmla="*/ 2317 w 3750"/>
              <a:gd name="T5" fmla="*/ 463 h 585"/>
              <a:gd name="T6" fmla="*/ 2093 w 3750"/>
              <a:gd name="T7" fmla="*/ 585 h 585"/>
              <a:gd name="T8" fmla="*/ 1813 w 3750"/>
              <a:gd name="T9" fmla="*/ 459 h 585"/>
              <a:gd name="T10" fmla="*/ 1589 w 3750"/>
              <a:gd name="T11" fmla="*/ 585 h 585"/>
              <a:gd name="T12" fmla="*/ 1349 w 3750"/>
              <a:gd name="T13" fmla="*/ 463 h 585"/>
              <a:gd name="T14" fmla="*/ 1125 w 3750"/>
              <a:gd name="T15" fmla="*/ 585 h 585"/>
              <a:gd name="T16" fmla="*/ 845 w 3750"/>
              <a:gd name="T17" fmla="*/ 459 h 585"/>
              <a:gd name="T18" fmla="*/ 621 w 3750"/>
              <a:gd name="T19" fmla="*/ 585 h 585"/>
              <a:gd name="T20" fmla="*/ 381 w 3750"/>
              <a:gd name="T21" fmla="*/ 464 h 585"/>
              <a:gd name="T22" fmla="*/ 157 w 3750"/>
              <a:gd name="T23" fmla="*/ 584 h 585"/>
              <a:gd name="T24" fmla="*/ 0 w 3750"/>
              <a:gd name="T25" fmla="*/ 67 h 585"/>
              <a:gd name="T26" fmla="*/ 190 w 3750"/>
              <a:gd name="T27" fmla="*/ 2 h 585"/>
              <a:gd name="T28" fmla="*/ 381 w 3750"/>
              <a:gd name="T29" fmla="*/ 61 h 585"/>
              <a:gd name="T30" fmla="*/ 537 w 3750"/>
              <a:gd name="T31" fmla="*/ 157 h 585"/>
              <a:gd name="T32" fmla="*/ 776 w 3750"/>
              <a:gd name="T33" fmla="*/ 157 h 585"/>
              <a:gd name="T34" fmla="*/ 968 w 3750"/>
              <a:gd name="T35" fmla="*/ 64 h 585"/>
              <a:gd name="T36" fmla="*/ 1159 w 3750"/>
              <a:gd name="T37" fmla="*/ 1 h 585"/>
              <a:gd name="T38" fmla="*/ 1315 w 3750"/>
              <a:gd name="T39" fmla="*/ 2 h 585"/>
              <a:gd name="T40" fmla="*/ 1505 w 3750"/>
              <a:gd name="T41" fmla="*/ 40 h 585"/>
              <a:gd name="T42" fmla="*/ 1657 w 3750"/>
              <a:gd name="T43" fmla="*/ 60 h 585"/>
              <a:gd name="T44" fmla="*/ 1813 w 3750"/>
              <a:gd name="T45" fmla="*/ 156 h 585"/>
              <a:gd name="T46" fmla="*/ 2092 w 3750"/>
              <a:gd name="T47" fmla="*/ 156 h 585"/>
              <a:gd name="T48" fmla="*/ 2248 w 3750"/>
              <a:gd name="T49" fmla="*/ 64 h 585"/>
              <a:gd name="T50" fmla="*/ 2430 w 3750"/>
              <a:gd name="T51" fmla="*/ 5 h 585"/>
              <a:gd name="T52" fmla="*/ 2590 w 3750"/>
              <a:gd name="T53" fmla="*/ 2 h 585"/>
              <a:gd name="T54" fmla="*/ 2747 w 3750"/>
              <a:gd name="T55" fmla="*/ 1 h 585"/>
              <a:gd name="T56" fmla="*/ 2973 w 3750"/>
              <a:gd name="T57" fmla="*/ 58 h 585"/>
              <a:gd name="T58" fmla="*/ 3129 w 3750"/>
              <a:gd name="T59" fmla="*/ 157 h 585"/>
              <a:gd name="T60" fmla="*/ 3368 w 3750"/>
              <a:gd name="T61" fmla="*/ 157 h 585"/>
              <a:gd name="T62" fmla="*/ 3524 w 3750"/>
              <a:gd name="T63" fmla="*/ 100 h 585"/>
              <a:gd name="T64" fmla="*/ 3680 w 3750"/>
              <a:gd name="T65" fmla="*/ 63 h 585"/>
              <a:gd name="T66" fmla="*/ 3681 w 3750"/>
              <a:gd name="T67" fmla="*/ 463 h 585"/>
              <a:gd name="T68" fmla="*/ 3442 w 3750"/>
              <a:gd name="T69" fmla="*/ 584 h 585"/>
              <a:gd name="T70" fmla="*/ 3217 w 3750"/>
              <a:gd name="T71" fmla="*/ 464 h 585"/>
              <a:gd name="T72" fmla="*/ 2782 w 3750"/>
              <a:gd name="T73" fmla="*/ 396 h 585"/>
              <a:gd name="T74" fmla="*/ 1935 w 3750"/>
              <a:gd name="T75" fmla="*/ 224 h 585"/>
              <a:gd name="T76" fmla="*/ 968 w 3750"/>
              <a:gd name="T77" fmla="*/ 254 h 585"/>
              <a:gd name="T78" fmla="*/ 2626 w 3750"/>
              <a:gd name="T79" fmla="*/ 396 h 585"/>
              <a:gd name="T80" fmla="*/ 1037 w 3750"/>
              <a:gd name="T81" fmla="*/ 223 h 585"/>
              <a:gd name="T82" fmla="*/ 155 w 3750"/>
              <a:gd name="T83" fmla="*/ 397 h 585"/>
              <a:gd name="T84" fmla="*/ 2974 w 3750"/>
              <a:gd name="T85" fmla="*/ 222 h 585"/>
              <a:gd name="T86" fmla="*/ 690 w 3750"/>
              <a:gd name="T87" fmla="*/ 223 h 585"/>
              <a:gd name="T88" fmla="*/ 1279 w 3750"/>
              <a:gd name="T89" fmla="*/ 223 h 585"/>
              <a:gd name="T90" fmla="*/ 3130 w 3750"/>
              <a:gd name="T91" fmla="*/ 397 h 585"/>
              <a:gd name="T92" fmla="*/ 1658 w 3750"/>
              <a:gd name="T93" fmla="*/ 396 h 585"/>
              <a:gd name="T94" fmla="*/ 2247 w 3750"/>
              <a:gd name="T95" fmla="*/ 397 h 585"/>
              <a:gd name="T96" fmla="*/ 3679 w 3750"/>
              <a:gd name="T97" fmla="*/ 396 h 585"/>
              <a:gd name="T98" fmla="*/ 2474 w 3750"/>
              <a:gd name="T99" fmla="*/ 223 h 585"/>
              <a:gd name="T100" fmla="*/ 382 w 3750"/>
              <a:gd name="T101" fmla="*/ 396 h 585"/>
              <a:gd name="T102" fmla="*/ 619 w 3750"/>
              <a:gd name="T103" fmla="*/ 397 h 585"/>
              <a:gd name="T104" fmla="*/ 1587 w 3750"/>
              <a:gd name="T105" fmla="*/ 396 h 585"/>
              <a:gd name="T106" fmla="*/ 2399 w 3750"/>
              <a:gd name="T107" fmla="*/ 223 h 585"/>
              <a:gd name="T108" fmla="*/ 3523 w 3750"/>
              <a:gd name="T109" fmla="*/ 396 h 585"/>
              <a:gd name="T110" fmla="*/ 3369 w 3750"/>
              <a:gd name="T111" fmla="*/ 38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49" h="585">
                <a:moveTo>
                  <a:pt x="3061" y="463"/>
                </a:moveTo>
                <a:cubicBezTo>
                  <a:pt x="3031" y="463"/>
                  <a:pt x="3003" y="463"/>
                  <a:pt x="2974" y="463"/>
                </a:cubicBezTo>
                <a:cubicBezTo>
                  <a:pt x="2974" y="503"/>
                  <a:pt x="2974" y="543"/>
                  <a:pt x="2974" y="585"/>
                </a:cubicBezTo>
                <a:cubicBezTo>
                  <a:pt x="2950" y="585"/>
                  <a:pt x="2928" y="585"/>
                  <a:pt x="2905" y="585"/>
                </a:cubicBezTo>
                <a:cubicBezTo>
                  <a:pt x="2905" y="543"/>
                  <a:pt x="2905" y="502"/>
                  <a:pt x="2905" y="459"/>
                </a:cubicBezTo>
                <a:cubicBezTo>
                  <a:pt x="2863" y="459"/>
                  <a:pt x="2823" y="459"/>
                  <a:pt x="2781" y="459"/>
                </a:cubicBezTo>
                <a:cubicBezTo>
                  <a:pt x="2781" y="501"/>
                  <a:pt x="2781" y="542"/>
                  <a:pt x="2781" y="584"/>
                </a:cubicBezTo>
                <a:cubicBezTo>
                  <a:pt x="2758" y="584"/>
                  <a:pt x="2736" y="584"/>
                  <a:pt x="2713" y="584"/>
                </a:cubicBezTo>
                <a:cubicBezTo>
                  <a:pt x="2713" y="545"/>
                  <a:pt x="2713" y="505"/>
                  <a:pt x="2713" y="464"/>
                </a:cubicBezTo>
                <a:cubicBezTo>
                  <a:pt x="2683" y="464"/>
                  <a:pt x="2655" y="464"/>
                  <a:pt x="2625" y="464"/>
                </a:cubicBezTo>
                <a:cubicBezTo>
                  <a:pt x="2625" y="503"/>
                  <a:pt x="2625" y="543"/>
                  <a:pt x="2625" y="584"/>
                </a:cubicBezTo>
                <a:cubicBezTo>
                  <a:pt x="2602" y="584"/>
                  <a:pt x="2580" y="584"/>
                  <a:pt x="2557" y="584"/>
                </a:cubicBezTo>
                <a:cubicBezTo>
                  <a:pt x="2557" y="544"/>
                  <a:pt x="2557" y="505"/>
                  <a:pt x="2557" y="463"/>
                </a:cubicBezTo>
                <a:cubicBezTo>
                  <a:pt x="2529" y="463"/>
                  <a:pt x="2502" y="463"/>
                  <a:pt x="2473" y="463"/>
                </a:cubicBezTo>
                <a:cubicBezTo>
                  <a:pt x="2473" y="504"/>
                  <a:pt x="2473" y="543"/>
                  <a:pt x="2473" y="584"/>
                </a:cubicBezTo>
                <a:cubicBezTo>
                  <a:pt x="2449" y="584"/>
                  <a:pt x="2426" y="584"/>
                  <a:pt x="2401" y="584"/>
                </a:cubicBezTo>
                <a:cubicBezTo>
                  <a:pt x="2401" y="545"/>
                  <a:pt x="2401" y="505"/>
                  <a:pt x="2401" y="463"/>
                </a:cubicBezTo>
                <a:cubicBezTo>
                  <a:pt x="2373" y="463"/>
                  <a:pt x="2346" y="463"/>
                  <a:pt x="2317" y="463"/>
                </a:cubicBezTo>
                <a:cubicBezTo>
                  <a:pt x="2317" y="503"/>
                  <a:pt x="2317" y="543"/>
                  <a:pt x="2317" y="584"/>
                </a:cubicBezTo>
                <a:cubicBezTo>
                  <a:pt x="2294" y="584"/>
                  <a:pt x="2273" y="584"/>
                  <a:pt x="2249" y="584"/>
                </a:cubicBezTo>
                <a:cubicBezTo>
                  <a:pt x="2249" y="545"/>
                  <a:pt x="2249" y="505"/>
                  <a:pt x="2249" y="464"/>
                </a:cubicBezTo>
                <a:cubicBezTo>
                  <a:pt x="2219" y="464"/>
                  <a:pt x="2191" y="464"/>
                  <a:pt x="2161" y="464"/>
                </a:cubicBezTo>
                <a:cubicBezTo>
                  <a:pt x="2161" y="503"/>
                  <a:pt x="2161" y="544"/>
                  <a:pt x="2161" y="585"/>
                </a:cubicBezTo>
                <a:cubicBezTo>
                  <a:pt x="2138" y="585"/>
                  <a:pt x="2116" y="585"/>
                  <a:pt x="2093" y="585"/>
                </a:cubicBezTo>
                <a:cubicBezTo>
                  <a:pt x="2093" y="545"/>
                  <a:pt x="2093" y="505"/>
                  <a:pt x="2093" y="463"/>
                </a:cubicBezTo>
                <a:cubicBezTo>
                  <a:pt x="2063" y="463"/>
                  <a:pt x="2035" y="463"/>
                  <a:pt x="2005" y="463"/>
                </a:cubicBezTo>
                <a:cubicBezTo>
                  <a:pt x="2005" y="503"/>
                  <a:pt x="2005" y="544"/>
                  <a:pt x="2005" y="585"/>
                </a:cubicBezTo>
                <a:cubicBezTo>
                  <a:pt x="1982" y="585"/>
                  <a:pt x="1961" y="585"/>
                  <a:pt x="1937" y="585"/>
                </a:cubicBezTo>
                <a:cubicBezTo>
                  <a:pt x="1937" y="543"/>
                  <a:pt x="1937" y="502"/>
                  <a:pt x="1937" y="459"/>
                </a:cubicBezTo>
                <a:cubicBezTo>
                  <a:pt x="1895" y="459"/>
                  <a:pt x="1855" y="459"/>
                  <a:pt x="1813" y="459"/>
                </a:cubicBezTo>
                <a:cubicBezTo>
                  <a:pt x="1813" y="500"/>
                  <a:pt x="1813" y="542"/>
                  <a:pt x="1813" y="585"/>
                </a:cubicBezTo>
                <a:cubicBezTo>
                  <a:pt x="1790" y="585"/>
                  <a:pt x="1768" y="585"/>
                  <a:pt x="1745" y="585"/>
                </a:cubicBezTo>
                <a:cubicBezTo>
                  <a:pt x="1745" y="544"/>
                  <a:pt x="1745" y="504"/>
                  <a:pt x="1745" y="463"/>
                </a:cubicBezTo>
                <a:cubicBezTo>
                  <a:pt x="1716" y="463"/>
                  <a:pt x="1688" y="463"/>
                  <a:pt x="1658" y="463"/>
                </a:cubicBezTo>
                <a:cubicBezTo>
                  <a:pt x="1658" y="503"/>
                  <a:pt x="1658" y="543"/>
                  <a:pt x="1658" y="585"/>
                </a:cubicBezTo>
                <a:cubicBezTo>
                  <a:pt x="1634" y="585"/>
                  <a:pt x="1612" y="585"/>
                  <a:pt x="1589" y="585"/>
                </a:cubicBezTo>
                <a:cubicBezTo>
                  <a:pt x="1589" y="544"/>
                  <a:pt x="1589" y="505"/>
                  <a:pt x="1589" y="463"/>
                </a:cubicBezTo>
                <a:cubicBezTo>
                  <a:pt x="1561" y="463"/>
                  <a:pt x="1534" y="463"/>
                  <a:pt x="1506" y="463"/>
                </a:cubicBezTo>
                <a:cubicBezTo>
                  <a:pt x="1506" y="503"/>
                  <a:pt x="1506" y="543"/>
                  <a:pt x="1506" y="585"/>
                </a:cubicBezTo>
                <a:cubicBezTo>
                  <a:pt x="1481" y="585"/>
                  <a:pt x="1458" y="585"/>
                  <a:pt x="1433" y="585"/>
                </a:cubicBezTo>
                <a:cubicBezTo>
                  <a:pt x="1433" y="544"/>
                  <a:pt x="1433" y="504"/>
                  <a:pt x="1433" y="463"/>
                </a:cubicBezTo>
                <a:cubicBezTo>
                  <a:pt x="1405" y="463"/>
                  <a:pt x="1378" y="463"/>
                  <a:pt x="1349" y="463"/>
                </a:cubicBezTo>
                <a:cubicBezTo>
                  <a:pt x="1349" y="503"/>
                  <a:pt x="1349" y="543"/>
                  <a:pt x="1349" y="585"/>
                </a:cubicBezTo>
                <a:cubicBezTo>
                  <a:pt x="1326" y="585"/>
                  <a:pt x="1304" y="585"/>
                  <a:pt x="1281" y="585"/>
                </a:cubicBezTo>
                <a:cubicBezTo>
                  <a:pt x="1281" y="544"/>
                  <a:pt x="1281" y="504"/>
                  <a:pt x="1281" y="463"/>
                </a:cubicBezTo>
                <a:cubicBezTo>
                  <a:pt x="1251" y="463"/>
                  <a:pt x="1224" y="463"/>
                  <a:pt x="1194" y="463"/>
                </a:cubicBezTo>
                <a:cubicBezTo>
                  <a:pt x="1194" y="503"/>
                  <a:pt x="1194" y="543"/>
                  <a:pt x="1194" y="585"/>
                </a:cubicBezTo>
                <a:cubicBezTo>
                  <a:pt x="1170" y="585"/>
                  <a:pt x="1148" y="585"/>
                  <a:pt x="1125" y="585"/>
                </a:cubicBezTo>
                <a:cubicBezTo>
                  <a:pt x="1125" y="544"/>
                  <a:pt x="1125" y="505"/>
                  <a:pt x="1125" y="463"/>
                </a:cubicBezTo>
                <a:cubicBezTo>
                  <a:pt x="1095" y="463"/>
                  <a:pt x="1067" y="463"/>
                  <a:pt x="1037" y="463"/>
                </a:cubicBezTo>
                <a:cubicBezTo>
                  <a:pt x="1037" y="504"/>
                  <a:pt x="1037" y="543"/>
                  <a:pt x="1037" y="584"/>
                </a:cubicBezTo>
                <a:cubicBezTo>
                  <a:pt x="1014" y="584"/>
                  <a:pt x="992" y="584"/>
                  <a:pt x="969" y="584"/>
                </a:cubicBezTo>
                <a:cubicBezTo>
                  <a:pt x="969" y="543"/>
                  <a:pt x="969" y="502"/>
                  <a:pt x="969" y="459"/>
                </a:cubicBezTo>
                <a:cubicBezTo>
                  <a:pt x="927" y="459"/>
                  <a:pt x="887" y="459"/>
                  <a:pt x="845" y="459"/>
                </a:cubicBezTo>
                <a:cubicBezTo>
                  <a:pt x="845" y="500"/>
                  <a:pt x="845" y="541"/>
                  <a:pt x="845" y="584"/>
                </a:cubicBezTo>
                <a:cubicBezTo>
                  <a:pt x="822" y="584"/>
                  <a:pt x="800" y="584"/>
                  <a:pt x="777" y="584"/>
                </a:cubicBezTo>
                <a:cubicBezTo>
                  <a:pt x="777" y="545"/>
                  <a:pt x="777" y="505"/>
                  <a:pt x="777" y="464"/>
                </a:cubicBezTo>
                <a:cubicBezTo>
                  <a:pt x="747" y="464"/>
                  <a:pt x="720" y="464"/>
                  <a:pt x="690" y="464"/>
                </a:cubicBezTo>
                <a:cubicBezTo>
                  <a:pt x="690" y="503"/>
                  <a:pt x="690" y="543"/>
                  <a:pt x="690" y="585"/>
                </a:cubicBezTo>
                <a:cubicBezTo>
                  <a:pt x="666" y="585"/>
                  <a:pt x="644" y="585"/>
                  <a:pt x="621" y="585"/>
                </a:cubicBezTo>
                <a:cubicBezTo>
                  <a:pt x="621" y="544"/>
                  <a:pt x="621" y="505"/>
                  <a:pt x="621" y="463"/>
                </a:cubicBezTo>
                <a:cubicBezTo>
                  <a:pt x="593" y="463"/>
                  <a:pt x="566" y="463"/>
                  <a:pt x="537" y="463"/>
                </a:cubicBezTo>
                <a:cubicBezTo>
                  <a:pt x="537" y="504"/>
                  <a:pt x="537" y="543"/>
                  <a:pt x="537" y="584"/>
                </a:cubicBezTo>
                <a:cubicBezTo>
                  <a:pt x="513" y="584"/>
                  <a:pt x="490" y="584"/>
                  <a:pt x="465" y="584"/>
                </a:cubicBezTo>
                <a:cubicBezTo>
                  <a:pt x="465" y="545"/>
                  <a:pt x="465" y="505"/>
                  <a:pt x="465" y="464"/>
                </a:cubicBezTo>
                <a:cubicBezTo>
                  <a:pt x="437" y="464"/>
                  <a:pt x="410" y="464"/>
                  <a:pt x="381" y="464"/>
                </a:cubicBezTo>
                <a:cubicBezTo>
                  <a:pt x="381" y="504"/>
                  <a:pt x="381" y="543"/>
                  <a:pt x="381" y="584"/>
                </a:cubicBezTo>
                <a:cubicBezTo>
                  <a:pt x="358" y="584"/>
                  <a:pt x="336" y="584"/>
                  <a:pt x="313" y="584"/>
                </a:cubicBezTo>
                <a:cubicBezTo>
                  <a:pt x="313" y="544"/>
                  <a:pt x="313" y="505"/>
                  <a:pt x="313" y="463"/>
                </a:cubicBezTo>
                <a:cubicBezTo>
                  <a:pt x="283" y="463"/>
                  <a:pt x="255" y="463"/>
                  <a:pt x="225" y="463"/>
                </a:cubicBezTo>
                <a:cubicBezTo>
                  <a:pt x="225" y="503"/>
                  <a:pt x="225" y="543"/>
                  <a:pt x="225" y="584"/>
                </a:cubicBezTo>
                <a:cubicBezTo>
                  <a:pt x="202" y="584"/>
                  <a:pt x="180" y="584"/>
                  <a:pt x="157" y="584"/>
                </a:cubicBezTo>
                <a:cubicBezTo>
                  <a:pt x="157" y="545"/>
                  <a:pt x="157" y="505"/>
                  <a:pt x="157" y="464"/>
                </a:cubicBezTo>
                <a:cubicBezTo>
                  <a:pt x="127" y="464"/>
                  <a:pt x="99" y="464"/>
                  <a:pt x="69" y="464"/>
                </a:cubicBezTo>
                <a:cubicBezTo>
                  <a:pt x="69" y="503"/>
                  <a:pt x="69" y="543"/>
                  <a:pt x="69" y="584"/>
                </a:cubicBezTo>
                <a:cubicBezTo>
                  <a:pt x="46" y="584"/>
                  <a:pt x="25" y="584"/>
                  <a:pt x="1" y="584"/>
                </a:cubicBezTo>
                <a:cubicBezTo>
                  <a:pt x="1" y="576"/>
                  <a:pt x="1" y="569"/>
                  <a:pt x="1" y="561"/>
                </a:cubicBezTo>
                <a:cubicBezTo>
                  <a:pt x="1" y="396"/>
                  <a:pt x="1" y="232"/>
                  <a:pt x="0" y="67"/>
                </a:cubicBezTo>
                <a:cubicBezTo>
                  <a:pt x="0" y="37"/>
                  <a:pt x="6" y="15"/>
                  <a:pt x="36" y="2"/>
                </a:cubicBezTo>
                <a:cubicBezTo>
                  <a:pt x="56" y="14"/>
                  <a:pt x="72" y="28"/>
                  <a:pt x="69" y="59"/>
                </a:cubicBezTo>
                <a:cubicBezTo>
                  <a:pt x="66" y="90"/>
                  <a:pt x="69" y="122"/>
                  <a:pt x="69" y="156"/>
                </a:cubicBezTo>
                <a:cubicBezTo>
                  <a:pt x="98" y="156"/>
                  <a:pt x="126" y="156"/>
                  <a:pt x="157" y="156"/>
                </a:cubicBezTo>
                <a:cubicBezTo>
                  <a:pt x="157" y="125"/>
                  <a:pt x="160" y="93"/>
                  <a:pt x="156" y="63"/>
                </a:cubicBezTo>
                <a:cubicBezTo>
                  <a:pt x="153" y="32"/>
                  <a:pt x="167" y="16"/>
                  <a:pt x="190" y="2"/>
                </a:cubicBezTo>
                <a:cubicBezTo>
                  <a:pt x="213" y="14"/>
                  <a:pt x="228" y="30"/>
                  <a:pt x="225" y="61"/>
                </a:cubicBezTo>
                <a:cubicBezTo>
                  <a:pt x="222" y="92"/>
                  <a:pt x="225" y="123"/>
                  <a:pt x="225" y="156"/>
                </a:cubicBezTo>
                <a:cubicBezTo>
                  <a:pt x="254" y="156"/>
                  <a:pt x="282" y="156"/>
                  <a:pt x="313" y="156"/>
                </a:cubicBezTo>
                <a:cubicBezTo>
                  <a:pt x="313" y="125"/>
                  <a:pt x="315" y="95"/>
                  <a:pt x="312" y="65"/>
                </a:cubicBezTo>
                <a:cubicBezTo>
                  <a:pt x="309" y="35"/>
                  <a:pt x="321" y="15"/>
                  <a:pt x="347" y="1"/>
                </a:cubicBezTo>
                <a:cubicBezTo>
                  <a:pt x="368" y="15"/>
                  <a:pt x="385" y="30"/>
                  <a:pt x="381" y="61"/>
                </a:cubicBezTo>
                <a:cubicBezTo>
                  <a:pt x="378" y="92"/>
                  <a:pt x="381" y="123"/>
                  <a:pt x="381" y="156"/>
                </a:cubicBezTo>
                <a:cubicBezTo>
                  <a:pt x="409" y="156"/>
                  <a:pt x="435" y="156"/>
                  <a:pt x="464" y="156"/>
                </a:cubicBezTo>
                <a:cubicBezTo>
                  <a:pt x="464" y="126"/>
                  <a:pt x="467" y="96"/>
                  <a:pt x="464" y="66"/>
                </a:cubicBezTo>
                <a:cubicBezTo>
                  <a:pt x="460" y="34"/>
                  <a:pt x="474" y="15"/>
                  <a:pt x="501" y="2"/>
                </a:cubicBezTo>
                <a:cubicBezTo>
                  <a:pt x="526" y="15"/>
                  <a:pt x="540" y="32"/>
                  <a:pt x="537" y="64"/>
                </a:cubicBezTo>
                <a:cubicBezTo>
                  <a:pt x="534" y="94"/>
                  <a:pt x="537" y="125"/>
                  <a:pt x="537" y="157"/>
                </a:cubicBezTo>
                <a:cubicBezTo>
                  <a:pt x="565" y="157"/>
                  <a:pt x="591" y="157"/>
                  <a:pt x="621" y="157"/>
                </a:cubicBezTo>
                <a:cubicBezTo>
                  <a:pt x="621" y="126"/>
                  <a:pt x="623" y="95"/>
                  <a:pt x="620" y="65"/>
                </a:cubicBezTo>
                <a:cubicBezTo>
                  <a:pt x="617" y="35"/>
                  <a:pt x="628" y="15"/>
                  <a:pt x="655" y="2"/>
                </a:cubicBezTo>
                <a:cubicBezTo>
                  <a:pt x="676" y="15"/>
                  <a:pt x="693" y="29"/>
                  <a:pt x="690" y="60"/>
                </a:cubicBezTo>
                <a:cubicBezTo>
                  <a:pt x="686" y="92"/>
                  <a:pt x="689" y="124"/>
                  <a:pt x="689" y="157"/>
                </a:cubicBezTo>
                <a:cubicBezTo>
                  <a:pt x="719" y="157"/>
                  <a:pt x="746" y="157"/>
                  <a:pt x="776" y="157"/>
                </a:cubicBezTo>
                <a:cubicBezTo>
                  <a:pt x="776" y="125"/>
                  <a:pt x="779" y="95"/>
                  <a:pt x="776" y="65"/>
                </a:cubicBezTo>
                <a:cubicBezTo>
                  <a:pt x="772" y="34"/>
                  <a:pt x="785" y="16"/>
                  <a:pt x="810" y="2"/>
                </a:cubicBezTo>
                <a:cubicBezTo>
                  <a:pt x="833" y="14"/>
                  <a:pt x="848" y="30"/>
                  <a:pt x="845" y="60"/>
                </a:cubicBezTo>
                <a:cubicBezTo>
                  <a:pt x="842" y="91"/>
                  <a:pt x="845" y="123"/>
                  <a:pt x="845" y="156"/>
                </a:cubicBezTo>
                <a:cubicBezTo>
                  <a:pt x="886" y="156"/>
                  <a:pt x="926" y="156"/>
                  <a:pt x="968" y="156"/>
                </a:cubicBezTo>
                <a:cubicBezTo>
                  <a:pt x="968" y="125"/>
                  <a:pt x="971" y="94"/>
                  <a:pt x="968" y="64"/>
                </a:cubicBezTo>
                <a:cubicBezTo>
                  <a:pt x="964" y="34"/>
                  <a:pt x="977" y="16"/>
                  <a:pt x="1002" y="2"/>
                </a:cubicBezTo>
                <a:cubicBezTo>
                  <a:pt x="1025" y="14"/>
                  <a:pt x="1040" y="30"/>
                  <a:pt x="1037" y="61"/>
                </a:cubicBezTo>
                <a:cubicBezTo>
                  <a:pt x="1034" y="92"/>
                  <a:pt x="1037" y="123"/>
                  <a:pt x="1037" y="156"/>
                </a:cubicBezTo>
                <a:cubicBezTo>
                  <a:pt x="1066" y="156"/>
                  <a:pt x="1094" y="156"/>
                  <a:pt x="1125" y="156"/>
                </a:cubicBezTo>
                <a:cubicBezTo>
                  <a:pt x="1125" y="125"/>
                  <a:pt x="1127" y="93"/>
                  <a:pt x="1124" y="62"/>
                </a:cubicBezTo>
                <a:cubicBezTo>
                  <a:pt x="1121" y="32"/>
                  <a:pt x="1135" y="15"/>
                  <a:pt x="1159" y="1"/>
                </a:cubicBezTo>
                <a:cubicBezTo>
                  <a:pt x="1180" y="15"/>
                  <a:pt x="1197" y="30"/>
                  <a:pt x="1194" y="61"/>
                </a:cubicBezTo>
                <a:cubicBezTo>
                  <a:pt x="1190" y="92"/>
                  <a:pt x="1193" y="123"/>
                  <a:pt x="1193" y="156"/>
                </a:cubicBezTo>
                <a:cubicBezTo>
                  <a:pt x="1222" y="156"/>
                  <a:pt x="1249" y="156"/>
                  <a:pt x="1280" y="156"/>
                </a:cubicBezTo>
                <a:cubicBezTo>
                  <a:pt x="1280" y="139"/>
                  <a:pt x="1280" y="120"/>
                  <a:pt x="1280" y="102"/>
                </a:cubicBezTo>
                <a:cubicBezTo>
                  <a:pt x="1280" y="89"/>
                  <a:pt x="1282" y="76"/>
                  <a:pt x="1280" y="64"/>
                </a:cubicBezTo>
                <a:cubicBezTo>
                  <a:pt x="1275" y="33"/>
                  <a:pt x="1289" y="15"/>
                  <a:pt x="1315" y="2"/>
                </a:cubicBezTo>
                <a:cubicBezTo>
                  <a:pt x="1338" y="15"/>
                  <a:pt x="1352" y="31"/>
                  <a:pt x="1349" y="62"/>
                </a:cubicBezTo>
                <a:cubicBezTo>
                  <a:pt x="1346" y="93"/>
                  <a:pt x="1349" y="124"/>
                  <a:pt x="1349" y="157"/>
                </a:cubicBezTo>
                <a:cubicBezTo>
                  <a:pt x="1376" y="157"/>
                  <a:pt x="1403" y="157"/>
                  <a:pt x="1433" y="157"/>
                </a:cubicBezTo>
                <a:cubicBezTo>
                  <a:pt x="1433" y="118"/>
                  <a:pt x="1432" y="81"/>
                  <a:pt x="1433" y="44"/>
                </a:cubicBezTo>
                <a:cubicBezTo>
                  <a:pt x="1433" y="31"/>
                  <a:pt x="1455" y="4"/>
                  <a:pt x="1467" y="2"/>
                </a:cubicBezTo>
                <a:cubicBezTo>
                  <a:pt x="1476" y="0"/>
                  <a:pt x="1505" y="28"/>
                  <a:pt x="1505" y="40"/>
                </a:cubicBezTo>
                <a:cubicBezTo>
                  <a:pt x="1505" y="72"/>
                  <a:pt x="1505" y="104"/>
                  <a:pt x="1505" y="136"/>
                </a:cubicBezTo>
                <a:cubicBezTo>
                  <a:pt x="1505" y="142"/>
                  <a:pt x="1505" y="149"/>
                  <a:pt x="1505" y="157"/>
                </a:cubicBezTo>
                <a:cubicBezTo>
                  <a:pt x="1533" y="157"/>
                  <a:pt x="1559" y="157"/>
                  <a:pt x="1588" y="157"/>
                </a:cubicBezTo>
                <a:cubicBezTo>
                  <a:pt x="1588" y="126"/>
                  <a:pt x="1591" y="95"/>
                  <a:pt x="1588" y="65"/>
                </a:cubicBezTo>
                <a:cubicBezTo>
                  <a:pt x="1585" y="35"/>
                  <a:pt x="1596" y="15"/>
                  <a:pt x="1623" y="1"/>
                </a:cubicBezTo>
                <a:cubicBezTo>
                  <a:pt x="1644" y="15"/>
                  <a:pt x="1661" y="29"/>
                  <a:pt x="1657" y="60"/>
                </a:cubicBezTo>
                <a:cubicBezTo>
                  <a:pt x="1654" y="91"/>
                  <a:pt x="1657" y="124"/>
                  <a:pt x="1657" y="157"/>
                </a:cubicBezTo>
                <a:cubicBezTo>
                  <a:pt x="1686" y="157"/>
                  <a:pt x="1714" y="157"/>
                  <a:pt x="1745" y="157"/>
                </a:cubicBezTo>
                <a:cubicBezTo>
                  <a:pt x="1745" y="125"/>
                  <a:pt x="1747" y="93"/>
                  <a:pt x="1744" y="61"/>
                </a:cubicBezTo>
                <a:cubicBezTo>
                  <a:pt x="1741" y="31"/>
                  <a:pt x="1756" y="15"/>
                  <a:pt x="1779" y="1"/>
                </a:cubicBezTo>
                <a:cubicBezTo>
                  <a:pt x="1803" y="15"/>
                  <a:pt x="1816" y="32"/>
                  <a:pt x="1813" y="62"/>
                </a:cubicBezTo>
                <a:cubicBezTo>
                  <a:pt x="1810" y="93"/>
                  <a:pt x="1813" y="124"/>
                  <a:pt x="1813" y="156"/>
                </a:cubicBezTo>
                <a:cubicBezTo>
                  <a:pt x="1854" y="156"/>
                  <a:pt x="1894" y="156"/>
                  <a:pt x="1937" y="156"/>
                </a:cubicBezTo>
                <a:cubicBezTo>
                  <a:pt x="1937" y="124"/>
                  <a:pt x="1939" y="91"/>
                  <a:pt x="1936" y="59"/>
                </a:cubicBezTo>
                <a:cubicBezTo>
                  <a:pt x="1933" y="30"/>
                  <a:pt x="1948" y="15"/>
                  <a:pt x="1970" y="3"/>
                </a:cubicBezTo>
                <a:cubicBezTo>
                  <a:pt x="1993" y="16"/>
                  <a:pt x="2007" y="32"/>
                  <a:pt x="2004" y="61"/>
                </a:cubicBezTo>
                <a:cubicBezTo>
                  <a:pt x="2001" y="92"/>
                  <a:pt x="2004" y="124"/>
                  <a:pt x="2004" y="156"/>
                </a:cubicBezTo>
                <a:cubicBezTo>
                  <a:pt x="2034" y="156"/>
                  <a:pt x="2062" y="156"/>
                  <a:pt x="2092" y="156"/>
                </a:cubicBezTo>
                <a:cubicBezTo>
                  <a:pt x="2092" y="127"/>
                  <a:pt x="2094" y="97"/>
                  <a:pt x="2092" y="68"/>
                </a:cubicBezTo>
                <a:cubicBezTo>
                  <a:pt x="2089" y="38"/>
                  <a:pt x="2098" y="16"/>
                  <a:pt x="2127" y="2"/>
                </a:cubicBezTo>
                <a:cubicBezTo>
                  <a:pt x="2146" y="15"/>
                  <a:pt x="2165" y="27"/>
                  <a:pt x="2161" y="58"/>
                </a:cubicBezTo>
                <a:cubicBezTo>
                  <a:pt x="2158" y="90"/>
                  <a:pt x="2161" y="123"/>
                  <a:pt x="2161" y="156"/>
                </a:cubicBezTo>
                <a:cubicBezTo>
                  <a:pt x="2190" y="156"/>
                  <a:pt x="2218" y="156"/>
                  <a:pt x="2249" y="156"/>
                </a:cubicBezTo>
                <a:cubicBezTo>
                  <a:pt x="2249" y="126"/>
                  <a:pt x="2251" y="94"/>
                  <a:pt x="2248" y="64"/>
                </a:cubicBezTo>
                <a:cubicBezTo>
                  <a:pt x="2245" y="33"/>
                  <a:pt x="2258" y="15"/>
                  <a:pt x="2282" y="2"/>
                </a:cubicBezTo>
                <a:cubicBezTo>
                  <a:pt x="2308" y="14"/>
                  <a:pt x="2320" y="33"/>
                  <a:pt x="2317" y="64"/>
                </a:cubicBezTo>
                <a:cubicBezTo>
                  <a:pt x="2314" y="94"/>
                  <a:pt x="2317" y="125"/>
                  <a:pt x="2317" y="156"/>
                </a:cubicBezTo>
                <a:cubicBezTo>
                  <a:pt x="2345" y="156"/>
                  <a:pt x="2371" y="156"/>
                  <a:pt x="2400" y="156"/>
                </a:cubicBezTo>
                <a:cubicBezTo>
                  <a:pt x="2400" y="123"/>
                  <a:pt x="2403" y="90"/>
                  <a:pt x="2400" y="57"/>
                </a:cubicBezTo>
                <a:cubicBezTo>
                  <a:pt x="2397" y="30"/>
                  <a:pt x="2412" y="18"/>
                  <a:pt x="2430" y="5"/>
                </a:cubicBezTo>
                <a:cubicBezTo>
                  <a:pt x="2433" y="3"/>
                  <a:pt x="2438" y="2"/>
                  <a:pt x="2441" y="3"/>
                </a:cubicBezTo>
                <a:cubicBezTo>
                  <a:pt x="2459" y="10"/>
                  <a:pt x="2473" y="31"/>
                  <a:pt x="2473" y="51"/>
                </a:cubicBezTo>
                <a:cubicBezTo>
                  <a:pt x="2473" y="85"/>
                  <a:pt x="2473" y="120"/>
                  <a:pt x="2473" y="156"/>
                </a:cubicBezTo>
                <a:cubicBezTo>
                  <a:pt x="2500" y="156"/>
                  <a:pt x="2527" y="156"/>
                  <a:pt x="2557" y="156"/>
                </a:cubicBezTo>
                <a:cubicBezTo>
                  <a:pt x="2557" y="124"/>
                  <a:pt x="2560" y="93"/>
                  <a:pt x="2556" y="62"/>
                </a:cubicBezTo>
                <a:cubicBezTo>
                  <a:pt x="2552" y="32"/>
                  <a:pt x="2567" y="15"/>
                  <a:pt x="2590" y="2"/>
                </a:cubicBezTo>
                <a:cubicBezTo>
                  <a:pt x="2615" y="15"/>
                  <a:pt x="2628" y="32"/>
                  <a:pt x="2625" y="63"/>
                </a:cubicBezTo>
                <a:cubicBezTo>
                  <a:pt x="2622" y="94"/>
                  <a:pt x="2625" y="124"/>
                  <a:pt x="2625" y="156"/>
                </a:cubicBezTo>
                <a:cubicBezTo>
                  <a:pt x="2653" y="156"/>
                  <a:pt x="2681" y="156"/>
                  <a:pt x="2712" y="156"/>
                </a:cubicBezTo>
                <a:cubicBezTo>
                  <a:pt x="2712" y="136"/>
                  <a:pt x="2712" y="116"/>
                  <a:pt x="2712" y="96"/>
                </a:cubicBezTo>
                <a:cubicBezTo>
                  <a:pt x="2712" y="85"/>
                  <a:pt x="2714" y="74"/>
                  <a:pt x="2712" y="64"/>
                </a:cubicBezTo>
                <a:cubicBezTo>
                  <a:pt x="2707" y="33"/>
                  <a:pt x="2722" y="15"/>
                  <a:pt x="2747" y="1"/>
                </a:cubicBezTo>
                <a:cubicBezTo>
                  <a:pt x="2769" y="15"/>
                  <a:pt x="2785" y="31"/>
                  <a:pt x="2781" y="61"/>
                </a:cubicBezTo>
                <a:cubicBezTo>
                  <a:pt x="2778" y="92"/>
                  <a:pt x="2781" y="124"/>
                  <a:pt x="2781" y="156"/>
                </a:cubicBezTo>
                <a:cubicBezTo>
                  <a:pt x="2822" y="156"/>
                  <a:pt x="2862" y="156"/>
                  <a:pt x="2904" y="156"/>
                </a:cubicBezTo>
                <a:cubicBezTo>
                  <a:pt x="2904" y="127"/>
                  <a:pt x="2904" y="97"/>
                  <a:pt x="2904" y="67"/>
                </a:cubicBezTo>
                <a:cubicBezTo>
                  <a:pt x="2904" y="27"/>
                  <a:pt x="2904" y="27"/>
                  <a:pt x="2938" y="1"/>
                </a:cubicBezTo>
                <a:cubicBezTo>
                  <a:pt x="2958" y="14"/>
                  <a:pt x="2976" y="27"/>
                  <a:pt x="2973" y="58"/>
                </a:cubicBezTo>
                <a:cubicBezTo>
                  <a:pt x="2970" y="90"/>
                  <a:pt x="2973" y="123"/>
                  <a:pt x="2973" y="156"/>
                </a:cubicBezTo>
                <a:cubicBezTo>
                  <a:pt x="3002" y="156"/>
                  <a:pt x="3030" y="156"/>
                  <a:pt x="3060" y="156"/>
                </a:cubicBezTo>
                <a:cubicBezTo>
                  <a:pt x="3060" y="124"/>
                  <a:pt x="3063" y="92"/>
                  <a:pt x="3060" y="61"/>
                </a:cubicBezTo>
                <a:cubicBezTo>
                  <a:pt x="3057" y="31"/>
                  <a:pt x="3071" y="14"/>
                  <a:pt x="3095" y="1"/>
                </a:cubicBezTo>
                <a:cubicBezTo>
                  <a:pt x="3119" y="15"/>
                  <a:pt x="3132" y="34"/>
                  <a:pt x="3129" y="64"/>
                </a:cubicBezTo>
                <a:cubicBezTo>
                  <a:pt x="3126" y="94"/>
                  <a:pt x="3129" y="125"/>
                  <a:pt x="3129" y="157"/>
                </a:cubicBezTo>
                <a:cubicBezTo>
                  <a:pt x="3158" y="157"/>
                  <a:pt x="3186" y="157"/>
                  <a:pt x="3216" y="157"/>
                </a:cubicBezTo>
                <a:cubicBezTo>
                  <a:pt x="3216" y="126"/>
                  <a:pt x="3219" y="95"/>
                  <a:pt x="3216" y="65"/>
                </a:cubicBezTo>
                <a:cubicBezTo>
                  <a:pt x="3212" y="35"/>
                  <a:pt x="3225" y="16"/>
                  <a:pt x="3250" y="1"/>
                </a:cubicBezTo>
                <a:cubicBezTo>
                  <a:pt x="3271" y="14"/>
                  <a:pt x="3288" y="28"/>
                  <a:pt x="3285" y="58"/>
                </a:cubicBezTo>
                <a:cubicBezTo>
                  <a:pt x="3282" y="90"/>
                  <a:pt x="3284" y="123"/>
                  <a:pt x="3284" y="157"/>
                </a:cubicBezTo>
                <a:cubicBezTo>
                  <a:pt x="3313" y="157"/>
                  <a:pt x="3339" y="157"/>
                  <a:pt x="3368" y="157"/>
                </a:cubicBezTo>
                <a:cubicBezTo>
                  <a:pt x="3368" y="126"/>
                  <a:pt x="3368" y="95"/>
                  <a:pt x="3368" y="65"/>
                </a:cubicBezTo>
                <a:cubicBezTo>
                  <a:pt x="3368" y="25"/>
                  <a:pt x="3368" y="25"/>
                  <a:pt x="3404" y="1"/>
                </a:cubicBezTo>
                <a:cubicBezTo>
                  <a:pt x="3427" y="15"/>
                  <a:pt x="3445" y="29"/>
                  <a:pt x="3441" y="61"/>
                </a:cubicBezTo>
                <a:cubicBezTo>
                  <a:pt x="3438" y="92"/>
                  <a:pt x="3441" y="123"/>
                  <a:pt x="3441" y="156"/>
                </a:cubicBezTo>
                <a:cubicBezTo>
                  <a:pt x="3468" y="156"/>
                  <a:pt x="3494" y="156"/>
                  <a:pt x="3524" y="156"/>
                </a:cubicBezTo>
                <a:cubicBezTo>
                  <a:pt x="3524" y="138"/>
                  <a:pt x="3524" y="119"/>
                  <a:pt x="3524" y="100"/>
                </a:cubicBezTo>
                <a:cubicBezTo>
                  <a:pt x="3524" y="87"/>
                  <a:pt x="3526" y="74"/>
                  <a:pt x="3524" y="62"/>
                </a:cubicBezTo>
                <a:cubicBezTo>
                  <a:pt x="3519" y="31"/>
                  <a:pt x="3536" y="15"/>
                  <a:pt x="3558" y="1"/>
                </a:cubicBezTo>
                <a:cubicBezTo>
                  <a:pt x="3583" y="15"/>
                  <a:pt x="3596" y="33"/>
                  <a:pt x="3593" y="63"/>
                </a:cubicBezTo>
                <a:cubicBezTo>
                  <a:pt x="3590" y="94"/>
                  <a:pt x="3593" y="124"/>
                  <a:pt x="3593" y="157"/>
                </a:cubicBezTo>
                <a:cubicBezTo>
                  <a:pt x="3622" y="157"/>
                  <a:pt x="3650" y="157"/>
                  <a:pt x="3680" y="157"/>
                </a:cubicBezTo>
                <a:cubicBezTo>
                  <a:pt x="3680" y="125"/>
                  <a:pt x="3683" y="94"/>
                  <a:pt x="3680" y="63"/>
                </a:cubicBezTo>
                <a:cubicBezTo>
                  <a:pt x="3677" y="33"/>
                  <a:pt x="3690" y="14"/>
                  <a:pt x="3715" y="2"/>
                </a:cubicBezTo>
                <a:cubicBezTo>
                  <a:pt x="3738" y="15"/>
                  <a:pt x="3750" y="32"/>
                  <a:pt x="3749" y="62"/>
                </a:cubicBezTo>
                <a:cubicBezTo>
                  <a:pt x="3748" y="229"/>
                  <a:pt x="3749" y="395"/>
                  <a:pt x="3749" y="562"/>
                </a:cubicBezTo>
                <a:cubicBezTo>
                  <a:pt x="3749" y="569"/>
                  <a:pt x="3749" y="576"/>
                  <a:pt x="3749" y="585"/>
                </a:cubicBezTo>
                <a:cubicBezTo>
                  <a:pt x="3726" y="585"/>
                  <a:pt x="3705" y="585"/>
                  <a:pt x="3681" y="585"/>
                </a:cubicBezTo>
                <a:cubicBezTo>
                  <a:pt x="3681" y="545"/>
                  <a:pt x="3681" y="505"/>
                  <a:pt x="3681" y="463"/>
                </a:cubicBezTo>
                <a:cubicBezTo>
                  <a:pt x="3651" y="463"/>
                  <a:pt x="3624" y="463"/>
                  <a:pt x="3594" y="463"/>
                </a:cubicBezTo>
                <a:cubicBezTo>
                  <a:pt x="3594" y="503"/>
                  <a:pt x="3594" y="543"/>
                  <a:pt x="3594" y="585"/>
                </a:cubicBezTo>
                <a:cubicBezTo>
                  <a:pt x="3570" y="585"/>
                  <a:pt x="3548" y="585"/>
                  <a:pt x="3525" y="585"/>
                </a:cubicBezTo>
                <a:cubicBezTo>
                  <a:pt x="3525" y="544"/>
                  <a:pt x="3525" y="505"/>
                  <a:pt x="3525" y="463"/>
                </a:cubicBezTo>
                <a:cubicBezTo>
                  <a:pt x="3497" y="463"/>
                  <a:pt x="3470" y="463"/>
                  <a:pt x="3442" y="463"/>
                </a:cubicBezTo>
                <a:cubicBezTo>
                  <a:pt x="3442" y="503"/>
                  <a:pt x="3442" y="543"/>
                  <a:pt x="3442" y="584"/>
                </a:cubicBezTo>
                <a:cubicBezTo>
                  <a:pt x="3416" y="584"/>
                  <a:pt x="3393" y="584"/>
                  <a:pt x="3369" y="584"/>
                </a:cubicBezTo>
                <a:cubicBezTo>
                  <a:pt x="3369" y="544"/>
                  <a:pt x="3369" y="505"/>
                  <a:pt x="3369" y="463"/>
                </a:cubicBezTo>
                <a:cubicBezTo>
                  <a:pt x="3340" y="463"/>
                  <a:pt x="3314" y="463"/>
                  <a:pt x="3285" y="463"/>
                </a:cubicBezTo>
                <a:cubicBezTo>
                  <a:pt x="3285" y="503"/>
                  <a:pt x="3285" y="543"/>
                  <a:pt x="3285" y="584"/>
                </a:cubicBezTo>
                <a:cubicBezTo>
                  <a:pt x="3262" y="584"/>
                  <a:pt x="3240" y="584"/>
                  <a:pt x="3217" y="584"/>
                </a:cubicBezTo>
                <a:cubicBezTo>
                  <a:pt x="3217" y="545"/>
                  <a:pt x="3217" y="505"/>
                  <a:pt x="3217" y="464"/>
                </a:cubicBezTo>
                <a:cubicBezTo>
                  <a:pt x="3187" y="464"/>
                  <a:pt x="3160" y="464"/>
                  <a:pt x="3130" y="464"/>
                </a:cubicBezTo>
                <a:cubicBezTo>
                  <a:pt x="3130" y="503"/>
                  <a:pt x="3130" y="543"/>
                  <a:pt x="3130" y="585"/>
                </a:cubicBezTo>
                <a:cubicBezTo>
                  <a:pt x="3106" y="585"/>
                  <a:pt x="3084" y="585"/>
                  <a:pt x="3061" y="585"/>
                </a:cubicBezTo>
                <a:cubicBezTo>
                  <a:pt x="3061" y="544"/>
                  <a:pt x="3061" y="505"/>
                  <a:pt x="3061" y="463"/>
                </a:cubicBezTo>
                <a:close/>
                <a:moveTo>
                  <a:pt x="2782" y="223"/>
                </a:moveTo>
                <a:cubicBezTo>
                  <a:pt x="2782" y="282"/>
                  <a:pt x="2782" y="339"/>
                  <a:pt x="2782" y="396"/>
                </a:cubicBezTo>
                <a:cubicBezTo>
                  <a:pt x="2823" y="396"/>
                  <a:pt x="2862" y="396"/>
                  <a:pt x="2903" y="396"/>
                </a:cubicBezTo>
                <a:cubicBezTo>
                  <a:pt x="2903" y="337"/>
                  <a:pt x="2903" y="280"/>
                  <a:pt x="2903" y="223"/>
                </a:cubicBezTo>
                <a:cubicBezTo>
                  <a:pt x="2862" y="223"/>
                  <a:pt x="2823" y="223"/>
                  <a:pt x="2782" y="223"/>
                </a:cubicBezTo>
                <a:close/>
                <a:moveTo>
                  <a:pt x="1813" y="396"/>
                </a:moveTo>
                <a:cubicBezTo>
                  <a:pt x="1855" y="396"/>
                  <a:pt x="1895" y="396"/>
                  <a:pt x="1935" y="396"/>
                </a:cubicBezTo>
                <a:cubicBezTo>
                  <a:pt x="1935" y="338"/>
                  <a:pt x="1935" y="281"/>
                  <a:pt x="1935" y="224"/>
                </a:cubicBezTo>
                <a:cubicBezTo>
                  <a:pt x="1894" y="224"/>
                  <a:pt x="1854" y="224"/>
                  <a:pt x="1813" y="224"/>
                </a:cubicBezTo>
                <a:cubicBezTo>
                  <a:pt x="1813" y="282"/>
                  <a:pt x="1813" y="338"/>
                  <a:pt x="1813" y="396"/>
                </a:cubicBezTo>
                <a:close/>
                <a:moveTo>
                  <a:pt x="846" y="397"/>
                </a:moveTo>
                <a:cubicBezTo>
                  <a:pt x="881" y="397"/>
                  <a:pt x="916" y="396"/>
                  <a:pt x="950" y="398"/>
                </a:cubicBezTo>
                <a:cubicBezTo>
                  <a:pt x="966" y="398"/>
                  <a:pt x="969" y="392"/>
                  <a:pt x="969" y="378"/>
                </a:cubicBezTo>
                <a:cubicBezTo>
                  <a:pt x="968" y="337"/>
                  <a:pt x="968" y="295"/>
                  <a:pt x="968" y="254"/>
                </a:cubicBezTo>
                <a:cubicBezTo>
                  <a:pt x="968" y="244"/>
                  <a:pt x="968" y="233"/>
                  <a:pt x="968" y="223"/>
                </a:cubicBezTo>
                <a:cubicBezTo>
                  <a:pt x="925" y="223"/>
                  <a:pt x="886" y="223"/>
                  <a:pt x="846" y="223"/>
                </a:cubicBezTo>
                <a:cubicBezTo>
                  <a:pt x="846" y="281"/>
                  <a:pt x="846" y="338"/>
                  <a:pt x="846" y="397"/>
                </a:cubicBezTo>
                <a:close/>
                <a:moveTo>
                  <a:pt x="2712" y="223"/>
                </a:moveTo>
                <a:cubicBezTo>
                  <a:pt x="2682" y="223"/>
                  <a:pt x="2654" y="223"/>
                  <a:pt x="2626" y="223"/>
                </a:cubicBezTo>
                <a:cubicBezTo>
                  <a:pt x="2626" y="282"/>
                  <a:pt x="2626" y="339"/>
                  <a:pt x="2626" y="396"/>
                </a:cubicBezTo>
                <a:cubicBezTo>
                  <a:pt x="2656" y="396"/>
                  <a:pt x="2683" y="396"/>
                  <a:pt x="2712" y="396"/>
                </a:cubicBezTo>
                <a:cubicBezTo>
                  <a:pt x="2712" y="338"/>
                  <a:pt x="2712" y="281"/>
                  <a:pt x="2712" y="223"/>
                </a:cubicBezTo>
                <a:close/>
                <a:moveTo>
                  <a:pt x="1037" y="396"/>
                </a:moveTo>
                <a:cubicBezTo>
                  <a:pt x="1067" y="396"/>
                  <a:pt x="1095" y="396"/>
                  <a:pt x="1123" y="396"/>
                </a:cubicBezTo>
                <a:cubicBezTo>
                  <a:pt x="1123" y="337"/>
                  <a:pt x="1123" y="280"/>
                  <a:pt x="1123" y="223"/>
                </a:cubicBezTo>
                <a:cubicBezTo>
                  <a:pt x="1093" y="223"/>
                  <a:pt x="1066" y="223"/>
                  <a:pt x="1037" y="223"/>
                </a:cubicBezTo>
                <a:cubicBezTo>
                  <a:pt x="1037" y="281"/>
                  <a:pt x="1037" y="338"/>
                  <a:pt x="1037" y="396"/>
                </a:cubicBezTo>
                <a:close/>
                <a:moveTo>
                  <a:pt x="155" y="397"/>
                </a:moveTo>
                <a:cubicBezTo>
                  <a:pt x="155" y="338"/>
                  <a:pt x="155" y="280"/>
                  <a:pt x="155" y="223"/>
                </a:cubicBezTo>
                <a:cubicBezTo>
                  <a:pt x="126" y="223"/>
                  <a:pt x="98" y="223"/>
                  <a:pt x="70" y="223"/>
                </a:cubicBezTo>
                <a:cubicBezTo>
                  <a:pt x="70" y="281"/>
                  <a:pt x="70" y="338"/>
                  <a:pt x="70" y="397"/>
                </a:cubicBezTo>
                <a:cubicBezTo>
                  <a:pt x="99" y="397"/>
                  <a:pt x="126" y="397"/>
                  <a:pt x="155" y="397"/>
                </a:cubicBezTo>
                <a:close/>
                <a:moveTo>
                  <a:pt x="226" y="223"/>
                </a:moveTo>
                <a:cubicBezTo>
                  <a:pt x="226" y="282"/>
                  <a:pt x="226" y="339"/>
                  <a:pt x="226" y="396"/>
                </a:cubicBezTo>
                <a:cubicBezTo>
                  <a:pt x="256" y="396"/>
                  <a:pt x="283" y="396"/>
                  <a:pt x="312" y="396"/>
                </a:cubicBezTo>
                <a:cubicBezTo>
                  <a:pt x="312" y="338"/>
                  <a:pt x="312" y="281"/>
                  <a:pt x="312" y="223"/>
                </a:cubicBezTo>
                <a:cubicBezTo>
                  <a:pt x="283" y="223"/>
                  <a:pt x="255" y="223"/>
                  <a:pt x="226" y="223"/>
                </a:cubicBezTo>
                <a:close/>
                <a:moveTo>
                  <a:pt x="2974" y="222"/>
                </a:moveTo>
                <a:cubicBezTo>
                  <a:pt x="2974" y="281"/>
                  <a:pt x="2974" y="338"/>
                  <a:pt x="2974" y="396"/>
                </a:cubicBezTo>
                <a:cubicBezTo>
                  <a:pt x="3003" y="396"/>
                  <a:pt x="3031" y="396"/>
                  <a:pt x="3059" y="396"/>
                </a:cubicBezTo>
                <a:cubicBezTo>
                  <a:pt x="3059" y="337"/>
                  <a:pt x="3059" y="280"/>
                  <a:pt x="3059" y="222"/>
                </a:cubicBezTo>
                <a:cubicBezTo>
                  <a:pt x="3030" y="222"/>
                  <a:pt x="3003" y="222"/>
                  <a:pt x="2974" y="222"/>
                </a:cubicBezTo>
                <a:close/>
                <a:moveTo>
                  <a:pt x="775" y="223"/>
                </a:moveTo>
                <a:cubicBezTo>
                  <a:pt x="745" y="223"/>
                  <a:pt x="718" y="223"/>
                  <a:pt x="690" y="223"/>
                </a:cubicBezTo>
                <a:cubicBezTo>
                  <a:pt x="690" y="282"/>
                  <a:pt x="690" y="339"/>
                  <a:pt x="690" y="396"/>
                </a:cubicBezTo>
                <a:cubicBezTo>
                  <a:pt x="719" y="396"/>
                  <a:pt x="746" y="396"/>
                  <a:pt x="775" y="396"/>
                </a:cubicBezTo>
                <a:cubicBezTo>
                  <a:pt x="775" y="338"/>
                  <a:pt x="775" y="281"/>
                  <a:pt x="775" y="223"/>
                </a:cubicBezTo>
                <a:close/>
                <a:moveTo>
                  <a:pt x="1194" y="396"/>
                </a:moveTo>
                <a:cubicBezTo>
                  <a:pt x="1224" y="396"/>
                  <a:pt x="1251" y="396"/>
                  <a:pt x="1279" y="396"/>
                </a:cubicBezTo>
                <a:cubicBezTo>
                  <a:pt x="1279" y="338"/>
                  <a:pt x="1279" y="281"/>
                  <a:pt x="1279" y="223"/>
                </a:cubicBezTo>
                <a:cubicBezTo>
                  <a:pt x="1250" y="223"/>
                  <a:pt x="1222" y="223"/>
                  <a:pt x="1194" y="223"/>
                </a:cubicBezTo>
                <a:cubicBezTo>
                  <a:pt x="1194" y="282"/>
                  <a:pt x="1194" y="338"/>
                  <a:pt x="1194" y="396"/>
                </a:cubicBezTo>
                <a:close/>
                <a:moveTo>
                  <a:pt x="3215" y="397"/>
                </a:moveTo>
                <a:cubicBezTo>
                  <a:pt x="3215" y="338"/>
                  <a:pt x="3215" y="281"/>
                  <a:pt x="3215" y="223"/>
                </a:cubicBezTo>
                <a:cubicBezTo>
                  <a:pt x="3186" y="223"/>
                  <a:pt x="3158" y="223"/>
                  <a:pt x="3130" y="223"/>
                </a:cubicBezTo>
                <a:cubicBezTo>
                  <a:pt x="3130" y="282"/>
                  <a:pt x="3130" y="339"/>
                  <a:pt x="3130" y="397"/>
                </a:cubicBezTo>
                <a:cubicBezTo>
                  <a:pt x="3159" y="397"/>
                  <a:pt x="3186" y="397"/>
                  <a:pt x="3215" y="397"/>
                </a:cubicBezTo>
                <a:close/>
                <a:moveTo>
                  <a:pt x="1658" y="396"/>
                </a:moveTo>
                <a:cubicBezTo>
                  <a:pt x="1688" y="396"/>
                  <a:pt x="1715" y="396"/>
                  <a:pt x="1743" y="396"/>
                </a:cubicBezTo>
                <a:cubicBezTo>
                  <a:pt x="1743" y="338"/>
                  <a:pt x="1743" y="280"/>
                  <a:pt x="1743" y="223"/>
                </a:cubicBezTo>
                <a:cubicBezTo>
                  <a:pt x="1714" y="223"/>
                  <a:pt x="1686" y="223"/>
                  <a:pt x="1658" y="223"/>
                </a:cubicBezTo>
                <a:cubicBezTo>
                  <a:pt x="1658" y="281"/>
                  <a:pt x="1658" y="338"/>
                  <a:pt x="1658" y="396"/>
                </a:cubicBezTo>
                <a:close/>
                <a:moveTo>
                  <a:pt x="2006" y="222"/>
                </a:moveTo>
                <a:cubicBezTo>
                  <a:pt x="2006" y="281"/>
                  <a:pt x="2006" y="339"/>
                  <a:pt x="2006" y="396"/>
                </a:cubicBezTo>
                <a:cubicBezTo>
                  <a:pt x="2036" y="396"/>
                  <a:pt x="2064" y="396"/>
                  <a:pt x="2091" y="396"/>
                </a:cubicBezTo>
                <a:cubicBezTo>
                  <a:pt x="2091" y="337"/>
                  <a:pt x="2091" y="280"/>
                  <a:pt x="2091" y="222"/>
                </a:cubicBezTo>
                <a:cubicBezTo>
                  <a:pt x="2062" y="222"/>
                  <a:pt x="2035" y="222"/>
                  <a:pt x="2006" y="222"/>
                </a:cubicBezTo>
                <a:close/>
                <a:moveTo>
                  <a:pt x="2247" y="397"/>
                </a:moveTo>
                <a:cubicBezTo>
                  <a:pt x="2247" y="338"/>
                  <a:pt x="2247" y="280"/>
                  <a:pt x="2247" y="223"/>
                </a:cubicBezTo>
                <a:cubicBezTo>
                  <a:pt x="2218" y="223"/>
                  <a:pt x="2190" y="223"/>
                  <a:pt x="2162" y="223"/>
                </a:cubicBezTo>
                <a:cubicBezTo>
                  <a:pt x="2162" y="281"/>
                  <a:pt x="2162" y="339"/>
                  <a:pt x="2162" y="397"/>
                </a:cubicBezTo>
                <a:cubicBezTo>
                  <a:pt x="2191" y="397"/>
                  <a:pt x="2218" y="397"/>
                  <a:pt x="2247" y="397"/>
                </a:cubicBezTo>
                <a:close/>
                <a:moveTo>
                  <a:pt x="3594" y="396"/>
                </a:moveTo>
                <a:cubicBezTo>
                  <a:pt x="3624" y="396"/>
                  <a:pt x="3652" y="396"/>
                  <a:pt x="3679" y="396"/>
                </a:cubicBezTo>
                <a:cubicBezTo>
                  <a:pt x="3679" y="337"/>
                  <a:pt x="3679" y="280"/>
                  <a:pt x="3679" y="223"/>
                </a:cubicBezTo>
                <a:cubicBezTo>
                  <a:pt x="3650" y="223"/>
                  <a:pt x="3622" y="223"/>
                  <a:pt x="3594" y="223"/>
                </a:cubicBezTo>
                <a:cubicBezTo>
                  <a:pt x="3594" y="281"/>
                  <a:pt x="3594" y="338"/>
                  <a:pt x="3594" y="396"/>
                </a:cubicBezTo>
                <a:close/>
                <a:moveTo>
                  <a:pt x="2555" y="397"/>
                </a:moveTo>
                <a:cubicBezTo>
                  <a:pt x="2555" y="338"/>
                  <a:pt x="2555" y="280"/>
                  <a:pt x="2555" y="223"/>
                </a:cubicBezTo>
                <a:cubicBezTo>
                  <a:pt x="2527" y="223"/>
                  <a:pt x="2501" y="223"/>
                  <a:pt x="2474" y="223"/>
                </a:cubicBezTo>
                <a:cubicBezTo>
                  <a:pt x="2474" y="281"/>
                  <a:pt x="2474" y="339"/>
                  <a:pt x="2474" y="397"/>
                </a:cubicBezTo>
                <a:cubicBezTo>
                  <a:pt x="2501" y="397"/>
                  <a:pt x="2527" y="397"/>
                  <a:pt x="2555" y="397"/>
                </a:cubicBezTo>
                <a:close/>
                <a:moveTo>
                  <a:pt x="463" y="396"/>
                </a:moveTo>
                <a:cubicBezTo>
                  <a:pt x="463" y="338"/>
                  <a:pt x="463" y="280"/>
                  <a:pt x="463" y="223"/>
                </a:cubicBezTo>
                <a:cubicBezTo>
                  <a:pt x="435" y="223"/>
                  <a:pt x="409" y="223"/>
                  <a:pt x="382" y="223"/>
                </a:cubicBezTo>
                <a:cubicBezTo>
                  <a:pt x="382" y="282"/>
                  <a:pt x="382" y="339"/>
                  <a:pt x="382" y="396"/>
                </a:cubicBezTo>
                <a:cubicBezTo>
                  <a:pt x="409" y="396"/>
                  <a:pt x="435" y="396"/>
                  <a:pt x="463" y="396"/>
                </a:cubicBezTo>
                <a:close/>
                <a:moveTo>
                  <a:pt x="619" y="397"/>
                </a:moveTo>
                <a:cubicBezTo>
                  <a:pt x="619" y="337"/>
                  <a:pt x="619" y="280"/>
                  <a:pt x="619" y="223"/>
                </a:cubicBezTo>
                <a:cubicBezTo>
                  <a:pt x="591" y="223"/>
                  <a:pt x="565" y="223"/>
                  <a:pt x="538" y="223"/>
                </a:cubicBezTo>
                <a:cubicBezTo>
                  <a:pt x="538" y="281"/>
                  <a:pt x="538" y="339"/>
                  <a:pt x="538" y="397"/>
                </a:cubicBezTo>
                <a:cubicBezTo>
                  <a:pt x="566" y="397"/>
                  <a:pt x="591" y="397"/>
                  <a:pt x="619" y="397"/>
                </a:cubicBezTo>
                <a:close/>
                <a:moveTo>
                  <a:pt x="1350" y="223"/>
                </a:moveTo>
                <a:cubicBezTo>
                  <a:pt x="1350" y="282"/>
                  <a:pt x="1350" y="339"/>
                  <a:pt x="1350" y="396"/>
                </a:cubicBezTo>
                <a:cubicBezTo>
                  <a:pt x="1378" y="396"/>
                  <a:pt x="1405" y="396"/>
                  <a:pt x="1431" y="396"/>
                </a:cubicBezTo>
                <a:cubicBezTo>
                  <a:pt x="1431" y="337"/>
                  <a:pt x="1431" y="280"/>
                  <a:pt x="1431" y="223"/>
                </a:cubicBezTo>
                <a:cubicBezTo>
                  <a:pt x="1403" y="223"/>
                  <a:pt x="1377" y="223"/>
                  <a:pt x="1350" y="223"/>
                </a:cubicBezTo>
                <a:close/>
                <a:moveTo>
                  <a:pt x="1587" y="396"/>
                </a:moveTo>
                <a:cubicBezTo>
                  <a:pt x="1587" y="337"/>
                  <a:pt x="1587" y="280"/>
                  <a:pt x="1587" y="223"/>
                </a:cubicBezTo>
                <a:cubicBezTo>
                  <a:pt x="1559" y="223"/>
                  <a:pt x="1532" y="223"/>
                  <a:pt x="1506" y="223"/>
                </a:cubicBezTo>
                <a:cubicBezTo>
                  <a:pt x="1506" y="282"/>
                  <a:pt x="1506" y="338"/>
                  <a:pt x="1506" y="396"/>
                </a:cubicBezTo>
                <a:cubicBezTo>
                  <a:pt x="1533" y="396"/>
                  <a:pt x="1560" y="396"/>
                  <a:pt x="1587" y="396"/>
                </a:cubicBezTo>
                <a:close/>
                <a:moveTo>
                  <a:pt x="2399" y="396"/>
                </a:moveTo>
                <a:cubicBezTo>
                  <a:pt x="2399" y="338"/>
                  <a:pt x="2399" y="280"/>
                  <a:pt x="2399" y="223"/>
                </a:cubicBezTo>
                <a:cubicBezTo>
                  <a:pt x="2371" y="223"/>
                  <a:pt x="2345" y="223"/>
                  <a:pt x="2318" y="223"/>
                </a:cubicBezTo>
                <a:cubicBezTo>
                  <a:pt x="2318" y="281"/>
                  <a:pt x="2318" y="338"/>
                  <a:pt x="2318" y="396"/>
                </a:cubicBezTo>
                <a:cubicBezTo>
                  <a:pt x="2346" y="396"/>
                  <a:pt x="2372" y="396"/>
                  <a:pt x="2399" y="396"/>
                </a:cubicBezTo>
                <a:close/>
                <a:moveTo>
                  <a:pt x="3442" y="223"/>
                </a:moveTo>
                <a:cubicBezTo>
                  <a:pt x="3442" y="282"/>
                  <a:pt x="3442" y="338"/>
                  <a:pt x="3442" y="396"/>
                </a:cubicBezTo>
                <a:cubicBezTo>
                  <a:pt x="3470" y="396"/>
                  <a:pt x="3496" y="396"/>
                  <a:pt x="3523" y="396"/>
                </a:cubicBezTo>
                <a:cubicBezTo>
                  <a:pt x="3523" y="337"/>
                  <a:pt x="3523" y="280"/>
                  <a:pt x="3523" y="223"/>
                </a:cubicBezTo>
                <a:cubicBezTo>
                  <a:pt x="3495" y="223"/>
                  <a:pt x="3469" y="223"/>
                  <a:pt x="3442" y="223"/>
                </a:cubicBezTo>
                <a:close/>
                <a:moveTo>
                  <a:pt x="3285" y="222"/>
                </a:moveTo>
                <a:cubicBezTo>
                  <a:pt x="3285" y="281"/>
                  <a:pt x="3285" y="338"/>
                  <a:pt x="3285" y="397"/>
                </a:cubicBezTo>
                <a:cubicBezTo>
                  <a:pt x="3309" y="397"/>
                  <a:pt x="3330" y="397"/>
                  <a:pt x="3352" y="398"/>
                </a:cubicBezTo>
                <a:cubicBezTo>
                  <a:pt x="3366" y="398"/>
                  <a:pt x="3369" y="393"/>
                  <a:pt x="3369" y="380"/>
                </a:cubicBezTo>
                <a:cubicBezTo>
                  <a:pt x="3368" y="341"/>
                  <a:pt x="3368" y="301"/>
                  <a:pt x="3368" y="262"/>
                </a:cubicBezTo>
                <a:cubicBezTo>
                  <a:pt x="3368" y="249"/>
                  <a:pt x="3368" y="236"/>
                  <a:pt x="3368" y="222"/>
                </a:cubicBezTo>
                <a:cubicBezTo>
                  <a:pt x="3339" y="222"/>
                  <a:pt x="3313" y="222"/>
                  <a:pt x="3285" y="222"/>
                </a:cubicBezTo>
                <a:close/>
              </a:path>
            </a:pathLst>
          </a:custGeom>
          <a:solidFill>
            <a:srgbClr val="7D4E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4CF5192-E0FE-4EA4-999E-4703DF8A3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876" y="2986178"/>
            <a:ext cx="2202610" cy="21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079" y="169576"/>
            <a:ext cx="11378743" cy="628501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1054431" y="1409449"/>
            <a:ext cx="265129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>
                <a:solidFill>
                  <a:schemeClr val="bg1"/>
                </a:solidFill>
                <a:cs typeface="Arial" panose="020B0604020202020204" pitchFamily="34" charset="0"/>
              </a:rPr>
              <a:t>Layout</a:t>
            </a:r>
          </a:p>
          <a:p>
            <a:r>
              <a:rPr lang="en-GB" altLang="ko-KR" sz="28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2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1054431" y="403413"/>
            <a:ext cx="539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Columns Style</a:t>
            </a:r>
            <a:endParaRPr lang="ko-KR" altLang="en-US" sz="4800" b="1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4047843" y="1468247"/>
            <a:ext cx="3325679" cy="4508755"/>
            <a:chOff x="886442" y="1591192"/>
            <a:chExt cx="3397525" cy="51840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20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B595AA92-76B2-4853-A4B3-229A183EB752}"/>
              </a:ext>
            </a:extLst>
          </p:cNvPr>
          <p:cNvGrpSpPr/>
          <p:nvPr/>
        </p:nvGrpSpPr>
        <p:grpSpPr>
          <a:xfrm>
            <a:off x="7715638" y="1409449"/>
            <a:ext cx="3325679" cy="4508755"/>
            <a:chOff x="886442" y="1591192"/>
            <a:chExt cx="3397525" cy="51840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AA1D2B-DAFB-45C1-BACE-CFD76E90E68C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20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2F44E-BD7D-488B-BFAC-B5542203BF2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CFC5AB36-DBD5-4D5B-84CF-72E859C6F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615" y="3762485"/>
            <a:ext cx="5179006" cy="30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15F13EF9-9922-45A1-BC08-1FB3286DC776}"/>
              </a:ext>
            </a:extLst>
          </p:cNvPr>
          <p:cNvSpPr/>
          <p:nvPr/>
        </p:nvSpPr>
        <p:spPr>
          <a:xfrm>
            <a:off x="3789947" y="6311069"/>
            <a:ext cx="5233737" cy="546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913836-BB72-4415-B478-E886D48F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177" y="216849"/>
            <a:ext cx="4427434" cy="6641151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1" y="4361988"/>
            <a:ext cx="12191999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00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8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0D042F5-31F9-4E2E-B8F9-85062FCD4CDC}"/>
              </a:ext>
            </a:extLst>
          </p:cNvPr>
          <p:cNvSpPr txBox="1"/>
          <p:nvPr/>
        </p:nvSpPr>
        <p:spPr>
          <a:xfrm>
            <a:off x="3236011" y="5685427"/>
            <a:ext cx="6085312" cy="37965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SLIDESPPT.COM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954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658AB76-D205-4D76-ADFC-228915570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788" y="1479341"/>
            <a:ext cx="3728051" cy="522544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" y="255382"/>
            <a:ext cx="12192000" cy="818581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B354F32-36AC-4861-A83F-C4C4EC3288C7}"/>
              </a:ext>
            </a:extLst>
          </p:cNvPr>
          <p:cNvSpPr/>
          <p:nvPr/>
        </p:nvSpPr>
        <p:spPr>
          <a:xfrm>
            <a:off x="11140232" y="4154551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>
            <a:off x="7647552" y="4161046"/>
            <a:ext cx="3934361" cy="1438616"/>
            <a:chOff x="5022053" y="4832072"/>
            <a:chExt cx="6394342" cy="143861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6709066" y="5162692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AA252A3-A50D-4C04-9298-1C9169D8548F}"/>
                </a:ext>
              </a:extLst>
            </p:cNvPr>
            <p:cNvCxnSpPr>
              <a:endCxn id="96" idx="2"/>
            </p:cNvCxnSpPr>
            <p:nvPr/>
          </p:nvCxnSpPr>
          <p:spPr>
            <a:xfrm>
              <a:off x="5838770" y="4832072"/>
              <a:ext cx="5577625" cy="3492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Parallelogram 30">
            <a:extLst>
              <a:ext uri="{FF2B5EF4-FFF2-40B4-BE49-F238E27FC236}">
                <a16:creationId xmlns:a16="http://schemas.microsoft.com/office/drawing/2014/main" id="{602E8A8F-D788-449C-BE9D-F4658C7CF24F}"/>
              </a:ext>
            </a:extLst>
          </p:cNvPr>
          <p:cNvSpPr/>
          <p:nvPr/>
        </p:nvSpPr>
        <p:spPr>
          <a:xfrm flipH="1">
            <a:off x="11287463" y="4285860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C8FF921-B2B4-424D-8C22-0AE46AD0B319}"/>
              </a:ext>
            </a:extLst>
          </p:cNvPr>
          <p:cNvSpPr/>
          <p:nvPr/>
        </p:nvSpPr>
        <p:spPr>
          <a:xfrm>
            <a:off x="11140232" y="2292720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8644283" y="2299216"/>
            <a:ext cx="2937630" cy="1989123"/>
            <a:chOff x="5479252" y="2566230"/>
            <a:chExt cx="6142899" cy="198912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endCxn id="103" idx="2"/>
            </p:cNvCxnSpPr>
            <p:nvPr/>
          </p:nvCxnSpPr>
          <p:spPr>
            <a:xfrm flipV="1">
              <a:off x="6402854" y="2566230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30">
            <a:extLst>
              <a:ext uri="{FF2B5EF4-FFF2-40B4-BE49-F238E27FC236}">
                <a16:creationId xmlns:a16="http://schemas.microsoft.com/office/drawing/2014/main" id="{73512405-2A34-4044-BC8E-D143B770AC3C}"/>
              </a:ext>
            </a:extLst>
          </p:cNvPr>
          <p:cNvSpPr/>
          <p:nvPr/>
        </p:nvSpPr>
        <p:spPr>
          <a:xfrm>
            <a:off x="11282031" y="2442471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946431" y="1752197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493450" y="1758693"/>
            <a:ext cx="1833783" cy="1846659"/>
            <a:chOff x="1493450" y="1758693"/>
            <a:chExt cx="6869786" cy="184665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endCxn id="110" idx="2"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1069485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946431" y="4021529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1493450" y="4028025"/>
            <a:ext cx="2492141" cy="1477328"/>
            <a:chOff x="1493450" y="4028025"/>
            <a:chExt cx="5410197" cy="147732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600E78C-9983-4D13-845F-A78B303A20C2}"/>
                </a:ext>
              </a:extLst>
            </p:cNvPr>
            <p:cNvCxnSpPr>
              <a:endCxn id="117" idx="2"/>
            </p:cNvCxnSpPr>
            <p:nvPr/>
          </p:nvCxnSpPr>
          <p:spPr>
            <a:xfrm flipH="1" flipV="1">
              <a:off x="1493450" y="4295039"/>
              <a:ext cx="5324232" cy="16044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1051768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7" name="Freeform 5"/>
          <p:cNvSpPr/>
          <p:nvPr/>
        </p:nvSpPr>
        <p:spPr bwMode="auto">
          <a:xfrm flipH="1">
            <a:off x="0" y="6519739"/>
            <a:ext cx="12192000" cy="360803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96EE35C-42A3-4DF8-A1DB-E8331A1BC69E}"/>
              </a:ext>
            </a:extLst>
          </p:cNvPr>
          <p:cNvSpPr>
            <a:spLocks noEditPoints="1"/>
          </p:cNvSpPr>
          <p:nvPr/>
        </p:nvSpPr>
        <p:spPr bwMode="auto">
          <a:xfrm>
            <a:off x="19050" y="5929312"/>
            <a:ext cx="12192000" cy="957263"/>
          </a:xfrm>
          <a:custGeom>
            <a:avLst/>
            <a:gdLst>
              <a:gd name="T0" fmla="*/ 2781 w 3750"/>
              <a:gd name="T1" fmla="*/ 459 h 585"/>
              <a:gd name="T2" fmla="*/ 2557 w 3750"/>
              <a:gd name="T3" fmla="*/ 584 h 585"/>
              <a:gd name="T4" fmla="*/ 2317 w 3750"/>
              <a:gd name="T5" fmla="*/ 463 h 585"/>
              <a:gd name="T6" fmla="*/ 2093 w 3750"/>
              <a:gd name="T7" fmla="*/ 585 h 585"/>
              <a:gd name="T8" fmla="*/ 1813 w 3750"/>
              <a:gd name="T9" fmla="*/ 459 h 585"/>
              <a:gd name="T10" fmla="*/ 1589 w 3750"/>
              <a:gd name="T11" fmla="*/ 585 h 585"/>
              <a:gd name="T12" fmla="*/ 1349 w 3750"/>
              <a:gd name="T13" fmla="*/ 463 h 585"/>
              <a:gd name="T14" fmla="*/ 1125 w 3750"/>
              <a:gd name="T15" fmla="*/ 585 h 585"/>
              <a:gd name="T16" fmla="*/ 845 w 3750"/>
              <a:gd name="T17" fmla="*/ 459 h 585"/>
              <a:gd name="T18" fmla="*/ 621 w 3750"/>
              <a:gd name="T19" fmla="*/ 585 h 585"/>
              <a:gd name="T20" fmla="*/ 381 w 3750"/>
              <a:gd name="T21" fmla="*/ 464 h 585"/>
              <a:gd name="T22" fmla="*/ 157 w 3750"/>
              <a:gd name="T23" fmla="*/ 584 h 585"/>
              <a:gd name="T24" fmla="*/ 0 w 3750"/>
              <a:gd name="T25" fmla="*/ 67 h 585"/>
              <a:gd name="T26" fmla="*/ 190 w 3750"/>
              <a:gd name="T27" fmla="*/ 2 h 585"/>
              <a:gd name="T28" fmla="*/ 381 w 3750"/>
              <a:gd name="T29" fmla="*/ 61 h 585"/>
              <a:gd name="T30" fmla="*/ 537 w 3750"/>
              <a:gd name="T31" fmla="*/ 157 h 585"/>
              <a:gd name="T32" fmla="*/ 776 w 3750"/>
              <a:gd name="T33" fmla="*/ 157 h 585"/>
              <a:gd name="T34" fmla="*/ 968 w 3750"/>
              <a:gd name="T35" fmla="*/ 64 h 585"/>
              <a:gd name="T36" fmla="*/ 1159 w 3750"/>
              <a:gd name="T37" fmla="*/ 1 h 585"/>
              <a:gd name="T38" fmla="*/ 1315 w 3750"/>
              <a:gd name="T39" fmla="*/ 2 h 585"/>
              <a:gd name="T40" fmla="*/ 1505 w 3750"/>
              <a:gd name="T41" fmla="*/ 40 h 585"/>
              <a:gd name="T42" fmla="*/ 1657 w 3750"/>
              <a:gd name="T43" fmla="*/ 60 h 585"/>
              <a:gd name="T44" fmla="*/ 1813 w 3750"/>
              <a:gd name="T45" fmla="*/ 156 h 585"/>
              <a:gd name="T46" fmla="*/ 2092 w 3750"/>
              <a:gd name="T47" fmla="*/ 156 h 585"/>
              <a:gd name="T48" fmla="*/ 2248 w 3750"/>
              <a:gd name="T49" fmla="*/ 64 h 585"/>
              <a:gd name="T50" fmla="*/ 2430 w 3750"/>
              <a:gd name="T51" fmla="*/ 5 h 585"/>
              <a:gd name="T52" fmla="*/ 2590 w 3750"/>
              <a:gd name="T53" fmla="*/ 2 h 585"/>
              <a:gd name="T54" fmla="*/ 2747 w 3750"/>
              <a:gd name="T55" fmla="*/ 1 h 585"/>
              <a:gd name="T56" fmla="*/ 2973 w 3750"/>
              <a:gd name="T57" fmla="*/ 58 h 585"/>
              <a:gd name="T58" fmla="*/ 3129 w 3750"/>
              <a:gd name="T59" fmla="*/ 157 h 585"/>
              <a:gd name="T60" fmla="*/ 3368 w 3750"/>
              <a:gd name="T61" fmla="*/ 157 h 585"/>
              <a:gd name="T62" fmla="*/ 3524 w 3750"/>
              <a:gd name="T63" fmla="*/ 100 h 585"/>
              <a:gd name="T64" fmla="*/ 3680 w 3750"/>
              <a:gd name="T65" fmla="*/ 63 h 585"/>
              <a:gd name="T66" fmla="*/ 3681 w 3750"/>
              <a:gd name="T67" fmla="*/ 463 h 585"/>
              <a:gd name="T68" fmla="*/ 3442 w 3750"/>
              <a:gd name="T69" fmla="*/ 584 h 585"/>
              <a:gd name="T70" fmla="*/ 3217 w 3750"/>
              <a:gd name="T71" fmla="*/ 464 h 585"/>
              <a:gd name="T72" fmla="*/ 2782 w 3750"/>
              <a:gd name="T73" fmla="*/ 396 h 585"/>
              <a:gd name="T74" fmla="*/ 1935 w 3750"/>
              <a:gd name="T75" fmla="*/ 224 h 585"/>
              <a:gd name="T76" fmla="*/ 968 w 3750"/>
              <a:gd name="T77" fmla="*/ 254 h 585"/>
              <a:gd name="T78" fmla="*/ 2626 w 3750"/>
              <a:gd name="T79" fmla="*/ 396 h 585"/>
              <a:gd name="T80" fmla="*/ 1037 w 3750"/>
              <a:gd name="T81" fmla="*/ 223 h 585"/>
              <a:gd name="T82" fmla="*/ 155 w 3750"/>
              <a:gd name="T83" fmla="*/ 397 h 585"/>
              <a:gd name="T84" fmla="*/ 2974 w 3750"/>
              <a:gd name="T85" fmla="*/ 222 h 585"/>
              <a:gd name="T86" fmla="*/ 690 w 3750"/>
              <a:gd name="T87" fmla="*/ 223 h 585"/>
              <a:gd name="T88" fmla="*/ 1279 w 3750"/>
              <a:gd name="T89" fmla="*/ 223 h 585"/>
              <a:gd name="T90" fmla="*/ 3130 w 3750"/>
              <a:gd name="T91" fmla="*/ 397 h 585"/>
              <a:gd name="T92" fmla="*/ 1658 w 3750"/>
              <a:gd name="T93" fmla="*/ 396 h 585"/>
              <a:gd name="T94" fmla="*/ 2247 w 3750"/>
              <a:gd name="T95" fmla="*/ 397 h 585"/>
              <a:gd name="T96" fmla="*/ 3679 w 3750"/>
              <a:gd name="T97" fmla="*/ 396 h 585"/>
              <a:gd name="T98" fmla="*/ 2474 w 3750"/>
              <a:gd name="T99" fmla="*/ 223 h 585"/>
              <a:gd name="T100" fmla="*/ 382 w 3750"/>
              <a:gd name="T101" fmla="*/ 396 h 585"/>
              <a:gd name="T102" fmla="*/ 619 w 3750"/>
              <a:gd name="T103" fmla="*/ 397 h 585"/>
              <a:gd name="T104" fmla="*/ 1587 w 3750"/>
              <a:gd name="T105" fmla="*/ 396 h 585"/>
              <a:gd name="T106" fmla="*/ 2399 w 3750"/>
              <a:gd name="T107" fmla="*/ 223 h 585"/>
              <a:gd name="T108" fmla="*/ 3523 w 3750"/>
              <a:gd name="T109" fmla="*/ 396 h 585"/>
              <a:gd name="T110" fmla="*/ 3369 w 3750"/>
              <a:gd name="T111" fmla="*/ 38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49" h="585">
                <a:moveTo>
                  <a:pt x="3061" y="463"/>
                </a:moveTo>
                <a:cubicBezTo>
                  <a:pt x="3031" y="463"/>
                  <a:pt x="3003" y="463"/>
                  <a:pt x="2974" y="463"/>
                </a:cubicBezTo>
                <a:cubicBezTo>
                  <a:pt x="2974" y="503"/>
                  <a:pt x="2974" y="543"/>
                  <a:pt x="2974" y="585"/>
                </a:cubicBezTo>
                <a:cubicBezTo>
                  <a:pt x="2950" y="585"/>
                  <a:pt x="2928" y="585"/>
                  <a:pt x="2905" y="585"/>
                </a:cubicBezTo>
                <a:cubicBezTo>
                  <a:pt x="2905" y="543"/>
                  <a:pt x="2905" y="502"/>
                  <a:pt x="2905" y="459"/>
                </a:cubicBezTo>
                <a:cubicBezTo>
                  <a:pt x="2863" y="459"/>
                  <a:pt x="2823" y="459"/>
                  <a:pt x="2781" y="459"/>
                </a:cubicBezTo>
                <a:cubicBezTo>
                  <a:pt x="2781" y="501"/>
                  <a:pt x="2781" y="542"/>
                  <a:pt x="2781" y="584"/>
                </a:cubicBezTo>
                <a:cubicBezTo>
                  <a:pt x="2758" y="584"/>
                  <a:pt x="2736" y="584"/>
                  <a:pt x="2713" y="584"/>
                </a:cubicBezTo>
                <a:cubicBezTo>
                  <a:pt x="2713" y="545"/>
                  <a:pt x="2713" y="505"/>
                  <a:pt x="2713" y="464"/>
                </a:cubicBezTo>
                <a:cubicBezTo>
                  <a:pt x="2683" y="464"/>
                  <a:pt x="2655" y="464"/>
                  <a:pt x="2625" y="464"/>
                </a:cubicBezTo>
                <a:cubicBezTo>
                  <a:pt x="2625" y="503"/>
                  <a:pt x="2625" y="543"/>
                  <a:pt x="2625" y="584"/>
                </a:cubicBezTo>
                <a:cubicBezTo>
                  <a:pt x="2602" y="584"/>
                  <a:pt x="2580" y="584"/>
                  <a:pt x="2557" y="584"/>
                </a:cubicBezTo>
                <a:cubicBezTo>
                  <a:pt x="2557" y="544"/>
                  <a:pt x="2557" y="505"/>
                  <a:pt x="2557" y="463"/>
                </a:cubicBezTo>
                <a:cubicBezTo>
                  <a:pt x="2529" y="463"/>
                  <a:pt x="2502" y="463"/>
                  <a:pt x="2473" y="463"/>
                </a:cubicBezTo>
                <a:cubicBezTo>
                  <a:pt x="2473" y="504"/>
                  <a:pt x="2473" y="543"/>
                  <a:pt x="2473" y="584"/>
                </a:cubicBezTo>
                <a:cubicBezTo>
                  <a:pt x="2449" y="584"/>
                  <a:pt x="2426" y="584"/>
                  <a:pt x="2401" y="584"/>
                </a:cubicBezTo>
                <a:cubicBezTo>
                  <a:pt x="2401" y="545"/>
                  <a:pt x="2401" y="505"/>
                  <a:pt x="2401" y="463"/>
                </a:cubicBezTo>
                <a:cubicBezTo>
                  <a:pt x="2373" y="463"/>
                  <a:pt x="2346" y="463"/>
                  <a:pt x="2317" y="463"/>
                </a:cubicBezTo>
                <a:cubicBezTo>
                  <a:pt x="2317" y="503"/>
                  <a:pt x="2317" y="543"/>
                  <a:pt x="2317" y="584"/>
                </a:cubicBezTo>
                <a:cubicBezTo>
                  <a:pt x="2294" y="584"/>
                  <a:pt x="2273" y="584"/>
                  <a:pt x="2249" y="584"/>
                </a:cubicBezTo>
                <a:cubicBezTo>
                  <a:pt x="2249" y="545"/>
                  <a:pt x="2249" y="505"/>
                  <a:pt x="2249" y="464"/>
                </a:cubicBezTo>
                <a:cubicBezTo>
                  <a:pt x="2219" y="464"/>
                  <a:pt x="2191" y="464"/>
                  <a:pt x="2161" y="464"/>
                </a:cubicBezTo>
                <a:cubicBezTo>
                  <a:pt x="2161" y="503"/>
                  <a:pt x="2161" y="544"/>
                  <a:pt x="2161" y="585"/>
                </a:cubicBezTo>
                <a:cubicBezTo>
                  <a:pt x="2138" y="585"/>
                  <a:pt x="2116" y="585"/>
                  <a:pt x="2093" y="585"/>
                </a:cubicBezTo>
                <a:cubicBezTo>
                  <a:pt x="2093" y="545"/>
                  <a:pt x="2093" y="505"/>
                  <a:pt x="2093" y="463"/>
                </a:cubicBezTo>
                <a:cubicBezTo>
                  <a:pt x="2063" y="463"/>
                  <a:pt x="2035" y="463"/>
                  <a:pt x="2005" y="463"/>
                </a:cubicBezTo>
                <a:cubicBezTo>
                  <a:pt x="2005" y="503"/>
                  <a:pt x="2005" y="544"/>
                  <a:pt x="2005" y="585"/>
                </a:cubicBezTo>
                <a:cubicBezTo>
                  <a:pt x="1982" y="585"/>
                  <a:pt x="1961" y="585"/>
                  <a:pt x="1937" y="585"/>
                </a:cubicBezTo>
                <a:cubicBezTo>
                  <a:pt x="1937" y="543"/>
                  <a:pt x="1937" y="502"/>
                  <a:pt x="1937" y="459"/>
                </a:cubicBezTo>
                <a:cubicBezTo>
                  <a:pt x="1895" y="459"/>
                  <a:pt x="1855" y="459"/>
                  <a:pt x="1813" y="459"/>
                </a:cubicBezTo>
                <a:cubicBezTo>
                  <a:pt x="1813" y="500"/>
                  <a:pt x="1813" y="542"/>
                  <a:pt x="1813" y="585"/>
                </a:cubicBezTo>
                <a:cubicBezTo>
                  <a:pt x="1790" y="585"/>
                  <a:pt x="1768" y="585"/>
                  <a:pt x="1745" y="585"/>
                </a:cubicBezTo>
                <a:cubicBezTo>
                  <a:pt x="1745" y="544"/>
                  <a:pt x="1745" y="504"/>
                  <a:pt x="1745" y="463"/>
                </a:cubicBezTo>
                <a:cubicBezTo>
                  <a:pt x="1716" y="463"/>
                  <a:pt x="1688" y="463"/>
                  <a:pt x="1658" y="463"/>
                </a:cubicBezTo>
                <a:cubicBezTo>
                  <a:pt x="1658" y="503"/>
                  <a:pt x="1658" y="543"/>
                  <a:pt x="1658" y="585"/>
                </a:cubicBezTo>
                <a:cubicBezTo>
                  <a:pt x="1634" y="585"/>
                  <a:pt x="1612" y="585"/>
                  <a:pt x="1589" y="585"/>
                </a:cubicBezTo>
                <a:cubicBezTo>
                  <a:pt x="1589" y="544"/>
                  <a:pt x="1589" y="505"/>
                  <a:pt x="1589" y="463"/>
                </a:cubicBezTo>
                <a:cubicBezTo>
                  <a:pt x="1561" y="463"/>
                  <a:pt x="1534" y="463"/>
                  <a:pt x="1506" y="463"/>
                </a:cubicBezTo>
                <a:cubicBezTo>
                  <a:pt x="1506" y="503"/>
                  <a:pt x="1506" y="543"/>
                  <a:pt x="1506" y="585"/>
                </a:cubicBezTo>
                <a:cubicBezTo>
                  <a:pt x="1481" y="585"/>
                  <a:pt x="1458" y="585"/>
                  <a:pt x="1433" y="585"/>
                </a:cubicBezTo>
                <a:cubicBezTo>
                  <a:pt x="1433" y="544"/>
                  <a:pt x="1433" y="504"/>
                  <a:pt x="1433" y="463"/>
                </a:cubicBezTo>
                <a:cubicBezTo>
                  <a:pt x="1405" y="463"/>
                  <a:pt x="1378" y="463"/>
                  <a:pt x="1349" y="463"/>
                </a:cubicBezTo>
                <a:cubicBezTo>
                  <a:pt x="1349" y="503"/>
                  <a:pt x="1349" y="543"/>
                  <a:pt x="1349" y="585"/>
                </a:cubicBezTo>
                <a:cubicBezTo>
                  <a:pt x="1326" y="585"/>
                  <a:pt x="1304" y="585"/>
                  <a:pt x="1281" y="585"/>
                </a:cubicBezTo>
                <a:cubicBezTo>
                  <a:pt x="1281" y="544"/>
                  <a:pt x="1281" y="504"/>
                  <a:pt x="1281" y="463"/>
                </a:cubicBezTo>
                <a:cubicBezTo>
                  <a:pt x="1251" y="463"/>
                  <a:pt x="1224" y="463"/>
                  <a:pt x="1194" y="463"/>
                </a:cubicBezTo>
                <a:cubicBezTo>
                  <a:pt x="1194" y="503"/>
                  <a:pt x="1194" y="543"/>
                  <a:pt x="1194" y="585"/>
                </a:cubicBezTo>
                <a:cubicBezTo>
                  <a:pt x="1170" y="585"/>
                  <a:pt x="1148" y="585"/>
                  <a:pt x="1125" y="585"/>
                </a:cubicBezTo>
                <a:cubicBezTo>
                  <a:pt x="1125" y="544"/>
                  <a:pt x="1125" y="505"/>
                  <a:pt x="1125" y="463"/>
                </a:cubicBezTo>
                <a:cubicBezTo>
                  <a:pt x="1095" y="463"/>
                  <a:pt x="1067" y="463"/>
                  <a:pt x="1037" y="463"/>
                </a:cubicBezTo>
                <a:cubicBezTo>
                  <a:pt x="1037" y="504"/>
                  <a:pt x="1037" y="543"/>
                  <a:pt x="1037" y="584"/>
                </a:cubicBezTo>
                <a:cubicBezTo>
                  <a:pt x="1014" y="584"/>
                  <a:pt x="992" y="584"/>
                  <a:pt x="969" y="584"/>
                </a:cubicBezTo>
                <a:cubicBezTo>
                  <a:pt x="969" y="543"/>
                  <a:pt x="969" y="502"/>
                  <a:pt x="969" y="459"/>
                </a:cubicBezTo>
                <a:cubicBezTo>
                  <a:pt x="927" y="459"/>
                  <a:pt x="887" y="459"/>
                  <a:pt x="845" y="459"/>
                </a:cubicBezTo>
                <a:cubicBezTo>
                  <a:pt x="845" y="500"/>
                  <a:pt x="845" y="541"/>
                  <a:pt x="845" y="584"/>
                </a:cubicBezTo>
                <a:cubicBezTo>
                  <a:pt x="822" y="584"/>
                  <a:pt x="800" y="584"/>
                  <a:pt x="777" y="584"/>
                </a:cubicBezTo>
                <a:cubicBezTo>
                  <a:pt x="777" y="545"/>
                  <a:pt x="777" y="505"/>
                  <a:pt x="777" y="464"/>
                </a:cubicBezTo>
                <a:cubicBezTo>
                  <a:pt x="747" y="464"/>
                  <a:pt x="720" y="464"/>
                  <a:pt x="690" y="464"/>
                </a:cubicBezTo>
                <a:cubicBezTo>
                  <a:pt x="690" y="503"/>
                  <a:pt x="690" y="543"/>
                  <a:pt x="690" y="585"/>
                </a:cubicBezTo>
                <a:cubicBezTo>
                  <a:pt x="666" y="585"/>
                  <a:pt x="644" y="585"/>
                  <a:pt x="621" y="585"/>
                </a:cubicBezTo>
                <a:cubicBezTo>
                  <a:pt x="621" y="544"/>
                  <a:pt x="621" y="505"/>
                  <a:pt x="621" y="463"/>
                </a:cubicBezTo>
                <a:cubicBezTo>
                  <a:pt x="593" y="463"/>
                  <a:pt x="566" y="463"/>
                  <a:pt x="537" y="463"/>
                </a:cubicBezTo>
                <a:cubicBezTo>
                  <a:pt x="537" y="504"/>
                  <a:pt x="537" y="543"/>
                  <a:pt x="537" y="584"/>
                </a:cubicBezTo>
                <a:cubicBezTo>
                  <a:pt x="513" y="584"/>
                  <a:pt x="490" y="584"/>
                  <a:pt x="465" y="584"/>
                </a:cubicBezTo>
                <a:cubicBezTo>
                  <a:pt x="465" y="545"/>
                  <a:pt x="465" y="505"/>
                  <a:pt x="465" y="464"/>
                </a:cubicBezTo>
                <a:cubicBezTo>
                  <a:pt x="437" y="464"/>
                  <a:pt x="410" y="464"/>
                  <a:pt x="381" y="464"/>
                </a:cubicBezTo>
                <a:cubicBezTo>
                  <a:pt x="381" y="504"/>
                  <a:pt x="381" y="543"/>
                  <a:pt x="381" y="584"/>
                </a:cubicBezTo>
                <a:cubicBezTo>
                  <a:pt x="358" y="584"/>
                  <a:pt x="336" y="584"/>
                  <a:pt x="313" y="584"/>
                </a:cubicBezTo>
                <a:cubicBezTo>
                  <a:pt x="313" y="544"/>
                  <a:pt x="313" y="505"/>
                  <a:pt x="313" y="463"/>
                </a:cubicBezTo>
                <a:cubicBezTo>
                  <a:pt x="283" y="463"/>
                  <a:pt x="255" y="463"/>
                  <a:pt x="225" y="463"/>
                </a:cubicBezTo>
                <a:cubicBezTo>
                  <a:pt x="225" y="503"/>
                  <a:pt x="225" y="543"/>
                  <a:pt x="225" y="584"/>
                </a:cubicBezTo>
                <a:cubicBezTo>
                  <a:pt x="202" y="584"/>
                  <a:pt x="180" y="584"/>
                  <a:pt x="157" y="584"/>
                </a:cubicBezTo>
                <a:cubicBezTo>
                  <a:pt x="157" y="545"/>
                  <a:pt x="157" y="505"/>
                  <a:pt x="157" y="464"/>
                </a:cubicBezTo>
                <a:cubicBezTo>
                  <a:pt x="127" y="464"/>
                  <a:pt x="99" y="464"/>
                  <a:pt x="69" y="464"/>
                </a:cubicBezTo>
                <a:cubicBezTo>
                  <a:pt x="69" y="503"/>
                  <a:pt x="69" y="543"/>
                  <a:pt x="69" y="584"/>
                </a:cubicBezTo>
                <a:cubicBezTo>
                  <a:pt x="46" y="584"/>
                  <a:pt x="25" y="584"/>
                  <a:pt x="1" y="584"/>
                </a:cubicBezTo>
                <a:cubicBezTo>
                  <a:pt x="1" y="576"/>
                  <a:pt x="1" y="569"/>
                  <a:pt x="1" y="561"/>
                </a:cubicBezTo>
                <a:cubicBezTo>
                  <a:pt x="1" y="396"/>
                  <a:pt x="1" y="232"/>
                  <a:pt x="0" y="67"/>
                </a:cubicBezTo>
                <a:cubicBezTo>
                  <a:pt x="0" y="37"/>
                  <a:pt x="6" y="15"/>
                  <a:pt x="36" y="2"/>
                </a:cubicBezTo>
                <a:cubicBezTo>
                  <a:pt x="56" y="14"/>
                  <a:pt x="72" y="28"/>
                  <a:pt x="69" y="59"/>
                </a:cubicBezTo>
                <a:cubicBezTo>
                  <a:pt x="66" y="90"/>
                  <a:pt x="69" y="122"/>
                  <a:pt x="69" y="156"/>
                </a:cubicBezTo>
                <a:cubicBezTo>
                  <a:pt x="98" y="156"/>
                  <a:pt x="126" y="156"/>
                  <a:pt x="157" y="156"/>
                </a:cubicBezTo>
                <a:cubicBezTo>
                  <a:pt x="157" y="125"/>
                  <a:pt x="160" y="93"/>
                  <a:pt x="156" y="63"/>
                </a:cubicBezTo>
                <a:cubicBezTo>
                  <a:pt x="153" y="32"/>
                  <a:pt x="167" y="16"/>
                  <a:pt x="190" y="2"/>
                </a:cubicBezTo>
                <a:cubicBezTo>
                  <a:pt x="213" y="14"/>
                  <a:pt x="228" y="30"/>
                  <a:pt x="225" y="61"/>
                </a:cubicBezTo>
                <a:cubicBezTo>
                  <a:pt x="222" y="92"/>
                  <a:pt x="225" y="123"/>
                  <a:pt x="225" y="156"/>
                </a:cubicBezTo>
                <a:cubicBezTo>
                  <a:pt x="254" y="156"/>
                  <a:pt x="282" y="156"/>
                  <a:pt x="313" y="156"/>
                </a:cubicBezTo>
                <a:cubicBezTo>
                  <a:pt x="313" y="125"/>
                  <a:pt x="315" y="95"/>
                  <a:pt x="312" y="65"/>
                </a:cubicBezTo>
                <a:cubicBezTo>
                  <a:pt x="309" y="35"/>
                  <a:pt x="321" y="15"/>
                  <a:pt x="347" y="1"/>
                </a:cubicBezTo>
                <a:cubicBezTo>
                  <a:pt x="368" y="15"/>
                  <a:pt x="385" y="30"/>
                  <a:pt x="381" y="61"/>
                </a:cubicBezTo>
                <a:cubicBezTo>
                  <a:pt x="378" y="92"/>
                  <a:pt x="381" y="123"/>
                  <a:pt x="381" y="156"/>
                </a:cubicBezTo>
                <a:cubicBezTo>
                  <a:pt x="409" y="156"/>
                  <a:pt x="435" y="156"/>
                  <a:pt x="464" y="156"/>
                </a:cubicBezTo>
                <a:cubicBezTo>
                  <a:pt x="464" y="126"/>
                  <a:pt x="467" y="96"/>
                  <a:pt x="464" y="66"/>
                </a:cubicBezTo>
                <a:cubicBezTo>
                  <a:pt x="460" y="34"/>
                  <a:pt x="474" y="15"/>
                  <a:pt x="501" y="2"/>
                </a:cubicBezTo>
                <a:cubicBezTo>
                  <a:pt x="526" y="15"/>
                  <a:pt x="540" y="32"/>
                  <a:pt x="537" y="64"/>
                </a:cubicBezTo>
                <a:cubicBezTo>
                  <a:pt x="534" y="94"/>
                  <a:pt x="537" y="125"/>
                  <a:pt x="537" y="157"/>
                </a:cubicBezTo>
                <a:cubicBezTo>
                  <a:pt x="565" y="157"/>
                  <a:pt x="591" y="157"/>
                  <a:pt x="621" y="157"/>
                </a:cubicBezTo>
                <a:cubicBezTo>
                  <a:pt x="621" y="126"/>
                  <a:pt x="623" y="95"/>
                  <a:pt x="620" y="65"/>
                </a:cubicBezTo>
                <a:cubicBezTo>
                  <a:pt x="617" y="35"/>
                  <a:pt x="628" y="15"/>
                  <a:pt x="655" y="2"/>
                </a:cubicBezTo>
                <a:cubicBezTo>
                  <a:pt x="676" y="15"/>
                  <a:pt x="693" y="29"/>
                  <a:pt x="690" y="60"/>
                </a:cubicBezTo>
                <a:cubicBezTo>
                  <a:pt x="686" y="92"/>
                  <a:pt x="689" y="124"/>
                  <a:pt x="689" y="157"/>
                </a:cubicBezTo>
                <a:cubicBezTo>
                  <a:pt x="719" y="157"/>
                  <a:pt x="746" y="157"/>
                  <a:pt x="776" y="157"/>
                </a:cubicBezTo>
                <a:cubicBezTo>
                  <a:pt x="776" y="125"/>
                  <a:pt x="779" y="95"/>
                  <a:pt x="776" y="65"/>
                </a:cubicBezTo>
                <a:cubicBezTo>
                  <a:pt x="772" y="34"/>
                  <a:pt x="785" y="16"/>
                  <a:pt x="810" y="2"/>
                </a:cubicBezTo>
                <a:cubicBezTo>
                  <a:pt x="833" y="14"/>
                  <a:pt x="848" y="30"/>
                  <a:pt x="845" y="60"/>
                </a:cubicBezTo>
                <a:cubicBezTo>
                  <a:pt x="842" y="91"/>
                  <a:pt x="845" y="123"/>
                  <a:pt x="845" y="156"/>
                </a:cubicBezTo>
                <a:cubicBezTo>
                  <a:pt x="886" y="156"/>
                  <a:pt x="926" y="156"/>
                  <a:pt x="968" y="156"/>
                </a:cubicBezTo>
                <a:cubicBezTo>
                  <a:pt x="968" y="125"/>
                  <a:pt x="971" y="94"/>
                  <a:pt x="968" y="64"/>
                </a:cubicBezTo>
                <a:cubicBezTo>
                  <a:pt x="964" y="34"/>
                  <a:pt x="977" y="16"/>
                  <a:pt x="1002" y="2"/>
                </a:cubicBezTo>
                <a:cubicBezTo>
                  <a:pt x="1025" y="14"/>
                  <a:pt x="1040" y="30"/>
                  <a:pt x="1037" y="61"/>
                </a:cubicBezTo>
                <a:cubicBezTo>
                  <a:pt x="1034" y="92"/>
                  <a:pt x="1037" y="123"/>
                  <a:pt x="1037" y="156"/>
                </a:cubicBezTo>
                <a:cubicBezTo>
                  <a:pt x="1066" y="156"/>
                  <a:pt x="1094" y="156"/>
                  <a:pt x="1125" y="156"/>
                </a:cubicBezTo>
                <a:cubicBezTo>
                  <a:pt x="1125" y="125"/>
                  <a:pt x="1127" y="93"/>
                  <a:pt x="1124" y="62"/>
                </a:cubicBezTo>
                <a:cubicBezTo>
                  <a:pt x="1121" y="32"/>
                  <a:pt x="1135" y="15"/>
                  <a:pt x="1159" y="1"/>
                </a:cubicBezTo>
                <a:cubicBezTo>
                  <a:pt x="1180" y="15"/>
                  <a:pt x="1197" y="30"/>
                  <a:pt x="1194" y="61"/>
                </a:cubicBezTo>
                <a:cubicBezTo>
                  <a:pt x="1190" y="92"/>
                  <a:pt x="1193" y="123"/>
                  <a:pt x="1193" y="156"/>
                </a:cubicBezTo>
                <a:cubicBezTo>
                  <a:pt x="1222" y="156"/>
                  <a:pt x="1249" y="156"/>
                  <a:pt x="1280" y="156"/>
                </a:cubicBezTo>
                <a:cubicBezTo>
                  <a:pt x="1280" y="139"/>
                  <a:pt x="1280" y="120"/>
                  <a:pt x="1280" y="102"/>
                </a:cubicBezTo>
                <a:cubicBezTo>
                  <a:pt x="1280" y="89"/>
                  <a:pt x="1282" y="76"/>
                  <a:pt x="1280" y="64"/>
                </a:cubicBezTo>
                <a:cubicBezTo>
                  <a:pt x="1275" y="33"/>
                  <a:pt x="1289" y="15"/>
                  <a:pt x="1315" y="2"/>
                </a:cubicBezTo>
                <a:cubicBezTo>
                  <a:pt x="1338" y="15"/>
                  <a:pt x="1352" y="31"/>
                  <a:pt x="1349" y="62"/>
                </a:cubicBezTo>
                <a:cubicBezTo>
                  <a:pt x="1346" y="93"/>
                  <a:pt x="1349" y="124"/>
                  <a:pt x="1349" y="157"/>
                </a:cubicBezTo>
                <a:cubicBezTo>
                  <a:pt x="1376" y="157"/>
                  <a:pt x="1403" y="157"/>
                  <a:pt x="1433" y="157"/>
                </a:cubicBezTo>
                <a:cubicBezTo>
                  <a:pt x="1433" y="118"/>
                  <a:pt x="1432" y="81"/>
                  <a:pt x="1433" y="44"/>
                </a:cubicBezTo>
                <a:cubicBezTo>
                  <a:pt x="1433" y="31"/>
                  <a:pt x="1455" y="4"/>
                  <a:pt x="1467" y="2"/>
                </a:cubicBezTo>
                <a:cubicBezTo>
                  <a:pt x="1476" y="0"/>
                  <a:pt x="1505" y="28"/>
                  <a:pt x="1505" y="40"/>
                </a:cubicBezTo>
                <a:cubicBezTo>
                  <a:pt x="1505" y="72"/>
                  <a:pt x="1505" y="104"/>
                  <a:pt x="1505" y="136"/>
                </a:cubicBezTo>
                <a:cubicBezTo>
                  <a:pt x="1505" y="142"/>
                  <a:pt x="1505" y="149"/>
                  <a:pt x="1505" y="157"/>
                </a:cubicBezTo>
                <a:cubicBezTo>
                  <a:pt x="1533" y="157"/>
                  <a:pt x="1559" y="157"/>
                  <a:pt x="1588" y="157"/>
                </a:cubicBezTo>
                <a:cubicBezTo>
                  <a:pt x="1588" y="126"/>
                  <a:pt x="1591" y="95"/>
                  <a:pt x="1588" y="65"/>
                </a:cubicBezTo>
                <a:cubicBezTo>
                  <a:pt x="1585" y="35"/>
                  <a:pt x="1596" y="15"/>
                  <a:pt x="1623" y="1"/>
                </a:cubicBezTo>
                <a:cubicBezTo>
                  <a:pt x="1644" y="15"/>
                  <a:pt x="1661" y="29"/>
                  <a:pt x="1657" y="60"/>
                </a:cubicBezTo>
                <a:cubicBezTo>
                  <a:pt x="1654" y="91"/>
                  <a:pt x="1657" y="124"/>
                  <a:pt x="1657" y="157"/>
                </a:cubicBezTo>
                <a:cubicBezTo>
                  <a:pt x="1686" y="157"/>
                  <a:pt x="1714" y="157"/>
                  <a:pt x="1745" y="157"/>
                </a:cubicBezTo>
                <a:cubicBezTo>
                  <a:pt x="1745" y="125"/>
                  <a:pt x="1747" y="93"/>
                  <a:pt x="1744" y="61"/>
                </a:cubicBezTo>
                <a:cubicBezTo>
                  <a:pt x="1741" y="31"/>
                  <a:pt x="1756" y="15"/>
                  <a:pt x="1779" y="1"/>
                </a:cubicBezTo>
                <a:cubicBezTo>
                  <a:pt x="1803" y="15"/>
                  <a:pt x="1816" y="32"/>
                  <a:pt x="1813" y="62"/>
                </a:cubicBezTo>
                <a:cubicBezTo>
                  <a:pt x="1810" y="93"/>
                  <a:pt x="1813" y="124"/>
                  <a:pt x="1813" y="156"/>
                </a:cubicBezTo>
                <a:cubicBezTo>
                  <a:pt x="1854" y="156"/>
                  <a:pt x="1894" y="156"/>
                  <a:pt x="1937" y="156"/>
                </a:cubicBezTo>
                <a:cubicBezTo>
                  <a:pt x="1937" y="124"/>
                  <a:pt x="1939" y="91"/>
                  <a:pt x="1936" y="59"/>
                </a:cubicBezTo>
                <a:cubicBezTo>
                  <a:pt x="1933" y="30"/>
                  <a:pt x="1948" y="15"/>
                  <a:pt x="1970" y="3"/>
                </a:cubicBezTo>
                <a:cubicBezTo>
                  <a:pt x="1993" y="16"/>
                  <a:pt x="2007" y="32"/>
                  <a:pt x="2004" y="61"/>
                </a:cubicBezTo>
                <a:cubicBezTo>
                  <a:pt x="2001" y="92"/>
                  <a:pt x="2004" y="124"/>
                  <a:pt x="2004" y="156"/>
                </a:cubicBezTo>
                <a:cubicBezTo>
                  <a:pt x="2034" y="156"/>
                  <a:pt x="2062" y="156"/>
                  <a:pt x="2092" y="156"/>
                </a:cubicBezTo>
                <a:cubicBezTo>
                  <a:pt x="2092" y="127"/>
                  <a:pt x="2094" y="97"/>
                  <a:pt x="2092" y="68"/>
                </a:cubicBezTo>
                <a:cubicBezTo>
                  <a:pt x="2089" y="38"/>
                  <a:pt x="2098" y="16"/>
                  <a:pt x="2127" y="2"/>
                </a:cubicBezTo>
                <a:cubicBezTo>
                  <a:pt x="2146" y="15"/>
                  <a:pt x="2165" y="27"/>
                  <a:pt x="2161" y="58"/>
                </a:cubicBezTo>
                <a:cubicBezTo>
                  <a:pt x="2158" y="90"/>
                  <a:pt x="2161" y="123"/>
                  <a:pt x="2161" y="156"/>
                </a:cubicBezTo>
                <a:cubicBezTo>
                  <a:pt x="2190" y="156"/>
                  <a:pt x="2218" y="156"/>
                  <a:pt x="2249" y="156"/>
                </a:cubicBezTo>
                <a:cubicBezTo>
                  <a:pt x="2249" y="126"/>
                  <a:pt x="2251" y="94"/>
                  <a:pt x="2248" y="64"/>
                </a:cubicBezTo>
                <a:cubicBezTo>
                  <a:pt x="2245" y="33"/>
                  <a:pt x="2258" y="15"/>
                  <a:pt x="2282" y="2"/>
                </a:cubicBezTo>
                <a:cubicBezTo>
                  <a:pt x="2308" y="14"/>
                  <a:pt x="2320" y="33"/>
                  <a:pt x="2317" y="64"/>
                </a:cubicBezTo>
                <a:cubicBezTo>
                  <a:pt x="2314" y="94"/>
                  <a:pt x="2317" y="125"/>
                  <a:pt x="2317" y="156"/>
                </a:cubicBezTo>
                <a:cubicBezTo>
                  <a:pt x="2345" y="156"/>
                  <a:pt x="2371" y="156"/>
                  <a:pt x="2400" y="156"/>
                </a:cubicBezTo>
                <a:cubicBezTo>
                  <a:pt x="2400" y="123"/>
                  <a:pt x="2403" y="90"/>
                  <a:pt x="2400" y="57"/>
                </a:cubicBezTo>
                <a:cubicBezTo>
                  <a:pt x="2397" y="30"/>
                  <a:pt x="2412" y="18"/>
                  <a:pt x="2430" y="5"/>
                </a:cubicBezTo>
                <a:cubicBezTo>
                  <a:pt x="2433" y="3"/>
                  <a:pt x="2438" y="2"/>
                  <a:pt x="2441" y="3"/>
                </a:cubicBezTo>
                <a:cubicBezTo>
                  <a:pt x="2459" y="10"/>
                  <a:pt x="2473" y="31"/>
                  <a:pt x="2473" y="51"/>
                </a:cubicBezTo>
                <a:cubicBezTo>
                  <a:pt x="2473" y="85"/>
                  <a:pt x="2473" y="120"/>
                  <a:pt x="2473" y="156"/>
                </a:cubicBezTo>
                <a:cubicBezTo>
                  <a:pt x="2500" y="156"/>
                  <a:pt x="2527" y="156"/>
                  <a:pt x="2557" y="156"/>
                </a:cubicBezTo>
                <a:cubicBezTo>
                  <a:pt x="2557" y="124"/>
                  <a:pt x="2560" y="93"/>
                  <a:pt x="2556" y="62"/>
                </a:cubicBezTo>
                <a:cubicBezTo>
                  <a:pt x="2552" y="32"/>
                  <a:pt x="2567" y="15"/>
                  <a:pt x="2590" y="2"/>
                </a:cubicBezTo>
                <a:cubicBezTo>
                  <a:pt x="2615" y="15"/>
                  <a:pt x="2628" y="32"/>
                  <a:pt x="2625" y="63"/>
                </a:cubicBezTo>
                <a:cubicBezTo>
                  <a:pt x="2622" y="94"/>
                  <a:pt x="2625" y="124"/>
                  <a:pt x="2625" y="156"/>
                </a:cubicBezTo>
                <a:cubicBezTo>
                  <a:pt x="2653" y="156"/>
                  <a:pt x="2681" y="156"/>
                  <a:pt x="2712" y="156"/>
                </a:cubicBezTo>
                <a:cubicBezTo>
                  <a:pt x="2712" y="136"/>
                  <a:pt x="2712" y="116"/>
                  <a:pt x="2712" y="96"/>
                </a:cubicBezTo>
                <a:cubicBezTo>
                  <a:pt x="2712" y="85"/>
                  <a:pt x="2714" y="74"/>
                  <a:pt x="2712" y="64"/>
                </a:cubicBezTo>
                <a:cubicBezTo>
                  <a:pt x="2707" y="33"/>
                  <a:pt x="2722" y="15"/>
                  <a:pt x="2747" y="1"/>
                </a:cubicBezTo>
                <a:cubicBezTo>
                  <a:pt x="2769" y="15"/>
                  <a:pt x="2785" y="31"/>
                  <a:pt x="2781" y="61"/>
                </a:cubicBezTo>
                <a:cubicBezTo>
                  <a:pt x="2778" y="92"/>
                  <a:pt x="2781" y="124"/>
                  <a:pt x="2781" y="156"/>
                </a:cubicBezTo>
                <a:cubicBezTo>
                  <a:pt x="2822" y="156"/>
                  <a:pt x="2862" y="156"/>
                  <a:pt x="2904" y="156"/>
                </a:cubicBezTo>
                <a:cubicBezTo>
                  <a:pt x="2904" y="127"/>
                  <a:pt x="2904" y="97"/>
                  <a:pt x="2904" y="67"/>
                </a:cubicBezTo>
                <a:cubicBezTo>
                  <a:pt x="2904" y="27"/>
                  <a:pt x="2904" y="27"/>
                  <a:pt x="2938" y="1"/>
                </a:cubicBezTo>
                <a:cubicBezTo>
                  <a:pt x="2958" y="14"/>
                  <a:pt x="2976" y="27"/>
                  <a:pt x="2973" y="58"/>
                </a:cubicBezTo>
                <a:cubicBezTo>
                  <a:pt x="2970" y="90"/>
                  <a:pt x="2973" y="123"/>
                  <a:pt x="2973" y="156"/>
                </a:cubicBezTo>
                <a:cubicBezTo>
                  <a:pt x="3002" y="156"/>
                  <a:pt x="3030" y="156"/>
                  <a:pt x="3060" y="156"/>
                </a:cubicBezTo>
                <a:cubicBezTo>
                  <a:pt x="3060" y="124"/>
                  <a:pt x="3063" y="92"/>
                  <a:pt x="3060" y="61"/>
                </a:cubicBezTo>
                <a:cubicBezTo>
                  <a:pt x="3057" y="31"/>
                  <a:pt x="3071" y="14"/>
                  <a:pt x="3095" y="1"/>
                </a:cubicBezTo>
                <a:cubicBezTo>
                  <a:pt x="3119" y="15"/>
                  <a:pt x="3132" y="34"/>
                  <a:pt x="3129" y="64"/>
                </a:cubicBezTo>
                <a:cubicBezTo>
                  <a:pt x="3126" y="94"/>
                  <a:pt x="3129" y="125"/>
                  <a:pt x="3129" y="157"/>
                </a:cubicBezTo>
                <a:cubicBezTo>
                  <a:pt x="3158" y="157"/>
                  <a:pt x="3186" y="157"/>
                  <a:pt x="3216" y="157"/>
                </a:cubicBezTo>
                <a:cubicBezTo>
                  <a:pt x="3216" y="126"/>
                  <a:pt x="3219" y="95"/>
                  <a:pt x="3216" y="65"/>
                </a:cubicBezTo>
                <a:cubicBezTo>
                  <a:pt x="3212" y="35"/>
                  <a:pt x="3225" y="16"/>
                  <a:pt x="3250" y="1"/>
                </a:cubicBezTo>
                <a:cubicBezTo>
                  <a:pt x="3271" y="14"/>
                  <a:pt x="3288" y="28"/>
                  <a:pt x="3285" y="58"/>
                </a:cubicBezTo>
                <a:cubicBezTo>
                  <a:pt x="3282" y="90"/>
                  <a:pt x="3284" y="123"/>
                  <a:pt x="3284" y="157"/>
                </a:cubicBezTo>
                <a:cubicBezTo>
                  <a:pt x="3313" y="157"/>
                  <a:pt x="3339" y="157"/>
                  <a:pt x="3368" y="157"/>
                </a:cubicBezTo>
                <a:cubicBezTo>
                  <a:pt x="3368" y="126"/>
                  <a:pt x="3368" y="95"/>
                  <a:pt x="3368" y="65"/>
                </a:cubicBezTo>
                <a:cubicBezTo>
                  <a:pt x="3368" y="25"/>
                  <a:pt x="3368" y="25"/>
                  <a:pt x="3404" y="1"/>
                </a:cubicBezTo>
                <a:cubicBezTo>
                  <a:pt x="3427" y="15"/>
                  <a:pt x="3445" y="29"/>
                  <a:pt x="3441" y="61"/>
                </a:cubicBezTo>
                <a:cubicBezTo>
                  <a:pt x="3438" y="92"/>
                  <a:pt x="3441" y="123"/>
                  <a:pt x="3441" y="156"/>
                </a:cubicBezTo>
                <a:cubicBezTo>
                  <a:pt x="3468" y="156"/>
                  <a:pt x="3494" y="156"/>
                  <a:pt x="3524" y="156"/>
                </a:cubicBezTo>
                <a:cubicBezTo>
                  <a:pt x="3524" y="138"/>
                  <a:pt x="3524" y="119"/>
                  <a:pt x="3524" y="100"/>
                </a:cubicBezTo>
                <a:cubicBezTo>
                  <a:pt x="3524" y="87"/>
                  <a:pt x="3526" y="74"/>
                  <a:pt x="3524" y="62"/>
                </a:cubicBezTo>
                <a:cubicBezTo>
                  <a:pt x="3519" y="31"/>
                  <a:pt x="3536" y="15"/>
                  <a:pt x="3558" y="1"/>
                </a:cubicBezTo>
                <a:cubicBezTo>
                  <a:pt x="3583" y="15"/>
                  <a:pt x="3596" y="33"/>
                  <a:pt x="3593" y="63"/>
                </a:cubicBezTo>
                <a:cubicBezTo>
                  <a:pt x="3590" y="94"/>
                  <a:pt x="3593" y="124"/>
                  <a:pt x="3593" y="157"/>
                </a:cubicBezTo>
                <a:cubicBezTo>
                  <a:pt x="3622" y="157"/>
                  <a:pt x="3650" y="157"/>
                  <a:pt x="3680" y="157"/>
                </a:cubicBezTo>
                <a:cubicBezTo>
                  <a:pt x="3680" y="125"/>
                  <a:pt x="3683" y="94"/>
                  <a:pt x="3680" y="63"/>
                </a:cubicBezTo>
                <a:cubicBezTo>
                  <a:pt x="3677" y="33"/>
                  <a:pt x="3690" y="14"/>
                  <a:pt x="3715" y="2"/>
                </a:cubicBezTo>
                <a:cubicBezTo>
                  <a:pt x="3738" y="15"/>
                  <a:pt x="3750" y="32"/>
                  <a:pt x="3749" y="62"/>
                </a:cubicBezTo>
                <a:cubicBezTo>
                  <a:pt x="3748" y="229"/>
                  <a:pt x="3749" y="395"/>
                  <a:pt x="3749" y="562"/>
                </a:cubicBezTo>
                <a:cubicBezTo>
                  <a:pt x="3749" y="569"/>
                  <a:pt x="3749" y="576"/>
                  <a:pt x="3749" y="585"/>
                </a:cubicBezTo>
                <a:cubicBezTo>
                  <a:pt x="3726" y="585"/>
                  <a:pt x="3705" y="585"/>
                  <a:pt x="3681" y="585"/>
                </a:cubicBezTo>
                <a:cubicBezTo>
                  <a:pt x="3681" y="545"/>
                  <a:pt x="3681" y="505"/>
                  <a:pt x="3681" y="463"/>
                </a:cubicBezTo>
                <a:cubicBezTo>
                  <a:pt x="3651" y="463"/>
                  <a:pt x="3624" y="463"/>
                  <a:pt x="3594" y="463"/>
                </a:cubicBezTo>
                <a:cubicBezTo>
                  <a:pt x="3594" y="503"/>
                  <a:pt x="3594" y="543"/>
                  <a:pt x="3594" y="585"/>
                </a:cubicBezTo>
                <a:cubicBezTo>
                  <a:pt x="3570" y="585"/>
                  <a:pt x="3548" y="585"/>
                  <a:pt x="3525" y="585"/>
                </a:cubicBezTo>
                <a:cubicBezTo>
                  <a:pt x="3525" y="544"/>
                  <a:pt x="3525" y="505"/>
                  <a:pt x="3525" y="463"/>
                </a:cubicBezTo>
                <a:cubicBezTo>
                  <a:pt x="3497" y="463"/>
                  <a:pt x="3470" y="463"/>
                  <a:pt x="3442" y="463"/>
                </a:cubicBezTo>
                <a:cubicBezTo>
                  <a:pt x="3442" y="503"/>
                  <a:pt x="3442" y="543"/>
                  <a:pt x="3442" y="584"/>
                </a:cubicBezTo>
                <a:cubicBezTo>
                  <a:pt x="3416" y="584"/>
                  <a:pt x="3393" y="584"/>
                  <a:pt x="3369" y="584"/>
                </a:cubicBezTo>
                <a:cubicBezTo>
                  <a:pt x="3369" y="544"/>
                  <a:pt x="3369" y="505"/>
                  <a:pt x="3369" y="463"/>
                </a:cubicBezTo>
                <a:cubicBezTo>
                  <a:pt x="3340" y="463"/>
                  <a:pt x="3314" y="463"/>
                  <a:pt x="3285" y="463"/>
                </a:cubicBezTo>
                <a:cubicBezTo>
                  <a:pt x="3285" y="503"/>
                  <a:pt x="3285" y="543"/>
                  <a:pt x="3285" y="584"/>
                </a:cubicBezTo>
                <a:cubicBezTo>
                  <a:pt x="3262" y="584"/>
                  <a:pt x="3240" y="584"/>
                  <a:pt x="3217" y="584"/>
                </a:cubicBezTo>
                <a:cubicBezTo>
                  <a:pt x="3217" y="545"/>
                  <a:pt x="3217" y="505"/>
                  <a:pt x="3217" y="464"/>
                </a:cubicBezTo>
                <a:cubicBezTo>
                  <a:pt x="3187" y="464"/>
                  <a:pt x="3160" y="464"/>
                  <a:pt x="3130" y="464"/>
                </a:cubicBezTo>
                <a:cubicBezTo>
                  <a:pt x="3130" y="503"/>
                  <a:pt x="3130" y="543"/>
                  <a:pt x="3130" y="585"/>
                </a:cubicBezTo>
                <a:cubicBezTo>
                  <a:pt x="3106" y="585"/>
                  <a:pt x="3084" y="585"/>
                  <a:pt x="3061" y="585"/>
                </a:cubicBezTo>
                <a:cubicBezTo>
                  <a:pt x="3061" y="544"/>
                  <a:pt x="3061" y="505"/>
                  <a:pt x="3061" y="463"/>
                </a:cubicBezTo>
                <a:close/>
                <a:moveTo>
                  <a:pt x="2782" y="223"/>
                </a:moveTo>
                <a:cubicBezTo>
                  <a:pt x="2782" y="282"/>
                  <a:pt x="2782" y="339"/>
                  <a:pt x="2782" y="396"/>
                </a:cubicBezTo>
                <a:cubicBezTo>
                  <a:pt x="2823" y="396"/>
                  <a:pt x="2862" y="396"/>
                  <a:pt x="2903" y="396"/>
                </a:cubicBezTo>
                <a:cubicBezTo>
                  <a:pt x="2903" y="337"/>
                  <a:pt x="2903" y="280"/>
                  <a:pt x="2903" y="223"/>
                </a:cubicBezTo>
                <a:cubicBezTo>
                  <a:pt x="2862" y="223"/>
                  <a:pt x="2823" y="223"/>
                  <a:pt x="2782" y="223"/>
                </a:cubicBezTo>
                <a:close/>
                <a:moveTo>
                  <a:pt x="1813" y="396"/>
                </a:moveTo>
                <a:cubicBezTo>
                  <a:pt x="1855" y="396"/>
                  <a:pt x="1895" y="396"/>
                  <a:pt x="1935" y="396"/>
                </a:cubicBezTo>
                <a:cubicBezTo>
                  <a:pt x="1935" y="338"/>
                  <a:pt x="1935" y="281"/>
                  <a:pt x="1935" y="224"/>
                </a:cubicBezTo>
                <a:cubicBezTo>
                  <a:pt x="1894" y="224"/>
                  <a:pt x="1854" y="224"/>
                  <a:pt x="1813" y="224"/>
                </a:cubicBezTo>
                <a:cubicBezTo>
                  <a:pt x="1813" y="282"/>
                  <a:pt x="1813" y="338"/>
                  <a:pt x="1813" y="396"/>
                </a:cubicBezTo>
                <a:close/>
                <a:moveTo>
                  <a:pt x="846" y="397"/>
                </a:moveTo>
                <a:cubicBezTo>
                  <a:pt x="881" y="397"/>
                  <a:pt x="916" y="396"/>
                  <a:pt x="950" y="398"/>
                </a:cubicBezTo>
                <a:cubicBezTo>
                  <a:pt x="966" y="398"/>
                  <a:pt x="969" y="392"/>
                  <a:pt x="969" y="378"/>
                </a:cubicBezTo>
                <a:cubicBezTo>
                  <a:pt x="968" y="337"/>
                  <a:pt x="968" y="295"/>
                  <a:pt x="968" y="254"/>
                </a:cubicBezTo>
                <a:cubicBezTo>
                  <a:pt x="968" y="244"/>
                  <a:pt x="968" y="233"/>
                  <a:pt x="968" y="223"/>
                </a:cubicBezTo>
                <a:cubicBezTo>
                  <a:pt x="925" y="223"/>
                  <a:pt x="886" y="223"/>
                  <a:pt x="846" y="223"/>
                </a:cubicBezTo>
                <a:cubicBezTo>
                  <a:pt x="846" y="281"/>
                  <a:pt x="846" y="338"/>
                  <a:pt x="846" y="397"/>
                </a:cubicBezTo>
                <a:close/>
                <a:moveTo>
                  <a:pt x="2712" y="223"/>
                </a:moveTo>
                <a:cubicBezTo>
                  <a:pt x="2682" y="223"/>
                  <a:pt x="2654" y="223"/>
                  <a:pt x="2626" y="223"/>
                </a:cubicBezTo>
                <a:cubicBezTo>
                  <a:pt x="2626" y="282"/>
                  <a:pt x="2626" y="339"/>
                  <a:pt x="2626" y="396"/>
                </a:cubicBezTo>
                <a:cubicBezTo>
                  <a:pt x="2656" y="396"/>
                  <a:pt x="2683" y="396"/>
                  <a:pt x="2712" y="396"/>
                </a:cubicBezTo>
                <a:cubicBezTo>
                  <a:pt x="2712" y="338"/>
                  <a:pt x="2712" y="281"/>
                  <a:pt x="2712" y="223"/>
                </a:cubicBezTo>
                <a:close/>
                <a:moveTo>
                  <a:pt x="1037" y="396"/>
                </a:moveTo>
                <a:cubicBezTo>
                  <a:pt x="1067" y="396"/>
                  <a:pt x="1095" y="396"/>
                  <a:pt x="1123" y="396"/>
                </a:cubicBezTo>
                <a:cubicBezTo>
                  <a:pt x="1123" y="337"/>
                  <a:pt x="1123" y="280"/>
                  <a:pt x="1123" y="223"/>
                </a:cubicBezTo>
                <a:cubicBezTo>
                  <a:pt x="1093" y="223"/>
                  <a:pt x="1066" y="223"/>
                  <a:pt x="1037" y="223"/>
                </a:cubicBezTo>
                <a:cubicBezTo>
                  <a:pt x="1037" y="281"/>
                  <a:pt x="1037" y="338"/>
                  <a:pt x="1037" y="396"/>
                </a:cubicBezTo>
                <a:close/>
                <a:moveTo>
                  <a:pt x="155" y="397"/>
                </a:moveTo>
                <a:cubicBezTo>
                  <a:pt x="155" y="338"/>
                  <a:pt x="155" y="280"/>
                  <a:pt x="155" y="223"/>
                </a:cubicBezTo>
                <a:cubicBezTo>
                  <a:pt x="126" y="223"/>
                  <a:pt x="98" y="223"/>
                  <a:pt x="70" y="223"/>
                </a:cubicBezTo>
                <a:cubicBezTo>
                  <a:pt x="70" y="281"/>
                  <a:pt x="70" y="338"/>
                  <a:pt x="70" y="397"/>
                </a:cubicBezTo>
                <a:cubicBezTo>
                  <a:pt x="99" y="397"/>
                  <a:pt x="126" y="397"/>
                  <a:pt x="155" y="397"/>
                </a:cubicBezTo>
                <a:close/>
                <a:moveTo>
                  <a:pt x="226" y="223"/>
                </a:moveTo>
                <a:cubicBezTo>
                  <a:pt x="226" y="282"/>
                  <a:pt x="226" y="339"/>
                  <a:pt x="226" y="396"/>
                </a:cubicBezTo>
                <a:cubicBezTo>
                  <a:pt x="256" y="396"/>
                  <a:pt x="283" y="396"/>
                  <a:pt x="312" y="396"/>
                </a:cubicBezTo>
                <a:cubicBezTo>
                  <a:pt x="312" y="338"/>
                  <a:pt x="312" y="281"/>
                  <a:pt x="312" y="223"/>
                </a:cubicBezTo>
                <a:cubicBezTo>
                  <a:pt x="283" y="223"/>
                  <a:pt x="255" y="223"/>
                  <a:pt x="226" y="223"/>
                </a:cubicBezTo>
                <a:close/>
                <a:moveTo>
                  <a:pt x="2974" y="222"/>
                </a:moveTo>
                <a:cubicBezTo>
                  <a:pt x="2974" y="281"/>
                  <a:pt x="2974" y="338"/>
                  <a:pt x="2974" y="396"/>
                </a:cubicBezTo>
                <a:cubicBezTo>
                  <a:pt x="3003" y="396"/>
                  <a:pt x="3031" y="396"/>
                  <a:pt x="3059" y="396"/>
                </a:cubicBezTo>
                <a:cubicBezTo>
                  <a:pt x="3059" y="337"/>
                  <a:pt x="3059" y="280"/>
                  <a:pt x="3059" y="222"/>
                </a:cubicBezTo>
                <a:cubicBezTo>
                  <a:pt x="3030" y="222"/>
                  <a:pt x="3003" y="222"/>
                  <a:pt x="2974" y="222"/>
                </a:cubicBezTo>
                <a:close/>
                <a:moveTo>
                  <a:pt x="775" y="223"/>
                </a:moveTo>
                <a:cubicBezTo>
                  <a:pt x="745" y="223"/>
                  <a:pt x="718" y="223"/>
                  <a:pt x="690" y="223"/>
                </a:cubicBezTo>
                <a:cubicBezTo>
                  <a:pt x="690" y="282"/>
                  <a:pt x="690" y="339"/>
                  <a:pt x="690" y="396"/>
                </a:cubicBezTo>
                <a:cubicBezTo>
                  <a:pt x="719" y="396"/>
                  <a:pt x="746" y="396"/>
                  <a:pt x="775" y="396"/>
                </a:cubicBezTo>
                <a:cubicBezTo>
                  <a:pt x="775" y="338"/>
                  <a:pt x="775" y="281"/>
                  <a:pt x="775" y="223"/>
                </a:cubicBezTo>
                <a:close/>
                <a:moveTo>
                  <a:pt x="1194" y="396"/>
                </a:moveTo>
                <a:cubicBezTo>
                  <a:pt x="1224" y="396"/>
                  <a:pt x="1251" y="396"/>
                  <a:pt x="1279" y="396"/>
                </a:cubicBezTo>
                <a:cubicBezTo>
                  <a:pt x="1279" y="338"/>
                  <a:pt x="1279" y="281"/>
                  <a:pt x="1279" y="223"/>
                </a:cubicBezTo>
                <a:cubicBezTo>
                  <a:pt x="1250" y="223"/>
                  <a:pt x="1222" y="223"/>
                  <a:pt x="1194" y="223"/>
                </a:cubicBezTo>
                <a:cubicBezTo>
                  <a:pt x="1194" y="282"/>
                  <a:pt x="1194" y="338"/>
                  <a:pt x="1194" y="396"/>
                </a:cubicBezTo>
                <a:close/>
                <a:moveTo>
                  <a:pt x="3215" y="397"/>
                </a:moveTo>
                <a:cubicBezTo>
                  <a:pt x="3215" y="338"/>
                  <a:pt x="3215" y="281"/>
                  <a:pt x="3215" y="223"/>
                </a:cubicBezTo>
                <a:cubicBezTo>
                  <a:pt x="3186" y="223"/>
                  <a:pt x="3158" y="223"/>
                  <a:pt x="3130" y="223"/>
                </a:cubicBezTo>
                <a:cubicBezTo>
                  <a:pt x="3130" y="282"/>
                  <a:pt x="3130" y="339"/>
                  <a:pt x="3130" y="397"/>
                </a:cubicBezTo>
                <a:cubicBezTo>
                  <a:pt x="3159" y="397"/>
                  <a:pt x="3186" y="397"/>
                  <a:pt x="3215" y="397"/>
                </a:cubicBezTo>
                <a:close/>
                <a:moveTo>
                  <a:pt x="1658" y="396"/>
                </a:moveTo>
                <a:cubicBezTo>
                  <a:pt x="1688" y="396"/>
                  <a:pt x="1715" y="396"/>
                  <a:pt x="1743" y="396"/>
                </a:cubicBezTo>
                <a:cubicBezTo>
                  <a:pt x="1743" y="338"/>
                  <a:pt x="1743" y="280"/>
                  <a:pt x="1743" y="223"/>
                </a:cubicBezTo>
                <a:cubicBezTo>
                  <a:pt x="1714" y="223"/>
                  <a:pt x="1686" y="223"/>
                  <a:pt x="1658" y="223"/>
                </a:cubicBezTo>
                <a:cubicBezTo>
                  <a:pt x="1658" y="281"/>
                  <a:pt x="1658" y="338"/>
                  <a:pt x="1658" y="396"/>
                </a:cubicBezTo>
                <a:close/>
                <a:moveTo>
                  <a:pt x="2006" y="222"/>
                </a:moveTo>
                <a:cubicBezTo>
                  <a:pt x="2006" y="281"/>
                  <a:pt x="2006" y="339"/>
                  <a:pt x="2006" y="396"/>
                </a:cubicBezTo>
                <a:cubicBezTo>
                  <a:pt x="2036" y="396"/>
                  <a:pt x="2064" y="396"/>
                  <a:pt x="2091" y="396"/>
                </a:cubicBezTo>
                <a:cubicBezTo>
                  <a:pt x="2091" y="337"/>
                  <a:pt x="2091" y="280"/>
                  <a:pt x="2091" y="222"/>
                </a:cubicBezTo>
                <a:cubicBezTo>
                  <a:pt x="2062" y="222"/>
                  <a:pt x="2035" y="222"/>
                  <a:pt x="2006" y="222"/>
                </a:cubicBezTo>
                <a:close/>
                <a:moveTo>
                  <a:pt x="2247" y="397"/>
                </a:moveTo>
                <a:cubicBezTo>
                  <a:pt x="2247" y="338"/>
                  <a:pt x="2247" y="280"/>
                  <a:pt x="2247" y="223"/>
                </a:cubicBezTo>
                <a:cubicBezTo>
                  <a:pt x="2218" y="223"/>
                  <a:pt x="2190" y="223"/>
                  <a:pt x="2162" y="223"/>
                </a:cubicBezTo>
                <a:cubicBezTo>
                  <a:pt x="2162" y="281"/>
                  <a:pt x="2162" y="339"/>
                  <a:pt x="2162" y="397"/>
                </a:cubicBezTo>
                <a:cubicBezTo>
                  <a:pt x="2191" y="397"/>
                  <a:pt x="2218" y="397"/>
                  <a:pt x="2247" y="397"/>
                </a:cubicBezTo>
                <a:close/>
                <a:moveTo>
                  <a:pt x="3594" y="396"/>
                </a:moveTo>
                <a:cubicBezTo>
                  <a:pt x="3624" y="396"/>
                  <a:pt x="3652" y="396"/>
                  <a:pt x="3679" y="396"/>
                </a:cubicBezTo>
                <a:cubicBezTo>
                  <a:pt x="3679" y="337"/>
                  <a:pt x="3679" y="280"/>
                  <a:pt x="3679" y="223"/>
                </a:cubicBezTo>
                <a:cubicBezTo>
                  <a:pt x="3650" y="223"/>
                  <a:pt x="3622" y="223"/>
                  <a:pt x="3594" y="223"/>
                </a:cubicBezTo>
                <a:cubicBezTo>
                  <a:pt x="3594" y="281"/>
                  <a:pt x="3594" y="338"/>
                  <a:pt x="3594" y="396"/>
                </a:cubicBezTo>
                <a:close/>
                <a:moveTo>
                  <a:pt x="2555" y="397"/>
                </a:moveTo>
                <a:cubicBezTo>
                  <a:pt x="2555" y="338"/>
                  <a:pt x="2555" y="280"/>
                  <a:pt x="2555" y="223"/>
                </a:cubicBezTo>
                <a:cubicBezTo>
                  <a:pt x="2527" y="223"/>
                  <a:pt x="2501" y="223"/>
                  <a:pt x="2474" y="223"/>
                </a:cubicBezTo>
                <a:cubicBezTo>
                  <a:pt x="2474" y="281"/>
                  <a:pt x="2474" y="339"/>
                  <a:pt x="2474" y="397"/>
                </a:cubicBezTo>
                <a:cubicBezTo>
                  <a:pt x="2501" y="397"/>
                  <a:pt x="2527" y="397"/>
                  <a:pt x="2555" y="397"/>
                </a:cubicBezTo>
                <a:close/>
                <a:moveTo>
                  <a:pt x="463" y="396"/>
                </a:moveTo>
                <a:cubicBezTo>
                  <a:pt x="463" y="338"/>
                  <a:pt x="463" y="280"/>
                  <a:pt x="463" y="223"/>
                </a:cubicBezTo>
                <a:cubicBezTo>
                  <a:pt x="435" y="223"/>
                  <a:pt x="409" y="223"/>
                  <a:pt x="382" y="223"/>
                </a:cubicBezTo>
                <a:cubicBezTo>
                  <a:pt x="382" y="282"/>
                  <a:pt x="382" y="339"/>
                  <a:pt x="382" y="396"/>
                </a:cubicBezTo>
                <a:cubicBezTo>
                  <a:pt x="409" y="396"/>
                  <a:pt x="435" y="396"/>
                  <a:pt x="463" y="396"/>
                </a:cubicBezTo>
                <a:close/>
                <a:moveTo>
                  <a:pt x="619" y="397"/>
                </a:moveTo>
                <a:cubicBezTo>
                  <a:pt x="619" y="337"/>
                  <a:pt x="619" y="280"/>
                  <a:pt x="619" y="223"/>
                </a:cubicBezTo>
                <a:cubicBezTo>
                  <a:pt x="591" y="223"/>
                  <a:pt x="565" y="223"/>
                  <a:pt x="538" y="223"/>
                </a:cubicBezTo>
                <a:cubicBezTo>
                  <a:pt x="538" y="281"/>
                  <a:pt x="538" y="339"/>
                  <a:pt x="538" y="397"/>
                </a:cubicBezTo>
                <a:cubicBezTo>
                  <a:pt x="566" y="397"/>
                  <a:pt x="591" y="397"/>
                  <a:pt x="619" y="397"/>
                </a:cubicBezTo>
                <a:close/>
                <a:moveTo>
                  <a:pt x="1350" y="223"/>
                </a:moveTo>
                <a:cubicBezTo>
                  <a:pt x="1350" y="282"/>
                  <a:pt x="1350" y="339"/>
                  <a:pt x="1350" y="396"/>
                </a:cubicBezTo>
                <a:cubicBezTo>
                  <a:pt x="1378" y="396"/>
                  <a:pt x="1405" y="396"/>
                  <a:pt x="1431" y="396"/>
                </a:cubicBezTo>
                <a:cubicBezTo>
                  <a:pt x="1431" y="337"/>
                  <a:pt x="1431" y="280"/>
                  <a:pt x="1431" y="223"/>
                </a:cubicBezTo>
                <a:cubicBezTo>
                  <a:pt x="1403" y="223"/>
                  <a:pt x="1377" y="223"/>
                  <a:pt x="1350" y="223"/>
                </a:cubicBezTo>
                <a:close/>
                <a:moveTo>
                  <a:pt x="1587" y="396"/>
                </a:moveTo>
                <a:cubicBezTo>
                  <a:pt x="1587" y="337"/>
                  <a:pt x="1587" y="280"/>
                  <a:pt x="1587" y="223"/>
                </a:cubicBezTo>
                <a:cubicBezTo>
                  <a:pt x="1559" y="223"/>
                  <a:pt x="1532" y="223"/>
                  <a:pt x="1506" y="223"/>
                </a:cubicBezTo>
                <a:cubicBezTo>
                  <a:pt x="1506" y="282"/>
                  <a:pt x="1506" y="338"/>
                  <a:pt x="1506" y="396"/>
                </a:cubicBezTo>
                <a:cubicBezTo>
                  <a:pt x="1533" y="396"/>
                  <a:pt x="1560" y="396"/>
                  <a:pt x="1587" y="396"/>
                </a:cubicBezTo>
                <a:close/>
                <a:moveTo>
                  <a:pt x="2399" y="396"/>
                </a:moveTo>
                <a:cubicBezTo>
                  <a:pt x="2399" y="338"/>
                  <a:pt x="2399" y="280"/>
                  <a:pt x="2399" y="223"/>
                </a:cubicBezTo>
                <a:cubicBezTo>
                  <a:pt x="2371" y="223"/>
                  <a:pt x="2345" y="223"/>
                  <a:pt x="2318" y="223"/>
                </a:cubicBezTo>
                <a:cubicBezTo>
                  <a:pt x="2318" y="281"/>
                  <a:pt x="2318" y="338"/>
                  <a:pt x="2318" y="396"/>
                </a:cubicBezTo>
                <a:cubicBezTo>
                  <a:pt x="2346" y="396"/>
                  <a:pt x="2372" y="396"/>
                  <a:pt x="2399" y="396"/>
                </a:cubicBezTo>
                <a:close/>
                <a:moveTo>
                  <a:pt x="3442" y="223"/>
                </a:moveTo>
                <a:cubicBezTo>
                  <a:pt x="3442" y="282"/>
                  <a:pt x="3442" y="338"/>
                  <a:pt x="3442" y="396"/>
                </a:cubicBezTo>
                <a:cubicBezTo>
                  <a:pt x="3470" y="396"/>
                  <a:pt x="3496" y="396"/>
                  <a:pt x="3523" y="396"/>
                </a:cubicBezTo>
                <a:cubicBezTo>
                  <a:pt x="3523" y="337"/>
                  <a:pt x="3523" y="280"/>
                  <a:pt x="3523" y="223"/>
                </a:cubicBezTo>
                <a:cubicBezTo>
                  <a:pt x="3495" y="223"/>
                  <a:pt x="3469" y="223"/>
                  <a:pt x="3442" y="223"/>
                </a:cubicBezTo>
                <a:close/>
                <a:moveTo>
                  <a:pt x="3285" y="222"/>
                </a:moveTo>
                <a:cubicBezTo>
                  <a:pt x="3285" y="281"/>
                  <a:pt x="3285" y="338"/>
                  <a:pt x="3285" y="397"/>
                </a:cubicBezTo>
                <a:cubicBezTo>
                  <a:pt x="3309" y="397"/>
                  <a:pt x="3330" y="397"/>
                  <a:pt x="3352" y="398"/>
                </a:cubicBezTo>
                <a:cubicBezTo>
                  <a:pt x="3366" y="398"/>
                  <a:pt x="3369" y="393"/>
                  <a:pt x="3369" y="380"/>
                </a:cubicBezTo>
                <a:cubicBezTo>
                  <a:pt x="3368" y="341"/>
                  <a:pt x="3368" y="301"/>
                  <a:pt x="3368" y="262"/>
                </a:cubicBezTo>
                <a:cubicBezTo>
                  <a:pt x="3368" y="249"/>
                  <a:pt x="3368" y="236"/>
                  <a:pt x="3368" y="222"/>
                </a:cubicBezTo>
                <a:cubicBezTo>
                  <a:pt x="3339" y="222"/>
                  <a:pt x="3313" y="222"/>
                  <a:pt x="3285" y="2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9A60984-C7C0-4F79-A6A6-433420FA5279}"/>
              </a:ext>
            </a:extLst>
          </p:cNvPr>
          <p:cNvSpPr/>
          <p:nvPr/>
        </p:nvSpPr>
        <p:spPr>
          <a:xfrm>
            <a:off x="5751328" y="0"/>
            <a:ext cx="5022243" cy="685800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52532" y="630550"/>
            <a:ext cx="5423929" cy="7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rgbClr val="FFC000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29" y="1991150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s-PE" sz="2133">
                <a:solidFill>
                  <a:srgbClr val="00B05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>
                <a:solidFill>
                  <a:srgbClr val="00B05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itchFamily="34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27" y="2996906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00B05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00B05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00B050"/>
                </a:solidFill>
                <a:latin typeface="Source Sans Pro" pitchFamily="34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>
                <a:latin typeface="Source Sans Pro" pitchFamily="34"/>
                <a:ea typeface="Montserrat"/>
                <a:cs typeface="Kanit Light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8" y="4483486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n" sz="2133">
                <a:solidFill>
                  <a:srgbClr val="00B05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00B05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27" y="4894952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960194" y="6550224"/>
            <a:ext cx="2231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1616161" y="6096349"/>
            <a:ext cx="423097" cy="42309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FC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79468F43-D60A-4885-B5E5-18A63095C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815" y="-55145"/>
            <a:ext cx="6463035" cy="69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17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4" y="1492325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1" y="1562848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1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2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8" y="3642491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1" y="3600557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4" y="1518886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3" y="1518882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4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0" y="1470786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6" y="1424476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1" y="4600860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3" y="3634191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6" y="3545242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19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7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4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2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6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49" y="1478945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2"/>
            <a:ext cx="404112" cy="560193"/>
            <a:chOff x="-38860326" y="3221750"/>
            <a:chExt cx="228425" cy="316650"/>
          </a:xfrm>
          <a:solidFill>
            <a:srgbClr val="FFC00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89"/>
            <a:ext cx="644147" cy="640959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FFC00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FFC00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5" y="5542540"/>
            <a:ext cx="469647" cy="475651"/>
            <a:chOff x="-42617299" y="3587775"/>
            <a:chExt cx="306950" cy="310875"/>
          </a:xfrm>
          <a:solidFill>
            <a:srgbClr val="FFC00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1" y="5564500"/>
            <a:ext cx="486897" cy="443521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2" y="5543420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7" y="5520905"/>
            <a:ext cx="476075" cy="484489"/>
            <a:chOff x="-40372574" y="3604550"/>
            <a:chExt cx="311150" cy="316650"/>
          </a:xfrm>
          <a:solidFill>
            <a:srgbClr val="FFC00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0" y="5544624"/>
            <a:ext cx="486897" cy="484489"/>
            <a:chOff x="-41893474" y="3584850"/>
            <a:chExt cx="318225" cy="316650"/>
          </a:xfrm>
          <a:solidFill>
            <a:srgbClr val="FFC00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FFC00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5" y="2522409"/>
            <a:ext cx="480631" cy="552897"/>
            <a:chOff x="-42971724" y="3217825"/>
            <a:chExt cx="275675" cy="317125"/>
          </a:xfrm>
          <a:solidFill>
            <a:srgbClr val="FFC00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FFC00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8" y="2522405"/>
            <a:ext cx="640899" cy="553419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5"/>
            <a:ext cx="562443" cy="552591"/>
            <a:chOff x="-40748276" y="3238700"/>
            <a:chExt cx="322600" cy="316950"/>
          </a:xfrm>
          <a:solidFill>
            <a:srgbClr val="FFC00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7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7" y="2490397"/>
            <a:ext cx="553419" cy="503992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8"/>
            <a:ext cx="553464" cy="553115"/>
            <a:chOff x="-41895049" y="3217225"/>
            <a:chExt cx="317450" cy="317250"/>
          </a:xfrm>
          <a:solidFill>
            <a:srgbClr val="FFC00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8" y="2475236"/>
            <a:ext cx="557559" cy="550717"/>
            <a:chOff x="-41530374" y="3218800"/>
            <a:chExt cx="319800" cy="315875"/>
          </a:xfrm>
          <a:solidFill>
            <a:srgbClr val="FFC00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0" y="3560857"/>
            <a:ext cx="526655" cy="526655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7084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2371" y="206177"/>
            <a:ext cx="11573197" cy="724247"/>
          </a:xfrm>
        </p:spPr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5" y="1656751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5" y="1671267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5" y="1656751"/>
            <a:ext cx="553825" cy="652237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6" y="1692143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6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9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8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49" y="5472139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5" y="5417440"/>
            <a:ext cx="547745" cy="583779"/>
            <a:chOff x="-65145698" y="3727425"/>
            <a:chExt cx="317425" cy="317425"/>
          </a:xfrm>
          <a:solidFill>
            <a:srgbClr val="FFC000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7" y="3702801"/>
            <a:ext cx="523629" cy="508065"/>
            <a:chOff x="-61354872" y="3751050"/>
            <a:chExt cx="316650" cy="288275"/>
          </a:xfrm>
          <a:solidFill>
            <a:srgbClr val="FFC000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4" y="3669047"/>
            <a:ext cx="523629" cy="546973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3" y="3681070"/>
            <a:ext cx="479509" cy="494673"/>
            <a:chOff x="-59447249" y="3706150"/>
            <a:chExt cx="319000" cy="308775"/>
          </a:xfrm>
          <a:solidFill>
            <a:srgbClr val="FFC000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4" y="1572992"/>
            <a:ext cx="687285" cy="724613"/>
            <a:chOff x="-64406128" y="3362225"/>
            <a:chExt cx="318225" cy="314800"/>
          </a:xfrm>
          <a:solidFill>
            <a:srgbClr val="FFC000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2" y="3640870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2" y="2764242"/>
            <a:ext cx="467487" cy="505847"/>
            <a:chOff x="-59400777" y="4084200"/>
            <a:chExt cx="311125" cy="315875"/>
          </a:xfrm>
          <a:solidFill>
            <a:srgbClr val="FFC000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2" y="1613953"/>
            <a:ext cx="570207" cy="714003"/>
            <a:chOff x="-64022548" y="3727425"/>
            <a:chExt cx="270175" cy="317425"/>
          </a:xfrm>
          <a:solidFill>
            <a:srgbClr val="FFC000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6"/>
            <a:ext cx="523629" cy="557899"/>
            <a:chOff x="-60255348" y="3733825"/>
            <a:chExt cx="316650" cy="316550"/>
          </a:xfrm>
          <a:solidFill>
            <a:srgbClr val="FFC000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4" y="1631954"/>
            <a:ext cx="683931" cy="722215"/>
            <a:chOff x="-63679952" y="4093450"/>
            <a:chExt cx="320600" cy="317650"/>
          </a:xfrm>
          <a:solidFill>
            <a:srgbClr val="FFC000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1"/>
            <a:ext cx="523629" cy="559485"/>
            <a:chOff x="-61783348" y="3743950"/>
            <a:chExt cx="316650" cy="317450"/>
          </a:xfrm>
          <a:solidFill>
            <a:srgbClr val="FFC000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4" y="3717589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1" y="3656966"/>
            <a:ext cx="479547" cy="504925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8"/>
            <a:ext cx="422587" cy="511165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4" y="4627377"/>
            <a:ext cx="486647" cy="480451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298" y="4585530"/>
            <a:ext cx="480265" cy="511815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7"/>
            <a:ext cx="481525" cy="451775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6" y="4547250"/>
            <a:ext cx="480223" cy="509087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6" y="4558959"/>
            <a:ext cx="482823" cy="515928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1" y="4449482"/>
            <a:ext cx="551089" cy="587343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7" y="4673721"/>
            <a:ext cx="482825" cy="513201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8"/>
            <a:ext cx="630348" cy="670007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89"/>
            <a:ext cx="627005" cy="670007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5"/>
            <a:ext cx="406312" cy="670007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8" y="2642160"/>
            <a:ext cx="626953" cy="666443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4" y="2653466"/>
            <a:ext cx="628651" cy="672381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5"/>
            <a:ext cx="628651" cy="670007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8" y="2653945"/>
            <a:ext cx="588535" cy="667235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0" y="2653725"/>
            <a:ext cx="638679" cy="668195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4"/>
            <a:ext cx="437203" cy="432171"/>
            <a:chOff x="-62511899" y="4129100"/>
            <a:chExt cx="304050" cy="282000"/>
          </a:xfrm>
          <a:solidFill>
            <a:srgbClr val="FFC000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3" y="1752330"/>
            <a:ext cx="593961" cy="634639"/>
            <a:chOff x="-64044599" y="3360375"/>
            <a:chExt cx="315850" cy="316650"/>
          </a:xfrm>
          <a:solidFill>
            <a:srgbClr val="FFC000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40166401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89" y="166557"/>
            <a:ext cx="11572193" cy="724184"/>
          </a:xfrm>
        </p:spPr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5" y="4492604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1" y="4582373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7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2" y="5849273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3" y="4555829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3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6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6" y="5742986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2" y="4686338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89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8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0" y="4572353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49" y="1235504"/>
            <a:ext cx="566807" cy="566419"/>
            <a:chOff x="-34004625" y="3585850"/>
            <a:chExt cx="292225" cy="292025"/>
          </a:xfrm>
          <a:solidFill>
            <a:srgbClr val="FFC00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19" y="2304827"/>
            <a:ext cx="552039" cy="550573"/>
            <a:chOff x="-30345326" y="3184750"/>
            <a:chExt cx="292225" cy="291450"/>
          </a:xfrm>
          <a:solidFill>
            <a:srgbClr val="FFC00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8"/>
            <a:ext cx="508811" cy="563019"/>
            <a:chOff x="-30354001" y="3569100"/>
            <a:chExt cx="292250" cy="292225"/>
          </a:xfrm>
          <a:solidFill>
            <a:srgbClr val="FFC00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4" y="1314925"/>
            <a:ext cx="498045" cy="497064"/>
            <a:chOff x="-31094350" y="3194000"/>
            <a:chExt cx="292225" cy="291650"/>
          </a:xfrm>
          <a:solidFill>
            <a:srgbClr val="FFC00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FFC00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0" y="1247201"/>
            <a:ext cx="499909" cy="600511"/>
            <a:chOff x="-35814602" y="3202075"/>
            <a:chExt cx="242625" cy="291450"/>
          </a:xfrm>
          <a:solidFill>
            <a:srgbClr val="FFC00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3" y="1211479"/>
            <a:ext cx="600509" cy="600511"/>
            <a:chOff x="-34003850" y="3227275"/>
            <a:chExt cx="291450" cy="291450"/>
          </a:xfrm>
          <a:solidFill>
            <a:srgbClr val="FFC00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2"/>
            <a:ext cx="607000" cy="598863"/>
            <a:chOff x="-33645475" y="3228075"/>
            <a:chExt cx="294600" cy="290650"/>
          </a:xfrm>
          <a:solidFill>
            <a:srgbClr val="FFC00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4"/>
            <a:ext cx="580987" cy="600511"/>
            <a:chOff x="-35118325" y="3202075"/>
            <a:chExt cx="281975" cy="291450"/>
          </a:xfrm>
          <a:solidFill>
            <a:srgbClr val="FFC00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4" y="1222002"/>
            <a:ext cx="571303" cy="601335"/>
            <a:chOff x="-33277649" y="3226875"/>
            <a:chExt cx="277275" cy="291850"/>
          </a:xfrm>
          <a:solidFill>
            <a:srgbClr val="FFC00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2" y="1222714"/>
            <a:ext cx="564763" cy="600511"/>
            <a:chOff x="-34755224" y="3202075"/>
            <a:chExt cx="274100" cy="291450"/>
          </a:xfrm>
          <a:solidFill>
            <a:srgbClr val="FFC00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0" y="1222281"/>
            <a:ext cx="608599" cy="601387"/>
            <a:chOff x="-34408675" y="3202075"/>
            <a:chExt cx="295375" cy="291875"/>
          </a:xfrm>
          <a:solidFill>
            <a:srgbClr val="FFC00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6" y="2239565"/>
            <a:ext cx="664753" cy="661795"/>
            <a:chOff x="-30735200" y="3552550"/>
            <a:chExt cx="292225" cy="290925"/>
          </a:xfrm>
          <a:solidFill>
            <a:srgbClr val="FFC00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8" y="2277306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2" y="2275289"/>
            <a:ext cx="614391" cy="598915"/>
            <a:chOff x="-31817401" y="3910025"/>
            <a:chExt cx="301675" cy="294075"/>
          </a:xfrm>
          <a:solidFill>
            <a:srgbClr val="FFC00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0" y="2275566"/>
            <a:ext cx="599983" cy="598353"/>
            <a:chOff x="-31455100" y="3909350"/>
            <a:chExt cx="294600" cy="293800"/>
          </a:xfrm>
          <a:solidFill>
            <a:srgbClr val="FFC00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4" y="2301146"/>
            <a:ext cx="595145" cy="596775"/>
            <a:chOff x="-32927950" y="3944800"/>
            <a:chExt cx="292225" cy="293025"/>
          </a:xfrm>
          <a:solidFill>
            <a:srgbClr val="FFC00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0" y="2267060"/>
            <a:ext cx="593567" cy="593517"/>
            <a:chOff x="-31093575" y="3911725"/>
            <a:chExt cx="291450" cy="291425"/>
          </a:xfrm>
          <a:solidFill>
            <a:srgbClr val="FFC00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5"/>
            <a:ext cx="625643" cy="594739"/>
            <a:chOff x="-32576675" y="3944600"/>
            <a:chExt cx="307200" cy="292025"/>
          </a:xfrm>
          <a:solidFill>
            <a:srgbClr val="FFC00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49" y="2276419"/>
            <a:ext cx="595145" cy="593567"/>
            <a:chOff x="-30735200" y="3910925"/>
            <a:chExt cx="292225" cy="291450"/>
          </a:xfrm>
          <a:solidFill>
            <a:srgbClr val="FFC00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5" y="3436131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799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4"/>
            <a:ext cx="614997" cy="615953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2"/>
            <a:ext cx="621037" cy="619017"/>
            <a:chOff x="-37385101" y="3949908"/>
            <a:chExt cx="321350" cy="318225"/>
          </a:xfrm>
          <a:solidFill>
            <a:srgbClr val="FFC00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1"/>
            <a:ext cx="541672" cy="545169"/>
            <a:chOff x="-40011049" y="3972375"/>
            <a:chExt cx="316650" cy="316625"/>
          </a:xfrm>
          <a:solidFill>
            <a:srgbClr val="FFC00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6"/>
            <a:ext cx="363859" cy="615953"/>
            <a:chOff x="-38109727" y="3955025"/>
            <a:chExt cx="188275" cy="316650"/>
          </a:xfrm>
          <a:solidFill>
            <a:srgbClr val="FFC00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0" y="3472661"/>
            <a:ext cx="605867" cy="616731"/>
            <a:chOff x="-39647174" y="3972000"/>
            <a:chExt cx="313500" cy="317050"/>
          </a:xfrm>
          <a:solidFill>
            <a:srgbClr val="FFC00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1" y="3435038"/>
            <a:ext cx="608911" cy="619017"/>
            <a:chOff x="-37804927" y="3953450"/>
            <a:chExt cx="315075" cy="318225"/>
          </a:xfrm>
          <a:solidFill>
            <a:srgbClr val="FFC00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4" y="4697954"/>
            <a:ext cx="656428" cy="517207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5" y="3461124"/>
            <a:ext cx="741879" cy="609779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3894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2000" cy="724247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368522" y="3028921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014094" y="4642169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893893" y="4702554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424201" y="3035984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3313798" y="1195087"/>
            <a:ext cx="5273362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/>
            <a:r>
              <a:rPr lang="en-US" altLang="ko-KR" sz="3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 Create</a:t>
            </a:r>
          </a:p>
          <a:p>
            <a:pPr algn="ctr"/>
            <a:r>
              <a:rPr lang="en-US" altLang="ko-KR" sz="3200">
                <a:solidFill>
                  <a:schemeClr val="accent1"/>
                </a:solidFill>
                <a:cs typeface="Arial" panose="020B0604020202020204" pitchFamily="34" charset="0"/>
              </a:rPr>
              <a:t>Professional </a:t>
            </a:r>
            <a:r>
              <a:rPr lang="en-US" altLang="ko-KR" sz="3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8FA05E4-EFFC-45C9-B4F1-AA4573520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559" y="2787672"/>
            <a:ext cx="2975602" cy="35164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6B718210-D811-1E9B-CB76-B9EC5A595456}"/>
              </a:ext>
            </a:extLst>
          </p:cNvPr>
          <p:cNvSpPr>
            <a:spLocks noEditPoints="1"/>
          </p:cNvSpPr>
          <p:nvPr/>
        </p:nvSpPr>
        <p:spPr bwMode="auto">
          <a:xfrm>
            <a:off x="19050" y="6187969"/>
            <a:ext cx="12192000" cy="698606"/>
          </a:xfrm>
          <a:custGeom>
            <a:avLst/>
            <a:gdLst>
              <a:gd name="T0" fmla="*/ 2781 w 3750"/>
              <a:gd name="T1" fmla="*/ 459 h 585"/>
              <a:gd name="T2" fmla="*/ 2557 w 3750"/>
              <a:gd name="T3" fmla="*/ 584 h 585"/>
              <a:gd name="T4" fmla="*/ 2317 w 3750"/>
              <a:gd name="T5" fmla="*/ 463 h 585"/>
              <a:gd name="T6" fmla="*/ 2093 w 3750"/>
              <a:gd name="T7" fmla="*/ 585 h 585"/>
              <a:gd name="T8" fmla="*/ 1813 w 3750"/>
              <a:gd name="T9" fmla="*/ 459 h 585"/>
              <a:gd name="T10" fmla="*/ 1589 w 3750"/>
              <a:gd name="T11" fmla="*/ 585 h 585"/>
              <a:gd name="T12" fmla="*/ 1349 w 3750"/>
              <a:gd name="T13" fmla="*/ 463 h 585"/>
              <a:gd name="T14" fmla="*/ 1125 w 3750"/>
              <a:gd name="T15" fmla="*/ 585 h 585"/>
              <a:gd name="T16" fmla="*/ 845 w 3750"/>
              <a:gd name="T17" fmla="*/ 459 h 585"/>
              <a:gd name="T18" fmla="*/ 621 w 3750"/>
              <a:gd name="T19" fmla="*/ 585 h 585"/>
              <a:gd name="T20" fmla="*/ 381 w 3750"/>
              <a:gd name="T21" fmla="*/ 464 h 585"/>
              <a:gd name="T22" fmla="*/ 157 w 3750"/>
              <a:gd name="T23" fmla="*/ 584 h 585"/>
              <a:gd name="T24" fmla="*/ 0 w 3750"/>
              <a:gd name="T25" fmla="*/ 67 h 585"/>
              <a:gd name="T26" fmla="*/ 190 w 3750"/>
              <a:gd name="T27" fmla="*/ 2 h 585"/>
              <a:gd name="T28" fmla="*/ 381 w 3750"/>
              <a:gd name="T29" fmla="*/ 61 h 585"/>
              <a:gd name="T30" fmla="*/ 537 w 3750"/>
              <a:gd name="T31" fmla="*/ 157 h 585"/>
              <a:gd name="T32" fmla="*/ 776 w 3750"/>
              <a:gd name="T33" fmla="*/ 157 h 585"/>
              <a:gd name="T34" fmla="*/ 968 w 3750"/>
              <a:gd name="T35" fmla="*/ 64 h 585"/>
              <a:gd name="T36" fmla="*/ 1159 w 3750"/>
              <a:gd name="T37" fmla="*/ 1 h 585"/>
              <a:gd name="T38" fmla="*/ 1315 w 3750"/>
              <a:gd name="T39" fmla="*/ 2 h 585"/>
              <a:gd name="T40" fmla="*/ 1505 w 3750"/>
              <a:gd name="T41" fmla="*/ 40 h 585"/>
              <a:gd name="T42" fmla="*/ 1657 w 3750"/>
              <a:gd name="T43" fmla="*/ 60 h 585"/>
              <a:gd name="T44" fmla="*/ 1813 w 3750"/>
              <a:gd name="T45" fmla="*/ 156 h 585"/>
              <a:gd name="T46" fmla="*/ 2092 w 3750"/>
              <a:gd name="T47" fmla="*/ 156 h 585"/>
              <a:gd name="T48" fmla="*/ 2248 w 3750"/>
              <a:gd name="T49" fmla="*/ 64 h 585"/>
              <a:gd name="T50" fmla="*/ 2430 w 3750"/>
              <a:gd name="T51" fmla="*/ 5 h 585"/>
              <a:gd name="T52" fmla="*/ 2590 w 3750"/>
              <a:gd name="T53" fmla="*/ 2 h 585"/>
              <a:gd name="T54" fmla="*/ 2747 w 3750"/>
              <a:gd name="T55" fmla="*/ 1 h 585"/>
              <a:gd name="T56" fmla="*/ 2973 w 3750"/>
              <a:gd name="T57" fmla="*/ 58 h 585"/>
              <a:gd name="T58" fmla="*/ 3129 w 3750"/>
              <a:gd name="T59" fmla="*/ 157 h 585"/>
              <a:gd name="T60" fmla="*/ 3368 w 3750"/>
              <a:gd name="T61" fmla="*/ 157 h 585"/>
              <a:gd name="T62" fmla="*/ 3524 w 3750"/>
              <a:gd name="T63" fmla="*/ 100 h 585"/>
              <a:gd name="T64" fmla="*/ 3680 w 3750"/>
              <a:gd name="T65" fmla="*/ 63 h 585"/>
              <a:gd name="T66" fmla="*/ 3681 w 3750"/>
              <a:gd name="T67" fmla="*/ 463 h 585"/>
              <a:gd name="T68" fmla="*/ 3442 w 3750"/>
              <a:gd name="T69" fmla="*/ 584 h 585"/>
              <a:gd name="T70" fmla="*/ 3217 w 3750"/>
              <a:gd name="T71" fmla="*/ 464 h 585"/>
              <a:gd name="T72" fmla="*/ 2782 w 3750"/>
              <a:gd name="T73" fmla="*/ 396 h 585"/>
              <a:gd name="T74" fmla="*/ 1935 w 3750"/>
              <a:gd name="T75" fmla="*/ 224 h 585"/>
              <a:gd name="T76" fmla="*/ 968 w 3750"/>
              <a:gd name="T77" fmla="*/ 254 h 585"/>
              <a:gd name="T78" fmla="*/ 2626 w 3750"/>
              <a:gd name="T79" fmla="*/ 396 h 585"/>
              <a:gd name="T80" fmla="*/ 1037 w 3750"/>
              <a:gd name="T81" fmla="*/ 223 h 585"/>
              <a:gd name="T82" fmla="*/ 155 w 3750"/>
              <a:gd name="T83" fmla="*/ 397 h 585"/>
              <a:gd name="T84" fmla="*/ 2974 w 3750"/>
              <a:gd name="T85" fmla="*/ 222 h 585"/>
              <a:gd name="T86" fmla="*/ 690 w 3750"/>
              <a:gd name="T87" fmla="*/ 223 h 585"/>
              <a:gd name="T88" fmla="*/ 1279 w 3750"/>
              <a:gd name="T89" fmla="*/ 223 h 585"/>
              <a:gd name="T90" fmla="*/ 3130 w 3750"/>
              <a:gd name="T91" fmla="*/ 397 h 585"/>
              <a:gd name="T92" fmla="*/ 1658 w 3750"/>
              <a:gd name="T93" fmla="*/ 396 h 585"/>
              <a:gd name="T94" fmla="*/ 2247 w 3750"/>
              <a:gd name="T95" fmla="*/ 397 h 585"/>
              <a:gd name="T96" fmla="*/ 3679 w 3750"/>
              <a:gd name="T97" fmla="*/ 396 h 585"/>
              <a:gd name="T98" fmla="*/ 2474 w 3750"/>
              <a:gd name="T99" fmla="*/ 223 h 585"/>
              <a:gd name="T100" fmla="*/ 382 w 3750"/>
              <a:gd name="T101" fmla="*/ 396 h 585"/>
              <a:gd name="T102" fmla="*/ 619 w 3750"/>
              <a:gd name="T103" fmla="*/ 397 h 585"/>
              <a:gd name="T104" fmla="*/ 1587 w 3750"/>
              <a:gd name="T105" fmla="*/ 396 h 585"/>
              <a:gd name="T106" fmla="*/ 2399 w 3750"/>
              <a:gd name="T107" fmla="*/ 223 h 585"/>
              <a:gd name="T108" fmla="*/ 3523 w 3750"/>
              <a:gd name="T109" fmla="*/ 396 h 585"/>
              <a:gd name="T110" fmla="*/ 3369 w 3750"/>
              <a:gd name="T111" fmla="*/ 38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49" h="585">
                <a:moveTo>
                  <a:pt x="3061" y="463"/>
                </a:moveTo>
                <a:cubicBezTo>
                  <a:pt x="3031" y="463"/>
                  <a:pt x="3003" y="463"/>
                  <a:pt x="2974" y="463"/>
                </a:cubicBezTo>
                <a:cubicBezTo>
                  <a:pt x="2974" y="503"/>
                  <a:pt x="2974" y="543"/>
                  <a:pt x="2974" y="585"/>
                </a:cubicBezTo>
                <a:cubicBezTo>
                  <a:pt x="2950" y="585"/>
                  <a:pt x="2928" y="585"/>
                  <a:pt x="2905" y="585"/>
                </a:cubicBezTo>
                <a:cubicBezTo>
                  <a:pt x="2905" y="543"/>
                  <a:pt x="2905" y="502"/>
                  <a:pt x="2905" y="459"/>
                </a:cubicBezTo>
                <a:cubicBezTo>
                  <a:pt x="2863" y="459"/>
                  <a:pt x="2823" y="459"/>
                  <a:pt x="2781" y="459"/>
                </a:cubicBezTo>
                <a:cubicBezTo>
                  <a:pt x="2781" y="501"/>
                  <a:pt x="2781" y="542"/>
                  <a:pt x="2781" y="584"/>
                </a:cubicBezTo>
                <a:cubicBezTo>
                  <a:pt x="2758" y="584"/>
                  <a:pt x="2736" y="584"/>
                  <a:pt x="2713" y="584"/>
                </a:cubicBezTo>
                <a:cubicBezTo>
                  <a:pt x="2713" y="545"/>
                  <a:pt x="2713" y="505"/>
                  <a:pt x="2713" y="464"/>
                </a:cubicBezTo>
                <a:cubicBezTo>
                  <a:pt x="2683" y="464"/>
                  <a:pt x="2655" y="464"/>
                  <a:pt x="2625" y="464"/>
                </a:cubicBezTo>
                <a:cubicBezTo>
                  <a:pt x="2625" y="503"/>
                  <a:pt x="2625" y="543"/>
                  <a:pt x="2625" y="584"/>
                </a:cubicBezTo>
                <a:cubicBezTo>
                  <a:pt x="2602" y="584"/>
                  <a:pt x="2580" y="584"/>
                  <a:pt x="2557" y="584"/>
                </a:cubicBezTo>
                <a:cubicBezTo>
                  <a:pt x="2557" y="544"/>
                  <a:pt x="2557" y="505"/>
                  <a:pt x="2557" y="463"/>
                </a:cubicBezTo>
                <a:cubicBezTo>
                  <a:pt x="2529" y="463"/>
                  <a:pt x="2502" y="463"/>
                  <a:pt x="2473" y="463"/>
                </a:cubicBezTo>
                <a:cubicBezTo>
                  <a:pt x="2473" y="504"/>
                  <a:pt x="2473" y="543"/>
                  <a:pt x="2473" y="584"/>
                </a:cubicBezTo>
                <a:cubicBezTo>
                  <a:pt x="2449" y="584"/>
                  <a:pt x="2426" y="584"/>
                  <a:pt x="2401" y="584"/>
                </a:cubicBezTo>
                <a:cubicBezTo>
                  <a:pt x="2401" y="545"/>
                  <a:pt x="2401" y="505"/>
                  <a:pt x="2401" y="463"/>
                </a:cubicBezTo>
                <a:cubicBezTo>
                  <a:pt x="2373" y="463"/>
                  <a:pt x="2346" y="463"/>
                  <a:pt x="2317" y="463"/>
                </a:cubicBezTo>
                <a:cubicBezTo>
                  <a:pt x="2317" y="503"/>
                  <a:pt x="2317" y="543"/>
                  <a:pt x="2317" y="584"/>
                </a:cubicBezTo>
                <a:cubicBezTo>
                  <a:pt x="2294" y="584"/>
                  <a:pt x="2273" y="584"/>
                  <a:pt x="2249" y="584"/>
                </a:cubicBezTo>
                <a:cubicBezTo>
                  <a:pt x="2249" y="545"/>
                  <a:pt x="2249" y="505"/>
                  <a:pt x="2249" y="464"/>
                </a:cubicBezTo>
                <a:cubicBezTo>
                  <a:pt x="2219" y="464"/>
                  <a:pt x="2191" y="464"/>
                  <a:pt x="2161" y="464"/>
                </a:cubicBezTo>
                <a:cubicBezTo>
                  <a:pt x="2161" y="503"/>
                  <a:pt x="2161" y="544"/>
                  <a:pt x="2161" y="585"/>
                </a:cubicBezTo>
                <a:cubicBezTo>
                  <a:pt x="2138" y="585"/>
                  <a:pt x="2116" y="585"/>
                  <a:pt x="2093" y="585"/>
                </a:cubicBezTo>
                <a:cubicBezTo>
                  <a:pt x="2093" y="545"/>
                  <a:pt x="2093" y="505"/>
                  <a:pt x="2093" y="463"/>
                </a:cubicBezTo>
                <a:cubicBezTo>
                  <a:pt x="2063" y="463"/>
                  <a:pt x="2035" y="463"/>
                  <a:pt x="2005" y="463"/>
                </a:cubicBezTo>
                <a:cubicBezTo>
                  <a:pt x="2005" y="503"/>
                  <a:pt x="2005" y="544"/>
                  <a:pt x="2005" y="585"/>
                </a:cubicBezTo>
                <a:cubicBezTo>
                  <a:pt x="1982" y="585"/>
                  <a:pt x="1961" y="585"/>
                  <a:pt x="1937" y="585"/>
                </a:cubicBezTo>
                <a:cubicBezTo>
                  <a:pt x="1937" y="543"/>
                  <a:pt x="1937" y="502"/>
                  <a:pt x="1937" y="459"/>
                </a:cubicBezTo>
                <a:cubicBezTo>
                  <a:pt x="1895" y="459"/>
                  <a:pt x="1855" y="459"/>
                  <a:pt x="1813" y="459"/>
                </a:cubicBezTo>
                <a:cubicBezTo>
                  <a:pt x="1813" y="500"/>
                  <a:pt x="1813" y="542"/>
                  <a:pt x="1813" y="585"/>
                </a:cubicBezTo>
                <a:cubicBezTo>
                  <a:pt x="1790" y="585"/>
                  <a:pt x="1768" y="585"/>
                  <a:pt x="1745" y="585"/>
                </a:cubicBezTo>
                <a:cubicBezTo>
                  <a:pt x="1745" y="544"/>
                  <a:pt x="1745" y="504"/>
                  <a:pt x="1745" y="463"/>
                </a:cubicBezTo>
                <a:cubicBezTo>
                  <a:pt x="1716" y="463"/>
                  <a:pt x="1688" y="463"/>
                  <a:pt x="1658" y="463"/>
                </a:cubicBezTo>
                <a:cubicBezTo>
                  <a:pt x="1658" y="503"/>
                  <a:pt x="1658" y="543"/>
                  <a:pt x="1658" y="585"/>
                </a:cubicBezTo>
                <a:cubicBezTo>
                  <a:pt x="1634" y="585"/>
                  <a:pt x="1612" y="585"/>
                  <a:pt x="1589" y="585"/>
                </a:cubicBezTo>
                <a:cubicBezTo>
                  <a:pt x="1589" y="544"/>
                  <a:pt x="1589" y="505"/>
                  <a:pt x="1589" y="463"/>
                </a:cubicBezTo>
                <a:cubicBezTo>
                  <a:pt x="1561" y="463"/>
                  <a:pt x="1534" y="463"/>
                  <a:pt x="1506" y="463"/>
                </a:cubicBezTo>
                <a:cubicBezTo>
                  <a:pt x="1506" y="503"/>
                  <a:pt x="1506" y="543"/>
                  <a:pt x="1506" y="585"/>
                </a:cubicBezTo>
                <a:cubicBezTo>
                  <a:pt x="1481" y="585"/>
                  <a:pt x="1458" y="585"/>
                  <a:pt x="1433" y="585"/>
                </a:cubicBezTo>
                <a:cubicBezTo>
                  <a:pt x="1433" y="544"/>
                  <a:pt x="1433" y="504"/>
                  <a:pt x="1433" y="463"/>
                </a:cubicBezTo>
                <a:cubicBezTo>
                  <a:pt x="1405" y="463"/>
                  <a:pt x="1378" y="463"/>
                  <a:pt x="1349" y="463"/>
                </a:cubicBezTo>
                <a:cubicBezTo>
                  <a:pt x="1349" y="503"/>
                  <a:pt x="1349" y="543"/>
                  <a:pt x="1349" y="585"/>
                </a:cubicBezTo>
                <a:cubicBezTo>
                  <a:pt x="1326" y="585"/>
                  <a:pt x="1304" y="585"/>
                  <a:pt x="1281" y="585"/>
                </a:cubicBezTo>
                <a:cubicBezTo>
                  <a:pt x="1281" y="544"/>
                  <a:pt x="1281" y="504"/>
                  <a:pt x="1281" y="463"/>
                </a:cubicBezTo>
                <a:cubicBezTo>
                  <a:pt x="1251" y="463"/>
                  <a:pt x="1224" y="463"/>
                  <a:pt x="1194" y="463"/>
                </a:cubicBezTo>
                <a:cubicBezTo>
                  <a:pt x="1194" y="503"/>
                  <a:pt x="1194" y="543"/>
                  <a:pt x="1194" y="585"/>
                </a:cubicBezTo>
                <a:cubicBezTo>
                  <a:pt x="1170" y="585"/>
                  <a:pt x="1148" y="585"/>
                  <a:pt x="1125" y="585"/>
                </a:cubicBezTo>
                <a:cubicBezTo>
                  <a:pt x="1125" y="544"/>
                  <a:pt x="1125" y="505"/>
                  <a:pt x="1125" y="463"/>
                </a:cubicBezTo>
                <a:cubicBezTo>
                  <a:pt x="1095" y="463"/>
                  <a:pt x="1067" y="463"/>
                  <a:pt x="1037" y="463"/>
                </a:cubicBezTo>
                <a:cubicBezTo>
                  <a:pt x="1037" y="504"/>
                  <a:pt x="1037" y="543"/>
                  <a:pt x="1037" y="584"/>
                </a:cubicBezTo>
                <a:cubicBezTo>
                  <a:pt x="1014" y="584"/>
                  <a:pt x="992" y="584"/>
                  <a:pt x="969" y="584"/>
                </a:cubicBezTo>
                <a:cubicBezTo>
                  <a:pt x="969" y="543"/>
                  <a:pt x="969" y="502"/>
                  <a:pt x="969" y="459"/>
                </a:cubicBezTo>
                <a:cubicBezTo>
                  <a:pt x="927" y="459"/>
                  <a:pt x="887" y="459"/>
                  <a:pt x="845" y="459"/>
                </a:cubicBezTo>
                <a:cubicBezTo>
                  <a:pt x="845" y="500"/>
                  <a:pt x="845" y="541"/>
                  <a:pt x="845" y="584"/>
                </a:cubicBezTo>
                <a:cubicBezTo>
                  <a:pt x="822" y="584"/>
                  <a:pt x="800" y="584"/>
                  <a:pt x="777" y="584"/>
                </a:cubicBezTo>
                <a:cubicBezTo>
                  <a:pt x="777" y="545"/>
                  <a:pt x="777" y="505"/>
                  <a:pt x="777" y="464"/>
                </a:cubicBezTo>
                <a:cubicBezTo>
                  <a:pt x="747" y="464"/>
                  <a:pt x="720" y="464"/>
                  <a:pt x="690" y="464"/>
                </a:cubicBezTo>
                <a:cubicBezTo>
                  <a:pt x="690" y="503"/>
                  <a:pt x="690" y="543"/>
                  <a:pt x="690" y="585"/>
                </a:cubicBezTo>
                <a:cubicBezTo>
                  <a:pt x="666" y="585"/>
                  <a:pt x="644" y="585"/>
                  <a:pt x="621" y="585"/>
                </a:cubicBezTo>
                <a:cubicBezTo>
                  <a:pt x="621" y="544"/>
                  <a:pt x="621" y="505"/>
                  <a:pt x="621" y="463"/>
                </a:cubicBezTo>
                <a:cubicBezTo>
                  <a:pt x="593" y="463"/>
                  <a:pt x="566" y="463"/>
                  <a:pt x="537" y="463"/>
                </a:cubicBezTo>
                <a:cubicBezTo>
                  <a:pt x="537" y="504"/>
                  <a:pt x="537" y="543"/>
                  <a:pt x="537" y="584"/>
                </a:cubicBezTo>
                <a:cubicBezTo>
                  <a:pt x="513" y="584"/>
                  <a:pt x="490" y="584"/>
                  <a:pt x="465" y="584"/>
                </a:cubicBezTo>
                <a:cubicBezTo>
                  <a:pt x="465" y="545"/>
                  <a:pt x="465" y="505"/>
                  <a:pt x="465" y="464"/>
                </a:cubicBezTo>
                <a:cubicBezTo>
                  <a:pt x="437" y="464"/>
                  <a:pt x="410" y="464"/>
                  <a:pt x="381" y="464"/>
                </a:cubicBezTo>
                <a:cubicBezTo>
                  <a:pt x="381" y="504"/>
                  <a:pt x="381" y="543"/>
                  <a:pt x="381" y="584"/>
                </a:cubicBezTo>
                <a:cubicBezTo>
                  <a:pt x="358" y="584"/>
                  <a:pt x="336" y="584"/>
                  <a:pt x="313" y="584"/>
                </a:cubicBezTo>
                <a:cubicBezTo>
                  <a:pt x="313" y="544"/>
                  <a:pt x="313" y="505"/>
                  <a:pt x="313" y="463"/>
                </a:cubicBezTo>
                <a:cubicBezTo>
                  <a:pt x="283" y="463"/>
                  <a:pt x="255" y="463"/>
                  <a:pt x="225" y="463"/>
                </a:cubicBezTo>
                <a:cubicBezTo>
                  <a:pt x="225" y="503"/>
                  <a:pt x="225" y="543"/>
                  <a:pt x="225" y="584"/>
                </a:cubicBezTo>
                <a:cubicBezTo>
                  <a:pt x="202" y="584"/>
                  <a:pt x="180" y="584"/>
                  <a:pt x="157" y="584"/>
                </a:cubicBezTo>
                <a:cubicBezTo>
                  <a:pt x="157" y="545"/>
                  <a:pt x="157" y="505"/>
                  <a:pt x="157" y="464"/>
                </a:cubicBezTo>
                <a:cubicBezTo>
                  <a:pt x="127" y="464"/>
                  <a:pt x="99" y="464"/>
                  <a:pt x="69" y="464"/>
                </a:cubicBezTo>
                <a:cubicBezTo>
                  <a:pt x="69" y="503"/>
                  <a:pt x="69" y="543"/>
                  <a:pt x="69" y="584"/>
                </a:cubicBezTo>
                <a:cubicBezTo>
                  <a:pt x="46" y="584"/>
                  <a:pt x="25" y="584"/>
                  <a:pt x="1" y="584"/>
                </a:cubicBezTo>
                <a:cubicBezTo>
                  <a:pt x="1" y="576"/>
                  <a:pt x="1" y="569"/>
                  <a:pt x="1" y="561"/>
                </a:cubicBezTo>
                <a:cubicBezTo>
                  <a:pt x="1" y="396"/>
                  <a:pt x="1" y="232"/>
                  <a:pt x="0" y="67"/>
                </a:cubicBezTo>
                <a:cubicBezTo>
                  <a:pt x="0" y="37"/>
                  <a:pt x="6" y="15"/>
                  <a:pt x="36" y="2"/>
                </a:cubicBezTo>
                <a:cubicBezTo>
                  <a:pt x="56" y="14"/>
                  <a:pt x="72" y="28"/>
                  <a:pt x="69" y="59"/>
                </a:cubicBezTo>
                <a:cubicBezTo>
                  <a:pt x="66" y="90"/>
                  <a:pt x="69" y="122"/>
                  <a:pt x="69" y="156"/>
                </a:cubicBezTo>
                <a:cubicBezTo>
                  <a:pt x="98" y="156"/>
                  <a:pt x="126" y="156"/>
                  <a:pt x="157" y="156"/>
                </a:cubicBezTo>
                <a:cubicBezTo>
                  <a:pt x="157" y="125"/>
                  <a:pt x="160" y="93"/>
                  <a:pt x="156" y="63"/>
                </a:cubicBezTo>
                <a:cubicBezTo>
                  <a:pt x="153" y="32"/>
                  <a:pt x="167" y="16"/>
                  <a:pt x="190" y="2"/>
                </a:cubicBezTo>
                <a:cubicBezTo>
                  <a:pt x="213" y="14"/>
                  <a:pt x="228" y="30"/>
                  <a:pt x="225" y="61"/>
                </a:cubicBezTo>
                <a:cubicBezTo>
                  <a:pt x="222" y="92"/>
                  <a:pt x="225" y="123"/>
                  <a:pt x="225" y="156"/>
                </a:cubicBezTo>
                <a:cubicBezTo>
                  <a:pt x="254" y="156"/>
                  <a:pt x="282" y="156"/>
                  <a:pt x="313" y="156"/>
                </a:cubicBezTo>
                <a:cubicBezTo>
                  <a:pt x="313" y="125"/>
                  <a:pt x="315" y="95"/>
                  <a:pt x="312" y="65"/>
                </a:cubicBezTo>
                <a:cubicBezTo>
                  <a:pt x="309" y="35"/>
                  <a:pt x="321" y="15"/>
                  <a:pt x="347" y="1"/>
                </a:cubicBezTo>
                <a:cubicBezTo>
                  <a:pt x="368" y="15"/>
                  <a:pt x="385" y="30"/>
                  <a:pt x="381" y="61"/>
                </a:cubicBezTo>
                <a:cubicBezTo>
                  <a:pt x="378" y="92"/>
                  <a:pt x="381" y="123"/>
                  <a:pt x="381" y="156"/>
                </a:cubicBezTo>
                <a:cubicBezTo>
                  <a:pt x="409" y="156"/>
                  <a:pt x="435" y="156"/>
                  <a:pt x="464" y="156"/>
                </a:cubicBezTo>
                <a:cubicBezTo>
                  <a:pt x="464" y="126"/>
                  <a:pt x="467" y="96"/>
                  <a:pt x="464" y="66"/>
                </a:cubicBezTo>
                <a:cubicBezTo>
                  <a:pt x="460" y="34"/>
                  <a:pt x="474" y="15"/>
                  <a:pt x="501" y="2"/>
                </a:cubicBezTo>
                <a:cubicBezTo>
                  <a:pt x="526" y="15"/>
                  <a:pt x="540" y="32"/>
                  <a:pt x="537" y="64"/>
                </a:cubicBezTo>
                <a:cubicBezTo>
                  <a:pt x="534" y="94"/>
                  <a:pt x="537" y="125"/>
                  <a:pt x="537" y="157"/>
                </a:cubicBezTo>
                <a:cubicBezTo>
                  <a:pt x="565" y="157"/>
                  <a:pt x="591" y="157"/>
                  <a:pt x="621" y="157"/>
                </a:cubicBezTo>
                <a:cubicBezTo>
                  <a:pt x="621" y="126"/>
                  <a:pt x="623" y="95"/>
                  <a:pt x="620" y="65"/>
                </a:cubicBezTo>
                <a:cubicBezTo>
                  <a:pt x="617" y="35"/>
                  <a:pt x="628" y="15"/>
                  <a:pt x="655" y="2"/>
                </a:cubicBezTo>
                <a:cubicBezTo>
                  <a:pt x="676" y="15"/>
                  <a:pt x="693" y="29"/>
                  <a:pt x="690" y="60"/>
                </a:cubicBezTo>
                <a:cubicBezTo>
                  <a:pt x="686" y="92"/>
                  <a:pt x="689" y="124"/>
                  <a:pt x="689" y="157"/>
                </a:cubicBezTo>
                <a:cubicBezTo>
                  <a:pt x="719" y="157"/>
                  <a:pt x="746" y="157"/>
                  <a:pt x="776" y="157"/>
                </a:cubicBezTo>
                <a:cubicBezTo>
                  <a:pt x="776" y="125"/>
                  <a:pt x="779" y="95"/>
                  <a:pt x="776" y="65"/>
                </a:cubicBezTo>
                <a:cubicBezTo>
                  <a:pt x="772" y="34"/>
                  <a:pt x="785" y="16"/>
                  <a:pt x="810" y="2"/>
                </a:cubicBezTo>
                <a:cubicBezTo>
                  <a:pt x="833" y="14"/>
                  <a:pt x="848" y="30"/>
                  <a:pt x="845" y="60"/>
                </a:cubicBezTo>
                <a:cubicBezTo>
                  <a:pt x="842" y="91"/>
                  <a:pt x="845" y="123"/>
                  <a:pt x="845" y="156"/>
                </a:cubicBezTo>
                <a:cubicBezTo>
                  <a:pt x="886" y="156"/>
                  <a:pt x="926" y="156"/>
                  <a:pt x="968" y="156"/>
                </a:cubicBezTo>
                <a:cubicBezTo>
                  <a:pt x="968" y="125"/>
                  <a:pt x="971" y="94"/>
                  <a:pt x="968" y="64"/>
                </a:cubicBezTo>
                <a:cubicBezTo>
                  <a:pt x="964" y="34"/>
                  <a:pt x="977" y="16"/>
                  <a:pt x="1002" y="2"/>
                </a:cubicBezTo>
                <a:cubicBezTo>
                  <a:pt x="1025" y="14"/>
                  <a:pt x="1040" y="30"/>
                  <a:pt x="1037" y="61"/>
                </a:cubicBezTo>
                <a:cubicBezTo>
                  <a:pt x="1034" y="92"/>
                  <a:pt x="1037" y="123"/>
                  <a:pt x="1037" y="156"/>
                </a:cubicBezTo>
                <a:cubicBezTo>
                  <a:pt x="1066" y="156"/>
                  <a:pt x="1094" y="156"/>
                  <a:pt x="1125" y="156"/>
                </a:cubicBezTo>
                <a:cubicBezTo>
                  <a:pt x="1125" y="125"/>
                  <a:pt x="1127" y="93"/>
                  <a:pt x="1124" y="62"/>
                </a:cubicBezTo>
                <a:cubicBezTo>
                  <a:pt x="1121" y="32"/>
                  <a:pt x="1135" y="15"/>
                  <a:pt x="1159" y="1"/>
                </a:cubicBezTo>
                <a:cubicBezTo>
                  <a:pt x="1180" y="15"/>
                  <a:pt x="1197" y="30"/>
                  <a:pt x="1194" y="61"/>
                </a:cubicBezTo>
                <a:cubicBezTo>
                  <a:pt x="1190" y="92"/>
                  <a:pt x="1193" y="123"/>
                  <a:pt x="1193" y="156"/>
                </a:cubicBezTo>
                <a:cubicBezTo>
                  <a:pt x="1222" y="156"/>
                  <a:pt x="1249" y="156"/>
                  <a:pt x="1280" y="156"/>
                </a:cubicBezTo>
                <a:cubicBezTo>
                  <a:pt x="1280" y="139"/>
                  <a:pt x="1280" y="120"/>
                  <a:pt x="1280" y="102"/>
                </a:cubicBezTo>
                <a:cubicBezTo>
                  <a:pt x="1280" y="89"/>
                  <a:pt x="1282" y="76"/>
                  <a:pt x="1280" y="64"/>
                </a:cubicBezTo>
                <a:cubicBezTo>
                  <a:pt x="1275" y="33"/>
                  <a:pt x="1289" y="15"/>
                  <a:pt x="1315" y="2"/>
                </a:cubicBezTo>
                <a:cubicBezTo>
                  <a:pt x="1338" y="15"/>
                  <a:pt x="1352" y="31"/>
                  <a:pt x="1349" y="62"/>
                </a:cubicBezTo>
                <a:cubicBezTo>
                  <a:pt x="1346" y="93"/>
                  <a:pt x="1349" y="124"/>
                  <a:pt x="1349" y="157"/>
                </a:cubicBezTo>
                <a:cubicBezTo>
                  <a:pt x="1376" y="157"/>
                  <a:pt x="1403" y="157"/>
                  <a:pt x="1433" y="157"/>
                </a:cubicBezTo>
                <a:cubicBezTo>
                  <a:pt x="1433" y="118"/>
                  <a:pt x="1432" y="81"/>
                  <a:pt x="1433" y="44"/>
                </a:cubicBezTo>
                <a:cubicBezTo>
                  <a:pt x="1433" y="31"/>
                  <a:pt x="1455" y="4"/>
                  <a:pt x="1467" y="2"/>
                </a:cubicBezTo>
                <a:cubicBezTo>
                  <a:pt x="1476" y="0"/>
                  <a:pt x="1505" y="28"/>
                  <a:pt x="1505" y="40"/>
                </a:cubicBezTo>
                <a:cubicBezTo>
                  <a:pt x="1505" y="72"/>
                  <a:pt x="1505" y="104"/>
                  <a:pt x="1505" y="136"/>
                </a:cubicBezTo>
                <a:cubicBezTo>
                  <a:pt x="1505" y="142"/>
                  <a:pt x="1505" y="149"/>
                  <a:pt x="1505" y="157"/>
                </a:cubicBezTo>
                <a:cubicBezTo>
                  <a:pt x="1533" y="157"/>
                  <a:pt x="1559" y="157"/>
                  <a:pt x="1588" y="157"/>
                </a:cubicBezTo>
                <a:cubicBezTo>
                  <a:pt x="1588" y="126"/>
                  <a:pt x="1591" y="95"/>
                  <a:pt x="1588" y="65"/>
                </a:cubicBezTo>
                <a:cubicBezTo>
                  <a:pt x="1585" y="35"/>
                  <a:pt x="1596" y="15"/>
                  <a:pt x="1623" y="1"/>
                </a:cubicBezTo>
                <a:cubicBezTo>
                  <a:pt x="1644" y="15"/>
                  <a:pt x="1661" y="29"/>
                  <a:pt x="1657" y="60"/>
                </a:cubicBezTo>
                <a:cubicBezTo>
                  <a:pt x="1654" y="91"/>
                  <a:pt x="1657" y="124"/>
                  <a:pt x="1657" y="157"/>
                </a:cubicBezTo>
                <a:cubicBezTo>
                  <a:pt x="1686" y="157"/>
                  <a:pt x="1714" y="157"/>
                  <a:pt x="1745" y="157"/>
                </a:cubicBezTo>
                <a:cubicBezTo>
                  <a:pt x="1745" y="125"/>
                  <a:pt x="1747" y="93"/>
                  <a:pt x="1744" y="61"/>
                </a:cubicBezTo>
                <a:cubicBezTo>
                  <a:pt x="1741" y="31"/>
                  <a:pt x="1756" y="15"/>
                  <a:pt x="1779" y="1"/>
                </a:cubicBezTo>
                <a:cubicBezTo>
                  <a:pt x="1803" y="15"/>
                  <a:pt x="1816" y="32"/>
                  <a:pt x="1813" y="62"/>
                </a:cubicBezTo>
                <a:cubicBezTo>
                  <a:pt x="1810" y="93"/>
                  <a:pt x="1813" y="124"/>
                  <a:pt x="1813" y="156"/>
                </a:cubicBezTo>
                <a:cubicBezTo>
                  <a:pt x="1854" y="156"/>
                  <a:pt x="1894" y="156"/>
                  <a:pt x="1937" y="156"/>
                </a:cubicBezTo>
                <a:cubicBezTo>
                  <a:pt x="1937" y="124"/>
                  <a:pt x="1939" y="91"/>
                  <a:pt x="1936" y="59"/>
                </a:cubicBezTo>
                <a:cubicBezTo>
                  <a:pt x="1933" y="30"/>
                  <a:pt x="1948" y="15"/>
                  <a:pt x="1970" y="3"/>
                </a:cubicBezTo>
                <a:cubicBezTo>
                  <a:pt x="1993" y="16"/>
                  <a:pt x="2007" y="32"/>
                  <a:pt x="2004" y="61"/>
                </a:cubicBezTo>
                <a:cubicBezTo>
                  <a:pt x="2001" y="92"/>
                  <a:pt x="2004" y="124"/>
                  <a:pt x="2004" y="156"/>
                </a:cubicBezTo>
                <a:cubicBezTo>
                  <a:pt x="2034" y="156"/>
                  <a:pt x="2062" y="156"/>
                  <a:pt x="2092" y="156"/>
                </a:cubicBezTo>
                <a:cubicBezTo>
                  <a:pt x="2092" y="127"/>
                  <a:pt x="2094" y="97"/>
                  <a:pt x="2092" y="68"/>
                </a:cubicBezTo>
                <a:cubicBezTo>
                  <a:pt x="2089" y="38"/>
                  <a:pt x="2098" y="16"/>
                  <a:pt x="2127" y="2"/>
                </a:cubicBezTo>
                <a:cubicBezTo>
                  <a:pt x="2146" y="15"/>
                  <a:pt x="2165" y="27"/>
                  <a:pt x="2161" y="58"/>
                </a:cubicBezTo>
                <a:cubicBezTo>
                  <a:pt x="2158" y="90"/>
                  <a:pt x="2161" y="123"/>
                  <a:pt x="2161" y="156"/>
                </a:cubicBezTo>
                <a:cubicBezTo>
                  <a:pt x="2190" y="156"/>
                  <a:pt x="2218" y="156"/>
                  <a:pt x="2249" y="156"/>
                </a:cubicBezTo>
                <a:cubicBezTo>
                  <a:pt x="2249" y="126"/>
                  <a:pt x="2251" y="94"/>
                  <a:pt x="2248" y="64"/>
                </a:cubicBezTo>
                <a:cubicBezTo>
                  <a:pt x="2245" y="33"/>
                  <a:pt x="2258" y="15"/>
                  <a:pt x="2282" y="2"/>
                </a:cubicBezTo>
                <a:cubicBezTo>
                  <a:pt x="2308" y="14"/>
                  <a:pt x="2320" y="33"/>
                  <a:pt x="2317" y="64"/>
                </a:cubicBezTo>
                <a:cubicBezTo>
                  <a:pt x="2314" y="94"/>
                  <a:pt x="2317" y="125"/>
                  <a:pt x="2317" y="156"/>
                </a:cubicBezTo>
                <a:cubicBezTo>
                  <a:pt x="2345" y="156"/>
                  <a:pt x="2371" y="156"/>
                  <a:pt x="2400" y="156"/>
                </a:cubicBezTo>
                <a:cubicBezTo>
                  <a:pt x="2400" y="123"/>
                  <a:pt x="2403" y="90"/>
                  <a:pt x="2400" y="57"/>
                </a:cubicBezTo>
                <a:cubicBezTo>
                  <a:pt x="2397" y="30"/>
                  <a:pt x="2412" y="18"/>
                  <a:pt x="2430" y="5"/>
                </a:cubicBezTo>
                <a:cubicBezTo>
                  <a:pt x="2433" y="3"/>
                  <a:pt x="2438" y="2"/>
                  <a:pt x="2441" y="3"/>
                </a:cubicBezTo>
                <a:cubicBezTo>
                  <a:pt x="2459" y="10"/>
                  <a:pt x="2473" y="31"/>
                  <a:pt x="2473" y="51"/>
                </a:cubicBezTo>
                <a:cubicBezTo>
                  <a:pt x="2473" y="85"/>
                  <a:pt x="2473" y="120"/>
                  <a:pt x="2473" y="156"/>
                </a:cubicBezTo>
                <a:cubicBezTo>
                  <a:pt x="2500" y="156"/>
                  <a:pt x="2527" y="156"/>
                  <a:pt x="2557" y="156"/>
                </a:cubicBezTo>
                <a:cubicBezTo>
                  <a:pt x="2557" y="124"/>
                  <a:pt x="2560" y="93"/>
                  <a:pt x="2556" y="62"/>
                </a:cubicBezTo>
                <a:cubicBezTo>
                  <a:pt x="2552" y="32"/>
                  <a:pt x="2567" y="15"/>
                  <a:pt x="2590" y="2"/>
                </a:cubicBezTo>
                <a:cubicBezTo>
                  <a:pt x="2615" y="15"/>
                  <a:pt x="2628" y="32"/>
                  <a:pt x="2625" y="63"/>
                </a:cubicBezTo>
                <a:cubicBezTo>
                  <a:pt x="2622" y="94"/>
                  <a:pt x="2625" y="124"/>
                  <a:pt x="2625" y="156"/>
                </a:cubicBezTo>
                <a:cubicBezTo>
                  <a:pt x="2653" y="156"/>
                  <a:pt x="2681" y="156"/>
                  <a:pt x="2712" y="156"/>
                </a:cubicBezTo>
                <a:cubicBezTo>
                  <a:pt x="2712" y="136"/>
                  <a:pt x="2712" y="116"/>
                  <a:pt x="2712" y="96"/>
                </a:cubicBezTo>
                <a:cubicBezTo>
                  <a:pt x="2712" y="85"/>
                  <a:pt x="2714" y="74"/>
                  <a:pt x="2712" y="64"/>
                </a:cubicBezTo>
                <a:cubicBezTo>
                  <a:pt x="2707" y="33"/>
                  <a:pt x="2722" y="15"/>
                  <a:pt x="2747" y="1"/>
                </a:cubicBezTo>
                <a:cubicBezTo>
                  <a:pt x="2769" y="15"/>
                  <a:pt x="2785" y="31"/>
                  <a:pt x="2781" y="61"/>
                </a:cubicBezTo>
                <a:cubicBezTo>
                  <a:pt x="2778" y="92"/>
                  <a:pt x="2781" y="124"/>
                  <a:pt x="2781" y="156"/>
                </a:cubicBezTo>
                <a:cubicBezTo>
                  <a:pt x="2822" y="156"/>
                  <a:pt x="2862" y="156"/>
                  <a:pt x="2904" y="156"/>
                </a:cubicBezTo>
                <a:cubicBezTo>
                  <a:pt x="2904" y="127"/>
                  <a:pt x="2904" y="97"/>
                  <a:pt x="2904" y="67"/>
                </a:cubicBezTo>
                <a:cubicBezTo>
                  <a:pt x="2904" y="27"/>
                  <a:pt x="2904" y="27"/>
                  <a:pt x="2938" y="1"/>
                </a:cubicBezTo>
                <a:cubicBezTo>
                  <a:pt x="2958" y="14"/>
                  <a:pt x="2976" y="27"/>
                  <a:pt x="2973" y="58"/>
                </a:cubicBezTo>
                <a:cubicBezTo>
                  <a:pt x="2970" y="90"/>
                  <a:pt x="2973" y="123"/>
                  <a:pt x="2973" y="156"/>
                </a:cubicBezTo>
                <a:cubicBezTo>
                  <a:pt x="3002" y="156"/>
                  <a:pt x="3030" y="156"/>
                  <a:pt x="3060" y="156"/>
                </a:cubicBezTo>
                <a:cubicBezTo>
                  <a:pt x="3060" y="124"/>
                  <a:pt x="3063" y="92"/>
                  <a:pt x="3060" y="61"/>
                </a:cubicBezTo>
                <a:cubicBezTo>
                  <a:pt x="3057" y="31"/>
                  <a:pt x="3071" y="14"/>
                  <a:pt x="3095" y="1"/>
                </a:cubicBezTo>
                <a:cubicBezTo>
                  <a:pt x="3119" y="15"/>
                  <a:pt x="3132" y="34"/>
                  <a:pt x="3129" y="64"/>
                </a:cubicBezTo>
                <a:cubicBezTo>
                  <a:pt x="3126" y="94"/>
                  <a:pt x="3129" y="125"/>
                  <a:pt x="3129" y="157"/>
                </a:cubicBezTo>
                <a:cubicBezTo>
                  <a:pt x="3158" y="157"/>
                  <a:pt x="3186" y="157"/>
                  <a:pt x="3216" y="157"/>
                </a:cubicBezTo>
                <a:cubicBezTo>
                  <a:pt x="3216" y="126"/>
                  <a:pt x="3219" y="95"/>
                  <a:pt x="3216" y="65"/>
                </a:cubicBezTo>
                <a:cubicBezTo>
                  <a:pt x="3212" y="35"/>
                  <a:pt x="3225" y="16"/>
                  <a:pt x="3250" y="1"/>
                </a:cubicBezTo>
                <a:cubicBezTo>
                  <a:pt x="3271" y="14"/>
                  <a:pt x="3288" y="28"/>
                  <a:pt x="3285" y="58"/>
                </a:cubicBezTo>
                <a:cubicBezTo>
                  <a:pt x="3282" y="90"/>
                  <a:pt x="3284" y="123"/>
                  <a:pt x="3284" y="157"/>
                </a:cubicBezTo>
                <a:cubicBezTo>
                  <a:pt x="3313" y="157"/>
                  <a:pt x="3339" y="157"/>
                  <a:pt x="3368" y="157"/>
                </a:cubicBezTo>
                <a:cubicBezTo>
                  <a:pt x="3368" y="126"/>
                  <a:pt x="3368" y="95"/>
                  <a:pt x="3368" y="65"/>
                </a:cubicBezTo>
                <a:cubicBezTo>
                  <a:pt x="3368" y="25"/>
                  <a:pt x="3368" y="25"/>
                  <a:pt x="3404" y="1"/>
                </a:cubicBezTo>
                <a:cubicBezTo>
                  <a:pt x="3427" y="15"/>
                  <a:pt x="3445" y="29"/>
                  <a:pt x="3441" y="61"/>
                </a:cubicBezTo>
                <a:cubicBezTo>
                  <a:pt x="3438" y="92"/>
                  <a:pt x="3441" y="123"/>
                  <a:pt x="3441" y="156"/>
                </a:cubicBezTo>
                <a:cubicBezTo>
                  <a:pt x="3468" y="156"/>
                  <a:pt x="3494" y="156"/>
                  <a:pt x="3524" y="156"/>
                </a:cubicBezTo>
                <a:cubicBezTo>
                  <a:pt x="3524" y="138"/>
                  <a:pt x="3524" y="119"/>
                  <a:pt x="3524" y="100"/>
                </a:cubicBezTo>
                <a:cubicBezTo>
                  <a:pt x="3524" y="87"/>
                  <a:pt x="3526" y="74"/>
                  <a:pt x="3524" y="62"/>
                </a:cubicBezTo>
                <a:cubicBezTo>
                  <a:pt x="3519" y="31"/>
                  <a:pt x="3536" y="15"/>
                  <a:pt x="3558" y="1"/>
                </a:cubicBezTo>
                <a:cubicBezTo>
                  <a:pt x="3583" y="15"/>
                  <a:pt x="3596" y="33"/>
                  <a:pt x="3593" y="63"/>
                </a:cubicBezTo>
                <a:cubicBezTo>
                  <a:pt x="3590" y="94"/>
                  <a:pt x="3593" y="124"/>
                  <a:pt x="3593" y="157"/>
                </a:cubicBezTo>
                <a:cubicBezTo>
                  <a:pt x="3622" y="157"/>
                  <a:pt x="3650" y="157"/>
                  <a:pt x="3680" y="157"/>
                </a:cubicBezTo>
                <a:cubicBezTo>
                  <a:pt x="3680" y="125"/>
                  <a:pt x="3683" y="94"/>
                  <a:pt x="3680" y="63"/>
                </a:cubicBezTo>
                <a:cubicBezTo>
                  <a:pt x="3677" y="33"/>
                  <a:pt x="3690" y="14"/>
                  <a:pt x="3715" y="2"/>
                </a:cubicBezTo>
                <a:cubicBezTo>
                  <a:pt x="3738" y="15"/>
                  <a:pt x="3750" y="32"/>
                  <a:pt x="3749" y="62"/>
                </a:cubicBezTo>
                <a:cubicBezTo>
                  <a:pt x="3748" y="229"/>
                  <a:pt x="3749" y="395"/>
                  <a:pt x="3749" y="562"/>
                </a:cubicBezTo>
                <a:cubicBezTo>
                  <a:pt x="3749" y="569"/>
                  <a:pt x="3749" y="576"/>
                  <a:pt x="3749" y="585"/>
                </a:cubicBezTo>
                <a:cubicBezTo>
                  <a:pt x="3726" y="585"/>
                  <a:pt x="3705" y="585"/>
                  <a:pt x="3681" y="585"/>
                </a:cubicBezTo>
                <a:cubicBezTo>
                  <a:pt x="3681" y="545"/>
                  <a:pt x="3681" y="505"/>
                  <a:pt x="3681" y="463"/>
                </a:cubicBezTo>
                <a:cubicBezTo>
                  <a:pt x="3651" y="463"/>
                  <a:pt x="3624" y="463"/>
                  <a:pt x="3594" y="463"/>
                </a:cubicBezTo>
                <a:cubicBezTo>
                  <a:pt x="3594" y="503"/>
                  <a:pt x="3594" y="543"/>
                  <a:pt x="3594" y="585"/>
                </a:cubicBezTo>
                <a:cubicBezTo>
                  <a:pt x="3570" y="585"/>
                  <a:pt x="3548" y="585"/>
                  <a:pt x="3525" y="585"/>
                </a:cubicBezTo>
                <a:cubicBezTo>
                  <a:pt x="3525" y="544"/>
                  <a:pt x="3525" y="505"/>
                  <a:pt x="3525" y="463"/>
                </a:cubicBezTo>
                <a:cubicBezTo>
                  <a:pt x="3497" y="463"/>
                  <a:pt x="3470" y="463"/>
                  <a:pt x="3442" y="463"/>
                </a:cubicBezTo>
                <a:cubicBezTo>
                  <a:pt x="3442" y="503"/>
                  <a:pt x="3442" y="543"/>
                  <a:pt x="3442" y="584"/>
                </a:cubicBezTo>
                <a:cubicBezTo>
                  <a:pt x="3416" y="584"/>
                  <a:pt x="3393" y="584"/>
                  <a:pt x="3369" y="584"/>
                </a:cubicBezTo>
                <a:cubicBezTo>
                  <a:pt x="3369" y="544"/>
                  <a:pt x="3369" y="505"/>
                  <a:pt x="3369" y="463"/>
                </a:cubicBezTo>
                <a:cubicBezTo>
                  <a:pt x="3340" y="463"/>
                  <a:pt x="3314" y="463"/>
                  <a:pt x="3285" y="463"/>
                </a:cubicBezTo>
                <a:cubicBezTo>
                  <a:pt x="3285" y="503"/>
                  <a:pt x="3285" y="543"/>
                  <a:pt x="3285" y="584"/>
                </a:cubicBezTo>
                <a:cubicBezTo>
                  <a:pt x="3262" y="584"/>
                  <a:pt x="3240" y="584"/>
                  <a:pt x="3217" y="584"/>
                </a:cubicBezTo>
                <a:cubicBezTo>
                  <a:pt x="3217" y="545"/>
                  <a:pt x="3217" y="505"/>
                  <a:pt x="3217" y="464"/>
                </a:cubicBezTo>
                <a:cubicBezTo>
                  <a:pt x="3187" y="464"/>
                  <a:pt x="3160" y="464"/>
                  <a:pt x="3130" y="464"/>
                </a:cubicBezTo>
                <a:cubicBezTo>
                  <a:pt x="3130" y="503"/>
                  <a:pt x="3130" y="543"/>
                  <a:pt x="3130" y="585"/>
                </a:cubicBezTo>
                <a:cubicBezTo>
                  <a:pt x="3106" y="585"/>
                  <a:pt x="3084" y="585"/>
                  <a:pt x="3061" y="585"/>
                </a:cubicBezTo>
                <a:cubicBezTo>
                  <a:pt x="3061" y="544"/>
                  <a:pt x="3061" y="505"/>
                  <a:pt x="3061" y="463"/>
                </a:cubicBezTo>
                <a:close/>
                <a:moveTo>
                  <a:pt x="2782" y="223"/>
                </a:moveTo>
                <a:cubicBezTo>
                  <a:pt x="2782" y="282"/>
                  <a:pt x="2782" y="339"/>
                  <a:pt x="2782" y="396"/>
                </a:cubicBezTo>
                <a:cubicBezTo>
                  <a:pt x="2823" y="396"/>
                  <a:pt x="2862" y="396"/>
                  <a:pt x="2903" y="396"/>
                </a:cubicBezTo>
                <a:cubicBezTo>
                  <a:pt x="2903" y="337"/>
                  <a:pt x="2903" y="280"/>
                  <a:pt x="2903" y="223"/>
                </a:cubicBezTo>
                <a:cubicBezTo>
                  <a:pt x="2862" y="223"/>
                  <a:pt x="2823" y="223"/>
                  <a:pt x="2782" y="223"/>
                </a:cubicBezTo>
                <a:close/>
                <a:moveTo>
                  <a:pt x="1813" y="396"/>
                </a:moveTo>
                <a:cubicBezTo>
                  <a:pt x="1855" y="396"/>
                  <a:pt x="1895" y="396"/>
                  <a:pt x="1935" y="396"/>
                </a:cubicBezTo>
                <a:cubicBezTo>
                  <a:pt x="1935" y="338"/>
                  <a:pt x="1935" y="281"/>
                  <a:pt x="1935" y="224"/>
                </a:cubicBezTo>
                <a:cubicBezTo>
                  <a:pt x="1894" y="224"/>
                  <a:pt x="1854" y="224"/>
                  <a:pt x="1813" y="224"/>
                </a:cubicBezTo>
                <a:cubicBezTo>
                  <a:pt x="1813" y="282"/>
                  <a:pt x="1813" y="338"/>
                  <a:pt x="1813" y="396"/>
                </a:cubicBezTo>
                <a:close/>
                <a:moveTo>
                  <a:pt x="846" y="397"/>
                </a:moveTo>
                <a:cubicBezTo>
                  <a:pt x="881" y="397"/>
                  <a:pt x="916" y="396"/>
                  <a:pt x="950" y="398"/>
                </a:cubicBezTo>
                <a:cubicBezTo>
                  <a:pt x="966" y="398"/>
                  <a:pt x="969" y="392"/>
                  <a:pt x="969" y="378"/>
                </a:cubicBezTo>
                <a:cubicBezTo>
                  <a:pt x="968" y="337"/>
                  <a:pt x="968" y="295"/>
                  <a:pt x="968" y="254"/>
                </a:cubicBezTo>
                <a:cubicBezTo>
                  <a:pt x="968" y="244"/>
                  <a:pt x="968" y="233"/>
                  <a:pt x="968" y="223"/>
                </a:cubicBezTo>
                <a:cubicBezTo>
                  <a:pt x="925" y="223"/>
                  <a:pt x="886" y="223"/>
                  <a:pt x="846" y="223"/>
                </a:cubicBezTo>
                <a:cubicBezTo>
                  <a:pt x="846" y="281"/>
                  <a:pt x="846" y="338"/>
                  <a:pt x="846" y="397"/>
                </a:cubicBezTo>
                <a:close/>
                <a:moveTo>
                  <a:pt x="2712" y="223"/>
                </a:moveTo>
                <a:cubicBezTo>
                  <a:pt x="2682" y="223"/>
                  <a:pt x="2654" y="223"/>
                  <a:pt x="2626" y="223"/>
                </a:cubicBezTo>
                <a:cubicBezTo>
                  <a:pt x="2626" y="282"/>
                  <a:pt x="2626" y="339"/>
                  <a:pt x="2626" y="396"/>
                </a:cubicBezTo>
                <a:cubicBezTo>
                  <a:pt x="2656" y="396"/>
                  <a:pt x="2683" y="396"/>
                  <a:pt x="2712" y="396"/>
                </a:cubicBezTo>
                <a:cubicBezTo>
                  <a:pt x="2712" y="338"/>
                  <a:pt x="2712" y="281"/>
                  <a:pt x="2712" y="223"/>
                </a:cubicBezTo>
                <a:close/>
                <a:moveTo>
                  <a:pt x="1037" y="396"/>
                </a:moveTo>
                <a:cubicBezTo>
                  <a:pt x="1067" y="396"/>
                  <a:pt x="1095" y="396"/>
                  <a:pt x="1123" y="396"/>
                </a:cubicBezTo>
                <a:cubicBezTo>
                  <a:pt x="1123" y="337"/>
                  <a:pt x="1123" y="280"/>
                  <a:pt x="1123" y="223"/>
                </a:cubicBezTo>
                <a:cubicBezTo>
                  <a:pt x="1093" y="223"/>
                  <a:pt x="1066" y="223"/>
                  <a:pt x="1037" y="223"/>
                </a:cubicBezTo>
                <a:cubicBezTo>
                  <a:pt x="1037" y="281"/>
                  <a:pt x="1037" y="338"/>
                  <a:pt x="1037" y="396"/>
                </a:cubicBezTo>
                <a:close/>
                <a:moveTo>
                  <a:pt x="155" y="397"/>
                </a:moveTo>
                <a:cubicBezTo>
                  <a:pt x="155" y="338"/>
                  <a:pt x="155" y="280"/>
                  <a:pt x="155" y="223"/>
                </a:cubicBezTo>
                <a:cubicBezTo>
                  <a:pt x="126" y="223"/>
                  <a:pt x="98" y="223"/>
                  <a:pt x="70" y="223"/>
                </a:cubicBezTo>
                <a:cubicBezTo>
                  <a:pt x="70" y="281"/>
                  <a:pt x="70" y="338"/>
                  <a:pt x="70" y="397"/>
                </a:cubicBezTo>
                <a:cubicBezTo>
                  <a:pt x="99" y="397"/>
                  <a:pt x="126" y="397"/>
                  <a:pt x="155" y="397"/>
                </a:cubicBezTo>
                <a:close/>
                <a:moveTo>
                  <a:pt x="226" y="223"/>
                </a:moveTo>
                <a:cubicBezTo>
                  <a:pt x="226" y="282"/>
                  <a:pt x="226" y="339"/>
                  <a:pt x="226" y="396"/>
                </a:cubicBezTo>
                <a:cubicBezTo>
                  <a:pt x="256" y="396"/>
                  <a:pt x="283" y="396"/>
                  <a:pt x="312" y="396"/>
                </a:cubicBezTo>
                <a:cubicBezTo>
                  <a:pt x="312" y="338"/>
                  <a:pt x="312" y="281"/>
                  <a:pt x="312" y="223"/>
                </a:cubicBezTo>
                <a:cubicBezTo>
                  <a:pt x="283" y="223"/>
                  <a:pt x="255" y="223"/>
                  <a:pt x="226" y="223"/>
                </a:cubicBezTo>
                <a:close/>
                <a:moveTo>
                  <a:pt x="2974" y="222"/>
                </a:moveTo>
                <a:cubicBezTo>
                  <a:pt x="2974" y="281"/>
                  <a:pt x="2974" y="338"/>
                  <a:pt x="2974" y="396"/>
                </a:cubicBezTo>
                <a:cubicBezTo>
                  <a:pt x="3003" y="396"/>
                  <a:pt x="3031" y="396"/>
                  <a:pt x="3059" y="396"/>
                </a:cubicBezTo>
                <a:cubicBezTo>
                  <a:pt x="3059" y="337"/>
                  <a:pt x="3059" y="280"/>
                  <a:pt x="3059" y="222"/>
                </a:cubicBezTo>
                <a:cubicBezTo>
                  <a:pt x="3030" y="222"/>
                  <a:pt x="3003" y="222"/>
                  <a:pt x="2974" y="222"/>
                </a:cubicBezTo>
                <a:close/>
                <a:moveTo>
                  <a:pt x="775" y="223"/>
                </a:moveTo>
                <a:cubicBezTo>
                  <a:pt x="745" y="223"/>
                  <a:pt x="718" y="223"/>
                  <a:pt x="690" y="223"/>
                </a:cubicBezTo>
                <a:cubicBezTo>
                  <a:pt x="690" y="282"/>
                  <a:pt x="690" y="339"/>
                  <a:pt x="690" y="396"/>
                </a:cubicBezTo>
                <a:cubicBezTo>
                  <a:pt x="719" y="396"/>
                  <a:pt x="746" y="396"/>
                  <a:pt x="775" y="396"/>
                </a:cubicBezTo>
                <a:cubicBezTo>
                  <a:pt x="775" y="338"/>
                  <a:pt x="775" y="281"/>
                  <a:pt x="775" y="223"/>
                </a:cubicBezTo>
                <a:close/>
                <a:moveTo>
                  <a:pt x="1194" y="396"/>
                </a:moveTo>
                <a:cubicBezTo>
                  <a:pt x="1224" y="396"/>
                  <a:pt x="1251" y="396"/>
                  <a:pt x="1279" y="396"/>
                </a:cubicBezTo>
                <a:cubicBezTo>
                  <a:pt x="1279" y="338"/>
                  <a:pt x="1279" y="281"/>
                  <a:pt x="1279" y="223"/>
                </a:cubicBezTo>
                <a:cubicBezTo>
                  <a:pt x="1250" y="223"/>
                  <a:pt x="1222" y="223"/>
                  <a:pt x="1194" y="223"/>
                </a:cubicBezTo>
                <a:cubicBezTo>
                  <a:pt x="1194" y="282"/>
                  <a:pt x="1194" y="338"/>
                  <a:pt x="1194" y="396"/>
                </a:cubicBezTo>
                <a:close/>
                <a:moveTo>
                  <a:pt x="3215" y="397"/>
                </a:moveTo>
                <a:cubicBezTo>
                  <a:pt x="3215" y="338"/>
                  <a:pt x="3215" y="281"/>
                  <a:pt x="3215" y="223"/>
                </a:cubicBezTo>
                <a:cubicBezTo>
                  <a:pt x="3186" y="223"/>
                  <a:pt x="3158" y="223"/>
                  <a:pt x="3130" y="223"/>
                </a:cubicBezTo>
                <a:cubicBezTo>
                  <a:pt x="3130" y="282"/>
                  <a:pt x="3130" y="339"/>
                  <a:pt x="3130" y="397"/>
                </a:cubicBezTo>
                <a:cubicBezTo>
                  <a:pt x="3159" y="397"/>
                  <a:pt x="3186" y="397"/>
                  <a:pt x="3215" y="397"/>
                </a:cubicBezTo>
                <a:close/>
                <a:moveTo>
                  <a:pt x="1658" y="396"/>
                </a:moveTo>
                <a:cubicBezTo>
                  <a:pt x="1688" y="396"/>
                  <a:pt x="1715" y="396"/>
                  <a:pt x="1743" y="396"/>
                </a:cubicBezTo>
                <a:cubicBezTo>
                  <a:pt x="1743" y="338"/>
                  <a:pt x="1743" y="280"/>
                  <a:pt x="1743" y="223"/>
                </a:cubicBezTo>
                <a:cubicBezTo>
                  <a:pt x="1714" y="223"/>
                  <a:pt x="1686" y="223"/>
                  <a:pt x="1658" y="223"/>
                </a:cubicBezTo>
                <a:cubicBezTo>
                  <a:pt x="1658" y="281"/>
                  <a:pt x="1658" y="338"/>
                  <a:pt x="1658" y="396"/>
                </a:cubicBezTo>
                <a:close/>
                <a:moveTo>
                  <a:pt x="2006" y="222"/>
                </a:moveTo>
                <a:cubicBezTo>
                  <a:pt x="2006" y="281"/>
                  <a:pt x="2006" y="339"/>
                  <a:pt x="2006" y="396"/>
                </a:cubicBezTo>
                <a:cubicBezTo>
                  <a:pt x="2036" y="396"/>
                  <a:pt x="2064" y="396"/>
                  <a:pt x="2091" y="396"/>
                </a:cubicBezTo>
                <a:cubicBezTo>
                  <a:pt x="2091" y="337"/>
                  <a:pt x="2091" y="280"/>
                  <a:pt x="2091" y="222"/>
                </a:cubicBezTo>
                <a:cubicBezTo>
                  <a:pt x="2062" y="222"/>
                  <a:pt x="2035" y="222"/>
                  <a:pt x="2006" y="222"/>
                </a:cubicBezTo>
                <a:close/>
                <a:moveTo>
                  <a:pt x="2247" y="397"/>
                </a:moveTo>
                <a:cubicBezTo>
                  <a:pt x="2247" y="338"/>
                  <a:pt x="2247" y="280"/>
                  <a:pt x="2247" y="223"/>
                </a:cubicBezTo>
                <a:cubicBezTo>
                  <a:pt x="2218" y="223"/>
                  <a:pt x="2190" y="223"/>
                  <a:pt x="2162" y="223"/>
                </a:cubicBezTo>
                <a:cubicBezTo>
                  <a:pt x="2162" y="281"/>
                  <a:pt x="2162" y="339"/>
                  <a:pt x="2162" y="397"/>
                </a:cubicBezTo>
                <a:cubicBezTo>
                  <a:pt x="2191" y="397"/>
                  <a:pt x="2218" y="397"/>
                  <a:pt x="2247" y="397"/>
                </a:cubicBezTo>
                <a:close/>
                <a:moveTo>
                  <a:pt x="3594" y="396"/>
                </a:moveTo>
                <a:cubicBezTo>
                  <a:pt x="3624" y="396"/>
                  <a:pt x="3652" y="396"/>
                  <a:pt x="3679" y="396"/>
                </a:cubicBezTo>
                <a:cubicBezTo>
                  <a:pt x="3679" y="337"/>
                  <a:pt x="3679" y="280"/>
                  <a:pt x="3679" y="223"/>
                </a:cubicBezTo>
                <a:cubicBezTo>
                  <a:pt x="3650" y="223"/>
                  <a:pt x="3622" y="223"/>
                  <a:pt x="3594" y="223"/>
                </a:cubicBezTo>
                <a:cubicBezTo>
                  <a:pt x="3594" y="281"/>
                  <a:pt x="3594" y="338"/>
                  <a:pt x="3594" y="396"/>
                </a:cubicBezTo>
                <a:close/>
                <a:moveTo>
                  <a:pt x="2555" y="397"/>
                </a:moveTo>
                <a:cubicBezTo>
                  <a:pt x="2555" y="338"/>
                  <a:pt x="2555" y="280"/>
                  <a:pt x="2555" y="223"/>
                </a:cubicBezTo>
                <a:cubicBezTo>
                  <a:pt x="2527" y="223"/>
                  <a:pt x="2501" y="223"/>
                  <a:pt x="2474" y="223"/>
                </a:cubicBezTo>
                <a:cubicBezTo>
                  <a:pt x="2474" y="281"/>
                  <a:pt x="2474" y="339"/>
                  <a:pt x="2474" y="397"/>
                </a:cubicBezTo>
                <a:cubicBezTo>
                  <a:pt x="2501" y="397"/>
                  <a:pt x="2527" y="397"/>
                  <a:pt x="2555" y="397"/>
                </a:cubicBezTo>
                <a:close/>
                <a:moveTo>
                  <a:pt x="463" y="396"/>
                </a:moveTo>
                <a:cubicBezTo>
                  <a:pt x="463" y="338"/>
                  <a:pt x="463" y="280"/>
                  <a:pt x="463" y="223"/>
                </a:cubicBezTo>
                <a:cubicBezTo>
                  <a:pt x="435" y="223"/>
                  <a:pt x="409" y="223"/>
                  <a:pt x="382" y="223"/>
                </a:cubicBezTo>
                <a:cubicBezTo>
                  <a:pt x="382" y="282"/>
                  <a:pt x="382" y="339"/>
                  <a:pt x="382" y="396"/>
                </a:cubicBezTo>
                <a:cubicBezTo>
                  <a:pt x="409" y="396"/>
                  <a:pt x="435" y="396"/>
                  <a:pt x="463" y="396"/>
                </a:cubicBezTo>
                <a:close/>
                <a:moveTo>
                  <a:pt x="619" y="397"/>
                </a:moveTo>
                <a:cubicBezTo>
                  <a:pt x="619" y="337"/>
                  <a:pt x="619" y="280"/>
                  <a:pt x="619" y="223"/>
                </a:cubicBezTo>
                <a:cubicBezTo>
                  <a:pt x="591" y="223"/>
                  <a:pt x="565" y="223"/>
                  <a:pt x="538" y="223"/>
                </a:cubicBezTo>
                <a:cubicBezTo>
                  <a:pt x="538" y="281"/>
                  <a:pt x="538" y="339"/>
                  <a:pt x="538" y="397"/>
                </a:cubicBezTo>
                <a:cubicBezTo>
                  <a:pt x="566" y="397"/>
                  <a:pt x="591" y="397"/>
                  <a:pt x="619" y="397"/>
                </a:cubicBezTo>
                <a:close/>
                <a:moveTo>
                  <a:pt x="1350" y="223"/>
                </a:moveTo>
                <a:cubicBezTo>
                  <a:pt x="1350" y="282"/>
                  <a:pt x="1350" y="339"/>
                  <a:pt x="1350" y="396"/>
                </a:cubicBezTo>
                <a:cubicBezTo>
                  <a:pt x="1378" y="396"/>
                  <a:pt x="1405" y="396"/>
                  <a:pt x="1431" y="396"/>
                </a:cubicBezTo>
                <a:cubicBezTo>
                  <a:pt x="1431" y="337"/>
                  <a:pt x="1431" y="280"/>
                  <a:pt x="1431" y="223"/>
                </a:cubicBezTo>
                <a:cubicBezTo>
                  <a:pt x="1403" y="223"/>
                  <a:pt x="1377" y="223"/>
                  <a:pt x="1350" y="223"/>
                </a:cubicBezTo>
                <a:close/>
                <a:moveTo>
                  <a:pt x="1587" y="396"/>
                </a:moveTo>
                <a:cubicBezTo>
                  <a:pt x="1587" y="337"/>
                  <a:pt x="1587" y="280"/>
                  <a:pt x="1587" y="223"/>
                </a:cubicBezTo>
                <a:cubicBezTo>
                  <a:pt x="1559" y="223"/>
                  <a:pt x="1532" y="223"/>
                  <a:pt x="1506" y="223"/>
                </a:cubicBezTo>
                <a:cubicBezTo>
                  <a:pt x="1506" y="282"/>
                  <a:pt x="1506" y="338"/>
                  <a:pt x="1506" y="396"/>
                </a:cubicBezTo>
                <a:cubicBezTo>
                  <a:pt x="1533" y="396"/>
                  <a:pt x="1560" y="396"/>
                  <a:pt x="1587" y="396"/>
                </a:cubicBezTo>
                <a:close/>
                <a:moveTo>
                  <a:pt x="2399" y="396"/>
                </a:moveTo>
                <a:cubicBezTo>
                  <a:pt x="2399" y="338"/>
                  <a:pt x="2399" y="280"/>
                  <a:pt x="2399" y="223"/>
                </a:cubicBezTo>
                <a:cubicBezTo>
                  <a:pt x="2371" y="223"/>
                  <a:pt x="2345" y="223"/>
                  <a:pt x="2318" y="223"/>
                </a:cubicBezTo>
                <a:cubicBezTo>
                  <a:pt x="2318" y="281"/>
                  <a:pt x="2318" y="338"/>
                  <a:pt x="2318" y="396"/>
                </a:cubicBezTo>
                <a:cubicBezTo>
                  <a:pt x="2346" y="396"/>
                  <a:pt x="2372" y="396"/>
                  <a:pt x="2399" y="396"/>
                </a:cubicBezTo>
                <a:close/>
                <a:moveTo>
                  <a:pt x="3442" y="223"/>
                </a:moveTo>
                <a:cubicBezTo>
                  <a:pt x="3442" y="282"/>
                  <a:pt x="3442" y="338"/>
                  <a:pt x="3442" y="396"/>
                </a:cubicBezTo>
                <a:cubicBezTo>
                  <a:pt x="3470" y="396"/>
                  <a:pt x="3496" y="396"/>
                  <a:pt x="3523" y="396"/>
                </a:cubicBezTo>
                <a:cubicBezTo>
                  <a:pt x="3523" y="337"/>
                  <a:pt x="3523" y="280"/>
                  <a:pt x="3523" y="223"/>
                </a:cubicBezTo>
                <a:cubicBezTo>
                  <a:pt x="3495" y="223"/>
                  <a:pt x="3469" y="223"/>
                  <a:pt x="3442" y="223"/>
                </a:cubicBezTo>
                <a:close/>
                <a:moveTo>
                  <a:pt x="3285" y="222"/>
                </a:moveTo>
                <a:cubicBezTo>
                  <a:pt x="3285" y="281"/>
                  <a:pt x="3285" y="338"/>
                  <a:pt x="3285" y="397"/>
                </a:cubicBezTo>
                <a:cubicBezTo>
                  <a:pt x="3309" y="397"/>
                  <a:pt x="3330" y="397"/>
                  <a:pt x="3352" y="398"/>
                </a:cubicBezTo>
                <a:cubicBezTo>
                  <a:pt x="3366" y="398"/>
                  <a:pt x="3369" y="393"/>
                  <a:pt x="3369" y="380"/>
                </a:cubicBezTo>
                <a:cubicBezTo>
                  <a:pt x="3368" y="341"/>
                  <a:pt x="3368" y="301"/>
                  <a:pt x="3368" y="262"/>
                </a:cubicBezTo>
                <a:cubicBezTo>
                  <a:pt x="3368" y="249"/>
                  <a:pt x="3368" y="236"/>
                  <a:pt x="3368" y="222"/>
                </a:cubicBezTo>
                <a:cubicBezTo>
                  <a:pt x="3339" y="222"/>
                  <a:pt x="3313" y="222"/>
                  <a:pt x="3285" y="222"/>
                </a:cubicBezTo>
                <a:close/>
              </a:path>
            </a:pathLst>
          </a:custGeom>
          <a:solidFill>
            <a:srgbClr val="7D4E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/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>
                <a:solidFill>
                  <a:schemeClr val="bg1"/>
                </a:solidFill>
              </a:rPr>
              <a:t>Simple Portfolio Designed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BC94D7E9-296F-4CE4-B79F-94531CDCF76C}"/>
              </a:ext>
            </a:extLst>
          </p:cNvPr>
          <p:cNvSpPr txBox="1"/>
          <p:nvPr/>
        </p:nvSpPr>
        <p:spPr>
          <a:xfrm>
            <a:off x="919574" y="649862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/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919573" y="1338401"/>
            <a:ext cx="46335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 b="1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b="1">
              <a:solidFill>
                <a:schemeClr val="bg1"/>
              </a:solidFill>
            </a:endParaRPr>
          </a:p>
          <a:p>
            <a:r>
              <a:rPr lang="en-US" altLang="ko-KR" sz="1200" b="1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2000" cy="861165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24D9CF-20DC-4910-BAE8-56F881F454AD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rgbClr val="CF92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2BEF0FC-D313-4521-95FC-3B40A46CD7DE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150D0B-6056-4492-9626-34E356CF83DC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812E49-F01E-4540-9F1A-420FEDBCB6C8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BE910B-D56D-4364-9DD4-CEC029572577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8074DA-FC94-46B9-9256-B7A90E6E38FE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351103-4901-4147-8FE0-01ECF73596FE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EDAC7-824E-4F6A-A312-2CA70639E73A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7948E3-6EF9-4B1C-BA8B-7D400ACC79F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D86A26-E1D5-4862-A345-E760039396D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05968-F3C3-415A-AB1F-BF1BDB3E8DF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22ABC3-85D4-40F6-99C5-D700D547D2E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3303C9-0F88-4B24-935C-52C2CF33564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3D9B79-E9BF-41DD-863A-880646A6DB9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DC0FE1-9D12-4C01-BF46-44B4623364B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9162A4-D827-46AD-AC15-A23BD15B3EA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FA3599D-477A-4E42-9268-341453038B30}"/>
              </a:ext>
            </a:extLst>
          </p:cNvPr>
          <p:cNvSpPr txBox="1"/>
          <p:nvPr/>
        </p:nvSpPr>
        <p:spPr>
          <a:xfrm>
            <a:off x="909993" y="1768422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2AAE38-6394-4F0F-8B93-2E8148D8D14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id="{05F389CB-FE3B-42AA-96FB-EF59E2873C6F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67BAFA61-C7D1-413F-A356-EFB9FFBB7A53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E1E1DF1-E0C6-4485-9CB5-135139A4DC2B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id="{BB1DC746-8BD3-4D36-8180-B4836CCD20A3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09BEB01-AADE-4AF2-AAA8-A3641FDE0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42" y="4653215"/>
            <a:ext cx="2409707" cy="220478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8691B89-697D-473B-9311-1D5F4CBF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972" y="3262912"/>
            <a:ext cx="5833860" cy="35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607071CC-2F50-4D01-97E8-E8049FC197A3}"/>
              </a:ext>
            </a:extLst>
          </p:cNvPr>
          <p:cNvSpPr/>
          <p:nvPr/>
        </p:nvSpPr>
        <p:spPr>
          <a:xfrm>
            <a:off x="7580803" y="0"/>
            <a:ext cx="4422958" cy="6886575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2350067"/>
            <a:ext cx="10779026" cy="1016320"/>
            <a:chOff x="-3475307" y="2023474"/>
            <a:chExt cx="14906937" cy="140552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4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tx2"/>
                </a:solidFill>
              </a:rPr>
              <a:t>Professional PPT Presentation</a:t>
            </a:r>
            <a:endParaRPr lang="ko-KR" altLang="en-US" sz="2800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solidFill>
                  <a:srgbClr val="ED7D31"/>
                </a:solidFill>
                <a:latin typeface="+mj-lt"/>
                <a:cs typeface="Arial" panose="020B0604020202020204" pitchFamily="34" charset="0"/>
              </a:rPr>
              <a:t>Awesome</a:t>
            </a:r>
            <a:r>
              <a:rPr lang="en-US" altLang="ko-KR" sz="4400" b="1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ko-KR" sz="4400" b="1">
                <a:solidFill>
                  <a:srgbClr val="538A2E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400" b="1">
                <a:solidFill>
                  <a:srgbClr val="538A2E"/>
                </a:solidFill>
                <a:latin typeface="+mj-lt"/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57A1C-09B6-4B9A-A24E-C3C636DB03E6}"/>
              </a:ext>
            </a:extLst>
          </p:cNvPr>
          <p:cNvSpPr txBox="1"/>
          <p:nvPr/>
        </p:nvSpPr>
        <p:spPr>
          <a:xfrm>
            <a:off x="2600311" y="5317267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2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2"/>
                </a:solidFill>
              </a:rPr>
              <a:t>Professional PPT Presentation</a:t>
            </a:r>
            <a:endParaRPr lang="ko-KR" altLang="en-US" sz="2800" dirty="0">
              <a:solidFill>
                <a:schemeClr val="tx2"/>
              </a:solidFill>
            </a:endParaRP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66C5560-5FA8-4F1A-81E0-E262B8BFA4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858" y="819239"/>
            <a:ext cx="4897924" cy="4897924"/>
          </a:xfr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EAE629F1-F738-9484-76DF-96DA9072D11B}"/>
              </a:ext>
            </a:extLst>
          </p:cNvPr>
          <p:cNvSpPr>
            <a:spLocks noEditPoints="1"/>
          </p:cNvSpPr>
          <p:nvPr/>
        </p:nvSpPr>
        <p:spPr bwMode="auto">
          <a:xfrm>
            <a:off x="19050" y="6187969"/>
            <a:ext cx="12192000" cy="698606"/>
          </a:xfrm>
          <a:custGeom>
            <a:avLst/>
            <a:gdLst>
              <a:gd name="T0" fmla="*/ 2781 w 3750"/>
              <a:gd name="T1" fmla="*/ 459 h 585"/>
              <a:gd name="T2" fmla="*/ 2557 w 3750"/>
              <a:gd name="T3" fmla="*/ 584 h 585"/>
              <a:gd name="T4" fmla="*/ 2317 w 3750"/>
              <a:gd name="T5" fmla="*/ 463 h 585"/>
              <a:gd name="T6" fmla="*/ 2093 w 3750"/>
              <a:gd name="T7" fmla="*/ 585 h 585"/>
              <a:gd name="T8" fmla="*/ 1813 w 3750"/>
              <a:gd name="T9" fmla="*/ 459 h 585"/>
              <a:gd name="T10" fmla="*/ 1589 w 3750"/>
              <a:gd name="T11" fmla="*/ 585 h 585"/>
              <a:gd name="T12" fmla="*/ 1349 w 3750"/>
              <a:gd name="T13" fmla="*/ 463 h 585"/>
              <a:gd name="T14" fmla="*/ 1125 w 3750"/>
              <a:gd name="T15" fmla="*/ 585 h 585"/>
              <a:gd name="T16" fmla="*/ 845 w 3750"/>
              <a:gd name="T17" fmla="*/ 459 h 585"/>
              <a:gd name="T18" fmla="*/ 621 w 3750"/>
              <a:gd name="T19" fmla="*/ 585 h 585"/>
              <a:gd name="T20" fmla="*/ 381 w 3750"/>
              <a:gd name="T21" fmla="*/ 464 h 585"/>
              <a:gd name="T22" fmla="*/ 157 w 3750"/>
              <a:gd name="T23" fmla="*/ 584 h 585"/>
              <a:gd name="T24" fmla="*/ 0 w 3750"/>
              <a:gd name="T25" fmla="*/ 67 h 585"/>
              <a:gd name="T26" fmla="*/ 190 w 3750"/>
              <a:gd name="T27" fmla="*/ 2 h 585"/>
              <a:gd name="T28" fmla="*/ 381 w 3750"/>
              <a:gd name="T29" fmla="*/ 61 h 585"/>
              <a:gd name="T30" fmla="*/ 537 w 3750"/>
              <a:gd name="T31" fmla="*/ 157 h 585"/>
              <a:gd name="T32" fmla="*/ 776 w 3750"/>
              <a:gd name="T33" fmla="*/ 157 h 585"/>
              <a:gd name="T34" fmla="*/ 968 w 3750"/>
              <a:gd name="T35" fmla="*/ 64 h 585"/>
              <a:gd name="T36" fmla="*/ 1159 w 3750"/>
              <a:gd name="T37" fmla="*/ 1 h 585"/>
              <a:gd name="T38" fmla="*/ 1315 w 3750"/>
              <a:gd name="T39" fmla="*/ 2 h 585"/>
              <a:gd name="T40" fmla="*/ 1505 w 3750"/>
              <a:gd name="T41" fmla="*/ 40 h 585"/>
              <a:gd name="T42" fmla="*/ 1657 w 3750"/>
              <a:gd name="T43" fmla="*/ 60 h 585"/>
              <a:gd name="T44" fmla="*/ 1813 w 3750"/>
              <a:gd name="T45" fmla="*/ 156 h 585"/>
              <a:gd name="T46" fmla="*/ 2092 w 3750"/>
              <a:gd name="T47" fmla="*/ 156 h 585"/>
              <a:gd name="T48" fmla="*/ 2248 w 3750"/>
              <a:gd name="T49" fmla="*/ 64 h 585"/>
              <a:gd name="T50" fmla="*/ 2430 w 3750"/>
              <a:gd name="T51" fmla="*/ 5 h 585"/>
              <a:gd name="T52" fmla="*/ 2590 w 3750"/>
              <a:gd name="T53" fmla="*/ 2 h 585"/>
              <a:gd name="T54" fmla="*/ 2747 w 3750"/>
              <a:gd name="T55" fmla="*/ 1 h 585"/>
              <a:gd name="T56" fmla="*/ 2973 w 3750"/>
              <a:gd name="T57" fmla="*/ 58 h 585"/>
              <a:gd name="T58" fmla="*/ 3129 w 3750"/>
              <a:gd name="T59" fmla="*/ 157 h 585"/>
              <a:gd name="T60" fmla="*/ 3368 w 3750"/>
              <a:gd name="T61" fmla="*/ 157 h 585"/>
              <a:gd name="T62" fmla="*/ 3524 w 3750"/>
              <a:gd name="T63" fmla="*/ 100 h 585"/>
              <a:gd name="T64" fmla="*/ 3680 w 3750"/>
              <a:gd name="T65" fmla="*/ 63 h 585"/>
              <a:gd name="T66" fmla="*/ 3681 w 3750"/>
              <a:gd name="T67" fmla="*/ 463 h 585"/>
              <a:gd name="T68" fmla="*/ 3442 w 3750"/>
              <a:gd name="T69" fmla="*/ 584 h 585"/>
              <a:gd name="T70" fmla="*/ 3217 w 3750"/>
              <a:gd name="T71" fmla="*/ 464 h 585"/>
              <a:gd name="T72" fmla="*/ 2782 w 3750"/>
              <a:gd name="T73" fmla="*/ 396 h 585"/>
              <a:gd name="T74" fmla="*/ 1935 w 3750"/>
              <a:gd name="T75" fmla="*/ 224 h 585"/>
              <a:gd name="T76" fmla="*/ 968 w 3750"/>
              <a:gd name="T77" fmla="*/ 254 h 585"/>
              <a:gd name="T78" fmla="*/ 2626 w 3750"/>
              <a:gd name="T79" fmla="*/ 396 h 585"/>
              <a:gd name="T80" fmla="*/ 1037 w 3750"/>
              <a:gd name="T81" fmla="*/ 223 h 585"/>
              <a:gd name="T82" fmla="*/ 155 w 3750"/>
              <a:gd name="T83" fmla="*/ 397 h 585"/>
              <a:gd name="T84" fmla="*/ 2974 w 3750"/>
              <a:gd name="T85" fmla="*/ 222 h 585"/>
              <a:gd name="T86" fmla="*/ 690 w 3750"/>
              <a:gd name="T87" fmla="*/ 223 h 585"/>
              <a:gd name="T88" fmla="*/ 1279 w 3750"/>
              <a:gd name="T89" fmla="*/ 223 h 585"/>
              <a:gd name="T90" fmla="*/ 3130 w 3750"/>
              <a:gd name="T91" fmla="*/ 397 h 585"/>
              <a:gd name="T92" fmla="*/ 1658 w 3750"/>
              <a:gd name="T93" fmla="*/ 396 h 585"/>
              <a:gd name="T94" fmla="*/ 2247 w 3750"/>
              <a:gd name="T95" fmla="*/ 397 h 585"/>
              <a:gd name="T96" fmla="*/ 3679 w 3750"/>
              <a:gd name="T97" fmla="*/ 396 h 585"/>
              <a:gd name="T98" fmla="*/ 2474 w 3750"/>
              <a:gd name="T99" fmla="*/ 223 h 585"/>
              <a:gd name="T100" fmla="*/ 382 w 3750"/>
              <a:gd name="T101" fmla="*/ 396 h 585"/>
              <a:gd name="T102" fmla="*/ 619 w 3750"/>
              <a:gd name="T103" fmla="*/ 397 h 585"/>
              <a:gd name="T104" fmla="*/ 1587 w 3750"/>
              <a:gd name="T105" fmla="*/ 396 h 585"/>
              <a:gd name="T106" fmla="*/ 2399 w 3750"/>
              <a:gd name="T107" fmla="*/ 223 h 585"/>
              <a:gd name="T108" fmla="*/ 3523 w 3750"/>
              <a:gd name="T109" fmla="*/ 396 h 585"/>
              <a:gd name="T110" fmla="*/ 3369 w 3750"/>
              <a:gd name="T111" fmla="*/ 38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49" h="585">
                <a:moveTo>
                  <a:pt x="3061" y="463"/>
                </a:moveTo>
                <a:cubicBezTo>
                  <a:pt x="3031" y="463"/>
                  <a:pt x="3003" y="463"/>
                  <a:pt x="2974" y="463"/>
                </a:cubicBezTo>
                <a:cubicBezTo>
                  <a:pt x="2974" y="503"/>
                  <a:pt x="2974" y="543"/>
                  <a:pt x="2974" y="585"/>
                </a:cubicBezTo>
                <a:cubicBezTo>
                  <a:pt x="2950" y="585"/>
                  <a:pt x="2928" y="585"/>
                  <a:pt x="2905" y="585"/>
                </a:cubicBezTo>
                <a:cubicBezTo>
                  <a:pt x="2905" y="543"/>
                  <a:pt x="2905" y="502"/>
                  <a:pt x="2905" y="459"/>
                </a:cubicBezTo>
                <a:cubicBezTo>
                  <a:pt x="2863" y="459"/>
                  <a:pt x="2823" y="459"/>
                  <a:pt x="2781" y="459"/>
                </a:cubicBezTo>
                <a:cubicBezTo>
                  <a:pt x="2781" y="501"/>
                  <a:pt x="2781" y="542"/>
                  <a:pt x="2781" y="584"/>
                </a:cubicBezTo>
                <a:cubicBezTo>
                  <a:pt x="2758" y="584"/>
                  <a:pt x="2736" y="584"/>
                  <a:pt x="2713" y="584"/>
                </a:cubicBezTo>
                <a:cubicBezTo>
                  <a:pt x="2713" y="545"/>
                  <a:pt x="2713" y="505"/>
                  <a:pt x="2713" y="464"/>
                </a:cubicBezTo>
                <a:cubicBezTo>
                  <a:pt x="2683" y="464"/>
                  <a:pt x="2655" y="464"/>
                  <a:pt x="2625" y="464"/>
                </a:cubicBezTo>
                <a:cubicBezTo>
                  <a:pt x="2625" y="503"/>
                  <a:pt x="2625" y="543"/>
                  <a:pt x="2625" y="584"/>
                </a:cubicBezTo>
                <a:cubicBezTo>
                  <a:pt x="2602" y="584"/>
                  <a:pt x="2580" y="584"/>
                  <a:pt x="2557" y="584"/>
                </a:cubicBezTo>
                <a:cubicBezTo>
                  <a:pt x="2557" y="544"/>
                  <a:pt x="2557" y="505"/>
                  <a:pt x="2557" y="463"/>
                </a:cubicBezTo>
                <a:cubicBezTo>
                  <a:pt x="2529" y="463"/>
                  <a:pt x="2502" y="463"/>
                  <a:pt x="2473" y="463"/>
                </a:cubicBezTo>
                <a:cubicBezTo>
                  <a:pt x="2473" y="504"/>
                  <a:pt x="2473" y="543"/>
                  <a:pt x="2473" y="584"/>
                </a:cubicBezTo>
                <a:cubicBezTo>
                  <a:pt x="2449" y="584"/>
                  <a:pt x="2426" y="584"/>
                  <a:pt x="2401" y="584"/>
                </a:cubicBezTo>
                <a:cubicBezTo>
                  <a:pt x="2401" y="545"/>
                  <a:pt x="2401" y="505"/>
                  <a:pt x="2401" y="463"/>
                </a:cubicBezTo>
                <a:cubicBezTo>
                  <a:pt x="2373" y="463"/>
                  <a:pt x="2346" y="463"/>
                  <a:pt x="2317" y="463"/>
                </a:cubicBezTo>
                <a:cubicBezTo>
                  <a:pt x="2317" y="503"/>
                  <a:pt x="2317" y="543"/>
                  <a:pt x="2317" y="584"/>
                </a:cubicBezTo>
                <a:cubicBezTo>
                  <a:pt x="2294" y="584"/>
                  <a:pt x="2273" y="584"/>
                  <a:pt x="2249" y="584"/>
                </a:cubicBezTo>
                <a:cubicBezTo>
                  <a:pt x="2249" y="545"/>
                  <a:pt x="2249" y="505"/>
                  <a:pt x="2249" y="464"/>
                </a:cubicBezTo>
                <a:cubicBezTo>
                  <a:pt x="2219" y="464"/>
                  <a:pt x="2191" y="464"/>
                  <a:pt x="2161" y="464"/>
                </a:cubicBezTo>
                <a:cubicBezTo>
                  <a:pt x="2161" y="503"/>
                  <a:pt x="2161" y="544"/>
                  <a:pt x="2161" y="585"/>
                </a:cubicBezTo>
                <a:cubicBezTo>
                  <a:pt x="2138" y="585"/>
                  <a:pt x="2116" y="585"/>
                  <a:pt x="2093" y="585"/>
                </a:cubicBezTo>
                <a:cubicBezTo>
                  <a:pt x="2093" y="545"/>
                  <a:pt x="2093" y="505"/>
                  <a:pt x="2093" y="463"/>
                </a:cubicBezTo>
                <a:cubicBezTo>
                  <a:pt x="2063" y="463"/>
                  <a:pt x="2035" y="463"/>
                  <a:pt x="2005" y="463"/>
                </a:cubicBezTo>
                <a:cubicBezTo>
                  <a:pt x="2005" y="503"/>
                  <a:pt x="2005" y="544"/>
                  <a:pt x="2005" y="585"/>
                </a:cubicBezTo>
                <a:cubicBezTo>
                  <a:pt x="1982" y="585"/>
                  <a:pt x="1961" y="585"/>
                  <a:pt x="1937" y="585"/>
                </a:cubicBezTo>
                <a:cubicBezTo>
                  <a:pt x="1937" y="543"/>
                  <a:pt x="1937" y="502"/>
                  <a:pt x="1937" y="459"/>
                </a:cubicBezTo>
                <a:cubicBezTo>
                  <a:pt x="1895" y="459"/>
                  <a:pt x="1855" y="459"/>
                  <a:pt x="1813" y="459"/>
                </a:cubicBezTo>
                <a:cubicBezTo>
                  <a:pt x="1813" y="500"/>
                  <a:pt x="1813" y="542"/>
                  <a:pt x="1813" y="585"/>
                </a:cubicBezTo>
                <a:cubicBezTo>
                  <a:pt x="1790" y="585"/>
                  <a:pt x="1768" y="585"/>
                  <a:pt x="1745" y="585"/>
                </a:cubicBezTo>
                <a:cubicBezTo>
                  <a:pt x="1745" y="544"/>
                  <a:pt x="1745" y="504"/>
                  <a:pt x="1745" y="463"/>
                </a:cubicBezTo>
                <a:cubicBezTo>
                  <a:pt x="1716" y="463"/>
                  <a:pt x="1688" y="463"/>
                  <a:pt x="1658" y="463"/>
                </a:cubicBezTo>
                <a:cubicBezTo>
                  <a:pt x="1658" y="503"/>
                  <a:pt x="1658" y="543"/>
                  <a:pt x="1658" y="585"/>
                </a:cubicBezTo>
                <a:cubicBezTo>
                  <a:pt x="1634" y="585"/>
                  <a:pt x="1612" y="585"/>
                  <a:pt x="1589" y="585"/>
                </a:cubicBezTo>
                <a:cubicBezTo>
                  <a:pt x="1589" y="544"/>
                  <a:pt x="1589" y="505"/>
                  <a:pt x="1589" y="463"/>
                </a:cubicBezTo>
                <a:cubicBezTo>
                  <a:pt x="1561" y="463"/>
                  <a:pt x="1534" y="463"/>
                  <a:pt x="1506" y="463"/>
                </a:cubicBezTo>
                <a:cubicBezTo>
                  <a:pt x="1506" y="503"/>
                  <a:pt x="1506" y="543"/>
                  <a:pt x="1506" y="585"/>
                </a:cubicBezTo>
                <a:cubicBezTo>
                  <a:pt x="1481" y="585"/>
                  <a:pt x="1458" y="585"/>
                  <a:pt x="1433" y="585"/>
                </a:cubicBezTo>
                <a:cubicBezTo>
                  <a:pt x="1433" y="544"/>
                  <a:pt x="1433" y="504"/>
                  <a:pt x="1433" y="463"/>
                </a:cubicBezTo>
                <a:cubicBezTo>
                  <a:pt x="1405" y="463"/>
                  <a:pt x="1378" y="463"/>
                  <a:pt x="1349" y="463"/>
                </a:cubicBezTo>
                <a:cubicBezTo>
                  <a:pt x="1349" y="503"/>
                  <a:pt x="1349" y="543"/>
                  <a:pt x="1349" y="585"/>
                </a:cubicBezTo>
                <a:cubicBezTo>
                  <a:pt x="1326" y="585"/>
                  <a:pt x="1304" y="585"/>
                  <a:pt x="1281" y="585"/>
                </a:cubicBezTo>
                <a:cubicBezTo>
                  <a:pt x="1281" y="544"/>
                  <a:pt x="1281" y="504"/>
                  <a:pt x="1281" y="463"/>
                </a:cubicBezTo>
                <a:cubicBezTo>
                  <a:pt x="1251" y="463"/>
                  <a:pt x="1224" y="463"/>
                  <a:pt x="1194" y="463"/>
                </a:cubicBezTo>
                <a:cubicBezTo>
                  <a:pt x="1194" y="503"/>
                  <a:pt x="1194" y="543"/>
                  <a:pt x="1194" y="585"/>
                </a:cubicBezTo>
                <a:cubicBezTo>
                  <a:pt x="1170" y="585"/>
                  <a:pt x="1148" y="585"/>
                  <a:pt x="1125" y="585"/>
                </a:cubicBezTo>
                <a:cubicBezTo>
                  <a:pt x="1125" y="544"/>
                  <a:pt x="1125" y="505"/>
                  <a:pt x="1125" y="463"/>
                </a:cubicBezTo>
                <a:cubicBezTo>
                  <a:pt x="1095" y="463"/>
                  <a:pt x="1067" y="463"/>
                  <a:pt x="1037" y="463"/>
                </a:cubicBezTo>
                <a:cubicBezTo>
                  <a:pt x="1037" y="504"/>
                  <a:pt x="1037" y="543"/>
                  <a:pt x="1037" y="584"/>
                </a:cubicBezTo>
                <a:cubicBezTo>
                  <a:pt x="1014" y="584"/>
                  <a:pt x="992" y="584"/>
                  <a:pt x="969" y="584"/>
                </a:cubicBezTo>
                <a:cubicBezTo>
                  <a:pt x="969" y="543"/>
                  <a:pt x="969" y="502"/>
                  <a:pt x="969" y="459"/>
                </a:cubicBezTo>
                <a:cubicBezTo>
                  <a:pt x="927" y="459"/>
                  <a:pt x="887" y="459"/>
                  <a:pt x="845" y="459"/>
                </a:cubicBezTo>
                <a:cubicBezTo>
                  <a:pt x="845" y="500"/>
                  <a:pt x="845" y="541"/>
                  <a:pt x="845" y="584"/>
                </a:cubicBezTo>
                <a:cubicBezTo>
                  <a:pt x="822" y="584"/>
                  <a:pt x="800" y="584"/>
                  <a:pt x="777" y="584"/>
                </a:cubicBezTo>
                <a:cubicBezTo>
                  <a:pt x="777" y="545"/>
                  <a:pt x="777" y="505"/>
                  <a:pt x="777" y="464"/>
                </a:cubicBezTo>
                <a:cubicBezTo>
                  <a:pt x="747" y="464"/>
                  <a:pt x="720" y="464"/>
                  <a:pt x="690" y="464"/>
                </a:cubicBezTo>
                <a:cubicBezTo>
                  <a:pt x="690" y="503"/>
                  <a:pt x="690" y="543"/>
                  <a:pt x="690" y="585"/>
                </a:cubicBezTo>
                <a:cubicBezTo>
                  <a:pt x="666" y="585"/>
                  <a:pt x="644" y="585"/>
                  <a:pt x="621" y="585"/>
                </a:cubicBezTo>
                <a:cubicBezTo>
                  <a:pt x="621" y="544"/>
                  <a:pt x="621" y="505"/>
                  <a:pt x="621" y="463"/>
                </a:cubicBezTo>
                <a:cubicBezTo>
                  <a:pt x="593" y="463"/>
                  <a:pt x="566" y="463"/>
                  <a:pt x="537" y="463"/>
                </a:cubicBezTo>
                <a:cubicBezTo>
                  <a:pt x="537" y="504"/>
                  <a:pt x="537" y="543"/>
                  <a:pt x="537" y="584"/>
                </a:cubicBezTo>
                <a:cubicBezTo>
                  <a:pt x="513" y="584"/>
                  <a:pt x="490" y="584"/>
                  <a:pt x="465" y="584"/>
                </a:cubicBezTo>
                <a:cubicBezTo>
                  <a:pt x="465" y="545"/>
                  <a:pt x="465" y="505"/>
                  <a:pt x="465" y="464"/>
                </a:cubicBezTo>
                <a:cubicBezTo>
                  <a:pt x="437" y="464"/>
                  <a:pt x="410" y="464"/>
                  <a:pt x="381" y="464"/>
                </a:cubicBezTo>
                <a:cubicBezTo>
                  <a:pt x="381" y="504"/>
                  <a:pt x="381" y="543"/>
                  <a:pt x="381" y="584"/>
                </a:cubicBezTo>
                <a:cubicBezTo>
                  <a:pt x="358" y="584"/>
                  <a:pt x="336" y="584"/>
                  <a:pt x="313" y="584"/>
                </a:cubicBezTo>
                <a:cubicBezTo>
                  <a:pt x="313" y="544"/>
                  <a:pt x="313" y="505"/>
                  <a:pt x="313" y="463"/>
                </a:cubicBezTo>
                <a:cubicBezTo>
                  <a:pt x="283" y="463"/>
                  <a:pt x="255" y="463"/>
                  <a:pt x="225" y="463"/>
                </a:cubicBezTo>
                <a:cubicBezTo>
                  <a:pt x="225" y="503"/>
                  <a:pt x="225" y="543"/>
                  <a:pt x="225" y="584"/>
                </a:cubicBezTo>
                <a:cubicBezTo>
                  <a:pt x="202" y="584"/>
                  <a:pt x="180" y="584"/>
                  <a:pt x="157" y="584"/>
                </a:cubicBezTo>
                <a:cubicBezTo>
                  <a:pt x="157" y="545"/>
                  <a:pt x="157" y="505"/>
                  <a:pt x="157" y="464"/>
                </a:cubicBezTo>
                <a:cubicBezTo>
                  <a:pt x="127" y="464"/>
                  <a:pt x="99" y="464"/>
                  <a:pt x="69" y="464"/>
                </a:cubicBezTo>
                <a:cubicBezTo>
                  <a:pt x="69" y="503"/>
                  <a:pt x="69" y="543"/>
                  <a:pt x="69" y="584"/>
                </a:cubicBezTo>
                <a:cubicBezTo>
                  <a:pt x="46" y="584"/>
                  <a:pt x="25" y="584"/>
                  <a:pt x="1" y="584"/>
                </a:cubicBezTo>
                <a:cubicBezTo>
                  <a:pt x="1" y="576"/>
                  <a:pt x="1" y="569"/>
                  <a:pt x="1" y="561"/>
                </a:cubicBezTo>
                <a:cubicBezTo>
                  <a:pt x="1" y="396"/>
                  <a:pt x="1" y="232"/>
                  <a:pt x="0" y="67"/>
                </a:cubicBezTo>
                <a:cubicBezTo>
                  <a:pt x="0" y="37"/>
                  <a:pt x="6" y="15"/>
                  <a:pt x="36" y="2"/>
                </a:cubicBezTo>
                <a:cubicBezTo>
                  <a:pt x="56" y="14"/>
                  <a:pt x="72" y="28"/>
                  <a:pt x="69" y="59"/>
                </a:cubicBezTo>
                <a:cubicBezTo>
                  <a:pt x="66" y="90"/>
                  <a:pt x="69" y="122"/>
                  <a:pt x="69" y="156"/>
                </a:cubicBezTo>
                <a:cubicBezTo>
                  <a:pt x="98" y="156"/>
                  <a:pt x="126" y="156"/>
                  <a:pt x="157" y="156"/>
                </a:cubicBezTo>
                <a:cubicBezTo>
                  <a:pt x="157" y="125"/>
                  <a:pt x="160" y="93"/>
                  <a:pt x="156" y="63"/>
                </a:cubicBezTo>
                <a:cubicBezTo>
                  <a:pt x="153" y="32"/>
                  <a:pt x="167" y="16"/>
                  <a:pt x="190" y="2"/>
                </a:cubicBezTo>
                <a:cubicBezTo>
                  <a:pt x="213" y="14"/>
                  <a:pt x="228" y="30"/>
                  <a:pt x="225" y="61"/>
                </a:cubicBezTo>
                <a:cubicBezTo>
                  <a:pt x="222" y="92"/>
                  <a:pt x="225" y="123"/>
                  <a:pt x="225" y="156"/>
                </a:cubicBezTo>
                <a:cubicBezTo>
                  <a:pt x="254" y="156"/>
                  <a:pt x="282" y="156"/>
                  <a:pt x="313" y="156"/>
                </a:cubicBezTo>
                <a:cubicBezTo>
                  <a:pt x="313" y="125"/>
                  <a:pt x="315" y="95"/>
                  <a:pt x="312" y="65"/>
                </a:cubicBezTo>
                <a:cubicBezTo>
                  <a:pt x="309" y="35"/>
                  <a:pt x="321" y="15"/>
                  <a:pt x="347" y="1"/>
                </a:cubicBezTo>
                <a:cubicBezTo>
                  <a:pt x="368" y="15"/>
                  <a:pt x="385" y="30"/>
                  <a:pt x="381" y="61"/>
                </a:cubicBezTo>
                <a:cubicBezTo>
                  <a:pt x="378" y="92"/>
                  <a:pt x="381" y="123"/>
                  <a:pt x="381" y="156"/>
                </a:cubicBezTo>
                <a:cubicBezTo>
                  <a:pt x="409" y="156"/>
                  <a:pt x="435" y="156"/>
                  <a:pt x="464" y="156"/>
                </a:cubicBezTo>
                <a:cubicBezTo>
                  <a:pt x="464" y="126"/>
                  <a:pt x="467" y="96"/>
                  <a:pt x="464" y="66"/>
                </a:cubicBezTo>
                <a:cubicBezTo>
                  <a:pt x="460" y="34"/>
                  <a:pt x="474" y="15"/>
                  <a:pt x="501" y="2"/>
                </a:cubicBezTo>
                <a:cubicBezTo>
                  <a:pt x="526" y="15"/>
                  <a:pt x="540" y="32"/>
                  <a:pt x="537" y="64"/>
                </a:cubicBezTo>
                <a:cubicBezTo>
                  <a:pt x="534" y="94"/>
                  <a:pt x="537" y="125"/>
                  <a:pt x="537" y="157"/>
                </a:cubicBezTo>
                <a:cubicBezTo>
                  <a:pt x="565" y="157"/>
                  <a:pt x="591" y="157"/>
                  <a:pt x="621" y="157"/>
                </a:cubicBezTo>
                <a:cubicBezTo>
                  <a:pt x="621" y="126"/>
                  <a:pt x="623" y="95"/>
                  <a:pt x="620" y="65"/>
                </a:cubicBezTo>
                <a:cubicBezTo>
                  <a:pt x="617" y="35"/>
                  <a:pt x="628" y="15"/>
                  <a:pt x="655" y="2"/>
                </a:cubicBezTo>
                <a:cubicBezTo>
                  <a:pt x="676" y="15"/>
                  <a:pt x="693" y="29"/>
                  <a:pt x="690" y="60"/>
                </a:cubicBezTo>
                <a:cubicBezTo>
                  <a:pt x="686" y="92"/>
                  <a:pt x="689" y="124"/>
                  <a:pt x="689" y="157"/>
                </a:cubicBezTo>
                <a:cubicBezTo>
                  <a:pt x="719" y="157"/>
                  <a:pt x="746" y="157"/>
                  <a:pt x="776" y="157"/>
                </a:cubicBezTo>
                <a:cubicBezTo>
                  <a:pt x="776" y="125"/>
                  <a:pt x="779" y="95"/>
                  <a:pt x="776" y="65"/>
                </a:cubicBezTo>
                <a:cubicBezTo>
                  <a:pt x="772" y="34"/>
                  <a:pt x="785" y="16"/>
                  <a:pt x="810" y="2"/>
                </a:cubicBezTo>
                <a:cubicBezTo>
                  <a:pt x="833" y="14"/>
                  <a:pt x="848" y="30"/>
                  <a:pt x="845" y="60"/>
                </a:cubicBezTo>
                <a:cubicBezTo>
                  <a:pt x="842" y="91"/>
                  <a:pt x="845" y="123"/>
                  <a:pt x="845" y="156"/>
                </a:cubicBezTo>
                <a:cubicBezTo>
                  <a:pt x="886" y="156"/>
                  <a:pt x="926" y="156"/>
                  <a:pt x="968" y="156"/>
                </a:cubicBezTo>
                <a:cubicBezTo>
                  <a:pt x="968" y="125"/>
                  <a:pt x="971" y="94"/>
                  <a:pt x="968" y="64"/>
                </a:cubicBezTo>
                <a:cubicBezTo>
                  <a:pt x="964" y="34"/>
                  <a:pt x="977" y="16"/>
                  <a:pt x="1002" y="2"/>
                </a:cubicBezTo>
                <a:cubicBezTo>
                  <a:pt x="1025" y="14"/>
                  <a:pt x="1040" y="30"/>
                  <a:pt x="1037" y="61"/>
                </a:cubicBezTo>
                <a:cubicBezTo>
                  <a:pt x="1034" y="92"/>
                  <a:pt x="1037" y="123"/>
                  <a:pt x="1037" y="156"/>
                </a:cubicBezTo>
                <a:cubicBezTo>
                  <a:pt x="1066" y="156"/>
                  <a:pt x="1094" y="156"/>
                  <a:pt x="1125" y="156"/>
                </a:cubicBezTo>
                <a:cubicBezTo>
                  <a:pt x="1125" y="125"/>
                  <a:pt x="1127" y="93"/>
                  <a:pt x="1124" y="62"/>
                </a:cubicBezTo>
                <a:cubicBezTo>
                  <a:pt x="1121" y="32"/>
                  <a:pt x="1135" y="15"/>
                  <a:pt x="1159" y="1"/>
                </a:cubicBezTo>
                <a:cubicBezTo>
                  <a:pt x="1180" y="15"/>
                  <a:pt x="1197" y="30"/>
                  <a:pt x="1194" y="61"/>
                </a:cubicBezTo>
                <a:cubicBezTo>
                  <a:pt x="1190" y="92"/>
                  <a:pt x="1193" y="123"/>
                  <a:pt x="1193" y="156"/>
                </a:cubicBezTo>
                <a:cubicBezTo>
                  <a:pt x="1222" y="156"/>
                  <a:pt x="1249" y="156"/>
                  <a:pt x="1280" y="156"/>
                </a:cubicBezTo>
                <a:cubicBezTo>
                  <a:pt x="1280" y="139"/>
                  <a:pt x="1280" y="120"/>
                  <a:pt x="1280" y="102"/>
                </a:cubicBezTo>
                <a:cubicBezTo>
                  <a:pt x="1280" y="89"/>
                  <a:pt x="1282" y="76"/>
                  <a:pt x="1280" y="64"/>
                </a:cubicBezTo>
                <a:cubicBezTo>
                  <a:pt x="1275" y="33"/>
                  <a:pt x="1289" y="15"/>
                  <a:pt x="1315" y="2"/>
                </a:cubicBezTo>
                <a:cubicBezTo>
                  <a:pt x="1338" y="15"/>
                  <a:pt x="1352" y="31"/>
                  <a:pt x="1349" y="62"/>
                </a:cubicBezTo>
                <a:cubicBezTo>
                  <a:pt x="1346" y="93"/>
                  <a:pt x="1349" y="124"/>
                  <a:pt x="1349" y="157"/>
                </a:cubicBezTo>
                <a:cubicBezTo>
                  <a:pt x="1376" y="157"/>
                  <a:pt x="1403" y="157"/>
                  <a:pt x="1433" y="157"/>
                </a:cubicBezTo>
                <a:cubicBezTo>
                  <a:pt x="1433" y="118"/>
                  <a:pt x="1432" y="81"/>
                  <a:pt x="1433" y="44"/>
                </a:cubicBezTo>
                <a:cubicBezTo>
                  <a:pt x="1433" y="31"/>
                  <a:pt x="1455" y="4"/>
                  <a:pt x="1467" y="2"/>
                </a:cubicBezTo>
                <a:cubicBezTo>
                  <a:pt x="1476" y="0"/>
                  <a:pt x="1505" y="28"/>
                  <a:pt x="1505" y="40"/>
                </a:cubicBezTo>
                <a:cubicBezTo>
                  <a:pt x="1505" y="72"/>
                  <a:pt x="1505" y="104"/>
                  <a:pt x="1505" y="136"/>
                </a:cubicBezTo>
                <a:cubicBezTo>
                  <a:pt x="1505" y="142"/>
                  <a:pt x="1505" y="149"/>
                  <a:pt x="1505" y="157"/>
                </a:cubicBezTo>
                <a:cubicBezTo>
                  <a:pt x="1533" y="157"/>
                  <a:pt x="1559" y="157"/>
                  <a:pt x="1588" y="157"/>
                </a:cubicBezTo>
                <a:cubicBezTo>
                  <a:pt x="1588" y="126"/>
                  <a:pt x="1591" y="95"/>
                  <a:pt x="1588" y="65"/>
                </a:cubicBezTo>
                <a:cubicBezTo>
                  <a:pt x="1585" y="35"/>
                  <a:pt x="1596" y="15"/>
                  <a:pt x="1623" y="1"/>
                </a:cubicBezTo>
                <a:cubicBezTo>
                  <a:pt x="1644" y="15"/>
                  <a:pt x="1661" y="29"/>
                  <a:pt x="1657" y="60"/>
                </a:cubicBezTo>
                <a:cubicBezTo>
                  <a:pt x="1654" y="91"/>
                  <a:pt x="1657" y="124"/>
                  <a:pt x="1657" y="157"/>
                </a:cubicBezTo>
                <a:cubicBezTo>
                  <a:pt x="1686" y="157"/>
                  <a:pt x="1714" y="157"/>
                  <a:pt x="1745" y="157"/>
                </a:cubicBezTo>
                <a:cubicBezTo>
                  <a:pt x="1745" y="125"/>
                  <a:pt x="1747" y="93"/>
                  <a:pt x="1744" y="61"/>
                </a:cubicBezTo>
                <a:cubicBezTo>
                  <a:pt x="1741" y="31"/>
                  <a:pt x="1756" y="15"/>
                  <a:pt x="1779" y="1"/>
                </a:cubicBezTo>
                <a:cubicBezTo>
                  <a:pt x="1803" y="15"/>
                  <a:pt x="1816" y="32"/>
                  <a:pt x="1813" y="62"/>
                </a:cubicBezTo>
                <a:cubicBezTo>
                  <a:pt x="1810" y="93"/>
                  <a:pt x="1813" y="124"/>
                  <a:pt x="1813" y="156"/>
                </a:cubicBezTo>
                <a:cubicBezTo>
                  <a:pt x="1854" y="156"/>
                  <a:pt x="1894" y="156"/>
                  <a:pt x="1937" y="156"/>
                </a:cubicBezTo>
                <a:cubicBezTo>
                  <a:pt x="1937" y="124"/>
                  <a:pt x="1939" y="91"/>
                  <a:pt x="1936" y="59"/>
                </a:cubicBezTo>
                <a:cubicBezTo>
                  <a:pt x="1933" y="30"/>
                  <a:pt x="1948" y="15"/>
                  <a:pt x="1970" y="3"/>
                </a:cubicBezTo>
                <a:cubicBezTo>
                  <a:pt x="1993" y="16"/>
                  <a:pt x="2007" y="32"/>
                  <a:pt x="2004" y="61"/>
                </a:cubicBezTo>
                <a:cubicBezTo>
                  <a:pt x="2001" y="92"/>
                  <a:pt x="2004" y="124"/>
                  <a:pt x="2004" y="156"/>
                </a:cubicBezTo>
                <a:cubicBezTo>
                  <a:pt x="2034" y="156"/>
                  <a:pt x="2062" y="156"/>
                  <a:pt x="2092" y="156"/>
                </a:cubicBezTo>
                <a:cubicBezTo>
                  <a:pt x="2092" y="127"/>
                  <a:pt x="2094" y="97"/>
                  <a:pt x="2092" y="68"/>
                </a:cubicBezTo>
                <a:cubicBezTo>
                  <a:pt x="2089" y="38"/>
                  <a:pt x="2098" y="16"/>
                  <a:pt x="2127" y="2"/>
                </a:cubicBezTo>
                <a:cubicBezTo>
                  <a:pt x="2146" y="15"/>
                  <a:pt x="2165" y="27"/>
                  <a:pt x="2161" y="58"/>
                </a:cubicBezTo>
                <a:cubicBezTo>
                  <a:pt x="2158" y="90"/>
                  <a:pt x="2161" y="123"/>
                  <a:pt x="2161" y="156"/>
                </a:cubicBezTo>
                <a:cubicBezTo>
                  <a:pt x="2190" y="156"/>
                  <a:pt x="2218" y="156"/>
                  <a:pt x="2249" y="156"/>
                </a:cubicBezTo>
                <a:cubicBezTo>
                  <a:pt x="2249" y="126"/>
                  <a:pt x="2251" y="94"/>
                  <a:pt x="2248" y="64"/>
                </a:cubicBezTo>
                <a:cubicBezTo>
                  <a:pt x="2245" y="33"/>
                  <a:pt x="2258" y="15"/>
                  <a:pt x="2282" y="2"/>
                </a:cubicBezTo>
                <a:cubicBezTo>
                  <a:pt x="2308" y="14"/>
                  <a:pt x="2320" y="33"/>
                  <a:pt x="2317" y="64"/>
                </a:cubicBezTo>
                <a:cubicBezTo>
                  <a:pt x="2314" y="94"/>
                  <a:pt x="2317" y="125"/>
                  <a:pt x="2317" y="156"/>
                </a:cubicBezTo>
                <a:cubicBezTo>
                  <a:pt x="2345" y="156"/>
                  <a:pt x="2371" y="156"/>
                  <a:pt x="2400" y="156"/>
                </a:cubicBezTo>
                <a:cubicBezTo>
                  <a:pt x="2400" y="123"/>
                  <a:pt x="2403" y="90"/>
                  <a:pt x="2400" y="57"/>
                </a:cubicBezTo>
                <a:cubicBezTo>
                  <a:pt x="2397" y="30"/>
                  <a:pt x="2412" y="18"/>
                  <a:pt x="2430" y="5"/>
                </a:cubicBezTo>
                <a:cubicBezTo>
                  <a:pt x="2433" y="3"/>
                  <a:pt x="2438" y="2"/>
                  <a:pt x="2441" y="3"/>
                </a:cubicBezTo>
                <a:cubicBezTo>
                  <a:pt x="2459" y="10"/>
                  <a:pt x="2473" y="31"/>
                  <a:pt x="2473" y="51"/>
                </a:cubicBezTo>
                <a:cubicBezTo>
                  <a:pt x="2473" y="85"/>
                  <a:pt x="2473" y="120"/>
                  <a:pt x="2473" y="156"/>
                </a:cubicBezTo>
                <a:cubicBezTo>
                  <a:pt x="2500" y="156"/>
                  <a:pt x="2527" y="156"/>
                  <a:pt x="2557" y="156"/>
                </a:cubicBezTo>
                <a:cubicBezTo>
                  <a:pt x="2557" y="124"/>
                  <a:pt x="2560" y="93"/>
                  <a:pt x="2556" y="62"/>
                </a:cubicBezTo>
                <a:cubicBezTo>
                  <a:pt x="2552" y="32"/>
                  <a:pt x="2567" y="15"/>
                  <a:pt x="2590" y="2"/>
                </a:cubicBezTo>
                <a:cubicBezTo>
                  <a:pt x="2615" y="15"/>
                  <a:pt x="2628" y="32"/>
                  <a:pt x="2625" y="63"/>
                </a:cubicBezTo>
                <a:cubicBezTo>
                  <a:pt x="2622" y="94"/>
                  <a:pt x="2625" y="124"/>
                  <a:pt x="2625" y="156"/>
                </a:cubicBezTo>
                <a:cubicBezTo>
                  <a:pt x="2653" y="156"/>
                  <a:pt x="2681" y="156"/>
                  <a:pt x="2712" y="156"/>
                </a:cubicBezTo>
                <a:cubicBezTo>
                  <a:pt x="2712" y="136"/>
                  <a:pt x="2712" y="116"/>
                  <a:pt x="2712" y="96"/>
                </a:cubicBezTo>
                <a:cubicBezTo>
                  <a:pt x="2712" y="85"/>
                  <a:pt x="2714" y="74"/>
                  <a:pt x="2712" y="64"/>
                </a:cubicBezTo>
                <a:cubicBezTo>
                  <a:pt x="2707" y="33"/>
                  <a:pt x="2722" y="15"/>
                  <a:pt x="2747" y="1"/>
                </a:cubicBezTo>
                <a:cubicBezTo>
                  <a:pt x="2769" y="15"/>
                  <a:pt x="2785" y="31"/>
                  <a:pt x="2781" y="61"/>
                </a:cubicBezTo>
                <a:cubicBezTo>
                  <a:pt x="2778" y="92"/>
                  <a:pt x="2781" y="124"/>
                  <a:pt x="2781" y="156"/>
                </a:cubicBezTo>
                <a:cubicBezTo>
                  <a:pt x="2822" y="156"/>
                  <a:pt x="2862" y="156"/>
                  <a:pt x="2904" y="156"/>
                </a:cubicBezTo>
                <a:cubicBezTo>
                  <a:pt x="2904" y="127"/>
                  <a:pt x="2904" y="97"/>
                  <a:pt x="2904" y="67"/>
                </a:cubicBezTo>
                <a:cubicBezTo>
                  <a:pt x="2904" y="27"/>
                  <a:pt x="2904" y="27"/>
                  <a:pt x="2938" y="1"/>
                </a:cubicBezTo>
                <a:cubicBezTo>
                  <a:pt x="2958" y="14"/>
                  <a:pt x="2976" y="27"/>
                  <a:pt x="2973" y="58"/>
                </a:cubicBezTo>
                <a:cubicBezTo>
                  <a:pt x="2970" y="90"/>
                  <a:pt x="2973" y="123"/>
                  <a:pt x="2973" y="156"/>
                </a:cubicBezTo>
                <a:cubicBezTo>
                  <a:pt x="3002" y="156"/>
                  <a:pt x="3030" y="156"/>
                  <a:pt x="3060" y="156"/>
                </a:cubicBezTo>
                <a:cubicBezTo>
                  <a:pt x="3060" y="124"/>
                  <a:pt x="3063" y="92"/>
                  <a:pt x="3060" y="61"/>
                </a:cubicBezTo>
                <a:cubicBezTo>
                  <a:pt x="3057" y="31"/>
                  <a:pt x="3071" y="14"/>
                  <a:pt x="3095" y="1"/>
                </a:cubicBezTo>
                <a:cubicBezTo>
                  <a:pt x="3119" y="15"/>
                  <a:pt x="3132" y="34"/>
                  <a:pt x="3129" y="64"/>
                </a:cubicBezTo>
                <a:cubicBezTo>
                  <a:pt x="3126" y="94"/>
                  <a:pt x="3129" y="125"/>
                  <a:pt x="3129" y="157"/>
                </a:cubicBezTo>
                <a:cubicBezTo>
                  <a:pt x="3158" y="157"/>
                  <a:pt x="3186" y="157"/>
                  <a:pt x="3216" y="157"/>
                </a:cubicBezTo>
                <a:cubicBezTo>
                  <a:pt x="3216" y="126"/>
                  <a:pt x="3219" y="95"/>
                  <a:pt x="3216" y="65"/>
                </a:cubicBezTo>
                <a:cubicBezTo>
                  <a:pt x="3212" y="35"/>
                  <a:pt x="3225" y="16"/>
                  <a:pt x="3250" y="1"/>
                </a:cubicBezTo>
                <a:cubicBezTo>
                  <a:pt x="3271" y="14"/>
                  <a:pt x="3288" y="28"/>
                  <a:pt x="3285" y="58"/>
                </a:cubicBezTo>
                <a:cubicBezTo>
                  <a:pt x="3282" y="90"/>
                  <a:pt x="3284" y="123"/>
                  <a:pt x="3284" y="157"/>
                </a:cubicBezTo>
                <a:cubicBezTo>
                  <a:pt x="3313" y="157"/>
                  <a:pt x="3339" y="157"/>
                  <a:pt x="3368" y="157"/>
                </a:cubicBezTo>
                <a:cubicBezTo>
                  <a:pt x="3368" y="126"/>
                  <a:pt x="3368" y="95"/>
                  <a:pt x="3368" y="65"/>
                </a:cubicBezTo>
                <a:cubicBezTo>
                  <a:pt x="3368" y="25"/>
                  <a:pt x="3368" y="25"/>
                  <a:pt x="3404" y="1"/>
                </a:cubicBezTo>
                <a:cubicBezTo>
                  <a:pt x="3427" y="15"/>
                  <a:pt x="3445" y="29"/>
                  <a:pt x="3441" y="61"/>
                </a:cubicBezTo>
                <a:cubicBezTo>
                  <a:pt x="3438" y="92"/>
                  <a:pt x="3441" y="123"/>
                  <a:pt x="3441" y="156"/>
                </a:cubicBezTo>
                <a:cubicBezTo>
                  <a:pt x="3468" y="156"/>
                  <a:pt x="3494" y="156"/>
                  <a:pt x="3524" y="156"/>
                </a:cubicBezTo>
                <a:cubicBezTo>
                  <a:pt x="3524" y="138"/>
                  <a:pt x="3524" y="119"/>
                  <a:pt x="3524" y="100"/>
                </a:cubicBezTo>
                <a:cubicBezTo>
                  <a:pt x="3524" y="87"/>
                  <a:pt x="3526" y="74"/>
                  <a:pt x="3524" y="62"/>
                </a:cubicBezTo>
                <a:cubicBezTo>
                  <a:pt x="3519" y="31"/>
                  <a:pt x="3536" y="15"/>
                  <a:pt x="3558" y="1"/>
                </a:cubicBezTo>
                <a:cubicBezTo>
                  <a:pt x="3583" y="15"/>
                  <a:pt x="3596" y="33"/>
                  <a:pt x="3593" y="63"/>
                </a:cubicBezTo>
                <a:cubicBezTo>
                  <a:pt x="3590" y="94"/>
                  <a:pt x="3593" y="124"/>
                  <a:pt x="3593" y="157"/>
                </a:cubicBezTo>
                <a:cubicBezTo>
                  <a:pt x="3622" y="157"/>
                  <a:pt x="3650" y="157"/>
                  <a:pt x="3680" y="157"/>
                </a:cubicBezTo>
                <a:cubicBezTo>
                  <a:pt x="3680" y="125"/>
                  <a:pt x="3683" y="94"/>
                  <a:pt x="3680" y="63"/>
                </a:cubicBezTo>
                <a:cubicBezTo>
                  <a:pt x="3677" y="33"/>
                  <a:pt x="3690" y="14"/>
                  <a:pt x="3715" y="2"/>
                </a:cubicBezTo>
                <a:cubicBezTo>
                  <a:pt x="3738" y="15"/>
                  <a:pt x="3750" y="32"/>
                  <a:pt x="3749" y="62"/>
                </a:cubicBezTo>
                <a:cubicBezTo>
                  <a:pt x="3748" y="229"/>
                  <a:pt x="3749" y="395"/>
                  <a:pt x="3749" y="562"/>
                </a:cubicBezTo>
                <a:cubicBezTo>
                  <a:pt x="3749" y="569"/>
                  <a:pt x="3749" y="576"/>
                  <a:pt x="3749" y="585"/>
                </a:cubicBezTo>
                <a:cubicBezTo>
                  <a:pt x="3726" y="585"/>
                  <a:pt x="3705" y="585"/>
                  <a:pt x="3681" y="585"/>
                </a:cubicBezTo>
                <a:cubicBezTo>
                  <a:pt x="3681" y="545"/>
                  <a:pt x="3681" y="505"/>
                  <a:pt x="3681" y="463"/>
                </a:cubicBezTo>
                <a:cubicBezTo>
                  <a:pt x="3651" y="463"/>
                  <a:pt x="3624" y="463"/>
                  <a:pt x="3594" y="463"/>
                </a:cubicBezTo>
                <a:cubicBezTo>
                  <a:pt x="3594" y="503"/>
                  <a:pt x="3594" y="543"/>
                  <a:pt x="3594" y="585"/>
                </a:cubicBezTo>
                <a:cubicBezTo>
                  <a:pt x="3570" y="585"/>
                  <a:pt x="3548" y="585"/>
                  <a:pt x="3525" y="585"/>
                </a:cubicBezTo>
                <a:cubicBezTo>
                  <a:pt x="3525" y="544"/>
                  <a:pt x="3525" y="505"/>
                  <a:pt x="3525" y="463"/>
                </a:cubicBezTo>
                <a:cubicBezTo>
                  <a:pt x="3497" y="463"/>
                  <a:pt x="3470" y="463"/>
                  <a:pt x="3442" y="463"/>
                </a:cubicBezTo>
                <a:cubicBezTo>
                  <a:pt x="3442" y="503"/>
                  <a:pt x="3442" y="543"/>
                  <a:pt x="3442" y="584"/>
                </a:cubicBezTo>
                <a:cubicBezTo>
                  <a:pt x="3416" y="584"/>
                  <a:pt x="3393" y="584"/>
                  <a:pt x="3369" y="584"/>
                </a:cubicBezTo>
                <a:cubicBezTo>
                  <a:pt x="3369" y="544"/>
                  <a:pt x="3369" y="505"/>
                  <a:pt x="3369" y="463"/>
                </a:cubicBezTo>
                <a:cubicBezTo>
                  <a:pt x="3340" y="463"/>
                  <a:pt x="3314" y="463"/>
                  <a:pt x="3285" y="463"/>
                </a:cubicBezTo>
                <a:cubicBezTo>
                  <a:pt x="3285" y="503"/>
                  <a:pt x="3285" y="543"/>
                  <a:pt x="3285" y="584"/>
                </a:cubicBezTo>
                <a:cubicBezTo>
                  <a:pt x="3262" y="584"/>
                  <a:pt x="3240" y="584"/>
                  <a:pt x="3217" y="584"/>
                </a:cubicBezTo>
                <a:cubicBezTo>
                  <a:pt x="3217" y="545"/>
                  <a:pt x="3217" y="505"/>
                  <a:pt x="3217" y="464"/>
                </a:cubicBezTo>
                <a:cubicBezTo>
                  <a:pt x="3187" y="464"/>
                  <a:pt x="3160" y="464"/>
                  <a:pt x="3130" y="464"/>
                </a:cubicBezTo>
                <a:cubicBezTo>
                  <a:pt x="3130" y="503"/>
                  <a:pt x="3130" y="543"/>
                  <a:pt x="3130" y="585"/>
                </a:cubicBezTo>
                <a:cubicBezTo>
                  <a:pt x="3106" y="585"/>
                  <a:pt x="3084" y="585"/>
                  <a:pt x="3061" y="585"/>
                </a:cubicBezTo>
                <a:cubicBezTo>
                  <a:pt x="3061" y="544"/>
                  <a:pt x="3061" y="505"/>
                  <a:pt x="3061" y="463"/>
                </a:cubicBezTo>
                <a:close/>
                <a:moveTo>
                  <a:pt x="2782" y="223"/>
                </a:moveTo>
                <a:cubicBezTo>
                  <a:pt x="2782" y="282"/>
                  <a:pt x="2782" y="339"/>
                  <a:pt x="2782" y="396"/>
                </a:cubicBezTo>
                <a:cubicBezTo>
                  <a:pt x="2823" y="396"/>
                  <a:pt x="2862" y="396"/>
                  <a:pt x="2903" y="396"/>
                </a:cubicBezTo>
                <a:cubicBezTo>
                  <a:pt x="2903" y="337"/>
                  <a:pt x="2903" y="280"/>
                  <a:pt x="2903" y="223"/>
                </a:cubicBezTo>
                <a:cubicBezTo>
                  <a:pt x="2862" y="223"/>
                  <a:pt x="2823" y="223"/>
                  <a:pt x="2782" y="223"/>
                </a:cubicBezTo>
                <a:close/>
                <a:moveTo>
                  <a:pt x="1813" y="396"/>
                </a:moveTo>
                <a:cubicBezTo>
                  <a:pt x="1855" y="396"/>
                  <a:pt x="1895" y="396"/>
                  <a:pt x="1935" y="396"/>
                </a:cubicBezTo>
                <a:cubicBezTo>
                  <a:pt x="1935" y="338"/>
                  <a:pt x="1935" y="281"/>
                  <a:pt x="1935" y="224"/>
                </a:cubicBezTo>
                <a:cubicBezTo>
                  <a:pt x="1894" y="224"/>
                  <a:pt x="1854" y="224"/>
                  <a:pt x="1813" y="224"/>
                </a:cubicBezTo>
                <a:cubicBezTo>
                  <a:pt x="1813" y="282"/>
                  <a:pt x="1813" y="338"/>
                  <a:pt x="1813" y="396"/>
                </a:cubicBezTo>
                <a:close/>
                <a:moveTo>
                  <a:pt x="846" y="397"/>
                </a:moveTo>
                <a:cubicBezTo>
                  <a:pt x="881" y="397"/>
                  <a:pt x="916" y="396"/>
                  <a:pt x="950" y="398"/>
                </a:cubicBezTo>
                <a:cubicBezTo>
                  <a:pt x="966" y="398"/>
                  <a:pt x="969" y="392"/>
                  <a:pt x="969" y="378"/>
                </a:cubicBezTo>
                <a:cubicBezTo>
                  <a:pt x="968" y="337"/>
                  <a:pt x="968" y="295"/>
                  <a:pt x="968" y="254"/>
                </a:cubicBezTo>
                <a:cubicBezTo>
                  <a:pt x="968" y="244"/>
                  <a:pt x="968" y="233"/>
                  <a:pt x="968" y="223"/>
                </a:cubicBezTo>
                <a:cubicBezTo>
                  <a:pt x="925" y="223"/>
                  <a:pt x="886" y="223"/>
                  <a:pt x="846" y="223"/>
                </a:cubicBezTo>
                <a:cubicBezTo>
                  <a:pt x="846" y="281"/>
                  <a:pt x="846" y="338"/>
                  <a:pt x="846" y="397"/>
                </a:cubicBezTo>
                <a:close/>
                <a:moveTo>
                  <a:pt x="2712" y="223"/>
                </a:moveTo>
                <a:cubicBezTo>
                  <a:pt x="2682" y="223"/>
                  <a:pt x="2654" y="223"/>
                  <a:pt x="2626" y="223"/>
                </a:cubicBezTo>
                <a:cubicBezTo>
                  <a:pt x="2626" y="282"/>
                  <a:pt x="2626" y="339"/>
                  <a:pt x="2626" y="396"/>
                </a:cubicBezTo>
                <a:cubicBezTo>
                  <a:pt x="2656" y="396"/>
                  <a:pt x="2683" y="396"/>
                  <a:pt x="2712" y="396"/>
                </a:cubicBezTo>
                <a:cubicBezTo>
                  <a:pt x="2712" y="338"/>
                  <a:pt x="2712" y="281"/>
                  <a:pt x="2712" y="223"/>
                </a:cubicBezTo>
                <a:close/>
                <a:moveTo>
                  <a:pt x="1037" y="396"/>
                </a:moveTo>
                <a:cubicBezTo>
                  <a:pt x="1067" y="396"/>
                  <a:pt x="1095" y="396"/>
                  <a:pt x="1123" y="396"/>
                </a:cubicBezTo>
                <a:cubicBezTo>
                  <a:pt x="1123" y="337"/>
                  <a:pt x="1123" y="280"/>
                  <a:pt x="1123" y="223"/>
                </a:cubicBezTo>
                <a:cubicBezTo>
                  <a:pt x="1093" y="223"/>
                  <a:pt x="1066" y="223"/>
                  <a:pt x="1037" y="223"/>
                </a:cubicBezTo>
                <a:cubicBezTo>
                  <a:pt x="1037" y="281"/>
                  <a:pt x="1037" y="338"/>
                  <a:pt x="1037" y="396"/>
                </a:cubicBezTo>
                <a:close/>
                <a:moveTo>
                  <a:pt x="155" y="397"/>
                </a:moveTo>
                <a:cubicBezTo>
                  <a:pt x="155" y="338"/>
                  <a:pt x="155" y="280"/>
                  <a:pt x="155" y="223"/>
                </a:cubicBezTo>
                <a:cubicBezTo>
                  <a:pt x="126" y="223"/>
                  <a:pt x="98" y="223"/>
                  <a:pt x="70" y="223"/>
                </a:cubicBezTo>
                <a:cubicBezTo>
                  <a:pt x="70" y="281"/>
                  <a:pt x="70" y="338"/>
                  <a:pt x="70" y="397"/>
                </a:cubicBezTo>
                <a:cubicBezTo>
                  <a:pt x="99" y="397"/>
                  <a:pt x="126" y="397"/>
                  <a:pt x="155" y="397"/>
                </a:cubicBezTo>
                <a:close/>
                <a:moveTo>
                  <a:pt x="226" y="223"/>
                </a:moveTo>
                <a:cubicBezTo>
                  <a:pt x="226" y="282"/>
                  <a:pt x="226" y="339"/>
                  <a:pt x="226" y="396"/>
                </a:cubicBezTo>
                <a:cubicBezTo>
                  <a:pt x="256" y="396"/>
                  <a:pt x="283" y="396"/>
                  <a:pt x="312" y="396"/>
                </a:cubicBezTo>
                <a:cubicBezTo>
                  <a:pt x="312" y="338"/>
                  <a:pt x="312" y="281"/>
                  <a:pt x="312" y="223"/>
                </a:cubicBezTo>
                <a:cubicBezTo>
                  <a:pt x="283" y="223"/>
                  <a:pt x="255" y="223"/>
                  <a:pt x="226" y="223"/>
                </a:cubicBezTo>
                <a:close/>
                <a:moveTo>
                  <a:pt x="2974" y="222"/>
                </a:moveTo>
                <a:cubicBezTo>
                  <a:pt x="2974" y="281"/>
                  <a:pt x="2974" y="338"/>
                  <a:pt x="2974" y="396"/>
                </a:cubicBezTo>
                <a:cubicBezTo>
                  <a:pt x="3003" y="396"/>
                  <a:pt x="3031" y="396"/>
                  <a:pt x="3059" y="396"/>
                </a:cubicBezTo>
                <a:cubicBezTo>
                  <a:pt x="3059" y="337"/>
                  <a:pt x="3059" y="280"/>
                  <a:pt x="3059" y="222"/>
                </a:cubicBezTo>
                <a:cubicBezTo>
                  <a:pt x="3030" y="222"/>
                  <a:pt x="3003" y="222"/>
                  <a:pt x="2974" y="222"/>
                </a:cubicBezTo>
                <a:close/>
                <a:moveTo>
                  <a:pt x="775" y="223"/>
                </a:moveTo>
                <a:cubicBezTo>
                  <a:pt x="745" y="223"/>
                  <a:pt x="718" y="223"/>
                  <a:pt x="690" y="223"/>
                </a:cubicBezTo>
                <a:cubicBezTo>
                  <a:pt x="690" y="282"/>
                  <a:pt x="690" y="339"/>
                  <a:pt x="690" y="396"/>
                </a:cubicBezTo>
                <a:cubicBezTo>
                  <a:pt x="719" y="396"/>
                  <a:pt x="746" y="396"/>
                  <a:pt x="775" y="396"/>
                </a:cubicBezTo>
                <a:cubicBezTo>
                  <a:pt x="775" y="338"/>
                  <a:pt x="775" y="281"/>
                  <a:pt x="775" y="223"/>
                </a:cubicBezTo>
                <a:close/>
                <a:moveTo>
                  <a:pt x="1194" y="396"/>
                </a:moveTo>
                <a:cubicBezTo>
                  <a:pt x="1224" y="396"/>
                  <a:pt x="1251" y="396"/>
                  <a:pt x="1279" y="396"/>
                </a:cubicBezTo>
                <a:cubicBezTo>
                  <a:pt x="1279" y="338"/>
                  <a:pt x="1279" y="281"/>
                  <a:pt x="1279" y="223"/>
                </a:cubicBezTo>
                <a:cubicBezTo>
                  <a:pt x="1250" y="223"/>
                  <a:pt x="1222" y="223"/>
                  <a:pt x="1194" y="223"/>
                </a:cubicBezTo>
                <a:cubicBezTo>
                  <a:pt x="1194" y="282"/>
                  <a:pt x="1194" y="338"/>
                  <a:pt x="1194" y="396"/>
                </a:cubicBezTo>
                <a:close/>
                <a:moveTo>
                  <a:pt x="3215" y="397"/>
                </a:moveTo>
                <a:cubicBezTo>
                  <a:pt x="3215" y="338"/>
                  <a:pt x="3215" y="281"/>
                  <a:pt x="3215" y="223"/>
                </a:cubicBezTo>
                <a:cubicBezTo>
                  <a:pt x="3186" y="223"/>
                  <a:pt x="3158" y="223"/>
                  <a:pt x="3130" y="223"/>
                </a:cubicBezTo>
                <a:cubicBezTo>
                  <a:pt x="3130" y="282"/>
                  <a:pt x="3130" y="339"/>
                  <a:pt x="3130" y="397"/>
                </a:cubicBezTo>
                <a:cubicBezTo>
                  <a:pt x="3159" y="397"/>
                  <a:pt x="3186" y="397"/>
                  <a:pt x="3215" y="397"/>
                </a:cubicBezTo>
                <a:close/>
                <a:moveTo>
                  <a:pt x="1658" y="396"/>
                </a:moveTo>
                <a:cubicBezTo>
                  <a:pt x="1688" y="396"/>
                  <a:pt x="1715" y="396"/>
                  <a:pt x="1743" y="396"/>
                </a:cubicBezTo>
                <a:cubicBezTo>
                  <a:pt x="1743" y="338"/>
                  <a:pt x="1743" y="280"/>
                  <a:pt x="1743" y="223"/>
                </a:cubicBezTo>
                <a:cubicBezTo>
                  <a:pt x="1714" y="223"/>
                  <a:pt x="1686" y="223"/>
                  <a:pt x="1658" y="223"/>
                </a:cubicBezTo>
                <a:cubicBezTo>
                  <a:pt x="1658" y="281"/>
                  <a:pt x="1658" y="338"/>
                  <a:pt x="1658" y="396"/>
                </a:cubicBezTo>
                <a:close/>
                <a:moveTo>
                  <a:pt x="2006" y="222"/>
                </a:moveTo>
                <a:cubicBezTo>
                  <a:pt x="2006" y="281"/>
                  <a:pt x="2006" y="339"/>
                  <a:pt x="2006" y="396"/>
                </a:cubicBezTo>
                <a:cubicBezTo>
                  <a:pt x="2036" y="396"/>
                  <a:pt x="2064" y="396"/>
                  <a:pt x="2091" y="396"/>
                </a:cubicBezTo>
                <a:cubicBezTo>
                  <a:pt x="2091" y="337"/>
                  <a:pt x="2091" y="280"/>
                  <a:pt x="2091" y="222"/>
                </a:cubicBezTo>
                <a:cubicBezTo>
                  <a:pt x="2062" y="222"/>
                  <a:pt x="2035" y="222"/>
                  <a:pt x="2006" y="222"/>
                </a:cubicBezTo>
                <a:close/>
                <a:moveTo>
                  <a:pt x="2247" y="397"/>
                </a:moveTo>
                <a:cubicBezTo>
                  <a:pt x="2247" y="338"/>
                  <a:pt x="2247" y="280"/>
                  <a:pt x="2247" y="223"/>
                </a:cubicBezTo>
                <a:cubicBezTo>
                  <a:pt x="2218" y="223"/>
                  <a:pt x="2190" y="223"/>
                  <a:pt x="2162" y="223"/>
                </a:cubicBezTo>
                <a:cubicBezTo>
                  <a:pt x="2162" y="281"/>
                  <a:pt x="2162" y="339"/>
                  <a:pt x="2162" y="397"/>
                </a:cubicBezTo>
                <a:cubicBezTo>
                  <a:pt x="2191" y="397"/>
                  <a:pt x="2218" y="397"/>
                  <a:pt x="2247" y="397"/>
                </a:cubicBezTo>
                <a:close/>
                <a:moveTo>
                  <a:pt x="3594" y="396"/>
                </a:moveTo>
                <a:cubicBezTo>
                  <a:pt x="3624" y="396"/>
                  <a:pt x="3652" y="396"/>
                  <a:pt x="3679" y="396"/>
                </a:cubicBezTo>
                <a:cubicBezTo>
                  <a:pt x="3679" y="337"/>
                  <a:pt x="3679" y="280"/>
                  <a:pt x="3679" y="223"/>
                </a:cubicBezTo>
                <a:cubicBezTo>
                  <a:pt x="3650" y="223"/>
                  <a:pt x="3622" y="223"/>
                  <a:pt x="3594" y="223"/>
                </a:cubicBezTo>
                <a:cubicBezTo>
                  <a:pt x="3594" y="281"/>
                  <a:pt x="3594" y="338"/>
                  <a:pt x="3594" y="396"/>
                </a:cubicBezTo>
                <a:close/>
                <a:moveTo>
                  <a:pt x="2555" y="397"/>
                </a:moveTo>
                <a:cubicBezTo>
                  <a:pt x="2555" y="338"/>
                  <a:pt x="2555" y="280"/>
                  <a:pt x="2555" y="223"/>
                </a:cubicBezTo>
                <a:cubicBezTo>
                  <a:pt x="2527" y="223"/>
                  <a:pt x="2501" y="223"/>
                  <a:pt x="2474" y="223"/>
                </a:cubicBezTo>
                <a:cubicBezTo>
                  <a:pt x="2474" y="281"/>
                  <a:pt x="2474" y="339"/>
                  <a:pt x="2474" y="397"/>
                </a:cubicBezTo>
                <a:cubicBezTo>
                  <a:pt x="2501" y="397"/>
                  <a:pt x="2527" y="397"/>
                  <a:pt x="2555" y="397"/>
                </a:cubicBezTo>
                <a:close/>
                <a:moveTo>
                  <a:pt x="463" y="396"/>
                </a:moveTo>
                <a:cubicBezTo>
                  <a:pt x="463" y="338"/>
                  <a:pt x="463" y="280"/>
                  <a:pt x="463" y="223"/>
                </a:cubicBezTo>
                <a:cubicBezTo>
                  <a:pt x="435" y="223"/>
                  <a:pt x="409" y="223"/>
                  <a:pt x="382" y="223"/>
                </a:cubicBezTo>
                <a:cubicBezTo>
                  <a:pt x="382" y="282"/>
                  <a:pt x="382" y="339"/>
                  <a:pt x="382" y="396"/>
                </a:cubicBezTo>
                <a:cubicBezTo>
                  <a:pt x="409" y="396"/>
                  <a:pt x="435" y="396"/>
                  <a:pt x="463" y="396"/>
                </a:cubicBezTo>
                <a:close/>
                <a:moveTo>
                  <a:pt x="619" y="397"/>
                </a:moveTo>
                <a:cubicBezTo>
                  <a:pt x="619" y="337"/>
                  <a:pt x="619" y="280"/>
                  <a:pt x="619" y="223"/>
                </a:cubicBezTo>
                <a:cubicBezTo>
                  <a:pt x="591" y="223"/>
                  <a:pt x="565" y="223"/>
                  <a:pt x="538" y="223"/>
                </a:cubicBezTo>
                <a:cubicBezTo>
                  <a:pt x="538" y="281"/>
                  <a:pt x="538" y="339"/>
                  <a:pt x="538" y="397"/>
                </a:cubicBezTo>
                <a:cubicBezTo>
                  <a:pt x="566" y="397"/>
                  <a:pt x="591" y="397"/>
                  <a:pt x="619" y="397"/>
                </a:cubicBezTo>
                <a:close/>
                <a:moveTo>
                  <a:pt x="1350" y="223"/>
                </a:moveTo>
                <a:cubicBezTo>
                  <a:pt x="1350" y="282"/>
                  <a:pt x="1350" y="339"/>
                  <a:pt x="1350" y="396"/>
                </a:cubicBezTo>
                <a:cubicBezTo>
                  <a:pt x="1378" y="396"/>
                  <a:pt x="1405" y="396"/>
                  <a:pt x="1431" y="396"/>
                </a:cubicBezTo>
                <a:cubicBezTo>
                  <a:pt x="1431" y="337"/>
                  <a:pt x="1431" y="280"/>
                  <a:pt x="1431" y="223"/>
                </a:cubicBezTo>
                <a:cubicBezTo>
                  <a:pt x="1403" y="223"/>
                  <a:pt x="1377" y="223"/>
                  <a:pt x="1350" y="223"/>
                </a:cubicBezTo>
                <a:close/>
                <a:moveTo>
                  <a:pt x="1587" y="396"/>
                </a:moveTo>
                <a:cubicBezTo>
                  <a:pt x="1587" y="337"/>
                  <a:pt x="1587" y="280"/>
                  <a:pt x="1587" y="223"/>
                </a:cubicBezTo>
                <a:cubicBezTo>
                  <a:pt x="1559" y="223"/>
                  <a:pt x="1532" y="223"/>
                  <a:pt x="1506" y="223"/>
                </a:cubicBezTo>
                <a:cubicBezTo>
                  <a:pt x="1506" y="282"/>
                  <a:pt x="1506" y="338"/>
                  <a:pt x="1506" y="396"/>
                </a:cubicBezTo>
                <a:cubicBezTo>
                  <a:pt x="1533" y="396"/>
                  <a:pt x="1560" y="396"/>
                  <a:pt x="1587" y="396"/>
                </a:cubicBezTo>
                <a:close/>
                <a:moveTo>
                  <a:pt x="2399" y="396"/>
                </a:moveTo>
                <a:cubicBezTo>
                  <a:pt x="2399" y="338"/>
                  <a:pt x="2399" y="280"/>
                  <a:pt x="2399" y="223"/>
                </a:cubicBezTo>
                <a:cubicBezTo>
                  <a:pt x="2371" y="223"/>
                  <a:pt x="2345" y="223"/>
                  <a:pt x="2318" y="223"/>
                </a:cubicBezTo>
                <a:cubicBezTo>
                  <a:pt x="2318" y="281"/>
                  <a:pt x="2318" y="338"/>
                  <a:pt x="2318" y="396"/>
                </a:cubicBezTo>
                <a:cubicBezTo>
                  <a:pt x="2346" y="396"/>
                  <a:pt x="2372" y="396"/>
                  <a:pt x="2399" y="396"/>
                </a:cubicBezTo>
                <a:close/>
                <a:moveTo>
                  <a:pt x="3442" y="223"/>
                </a:moveTo>
                <a:cubicBezTo>
                  <a:pt x="3442" y="282"/>
                  <a:pt x="3442" y="338"/>
                  <a:pt x="3442" y="396"/>
                </a:cubicBezTo>
                <a:cubicBezTo>
                  <a:pt x="3470" y="396"/>
                  <a:pt x="3496" y="396"/>
                  <a:pt x="3523" y="396"/>
                </a:cubicBezTo>
                <a:cubicBezTo>
                  <a:pt x="3523" y="337"/>
                  <a:pt x="3523" y="280"/>
                  <a:pt x="3523" y="223"/>
                </a:cubicBezTo>
                <a:cubicBezTo>
                  <a:pt x="3495" y="223"/>
                  <a:pt x="3469" y="223"/>
                  <a:pt x="3442" y="223"/>
                </a:cubicBezTo>
                <a:close/>
                <a:moveTo>
                  <a:pt x="3285" y="222"/>
                </a:moveTo>
                <a:cubicBezTo>
                  <a:pt x="3285" y="281"/>
                  <a:pt x="3285" y="338"/>
                  <a:pt x="3285" y="397"/>
                </a:cubicBezTo>
                <a:cubicBezTo>
                  <a:pt x="3309" y="397"/>
                  <a:pt x="3330" y="397"/>
                  <a:pt x="3352" y="398"/>
                </a:cubicBezTo>
                <a:cubicBezTo>
                  <a:pt x="3366" y="398"/>
                  <a:pt x="3369" y="393"/>
                  <a:pt x="3369" y="380"/>
                </a:cubicBezTo>
                <a:cubicBezTo>
                  <a:pt x="3368" y="341"/>
                  <a:pt x="3368" y="301"/>
                  <a:pt x="3368" y="262"/>
                </a:cubicBezTo>
                <a:cubicBezTo>
                  <a:pt x="3368" y="249"/>
                  <a:pt x="3368" y="236"/>
                  <a:pt x="3368" y="222"/>
                </a:cubicBezTo>
                <a:cubicBezTo>
                  <a:pt x="3339" y="222"/>
                  <a:pt x="3313" y="222"/>
                  <a:pt x="3285" y="222"/>
                </a:cubicBezTo>
                <a:close/>
              </a:path>
            </a:pathLst>
          </a:custGeom>
          <a:solidFill>
            <a:srgbClr val="7D4E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8EC2646E-59C4-4C97-A85A-B5416924920B}"/>
              </a:ext>
            </a:extLst>
          </p:cNvPr>
          <p:cNvSpPr/>
          <p:nvPr/>
        </p:nvSpPr>
        <p:spPr>
          <a:xfrm>
            <a:off x="-14842" y="3429000"/>
            <a:ext cx="4482933" cy="34290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854076" y="5174673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A741B6AB-981C-434E-93DA-84F0826A22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360903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3221748" y="828232"/>
            <a:ext cx="7926060" cy="147732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4800" b="1">
                <a:solidFill>
                  <a:srgbClr val="056768"/>
                </a:solidFill>
                <a:latin typeface="+mj-lt"/>
                <a:cs typeface="Arial" panose="020B0604020202020204" pitchFamily="34" charset="0"/>
              </a:rPr>
              <a:t>We Create Professional Presentation Designed</a:t>
            </a:r>
            <a:endParaRPr lang="ko-KR" altLang="en-US" sz="4800" b="1">
              <a:solidFill>
                <a:srgbClr val="056768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F04000-BE3F-4983-9EE0-4D4E706AD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9287"/>
            <a:ext cx="12192000" cy="2787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93FCC2-B165-4A20-BF07-D2A72C543D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842" y="2308869"/>
            <a:ext cx="4971947" cy="45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872C10-F714-478C-A069-B4ADEAD83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79" y="0"/>
            <a:ext cx="12228571" cy="6858000"/>
          </a:xfrm>
          <a:prstGeom prst="rect">
            <a:avLst/>
          </a:prstGeom>
        </p:spPr>
      </p:pic>
      <p:sp>
        <p:nvSpPr>
          <p:cNvPr id="6" name="Lágrima 5"/>
          <p:cNvSpPr/>
          <p:nvPr/>
        </p:nvSpPr>
        <p:spPr>
          <a:xfrm rot="10800000">
            <a:off x="-19878" y="2793076"/>
            <a:ext cx="4064924" cy="4064924"/>
          </a:xfrm>
          <a:prstGeom prst="teardrop">
            <a:avLst/>
          </a:prstGeom>
          <a:solidFill>
            <a:srgbClr val="ED7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Grupo 6"/>
          <p:cNvGrpSpPr/>
          <p:nvPr/>
        </p:nvGrpSpPr>
        <p:grpSpPr>
          <a:xfrm>
            <a:off x="-1932404" y="4393016"/>
            <a:ext cx="6819976" cy="1647990"/>
            <a:chOff x="-471876" y="3104543"/>
            <a:chExt cx="6819976" cy="1647990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EAB6518-19CD-4637-B0D8-F1C81470B1F1}"/>
                </a:ext>
              </a:extLst>
            </p:cNvPr>
            <p:cNvSpPr txBox="1"/>
            <p:nvPr/>
          </p:nvSpPr>
          <p:spPr>
            <a:xfrm>
              <a:off x="-471876" y="3104543"/>
              <a:ext cx="575004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Section Break</a:t>
              </a:r>
              <a:endParaRPr lang="ko-KR" altLang="en-US" sz="4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0FC04DB-01D0-4603-813F-7729159809E0}"/>
                </a:ext>
              </a:extLst>
            </p:cNvPr>
            <p:cNvSpPr txBox="1"/>
            <p:nvPr/>
          </p:nvSpPr>
          <p:spPr>
            <a:xfrm>
              <a:off x="598124" y="4085556"/>
              <a:ext cx="574997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anose="020B0604020202020204" pitchFamily="34" charset="0"/>
                </a:rPr>
                <a:t>Insert the Sub Tittle of </a:t>
              </a:r>
            </a:p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anose="020B0604020202020204" pitchFamily="34" charset="0"/>
                </a:rPr>
                <a:t>Your Presentation</a:t>
              </a:r>
              <a:endParaRPr lang="ko-KR" altLang="en-US" sz="1867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8428329" y="3278689"/>
            <a:ext cx="2988374" cy="2788640"/>
            <a:chOff x="2055336" y="1749317"/>
            <a:chExt cx="2988374" cy="2788640"/>
          </a:xfrm>
          <a:solidFill>
            <a:schemeClr val="bg1"/>
          </a:solidFill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자유형: 도형 14">
              <a:extLst>
                <a:ext uri="{FF2B5EF4-FFF2-40B4-BE49-F238E27FC236}">
                  <a16:creationId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3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  <p:sp>
          <p:nvSpPr>
            <p:cNvPr id="72" name="Freeform: Shape 6">
              <a:extLst>
                <a:ext uri="{FF2B5EF4-FFF2-40B4-BE49-F238E27FC236}">
                  <a16:creationId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</p:grpSp>
      <p:sp>
        <p:nvSpPr>
          <p:cNvPr id="73" name="TextBox 7">
            <a:extLst>
              <a:ext uri="{FF2B5EF4-FFF2-40B4-BE49-F238E27FC236}">
                <a16:creationId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787364" y="525991"/>
            <a:ext cx="555628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b="1" dirty="0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7990179" y="2112385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elogramo 11">
            <a:extLst>
              <a:ext uri="{FF2B5EF4-FFF2-40B4-BE49-F238E27FC236}">
                <a16:creationId xmlns:a16="http://schemas.microsoft.com/office/drawing/2014/main" id="{9D717C03-9A00-4C2B-8A5B-F8A2FB119171}"/>
              </a:ext>
            </a:extLst>
          </p:cNvPr>
          <p:cNvSpPr/>
          <p:nvPr/>
        </p:nvSpPr>
        <p:spPr>
          <a:xfrm>
            <a:off x="7181624" y="1"/>
            <a:ext cx="4407475" cy="685800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576" y="649741"/>
            <a:ext cx="6115439" cy="724247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763208" y="1711788"/>
            <a:ext cx="7151902" cy="1640651"/>
            <a:chOff x="3017859" y="4119991"/>
            <a:chExt cx="1263676" cy="16406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32059" y="4119991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rgbClr val="00B05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4621004" y="3911475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56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843297" y="3911475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1065590" y="3911475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6398711" y="3911475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56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073959" y="4772584"/>
            <a:ext cx="1342918" cy="923330"/>
            <a:chOff x="3017859" y="4283314"/>
            <a:chExt cx="187081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4273236" y="4730932"/>
            <a:ext cx="1342918" cy="923330"/>
            <a:chOff x="3017859" y="4283314"/>
            <a:chExt cx="1870812" cy="923330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2488437" y="4727692"/>
            <a:ext cx="1342918" cy="923330"/>
            <a:chOff x="3017859" y="4283314"/>
            <a:chExt cx="1870812" cy="923330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84336" y="4727692"/>
            <a:ext cx="1342918" cy="923330"/>
            <a:chOff x="3017859" y="4283314"/>
            <a:chExt cx="1870812" cy="923330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8" name="Freeform 7"/>
          <p:cNvSpPr/>
          <p:nvPr/>
        </p:nvSpPr>
        <p:spPr bwMode="auto">
          <a:xfrm>
            <a:off x="12409488" y="8337550"/>
            <a:ext cx="25400" cy="3016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288199" y="4128910"/>
            <a:ext cx="248196" cy="330703"/>
          </a:xfrm>
          <a:custGeom>
            <a:avLst/>
            <a:gdLst>
              <a:gd name="T0" fmla="*/ 0 w 155"/>
              <a:gd name="T1" fmla="*/ 112 h 205"/>
              <a:gd name="T2" fmla="*/ 58 w 155"/>
              <a:gd name="T3" fmla="*/ 10 h 205"/>
              <a:gd name="T4" fmla="*/ 92 w 155"/>
              <a:gd name="T5" fmla="*/ 8 h 205"/>
              <a:gd name="T6" fmla="*/ 152 w 155"/>
              <a:gd name="T7" fmla="*/ 129 h 205"/>
              <a:gd name="T8" fmla="*/ 71 w 155"/>
              <a:gd name="T9" fmla="*/ 202 h 205"/>
              <a:gd name="T10" fmla="*/ 0 w 155"/>
              <a:gd name="T11" fmla="*/ 112 h 205"/>
              <a:gd name="T12" fmla="*/ 7 w 155"/>
              <a:gd name="T13" fmla="*/ 114 h 205"/>
              <a:gd name="T14" fmla="*/ 15 w 155"/>
              <a:gd name="T15" fmla="*/ 124 h 205"/>
              <a:gd name="T16" fmla="*/ 21 w 155"/>
              <a:gd name="T17" fmla="*/ 115 h 205"/>
              <a:gd name="T18" fmla="*/ 33 w 155"/>
              <a:gd name="T19" fmla="*/ 72 h 205"/>
              <a:gd name="T20" fmla="*/ 33 w 155"/>
              <a:gd name="T21" fmla="*/ 61 h 205"/>
              <a:gd name="T22" fmla="*/ 23 w 155"/>
              <a:gd name="T23" fmla="*/ 67 h 205"/>
              <a:gd name="T24" fmla="*/ 7 w 155"/>
              <a:gd name="T25" fmla="*/ 114 h 205"/>
              <a:gd name="T26" fmla="*/ 57 w 155"/>
              <a:gd name="T27" fmla="*/ 26 h 205"/>
              <a:gd name="T28" fmla="*/ 33 w 155"/>
              <a:gd name="T29" fmla="*/ 53 h 205"/>
              <a:gd name="T30" fmla="*/ 37 w 155"/>
              <a:gd name="T31" fmla="*/ 57 h 205"/>
              <a:gd name="T32" fmla="*/ 43 w 155"/>
              <a:gd name="T33" fmla="*/ 55 h 205"/>
              <a:gd name="T34" fmla="*/ 60 w 155"/>
              <a:gd name="T35" fmla="*/ 35 h 205"/>
              <a:gd name="T36" fmla="*/ 60 w 155"/>
              <a:gd name="T37" fmla="*/ 29 h 205"/>
              <a:gd name="T38" fmla="*/ 57 w 155"/>
              <a:gd name="T39" fmla="*/ 2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205">
                <a:moveTo>
                  <a:pt x="0" y="112"/>
                </a:moveTo>
                <a:cubicBezTo>
                  <a:pt x="3" y="75"/>
                  <a:pt x="22" y="38"/>
                  <a:pt x="58" y="10"/>
                </a:cubicBezTo>
                <a:cubicBezTo>
                  <a:pt x="68" y="2"/>
                  <a:pt x="80" y="0"/>
                  <a:pt x="92" y="8"/>
                </a:cubicBezTo>
                <a:cubicBezTo>
                  <a:pt x="132" y="38"/>
                  <a:pt x="155" y="78"/>
                  <a:pt x="152" y="129"/>
                </a:cubicBezTo>
                <a:cubicBezTo>
                  <a:pt x="150" y="174"/>
                  <a:pt x="114" y="205"/>
                  <a:pt x="71" y="202"/>
                </a:cubicBezTo>
                <a:cubicBezTo>
                  <a:pt x="31" y="200"/>
                  <a:pt x="0" y="164"/>
                  <a:pt x="0" y="112"/>
                </a:cubicBezTo>
                <a:close/>
                <a:moveTo>
                  <a:pt x="7" y="114"/>
                </a:moveTo>
                <a:cubicBezTo>
                  <a:pt x="10" y="118"/>
                  <a:pt x="13" y="121"/>
                  <a:pt x="15" y="124"/>
                </a:cubicBezTo>
                <a:cubicBezTo>
                  <a:pt x="17" y="121"/>
                  <a:pt x="20" y="118"/>
                  <a:pt x="21" y="115"/>
                </a:cubicBezTo>
                <a:cubicBezTo>
                  <a:pt x="26" y="101"/>
                  <a:pt x="30" y="86"/>
                  <a:pt x="33" y="72"/>
                </a:cubicBezTo>
                <a:cubicBezTo>
                  <a:pt x="34" y="69"/>
                  <a:pt x="33" y="65"/>
                  <a:pt x="33" y="61"/>
                </a:cubicBezTo>
                <a:cubicBezTo>
                  <a:pt x="29" y="63"/>
                  <a:pt x="24" y="64"/>
                  <a:pt x="23" y="67"/>
                </a:cubicBezTo>
                <a:cubicBezTo>
                  <a:pt x="17" y="82"/>
                  <a:pt x="13" y="98"/>
                  <a:pt x="7" y="114"/>
                </a:cubicBezTo>
                <a:close/>
                <a:moveTo>
                  <a:pt x="57" y="26"/>
                </a:moveTo>
                <a:cubicBezTo>
                  <a:pt x="50" y="26"/>
                  <a:pt x="32" y="47"/>
                  <a:pt x="33" y="53"/>
                </a:cubicBezTo>
                <a:cubicBezTo>
                  <a:pt x="34" y="54"/>
                  <a:pt x="35" y="56"/>
                  <a:pt x="37" y="57"/>
                </a:cubicBezTo>
                <a:cubicBezTo>
                  <a:pt x="39" y="57"/>
                  <a:pt x="42" y="56"/>
                  <a:pt x="43" y="55"/>
                </a:cubicBezTo>
                <a:cubicBezTo>
                  <a:pt x="49" y="49"/>
                  <a:pt x="54" y="42"/>
                  <a:pt x="60" y="35"/>
                </a:cubicBezTo>
                <a:cubicBezTo>
                  <a:pt x="61" y="34"/>
                  <a:pt x="61" y="31"/>
                  <a:pt x="60" y="29"/>
                </a:cubicBezTo>
                <a:cubicBezTo>
                  <a:pt x="60" y="28"/>
                  <a:pt x="58" y="27"/>
                  <a:pt x="57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861699" y="4136576"/>
            <a:ext cx="248196" cy="288773"/>
          </a:xfrm>
          <a:custGeom>
            <a:avLst/>
            <a:gdLst>
              <a:gd name="T0" fmla="*/ 120 w 155"/>
              <a:gd name="T1" fmla="*/ 158 h 179"/>
              <a:gd name="T2" fmla="*/ 98 w 155"/>
              <a:gd name="T3" fmla="*/ 160 h 179"/>
              <a:gd name="T4" fmla="*/ 64 w 155"/>
              <a:gd name="T5" fmla="*/ 162 h 179"/>
              <a:gd name="T6" fmla="*/ 54 w 155"/>
              <a:gd name="T7" fmla="*/ 150 h 179"/>
              <a:gd name="T8" fmla="*/ 39 w 155"/>
              <a:gd name="T9" fmla="*/ 144 h 179"/>
              <a:gd name="T10" fmla="*/ 35 w 155"/>
              <a:gd name="T11" fmla="*/ 159 h 179"/>
              <a:gd name="T12" fmla="*/ 36 w 155"/>
              <a:gd name="T13" fmla="*/ 164 h 179"/>
              <a:gd name="T14" fmla="*/ 4 w 155"/>
              <a:gd name="T15" fmla="*/ 139 h 179"/>
              <a:gd name="T16" fmla="*/ 1 w 155"/>
              <a:gd name="T17" fmla="*/ 129 h 179"/>
              <a:gd name="T18" fmla="*/ 58 w 155"/>
              <a:gd name="T19" fmla="*/ 11 h 179"/>
              <a:gd name="T20" fmla="*/ 97 w 155"/>
              <a:gd name="T21" fmla="*/ 12 h 179"/>
              <a:gd name="T22" fmla="*/ 154 w 155"/>
              <a:gd name="T23" fmla="*/ 120 h 179"/>
              <a:gd name="T24" fmla="*/ 147 w 155"/>
              <a:gd name="T25" fmla="*/ 136 h 179"/>
              <a:gd name="T26" fmla="*/ 120 w 155"/>
              <a:gd name="T27" fmla="*/ 158 h 179"/>
              <a:gd name="T28" fmla="*/ 8 w 155"/>
              <a:gd name="T29" fmla="*/ 114 h 179"/>
              <a:gd name="T30" fmla="*/ 16 w 155"/>
              <a:gd name="T31" fmla="*/ 124 h 179"/>
              <a:gd name="T32" fmla="*/ 22 w 155"/>
              <a:gd name="T33" fmla="*/ 115 h 179"/>
              <a:gd name="T34" fmla="*/ 34 w 155"/>
              <a:gd name="T35" fmla="*/ 72 h 179"/>
              <a:gd name="T36" fmla="*/ 33 w 155"/>
              <a:gd name="T37" fmla="*/ 61 h 179"/>
              <a:gd name="T38" fmla="*/ 24 w 155"/>
              <a:gd name="T39" fmla="*/ 67 h 179"/>
              <a:gd name="T40" fmla="*/ 8 w 155"/>
              <a:gd name="T41" fmla="*/ 114 h 179"/>
              <a:gd name="T42" fmla="*/ 38 w 155"/>
              <a:gd name="T43" fmla="*/ 59 h 179"/>
              <a:gd name="T44" fmla="*/ 43 w 155"/>
              <a:gd name="T45" fmla="*/ 56 h 179"/>
              <a:gd name="T46" fmla="*/ 61 w 155"/>
              <a:gd name="T47" fmla="*/ 35 h 179"/>
              <a:gd name="T48" fmla="*/ 61 w 155"/>
              <a:gd name="T49" fmla="*/ 29 h 179"/>
              <a:gd name="T50" fmla="*/ 55 w 155"/>
              <a:gd name="T51" fmla="*/ 27 h 179"/>
              <a:gd name="T52" fmla="*/ 34 w 155"/>
              <a:gd name="T53" fmla="*/ 51 h 179"/>
              <a:gd name="T54" fmla="*/ 38 w 155"/>
              <a:gd name="T55" fmla="*/ 5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" h="179">
                <a:moveTo>
                  <a:pt x="120" y="158"/>
                </a:moveTo>
                <a:cubicBezTo>
                  <a:pt x="109" y="150"/>
                  <a:pt x="106" y="150"/>
                  <a:pt x="98" y="160"/>
                </a:cubicBezTo>
                <a:cubicBezTo>
                  <a:pt x="84" y="179"/>
                  <a:pt x="81" y="179"/>
                  <a:pt x="64" y="162"/>
                </a:cubicBezTo>
                <a:cubicBezTo>
                  <a:pt x="60" y="158"/>
                  <a:pt x="57" y="154"/>
                  <a:pt x="54" y="150"/>
                </a:cubicBezTo>
                <a:cubicBezTo>
                  <a:pt x="50" y="144"/>
                  <a:pt x="46" y="141"/>
                  <a:pt x="39" y="144"/>
                </a:cubicBezTo>
                <a:cubicBezTo>
                  <a:pt x="33" y="147"/>
                  <a:pt x="32" y="153"/>
                  <a:pt x="35" y="159"/>
                </a:cubicBezTo>
                <a:cubicBezTo>
                  <a:pt x="35" y="160"/>
                  <a:pt x="35" y="161"/>
                  <a:pt x="36" y="164"/>
                </a:cubicBezTo>
                <a:cubicBezTo>
                  <a:pt x="24" y="155"/>
                  <a:pt x="13" y="147"/>
                  <a:pt x="4" y="139"/>
                </a:cubicBezTo>
                <a:cubicBezTo>
                  <a:pt x="1" y="137"/>
                  <a:pt x="1" y="132"/>
                  <a:pt x="1" y="129"/>
                </a:cubicBezTo>
                <a:cubicBezTo>
                  <a:pt x="0" y="80"/>
                  <a:pt x="21" y="41"/>
                  <a:pt x="58" y="11"/>
                </a:cubicBezTo>
                <a:cubicBezTo>
                  <a:pt x="72" y="0"/>
                  <a:pt x="83" y="0"/>
                  <a:pt x="97" y="12"/>
                </a:cubicBezTo>
                <a:cubicBezTo>
                  <a:pt x="132" y="39"/>
                  <a:pt x="151" y="76"/>
                  <a:pt x="154" y="120"/>
                </a:cubicBezTo>
                <a:cubicBezTo>
                  <a:pt x="155" y="127"/>
                  <a:pt x="153" y="132"/>
                  <a:pt x="147" y="136"/>
                </a:cubicBezTo>
                <a:cubicBezTo>
                  <a:pt x="138" y="143"/>
                  <a:pt x="129" y="151"/>
                  <a:pt x="120" y="158"/>
                </a:cubicBezTo>
                <a:close/>
                <a:moveTo>
                  <a:pt x="8" y="114"/>
                </a:moveTo>
                <a:cubicBezTo>
                  <a:pt x="11" y="118"/>
                  <a:pt x="13" y="121"/>
                  <a:pt x="16" y="124"/>
                </a:cubicBezTo>
                <a:cubicBezTo>
                  <a:pt x="18" y="121"/>
                  <a:pt x="21" y="119"/>
                  <a:pt x="22" y="115"/>
                </a:cubicBezTo>
                <a:cubicBezTo>
                  <a:pt x="27" y="101"/>
                  <a:pt x="31" y="87"/>
                  <a:pt x="34" y="72"/>
                </a:cubicBezTo>
                <a:cubicBezTo>
                  <a:pt x="35" y="69"/>
                  <a:pt x="34" y="65"/>
                  <a:pt x="33" y="61"/>
                </a:cubicBezTo>
                <a:cubicBezTo>
                  <a:pt x="30" y="63"/>
                  <a:pt x="25" y="64"/>
                  <a:pt x="24" y="67"/>
                </a:cubicBezTo>
                <a:cubicBezTo>
                  <a:pt x="18" y="82"/>
                  <a:pt x="14" y="98"/>
                  <a:pt x="8" y="114"/>
                </a:cubicBezTo>
                <a:close/>
                <a:moveTo>
                  <a:pt x="38" y="59"/>
                </a:moveTo>
                <a:cubicBezTo>
                  <a:pt x="41" y="57"/>
                  <a:pt x="43" y="57"/>
                  <a:pt x="43" y="56"/>
                </a:cubicBezTo>
                <a:cubicBezTo>
                  <a:pt x="49" y="49"/>
                  <a:pt x="55" y="42"/>
                  <a:pt x="61" y="35"/>
                </a:cubicBezTo>
                <a:cubicBezTo>
                  <a:pt x="62" y="34"/>
                  <a:pt x="62" y="30"/>
                  <a:pt x="61" y="29"/>
                </a:cubicBezTo>
                <a:cubicBezTo>
                  <a:pt x="60" y="27"/>
                  <a:pt x="55" y="26"/>
                  <a:pt x="55" y="27"/>
                </a:cubicBezTo>
                <a:cubicBezTo>
                  <a:pt x="48" y="35"/>
                  <a:pt x="41" y="42"/>
                  <a:pt x="34" y="51"/>
                </a:cubicBezTo>
                <a:cubicBezTo>
                  <a:pt x="33" y="52"/>
                  <a:pt x="37" y="56"/>
                  <a:pt x="38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7"/>
          <p:cNvSpPr/>
          <p:nvPr/>
        </p:nvSpPr>
        <p:spPr bwMode="auto">
          <a:xfrm>
            <a:off x="6625998" y="4294288"/>
            <a:ext cx="270514" cy="219116"/>
          </a:xfrm>
          <a:custGeom>
            <a:avLst/>
            <a:gdLst>
              <a:gd name="T0" fmla="*/ 1 w 169"/>
              <a:gd name="T1" fmla="*/ 0 h 136"/>
              <a:gd name="T2" fmla="*/ 164 w 169"/>
              <a:gd name="T3" fmla="*/ 0 h 136"/>
              <a:gd name="T4" fmla="*/ 99 w 169"/>
              <a:gd name="T5" fmla="*/ 82 h 136"/>
              <a:gd name="T6" fmla="*/ 103 w 169"/>
              <a:gd name="T7" fmla="*/ 98 h 136"/>
              <a:gd name="T8" fmla="*/ 110 w 169"/>
              <a:gd name="T9" fmla="*/ 104 h 136"/>
              <a:gd name="T10" fmla="*/ 127 w 169"/>
              <a:gd name="T11" fmla="*/ 121 h 136"/>
              <a:gd name="T12" fmla="*/ 108 w 169"/>
              <a:gd name="T13" fmla="*/ 136 h 136"/>
              <a:gd name="T14" fmla="*/ 57 w 169"/>
              <a:gd name="T15" fmla="*/ 136 h 136"/>
              <a:gd name="T16" fmla="*/ 39 w 169"/>
              <a:gd name="T17" fmla="*/ 120 h 136"/>
              <a:gd name="T18" fmla="*/ 56 w 169"/>
              <a:gd name="T19" fmla="*/ 104 h 136"/>
              <a:gd name="T20" fmla="*/ 66 w 169"/>
              <a:gd name="T21" fmla="*/ 87 h 136"/>
              <a:gd name="T22" fmla="*/ 59 w 169"/>
              <a:gd name="T23" fmla="*/ 78 h 136"/>
              <a:gd name="T24" fmla="*/ 1 w 169"/>
              <a:gd name="T2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36">
                <a:moveTo>
                  <a:pt x="1" y="0"/>
                </a:moveTo>
                <a:cubicBezTo>
                  <a:pt x="56" y="0"/>
                  <a:pt x="110" y="0"/>
                  <a:pt x="164" y="0"/>
                </a:cubicBezTo>
                <a:cubicBezTo>
                  <a:pt x="169" y="32"/>
                  <a:pt x="146" y="61"/>
                  <a:pt x="99" y="82"/>
                </a:cubicBezTo>
                <a:cubicBezTo>
                  <a:pt x="100" y="87"/>
                  <a:pt x="101" y="93"/>
                  <a:pt x="103" y="98"/>
                </a:cubicBezTo>
                <a:cubicBezTo>
                  <a:pt x="104" y="101"/>
                  <a:pt x="107" y="104"/>
                  <a:pt x="110" y="104"/>
                </a:cubicBezTo>
                <a:cubicBezTo>
                  <a:pt x="121" y="106"/>
                  <a:pt x="127" y="112"/>
                  <a:pt x="127" y="121"/>
                </a:cubicBezTo>
                <a:cubicBezTo>
                  <a:pt x="126" y="130"/>
                  <a:pt x="119" y="136"/>
                  <a:pt x="108" y="136"/>
                </a:cubicBezTo>
                <a:cubicBezTo>
                  <a:pt x="91" y="136"/>
                  <a:pt x="74" y="136"/>
                  <a:pt x="57" y="136"/>
                </a:cubicBezTo>
                <a:cubicBezTo>
                  <a:pt x="46" y="136"/>
                  <a:pt x="39" y="129"/>
                  <a:pt x="39" y="120"/>
                </a:cubicBezTo>
                <a:cubicBezTo>
                  <a:pt x="39" y="111"/>
                  <a:pt x="45" y="105"/>
                  <a:pt x="56" y="104"/>
                </a:cubicBezTo>
                <a:cubicBezTo>
                  <a:pt x="67" y="103"/>
                  <a:pt x="63" y="93"/>
                  <a:pt x="66" y="87"/>
                </a:cubicBezTo>
                <a:cubicBezTo>
                  <a:pt x="68" y="81"/>
                  <a:pt x="64" y="80"/>
                  <a:pt x="59" y="78"/>
                </a:cubicBezTo>
                <a:cubicBezTo>
                  <a:pt x="24" y="67"/>
                  <a:pt x="0" y="35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6642229" y="4071791"/>
            <a:ext cx="240081" cy="206266"/>
          </a:xfrm>
          <a:custGeom>
            <a:avLst/>
            <a:gdLst>
              <a:gd name="T0" fmla="*/ 73 w 150"/>
              <a:gd name="T1" fmla="*/ 128 h 128"/>
              <a:gd name="T2" fmla="*/ 10 w 150"/>
              <a:gd name="T3" fmla="*/ 128 h 128"/>
              <a:gd name="T4" fmla="*/ 1 w 150"/>
              <a:gd name="T5" fmla="*/ 119 h 128"/>
              <a:gd name="T6" fmla="*/ 57 w 150"/>
              <a:gd name="T7" fmla="*/ 7 h 128"/>
              <a:gd name="T8" fmla="*/ 87 w 150"/>
              <a:gd name="T9" fmla="*/ 6 h 128"/>
              <a:gd name="T10" fmla="*/ 145 w 150"/>
              <a:gd name="T11" fmla="*/ 121 h 128"/>
              <a:gd name="T12" fmla="*/ 136 w 150"/>
              <a:gd name="T13" fmla="*/ 128 h 128"/>
              <a:gd name="T14" fmla="*/ 73 w 150"/>
              <a:gd name="T15" fmla="*/ 128 h 128"/>
              <a:gd name="T16" fmla="*/ 8 w 150"/>
              <a:gd name="T17" fmla="*/ 104 h 128"/>
              <a:gd name="T18" fmla="*/ 15 w 150"/>
              <a:gd name="T19" fmla="*/ 115 h 128"/>
              <a:gd name="T20" fmla="*/ 22 w 150"/>
              <a:gd name="T21" fmla="*/ 105 h 128"/>
              <a:gd name="T22" fmla="*/ 32 w 150"/>
              <a:gd name="T23" fmla="*/ 67 h 128"/>
              <a:gd name="T24" fmla="*/ 32 w 150"/>
              <a:gd name="T25" fmla="*/ 56 h 128"/>
              <a:gd name="T26" fmla="*/ 22 w 150"/>
              <a:gd name="T27" fmla="*/ 62 h 128"/>
              <a:gd name="T28" fmla="*/ 8 w 150"/>
              <a:gd name="T29" fmla="*/ 104 h 128"/>
              <a:gd name="T30" fmla="*/ 35 w 150"/>
              <a:gd name="T31" fmla="*/ 54 h 128"/>
              <a:gd name="T32" fmla="*/ 40 w 150"/>
              <a:gd name="T33" fmla="*/ 52 h 128"/>
              <a:gd name="T34" fmla="*/ 58 w 150"/>
              <a:gd name="T35" fmla="*/ 31 h 128"/>
              <a:gd name="T36" fmla="*/ 57 w 150"/>
              <a:gd name="T37" fmla="*/ 25 h 128"/>
              <a:gd name="T38" fmla="*/ 50 w 150"/>
              <a:gd name="T39" fmla="*/ 24 h 128"/>
              <a:gd name="T40" fmla="*/ 33 w 150"/>
              <a:gd name="T41" fmla="*/ 44 h 128"/>
              <a:gd name="T42" fmla="*/ 35 w 150"/>
              <a:gd name="T43" fmla="*/ 5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28">
                <a:moveTo>
                  <a:pt x="73" y="128"/>
                </a:moveTo>
                <a:cubicBezTo>
                  <a:pt x="52" y="128"/>
                  <a:pt x="31" y="128"/>
                  <a:pt x="10" y="128"/>
                </a:cubicBezTo>
                <a:cubicBezTo>
                  <a:pt x="3" y="128"/>
                  <a:pt x="1" y="126"/>
                  <a:pt x="1" y="119"/>
                </a:cubicBezTo>
                <a:cubicBezTo>
                  <a:pt x="0" y="72"/>
                  <a:pt x="20" y="36"/>
                  <a:pt x="57" y="7"/>
                </a:cubicBezTo>
                <a:cubicBezTo>
                  <a:pt x="66" y="0"/>
                  <a:pt x="77" y="0"/>
                  <a:pt x="87" y="6"/>
                </a:cubicBezTo>
                <a:cubicBezTo>
                  <a:pt x="120" y="25"/>
                  <a:pt x="150" y="84"/>
                  <a:pt x="145" y="121"/>
                </a:cubicBezTo>
                <a:cubicBezTo>
                  <a:pt x="144" y="128"/>
                  <a:pt x="141" y="128"/>
                  <a:pt x="136" y="128"/>
                </a:cubicBezTo>
                <a:cubicBezTo>
                  <a:pt x="115" y="128"/>
                  <a:pt x="94" y="128"/>
                  <a:pt x="73" y="128"/>
                </a:cubicBezTo>
                <a:close/>
                <a:moveTo>
                  <a:pt x="8" y="104"/>
                </a:moveTo>
                <a:cubicBezTo>
                  <a:pt x="10" y="109"/>
                  <a:pt x="12" y="114"/>
                  <a:pt x="15" y="115"/>
                </a:cubicBezTo>
                <a:cubicBezTo>
                  <a:pt x="23" y="117"/>
                  <a:pt x="21" y="109"/>
                  <a:pt x="22" y="105"/>
                </a:cubicBezTo>
                <a:cubicBezTo>
                  <a:pt x="25" y="92"/>
                  <a:pt x="29" y="80"/>
                  <a:pt x="32" y="67"/>
                </a:cubicBezTo>
                <a:cubicBezTo>
                  <a:pt x="33" y="64"/>
                  <a:pt x="32" y="60"/>
                  <a:pt x="32" y="56"/>
                </a:cubicBezTo>
                <a:cubicBezTo>
                  <a:pt x="29" y="58"/>
                  <a:pt x="24" y="59"/>
                  <a:pt x="22" y="62"/>
                </a:cubicBezTo>
                <a:cubicBezTo>
                  <a:pt x="17" y="75"/>
                  <a:pt x="13" y="89"/>
                  <a:pt x="8" y="104"/>
                </a:cubicBezTo>
                <a:close/>
                <a:moveTo>
                  <a:pt x="35" y="54"/>
                </a:moveTo>
                <a:cubicBezTo>
                  <a:pt x="38" y="53"/>
                  <a:pt x="39" y="53"/>
                  <a:pt x="40" y="52"/>
                </a:cubicBezTo>
                <a:cubicBezTo>
                  <a:pt x="46" y="45"/>
                  <a:pt x="53" y="38"/>
                  <a:pt x="58" y="31"/>
                </a:cubicBezTo>
                <a:cubicBezTo>
                  <a:pt x="59" y="29"/>
                  <a:pt x="58" y="25"/>
                  <a:pt x="57" y="25"/>
                </a:cubicBezTo>
                <a:cubicBezTo>
                  <a:pt x="55" y="24"/>
                  <a:pt x="51" y="23"/>
                  <a:pt x="50" y="24"/>
                </a:cubicBezTo>
                <a:cubicBezTo>
                  <a:pt x="44" y="31"/>
                  <a:pt x="38" y="37"/>
                  <a:pt x="33" y="44"/>
                </a:cubicBezTo>
                <a:cubicBezTo>
                  <a:pt x="32" y="46"/>
                  <a:pt x="34" y="50"/>
                  <a:pt x="35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/>
          <p:nvPr/>
        </p:nvSpPr>
        <p:spPr bwMode="auto">
          <a:xfrm>
            <a:off x="4802863" y="4349605"/>
            <a:ext cx="369251" cy="153516"/>
          </a:xfrm>
          <a:custGeom>
            <a:avLst/>
            <a:gdLst>
              <a:gd name="T0" fmla="*/ 13 w 231"/>
              <a:gd name="T1" fmla="*/ 33 h 95"/>
              <a:gd name="T2" fmla="*/ 35 w 231"/>
              <a:gd name="T3" fmla="*/ 43 h 95"/>
              <a:gd name="T4" fmla="*/ 13 w 231"/>
              <a:gd name="T5" fmla="*/ 4 h 95"/>
              <a:gd name="T6" fmla="*/ 14 w 231"/>
              <a:gd name="T7" fmla="*/ 3 h 95"/>
              <a:gd name="T8" fmla="*/ 52 w 231"/>
              <a:gd name="T9" fmla="*/ 45 h 95"/>
              <a:gd name="T10" fmla="*/ 55 w 231"/>
              <a:gd name="T11" fmla="*/ 43 h 95"/>
              <a:gd name="T12" fmla="*/ 48 w 231"/>
              <a:gd name="T13" fmla="*/ 32 h 95"/>
              <a:gd name="T14" fmla="*/ 39 w 231"/>
              <a:gd name="T15" fmla="*/ 22 h 95"/>
              <a:gd name="T16" fmla="*/ 98 w 231"/>
              <a:gd name="T17" fmla="*/ 58 h 95"/>
              <a:gd name="T18" fmla="*/ 100 w 231"/>
              <a:gd name="T19" fmla="*/ 56 h 95"/>
              <a:gd name="T20" fmla="*/ 85 w 231"/>
              <a:gd name="T21" fmla="*/ 31 h 95"/>
              <a:gd name="T22" fmla="*/ 86 w 231"/>
              <a:gd name="T23" fmla="*/ 31 h 95"/>
              <a:gd name="T24" fmla="*/ 109 w 231"/>
              <a:gd name="T25" fmla="*/ 50 h 95"/>
              <a:gd name="T26" fmla="*/ 134 w 231"/>
              <a:gd name="T27" fmla="*/ 46 h 95"/>
              <a:gd name="T28" fmla="*/ 142 w 231"/>
              <a:gd name="T29" fmla="*/ 37 h 95"/>
              <a:gd name="T30" fmla="*/ 138 w 231"/>
              <a:gd name="T31" fmla="*/ 49 h 95"/>
              <a:gd name="T32" fmla="*/ 185 w 231"/>
              <a:gd name="T33" fmla="*/ 19 h 95"/>
              <a:gd name="T34" fmla="*/ 158 w 231"/>
              <a:gd name="T35" fmla="*/ 47 h 95"/>
              <a:gd name="T36" fmla="*/ 189 w 231"/>
              <a:gd name="T37" fmla="*/ 27 h 95"/>
              <a:gd name="T38" fmla="*/ 219 w 231"/>
              <a:gd name="T39" fmla="*/ 2 h 95"/>
              <a:gd name="T40" fmla="*/ 217 w 231"/>
              <a:gd name="T41" fmla="*/ 0 h 95"/>
              <a:gd name="T42" fmla="*/ 194 w 231"/>
              <a:gd name="T43" fmla="*/ 34 h 95"/>
              <a:gd name="T44" fmla="*/ 214 w 231"/>
              <a:gd name="T45" fmla="*/ 28 h 95"/>
              <a:gd name="T46" fmla="*/ 215 w 231"/>
              <a:gd name="T47" fmla="*/ 32 h 95"/>
              <a:gd name="T48" fmla="*/ 168 w 231"/>
              <a:gd name="T49" fmla="*/ 59 h 95"/>
              <a:gd name="T50" fmla="*/ 231 w 231"/>
              <a:gd name="T51" fmla="*/ 26 h 95"/>
              <a:gd name="T52" fmla="*/ 200 w 231"/>
              <a:gd name="T53" fmla="*/ 55 h 95"/>
              <a:gd name="T54" fmla="*/ 218 w 231"/>
              <a:gd name="T55" fmla="*/ 51 h 95"/>
              <a:gd name="T56" fmla="*/ 218 w 231"/>
              <a:gd name="T57" fmla="*/ 53 h 95"/>
              <a:gd name="T58" fmla="*/ 171 w 231"/>
              <a:gd name="T59" fmla="*/ 72 h 95"/>
              <a:gd name="T60" fmla="*/ 171 w 231"/>
              <a:gd name="T61" fmla="*/ 74 h 95"/>
              <a:gd name="T62" fmla="*/ 199 w 231"/>
              <a:gd name="T63" fmla="*/ 74 h 95"/>
              <a:gd name="T64" fmla="*/ 25 w 231"/>
              <a:gd name="T65" fmla="*/ 71 h 95"/>
              <a:gd name="T66" fmla="*/ 40 w 231"/>
              <a:gd name="T67" fmla="*/ 71 h 95"/>
              <a:gd name="T68" fmla="*/ 41 w 231"/>
              <a:gd name="T69" fmla="*/ 70 h 95"/>
              <a:gd name="T70" fmla="*/ 5 w 231"/>
              <a:gd name="T71" fmla="*/ 56 h 95"/>
              <a:gd name="T72" fmla="*/ 6 w 231"/>
              <a:gd name="T73" fmla="*/ 54 h 95"/>
              <a:gd name="T74" fmla="*/ 22 w 231"/>
              <a:gd name="T75" fmla="*/ 58 h 95"/>
              <a:gd name="T76" fmla="*/ 0 w 231"/>
              <a:gd name="T77" fmla="*/ 33 h 95"/>
              <a:gd name="T78" fmla="*/ 54 w 231"/>
              <a:gd name="T79" fmla="*/ 65 h 95"/>
              <a:gd name="T80" fmla="*/ 56 w 231"/>
              <a:gd name="T81" fmla="*/ 62 h 95"/>
              <a:gd name="T82" fmla="*/ 12 w 231"/>
              <a:gd name="T83" fmla="*/ 36 h 95"/>
              <a:gd name="T84" fmla="*/ 13 w 231"/>
              <a:gd name="T85" fmla="*/ 3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1" h="95">
                <a:moveTo>
                  <a:pt x="13" y="33"/>
                </a:moveTo>
                <a:cubicBezTo>
                  <a:pt x="20" y="36"/>
                  <a:pt x="27" y="39"/>
                  <a:pt x="35" y="43"/>
                </a:cubicBezTo>
                <a:cubicBezTo>
                  <a:pt x="27" y="29"/>
                  <a:pt x="20" y="16"/>
                  <a:pt x="13" y="4"/>
                </a:cubicBezTo>
                <a:cubicBezTo>
                  <a:pt x="13" y="4"/>
                  <a:pt x="14" y="4"/>
                  <a:pt x="14" y="3"/>
                </a:cubicBezTo>
                <a:cubicBezTo>
                  <a:pt x="27" y="17"/>
                  <a:pt x="39" y="31"/>
                  <a:pt x="52" y="45"/>
                </a:cubicBezTo>
                <a:cubicBezTo>
                  <a:pt x="53" y="44"/>
                  <a:pt x="54" y="44"/>
                  <a:pt x="55" y="43"/>
                </a:cubicBezTo>
                <a:cubicBezTo>
                  <a:pt x="53" y="39"/>
                  <a:pt x="51" y="35"/>
                  <a:pt x="48" y="32"/>
                </a:cubicBezTo>
                <a:cubicBezTo>
                  <a:pt x="46" y="28"/>
                  <a:pt x="42" y="25"/>
                  <a:pt x="39" y="22"/>
                </a:cubicBezTo>
                <a:cubicBezTo>
                  <a:pt x="59" y="34"/>
                  <a:pt x="78" y="46"/>
                  <a:pt x="98" y="58"/>
                </a:cubicBezTo>
                <a:cubicBezTo>
                  <a:pt x="98" y="57"/>
                  <a:pt x="99" y="56"/>
                  <a:pt x="100" y="56"/>
                </a:cubicBezTo>
                <a:cubicBezTo>
                  <a:pt x="95" y="48"/>
                  <a:pt x="90" y="39"/>
                  <a:pt x="85" y="31"/>
                </a:cubicBezTo>
                <a:cubicBezTo>
                  <a:pt x="85" y="31"/>
                  <a:pt x="85" y="31"/>
                  <a:pt x="86" y="31"/>
                </a:cubicBezTo>
                <a:cubicBezTo>
                  <a:pt x="93" y="37"/>
                  <a:pt x="101" y="44"/>
                  <a:pt x="109" y="50"/>
                </a:cubicBezTo>
                <a:cubicBezTo>
                  <a:pt x="121" y="58"/>
                  <a:pt x="123" y="57"/>
                  <a:pt x="134" y="46"/>
                </a:cubicBezTo>
                <a:cubicBezTo>
                  <a:pt x="136" y="44"/>
                  <a:pt x="138" y="41"/>
                  <a:pt x="142" y="37"/>
                </a:cubicBezTo>
                <a:cubicBezTo>
                  <a:pt x="141" y="42"/>
                  <a:pt x="140" y="44"/>
                  <a:pt x="138" y="49"/>
                </a:cubicBezTo>
                <a:cubicBezTo>
                  <a:pt x="154" y="39"/>
                  <a:pt x="168" y="30"/>
                  <a:pt x="185" y="19"/>
                </a:cubicBezTo>
                <a:cubicBezTo>
                  <a:pt x="174" y="30"/>
                  <a:pt x="166" y="39"/>
                  <a:pt x="158" y="47"/>
                </a:cubicBezTo>
                <a:cubicBezTo>
                  <a:pt x="166" y="46"/>
                  <a:pt x="172" y="42"/>
                  <a:pt x="189" y="27"/>
                </a:cubicBezTo>
                <a:cubicBezTo>
                  <a:pt x="199" y="18"/>
                  <a:pt x="209" y="10"/>
                  <a:pt x="219" y="2"/>
                </a:cubicBezTo>
                <a:cubicBezTo>
                  <a:pt x="219" y="1"/>
                  <a:pt x="218" y="0"/>
                  <a:pt x="217" y="0"/>
                </a:cubicBezTo>
                <a:cubicBezTo>
                  <a:pt x="210" y="11"/>
                  <a:pt x="202" y="22"/>
                  <a:pt x="194" y="34"/>
                </a:cubicBezTo>
                <a:cubicBezTo>
                  <a:pt x="201" y="32"/>
                  <a:pt x="207" y="30"/>
                  <a:pt x="214" y="28"/>
                </a:cubicBezTo>
                <a:cubicBezTo>
                  <a:pt x="214" y="29"/>
                  <a:pt x="215" y="30"/>
                  <a:pt x="215" y="32"/>
                </a:cubicBezTo>
                <a:cubicBezTo>
                  <a:pt x="199" y="41"/>
                  <a:pt x="184" y="50"/>
                  <a:pt x="168" y="59"/>
                </a:cubicBezTo>
                <a:cubicBezTo>
                  <a:pt x="191" y="52"/>
                  <a:pt x="211" y="39"/>
                  <a:pt x="231" y="26"/>
                </a:cubicBezTo>
                <a:cubicBezTo>
                  <a:pt x="221" y="35"/>
                  <a:pt x="211" y="44"/>
                  <a:pt x="200" y="55"/>
                </a:cubicBezTo>
                <a:cubicBezTo>
                  <a:pt x="207" y="54"/>
                  <a:pt x="212" y="53"/>
                  <a:pt x="218" y="51"/>
                </a:cubicBezTo>
                <a:cubicBezTo>
                  <a:pt x="218" y="52"/>
                  <a:pt x="218" y="53"/>
                  <a:pt x="218" y="53"/>
                </a:cubicBezTo>
                <a:cubicBezTo>
                  <a:pt x="202" y="59"/>
                  <a:pt x="187" y="66"/>
                  <a:pt x="171" y="72"/>
                </a:cubicBezTo>
                <a:cubicBezTo>
                  <a:pt x="171" y="72"/>
                  <a:pt x="171" y="73"/>
                  <a:pt x="171" y="74"/>
                </a:cubicBezTo>
                <a:cubicBezTo>
                  <a:pt x="181" y="74"/>
                  <a:pt x="190" y="74"/>
                  <a:pt x="199" y="74"/>
                </a:cubicBezTo>
                <a:cubicBezTo>
                  <a:pt x="141" y="92"/>
                  <a:pt x="84" y="95"/>
                  <a:pt x="25" y="71"/>
                </a:cubicBezTo>
                <a:cubicBezTo>
                  <a:pt x="31" y="71"/>
                  <a:pt x="36" y="71"/>
                  <a:pt x="40" y="71"/>
                </a:cubicBezTo>
                <a:cubicBezTo>
                  <a:pt x="40" y="71"/>
                  <a:pt x="41" y="70"/>
                  <a:pt x="41" y="70"/>
                </a:cubicBezTo>
                <a:cubicBezTo>
                  <a:pt x="29" y="65"/>
                  <a:pt x="17" y="60"/>
                  <a:pt x="5" y="56"/>
                </a:cubicBezTo>
                <a:cubicBezTo>
                  <a:pt x="5" y="55"/>
                  <a:pt x="6" y="54"/>
                  <a:pt x="6" y="54"/>
                </a:cubicBezTo>
                <a:cubicBezTo>
                  <a:pt x="11" y="55"/>
                  <a:pt x="16" y="56"/>
                  <a:pt x="22" y="58"/>
                </a:cubicBezTo>
                <a:cubicBezTo>
                  <a:pt x="13" y="48"/>
                  <a:pt x="5" y="39"/>
                  <a:pt x="0" y="33"/>
                </a:cubicBezTo>
                <a:cubicBezTo>
                  <a:pt x="16" y="42"/>
                  <a:pt x="35" y="54"/>
                  <a:pt x="54" y="65"/>
                </a:cubicBezTo>
                <a:cubicBezTo>
                  <a:pt x="55" y="64"/>
                  <a:pt x="56" y="63"/>
                  <a:pt x="56" y="62"/>
                </a:cubicBezTo>
                <a:cubicBezTo>
                  <a:pt x="41" y="53"/>
                  <a:pt x="26" y="44"/>
                  <a:pt x="12" y="36"/>
                </a:cubicBezTo>
                <a:cubicBezTo>
                  <a:pt x="12" y="35"/>
                  <a:pt x="13" y="34"/>
                  <a:pt x="13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2999635" y="4171250"/>
            <a:ext cx="421325" cy="358430"/>
          </a:xfrm>
          <a:custGeom>
            <a:avLst/>
            <a:gdLst>
              <a:gd name="T0" fmla="*/ 155 w 263"/>
              <a:gd name="T1" fmla="*/ 2 h 222"/>
              <a:gd name="T2" fmla="*/ 189 w 263"/>
              <a:gd name="T3" fmla="*/ 2 h 222"/>
              <a:gd name="T4" fmla="*/ 257 w 263"/>
              <a:gd name="T5" fmla="*/ 65 h 222"/>
              <a:gd name="T6" fmla="*/ 215 w 263"/>
              <a:gd name="T7" fmla="*/ 151 h 222"/>
              <a:gd name="T8" fmla="*/ 182 w 263"/>
              <a:gd name="T9" fmla="*/ 177 h 222"/>
              <a:gd name="T10" fmla="*/ 66 w 263"/>
              <a:gd name="T11" fmla="*/ 206 h 222"/>
              <a:gd name="T12" fmla="*/ 1 w 263"/>
              <a:gd name="T13" fmla="*/ 107 h 222"/>
              <a:gd name="T14" fmla="*/ 81 w 263"/>
              <a:gd name="T15" fmla="*/ 10 h 222"/>
              <a:gd name="T16" fmla="*/ 110 w 263"/>
              <a:gd name="T17" fmla="*/ 4 h 222"/>
              <a:gd name="T18" fmla="*/ 155 w 263"/>
              <a:gd name="T19" fmla="*/ 0 h 222"/>
              <a:gd name="T20" fmla="*/ 155 w 263"/>
              <a:gd name="T21" fmla="*/ 2 h 222"/>
              <a:gd name="T22" fmla="*/ 157 w 263"/>
              <a:gd name="T23" fmla="*/ 8 h 222"/>
              <a:gd name="T24" fmla="*/ 80 w 263"/>
              <a:gd name="T25" fmla="*/ 20 h 222"/>
              <a:gd name="T26" fmla="*/ 10 w 263"/>
              <a:gd name="T27" fmla="*/ 104 h 222"/>
              <a:gd name="T28" fmla="*/ 71 w 263"/>
              <a:gd name="T29" fmla="*/ 199 h 222"/>
              <a:gd name="T30" fmla="*/ 178 w 263"/>
              <a:gd name="T31" fmla="*/ 169 h 222"/>
              <a:gd name="T32" fmla="*/ 209 w 263"/>
              <a:gd name="T33" fmla="*/ 145 h 222"/>
              <a:gd name="T34" fmla="*/ 250 w 263"/>
              <a:gd name="T35" fmla="*/ 75 h 222"/>
              <a:gd name="T36" fmla="*/ 200 w 263"/>
              <a:gd name="T37" fmla="*/ 13 h 222"/>
              <a:gd name="T38" fmla="*/ 157 w 263"/>
              <a:gd name="T39" fmla="*/ 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3" h="221">
                <a:moveTo>
                  <a:pt x="155" y="2"/>
                </a:moveTo>
                <a:cubicBezTo>
                  <a:pt x="166" y="2"/>
                  <a:pt x="178" y="0"/>
                  <a:pt x="189" y="2"/>
                </a:cubicBezTo>
                <a:cubicBezTo>
                  <a:pt x="224" y="6"/>
                  <a:pt x="252" y="33"/>
                  <a:pt x="257" y="65"/>
                </a:cubicBezTo>
                <a:cubicBezTo>
                  <a:pt x="263" y="102"/>
                  <a:pt x="247" y="135"/>
                  <a:pt x="215" y="151"/>
                </a:cubicBezTo>
                <a:cubicBezTo>
                  <a:pt x="201" y="158"/>
                  <a:pt x="191" y="166"/>
                  <a:pt x="182" y="177"/>
                </a:cubicBezTo>
                <a:cubicBezTo>
                  <a:pt x="154" y="211"/>
                  <a:pt x="107" y="222"/>
                  <a:pt x="66" y="206"/>
                </a:cubicBezTo>
                <a:cubicBezTo>
                  <a:pt x="26" y="190"/>
                  <a:pt x="0" y="151"/>
                  <a:pt x="1" y="107"/>
                </a:cubicBezTo>
                <a:cubicBezTo>
                  <a:pt x="2" y="61"/>
                  <a:pt x="35" y="21"/>
                  <a:pt x="81" y="10"/>
                </a:cubicBezTo>
                <a:cubicBezTo>
                  <a:pt x="91" y="8"/>
                  <a:pt x="101" y="6"/>
                  <a:pt x="110" y="4"/>
                </a:cubicBezTo>
                <a:cubicBezTo>
                  <a:pt x="125" y="3"/>
                  <a:pt x="140" y="2"/>
                  <a:pt x="155" y="0"/>
                </a:cubicBezTo>
                <a:cubicBezTo>
                  <a:pt x="155" y="1"/>
                  <a:pt x="155" y="1"/>
                  <a:pt x="155" y="2"/>
                </a:cubicBezTo>
                <a:close/>
                <a:moveTo>
                  <a:pt x="157" y="8"/>
                </a:moveTo>
                <a:cubicBezTo>
                  <a:pt x="134" y="11"/>
                  <a:pt x="107" y="13"/>
                  <a:pt x="80" y="20"/>
                </a:cubicBezTo>
                <a:cubicBezTo>
                  <a:pt x="40" y="29"/>
                  <a:pt x="12" y="64"/>
                  <a:pt x="10" y="104"/>
                </a:cubicBezTo>
                <a:cubicBezTo>
                  <a:pt x="8" y="147"/>
                  <a:pt x="32" y="184"/>
                  <a:pt x="71" y="199"/>
                </a:cubicBezTo>
                <a:cubicBezTo>
                  <a:pt x="109" y="213"/>
                  <a:pt x="152" y="202"/>
                  <a:pt x="178" y="169"/>
                </a:cubicBezTo>
                <a:cubicBezTo>
                  <a:pt x="186" y="158"/>
                  <a:pt x="196" y="150"/>
                  <a:pt x="209" y="145"/>
                </a:cubicBezTo>
                <a:cubicBezTo>
                  <a:pt x="236" y="132"/>
                  <a:pt x="252" y="104"/>
                  <a:pt x="250" y="75"/>
                </a:cubicBezTo>
                <a:cubicBezTo>
                  <a:pt x="248" y="46"/>
                  <a:pt x="228" y="20"/>
                  <a:pt x="200" y="13"/>
                </a:cubicBezTo>
                <a:cubicBezTo>
                  <a:pt x="187" y="10"/>
                  <a:pt x="174" y="10"/>
                  <a:pt x="157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3113251" y="4261872"/>
            <a:ext cx="147430" cy="148106"/>
          </a:xfrm>
          <a:custGeom>
            <a:avLst/>
            <a:gdLst>
              <a:gd name="T0" fmla="*/ 46 w 92"/>
              <a:gd name="T1" fmla="*/ 0 h 92"/>
              <a:gd name="T2" fmla="*/ 92 w 92"/>
              <a:gd name="T3" fmla="*/ 46 h 92"/>
              <a:gd name="T4" fmla="*/ 46 w 92"/>
              <a:gd name="T5" fmla="*/ 92 h 92"/>
              <a:gd name="T6" fmla="*/ 0 w 92"/>
              <a:gd name="T7" fmla="*/ 46 h 92"/>
              <a:gd name="T8" fmla="*/ 46 w 92"/>
              <a:gd name="T9" fmla="*/ 0 h 92"/>
              <a:gd name="T10" fmla="*/ 4 w 92"/>
              <a:gd name="T11" fmla="*/ 45 h 92"/>
              <a:gd name="T12" fmla="*/ 12 w 92"/>
              <a:gd name="T13" fmla="*/ 65 h 92"/>
              <a:gd name="T14" fmla="*/ 20 w 92"/>
              <a:gd name="T15" fmla="*/ 69 h 92"/>
              <a:gd name="T16" fmla="*/ 21 w 92"/>
              <a:gd name="T17" fmla="*/ 60 h 92"/>
              <a:gd name="T18" fmla="*/ 29 w 92"/>
              <a:gd name="T19" fmla="*/ 24 h 92"/>
              <a:gd name="T20" fmla="*/ 32 w 92"/>
              <a:gd name="T21" fmla="*/ 15 h 92"/>
              <a:gd name="T22" fmla="*/ 22 w 92"/>
              <a:gd name="T23" fmla="*/ 15 h 92"/>
              <a:gd name="T24" fmla="*/ 4 w 92"/>
              <a:gd name="T25" fmla="*/ 4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92">
                <a:moveTo>
                  <a:pt x="46" y="0"/>
                </a:moveTo>
                <a:cubicBezTo>
                  <a:pt x="71" y="0"/>
                  <a:pt x="92" y="20"/>
                  <a:pt x="92" y="46"/>
                </a:cubicBezTo>
                <a:cubicBezTo>
                  <a:pt x="92" y="71"/>
                  <a:pt x="71" y="92"/>
                  <a:pt x="46" y="92"/>
                </a:cubicBezTo>
                <a:cubicBezTo>
                  <a:pt x="20" y="92"/>
                  <a:pt x="0" y="71"/>
                  <a:pt x="0" y="46"/>
                </a:cubicBezTo>
                <a:cubicBezTo>
                  <a:pt x="0" y="21"/>
                  <a:pt x="21" y="0"/>
                  <a:pt x="46" y="0"/>
                </a:cubicBezTo>
                <a:close/>
                <a:moveTo>
                  <a:pt x="4" y="45"/>
                </a:moveTo>
                <a:cubicBezTo>
                  <a:pt x="7" y="52"/>
                  <a:pt x="8" y="59"/>
                  <a:pt x="12" y="65"/>
                </a:cubicBezTo>
                <a:cubicBezTo>
                  <a:pt x="13" y="67"/>
                  <a:pt x="17" y="68"/>
                  <a:pt x="20" y="69"/>
                </a:cubicBezTo>
                <a:cubicBezTo>
                  <a:pt x="21" y="66"/>
                  <a:pt x="22" y="62"/>
                  <a:pt x="21" y="60"/>
                </a:cubicBezTo>
                <a:cubicBezTo>
                  <a:pt x="14" y="42"/>
                  <a:pt x="16" y="37"/>
                  <a:pt x="29" y="24"/>
                </a:cubicBezTo>
                <a:cubicBezTo>
                  <a:pt x="31" y="22"/>
                  <a:pt x="31" y="18"/>
                  <a:pt x="32" y="15"/>
                </a:cubicBezTo>
                <a:cubicBezTo>
                  <a:pt x="28" y="15"/>
                  <a:pt x="24" y="13"/>
                  <a:pt x="22" y="15"/>
                </a:cubicBezTo>
                <a:cubicBezTo>
                  <a:pt x="11" y="21"/>
                  <a:pt x="10" y="34"/>
                  <a:pt x="4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FA4B18-6ADD-42D8-B5A6-515BAE119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255" y="701632"/>
            <a:ext cx="6197097" cy="61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2169</Words>
  <Application>Microsoft Office PowerPoint</Application>
  <PresentationFormat>Panorámica</PresentationFormat>
  <Paragraphs>216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Arial (Títulos)</vt:lpstr>
      <vt:lpstr>Arial Rounded MT Bold</vt:lpstr>
      <vt:lpstr>Bahnschrift</vt:lpstr>
      <vt:lpstr>Barlow</vt:lpstr>
      <vt:lpstr>Calibri</vt:lpstr>
      <vt:lpstr>DM Sans</vt:lpstr>
      <vt:lpstr>Roboto</vt:lpstr>
      <vt:lpstr>Source Sans Pro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gallina</dc:title>
  <dc:creator>Grym</dc:creator>
  <cp:lastModifiedBy>Franklin</cp:lastModifiedBy>
  <cp:revision>231</cp:revision>
  <dcterms:created xsi:type="dcterms:W3CDTF">2019-01-14T06:35:35Z</dcterms:created>
  <dcterms:modified xsi:type="dcterms:W3CDTF">2023-10-16T14:59:44Z</dcterms:modified>
  <cp:category>slidesppt.net</cp:category>
</cp:coreProperties>
</file>