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1080" r:id="rId4"/>
    <p:sldId id="261" r:id="rId5"/>
    <p:sldId id="268" r:id="rId6"/>
    <p:sldId id="1081" r:id="rId7"/>
    <p:sldId id="1082" r:id="rId8"/>
    <p:sldId id="258" r:id="rId9"/>
    <p:sldId id="273" r:id="rId10"/>
    <p:sldId id="274" r:id="rId11"/>
    <p:sldId id="275" r:id="rId12"/>
    <p:sldId id="276" r:id="rId13"/>
    <p:sldId id="277" r:id="rId14"/>
    <p:sldId id="282" r:id="rId15"/>
    <p:sldId id="285" r:id="rId16"/>
    <p:sldId id="294" r:id="rId17"/>
    <p:sldId id="295" r:id="rId18"/>
    <p:sldId id="298" r:id="rId19"/>
    <p:sldId id="301" r:id="rId20"/>
    <p:sldId id="1079" r:id="rId21"/>
    <p:sldId id="1071" r:id="rId22"/>
    <p:sldId id="312" r:id="rId23"/>
    <p:sldId id="323" r:id="rId24"/>
    <p:sldId id="436" r:id="rId25"/>
    <p:sldId id="437" r:id="rId26"/>
    <p:sldId id="1078" r:id="rId27"/>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7"/>
    <a:srgbClr val="DDE0CD"/>
    <a:srgbClr val="FEE3D2"/>
    <a:srgbClr val="FDD0B5"/>
    <a:srgbClr val="DED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29" autoAdjust="0"/>
    <p:restoredTop sz="94660"/>
  </p:normalViewPr>
  <p:slideViewPr>
    <p:cSldViewPr>
      <p:cViewPr varScale="1">
        <p:scale>
          <a:sx n="85" d="100"/>
          <a:sy n="85" d="100"/>
        </p:scale>
        <p:origin x="600" y="9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A96FD-6631-44CE-84FB-1DEB6003E770}" type="datetimeFigureOut">
              <a:rPr lang="es-PE" smtClean="0"/>
              <a:t>2/10/2023</a:t>
            </a:fld>
            <a:endParaRPr lang="es-PE"/>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93B3BA-3D9D-411C-9927-F2371E218ED0}" type="slidenum">
              <a:rPr lang="es-PE" smtClean="0"/>
              <a:t>‹Nº›</a:t>
            </a:fld>
            <a:endParaRPr lang="es-PE"/>
          </a:p>
        </p:txBody>
      </p:sp>
    </p:spTree>
    <p:extLst>
      <p:ext uri="{BB962C8B-B14F-4D97-AF65-F5344CB8AC3E}">
        <p14:creationId xmlns:p14="http://schemas.microsoft.com/office/powerpoint/2010/main" val="97650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BA2F3B-0387-4912-94A5-588EAACE374B}" type="datetimeFigureOut">
              <a:rPr lang="es-PE" smtClean="0"/>
              <a:t>2/10/2023</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94F68-DF91-4E1B-8290-C6BD80EB028E}" type="slidenum">
              <a:rPr lang="es-PE" smtClean="0"/>
              <a:t>‹Nº›</a:t>
            </a:fld>
            <a:endParaRPr lang="es-PE"/>
          </a:p>
        </p:txBody>
      </p:sp>
    </p:spTree>
    <p:extLst>
      <p:ext uri="{BB962C8B-B14F-4D97-AF65-F5344CB8AC3E}">
        <p14:creationId xmlns:p14="http://schemas.microsoft.com/office/powerpoint/2010/main" val="3306572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es-PE" dirty="0"/>
          </a:p>
        </p:txBody>
      </p:sp>
      <p:sp>
        <p:nvSpPr>
          <p:cNvPr id="4" name="Marcador de número de diapositiva 3"/>
          <p:cNvSpPr>
            <a:spLocks noGrp="1"/>
          </p:cNvSpPr>
          <p:nvPr>
            <p:ph type="sldNum" sz="quarter" idx="10"/>
          </p:nvPr>
        </p:nvSpPr>
        <p:spPr/>
        <p:txBody>
          <a:bodyPr/>
          <a:lstStyle/>
          <a:p>
            <a:fld id="{9C494F68-DF91-4E1B-8290-C6BD80EB028E}" type="slidenum">
              <a:rPr lang="es-PE" smtClean="0"/>
              <a:t>1</a:t>
            </a:fld>
            <a:endParaRPr lang="es-PE"/>
          </a:p>
        </p:txBody>
      </p:sp>
    </p:spTree>
    <p:extLst>
      <p:ext uri="{BB962C8B-B14F-4D97-AF65-F5344CB8AC3E}">
        <p14:creationId xmlns:p14="http://schemas.microsoft.com/office/powerpoint/2010/main" val="97761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15</a:t>
            </a:fld>
            <a:endParaRPr lang="es-PE"/>
          </a:p>
        </p:txBody>
      </p:sp>
    </p:spTree>
    <p:extLst>
      <p:ext uri="{BB962C8B-B14F-4D97-AF65-F5344CB8AC3E}">
        <p14:creationId xmlns:p14="http://schemas.microsoft.com/office/powerpoint/2010/main" val="3080869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17</a:t>
            </a:fld>
            <a:endParaRPr lang="es-PE"/>
          </a:p>
        </p:txBody>
      </p:sp>
    </p:spTree>
    <p:extLst>
      <p:ext uri="{BB962C8B-B14F-4D97-AF65-F5344CB8AC3E}">
        <p14:creationId xmlns:p14="http://schemas.microsoft.com/office/powerpoint/2010/main" val="3486216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19</a:t>
            </a:fld>
            <a:endParaRPr lang="es-PE"/>
          </a:p>
        </p:txBody>
      </p:sp>
    </p:spTree>
    <p:extLst>
      <p:ext uri="{BB962C8B-B14F-4D97-AF65-F5344CB8AC3E}">
        <p14:creationId xmlns:p14="http://schemas.microsoft.com/office/powerpoint/2010/main" val="233408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extLst>
      <p:ext uri="{BB962C8B-B14F-4D97-AF65-F5344CB8AC3E}">
        <p14:creationId xmlns:p14="http://schemas.microsoft.com/office/powerpoint/2010/main" val="2764261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dirty="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dirty="0"/>
          </a:p>
        </p:txBody>
      </p:sp>
    </p:spTree>
    <p:extLst>
      <p:ext uri="{BB962C8B-B14F-4D97-AF65-F5344CB8AC3E}">
        <p14:creationId xmlns:p14="http://schemas.microsoft.com/office/powerpoint/2010/main" val="329661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solidFill>
                  <a:srgbClr val="0070C0"/>
                </a:solidFill>
                <a:latin typeface="Arial" panose="020B0604020202020204" pitchFamily="34" charset="0"/>
                <a:cs typeface="Arial" panose="020B0604020202020204" pitchFamily="34" charset="0"/>
              </a:rPr>
              <a:t>slidesppt.net</a:t>
            </a:r>
            <a:endParaRPr lang="ko-KR" altLang="en-US" sz="1200" dirty="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23</a:t>
            </a:fld>
            <a:endParaRPr lang="es-ES" dirty="0"/>
          </a:p>
        </p:txBody>
      </p:sp>
    </p:spTree>
    <p:extLst>
      <p:ext uri="{BB962C8B-B14F-4D97-AF65-F5344CB8AC3E}">
        <p14:creationId xmlns:p14="http://schemas.microsoft.com/office/powerpoint/2010/main" val="308406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86940C13-4458-439A-B49C-8C0231ABA990}" type="slidenum">
              <a:rPr lang="en-US" smtClean="0"/>
              <a:pPr/>
              <a:t>24</a:t>
            </a:fld>
            <a:endParaRPr lang="en-US" dirty="0"/>
          </a:p>
        </p:txBody>
      </p:sp>
    </p:spTree>
    <p:extLst>
      <p:ext uri="{BB962C8B-B14F-4D97-AF65-F5344CB8AC3E}">
        <p14:creationId xmlns:p14="http://schemas.microsoft.com/office/powerpoint/2010/main" val="306498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dirty="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dirty="0"/>
          </a:p>
        </p:txBody>
      </p:sp>
      <p:sp>
        <p:nvSpPr>
          <p:cNvPr id="4" name="Marcador de número de diapositiva 3"/>
          <p:cNvSpPr>
            <a:spLocks noGrp="1"/>
          </p:cNvSpPr>
          <p:nvPr>
            <p:ph type="sldNum" sz="quarter" idx="5"/>
          </p:nvPr>
        </p:nvSpPr>
        <p:spPr/>
        <p:txBody>
          <a:bodyPr/>
          <a:lstStyle>
            <a:defPPr/>
          </a:lstStyle>
          <a:p>
            <a:fld id="{C86476D3-4409-4859-9F3C-9276BE6813F2}" type="slidenum">
              <a:rPr lang="es-ES" smtClean="0"/>
              <a:pPr/>
              <a:t>25</a:t>
            </a:fld>
            <a:endParaRPr lang="es-ES" dirty="0"/>
          </a:p>
        </p:txBody>
      </p:sp>
    </p:spTree>
    <p:extLst>
      <p:ext uri="{BB962C8B-B14F-4D97-AF65-F5344CB8AC3E}">
        <p14:creationId xmlns:p14="http://schemas.microsoft.com/office/powerpoint/2010/main" val="2570738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172696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3</a:t>
            </a:fld>
            <a:endParaRPr lang="es-PE"/>
          </a:p>
        </p:txBody>
      </p:sp>
    </p:spTree>
    <p:extLst>
      <p:ext uri="{BB962C8B-B14F-4D97-AF65-F5344CB8AC3E}">
        <p14:creationId xmlns:p14="http://schemas.microsoft.com/office/powerpoint/2010/main" val="269726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921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5</a:t>
            </a:fld>
            <a:endParaRPr lang="es-PE"/>
          </a:p>
        </p:txBody>
      </p:sp>
    </p:spTree>
    <p:extLst>
      <p:ext uri="{BB962C8B-B14F-4D97-AF65-F5344CB8AC3E}">
        <p14:creationId xmlns:p14="http://schemas.microsoft.com/office/powerpoint/2010/main" val="111143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7</a:t>
            </a:fld>
            <a:endParaRPr lang="es-PE"/>
          </a:p>
        </p:txBody>
      </p:sp>
    </p:spTree>
    <p:extLst>
      <p:ext uri="{BB962C8B-B14F-4D97-AF65-F5344CB8AC3E}">
        <p14:creationId xmlns:p14="http://schemas.microsoft.com/office/powerpoint/2010/main" val="1355089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9</a:t>
            </a:fld>
            <a:endParaRPr lang="es-PE"/>
          </a:p>
        </p:txBody>
      </p:sp>
    </p:spTree>
    <p:extLst>
      <p:ext uri="{BB962C8B-B14F-4D97-AF65-F5344CB8AC3E}">
        <p14:creationId xmlns:p14="http://schemas.microsoft.com/office/powerpoint/2010/main" val="374510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612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11</a:t>
            </a:fld>
            <a:endParaRPr lang="es-PE"/>
          </a:p>
        </p:txBody>
      </p:sp>
    </p:spTree>
    <p:extLst>
      <p:ext uri="{BB962C8B-B14F-4D97-AF65-F5344CB8AC3E}">
        <p14:creationId xmlns:p14="http://schemas.microsoft.com/office/powerpoint/2010/main" val="1518878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solidFill>
                  <a:schemeClr val="bg1"/>
                </a:solidFill>
                <a:latin typeface="Arial" panose="020B0604020202020204" pitchFamily="34" charset="0"/>
                <a:cs typeface="Arial" panose="020B0604020202020204" pitchFamily="34" charset="0"/>
              </a:rPr>
              <a:t>slidesppt.net</a:t>
            </a:r>
            <a:endParaRPr lang="ko-KR" altLang="en-US" sz="1200" dirty="0">
              <a:solidFill>
                <a:schemeClr val="bg1"/>
              </a:solidFill>
              <a:latin typeface="Arial" panose="020B0604020202020204" pitchFamily="34" charset="0"/>
              <a:cs typeface="Arial" panose="020B0604020202020204" pitchFamily="34" charset="0"/>
            </a:endParaRPr>
          </a:p>
          <a:p>
            <a:endParaRPr lang="LID4096" dirty="0"/>
          </a:p>
        </p:txBody>
      </p:sp>
      <p:sp>
        <p:nvSpPr>
          <p:cNvPr id="4" name="Marcador de número de diapositiva 3"/>
          <p:cNvSpPr>
            <a:spLocks noGrp="1"/>
          </p:cNvSpPr>
          <p:nvPr>
            <p:ph type="sldNum" sz="quarter" idx="5"/>
          </p:nvPr>
        </p:nvSpPr>
        <p:spPr/>
        <p:txBody>
          <a:bodyPr/>
          <a:lstStyle/>
          <a:p>
            <a:fld id="{9C494F68-DF91-4E1B-8290-C6BD80EB028E}" type="slidenum">
              <a:rPr lang="es-PE" smtClean="0"/>
              <a:t>13</a:t>
            </a:fld>
            <a:endParaRPr lang="es-PE"/>
          </a:p>
        </p:txBody>
      </p:sp>
    </p:spTree>
    <p:extLst>
      <p:ext uri="{BB962C8B-B14F-4D97-AF65-F5344CB8AC3E}">
        <p14:creationId xmlns:p14="http://schemas.microsoft.com/office/powerpoint/2010/main" val="417311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378619" y="999163"/>
            <a:ext cx="8386763" cy="2679869"/>
          </a:xfrm>
          <a:prstGeom prst="rect">
            <a:avLst/>
          </a:prstGeom>
          <a:solidFill>
            <a:schemeClr val="bg1">
              <a:lumMod val="95000"/>
            </a:schemeClr>
          </a:solidFill>
          <a:ln w="19050">
            <a:noFill/>
          </a:ln>
        </p:spPr>
        <p:txBody>
          <a:bodyPr anchor="ctr"/>
          <a:lstStyle>
            <a:lvl1pPr marL="0" indent="0" algn="ctr">
              <a:lnSpc>
                <a:spcPct val="100000"/>
              </a:lnSpc>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
        <p:nvSpPr>
          <p:cNvPr id="4" name="Text Placeholder 9">
            <a:extLst>
              <a:ext uri="{FF2B5EF4-FFF2-40B4-BE49-F238E27FC236}">
                <a16:creationId xmlns:a16="http://schemas.microsoft.com/office/drawing/2014/main" id="{6407270D-F30C-4E59-9885-1E887CCE4CD2}"/>
              </a:ext>
            </a:extLst>
          </p:cNvPr>
          <p:cNvSpPr>
            <a:spLocks noGrp="1"/>
          </p:cNvSpPr>
          <p:nvPr>
            <p:ph type="body" sz="quarter" idx="10" hasCustomPrompt="1"/>
          </p:nvPr>
        </p:nvSpPr>
        <p:spPr>
          <a:xfrm>
            <a:off x="242647" y="300355"/>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2214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759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2302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userDrawn="1">
  <p:cSld name="Title + 1 column">
    <p:spTree>
      <p:nvGrpSpPr>
        <p:cNvPr id="1" name="Shape 24"/>
        <p:cNvGrpSpPr/>
        <p:nvPr/>
      </p:nvGrpSpPr>
      <p:grpSpPr>
        <a:xfrm>
          <a:off x="0" y="0"/>
          <a:ext cx="0" cy="0"/>
          <a:chOff x="0" y="0"/>
          <a:chExt cx="0" cy="0"/>
        </a:xfrm>
      </p:grpSpPr>
      <p:sp>
        <p:nvSpPr>
          <p:cNvPr id="2" name="Google Shape;12;p2"/>
          <p:cNvSpPr txBox="1">
            <a:spLocks noGrp="1"/>
          </p:cNvSpPr>
          <p:nvPr>
            <p:ph type="ctrTitle"/>
          </p:nvPr>
        </p:nvSpPr>
        <p:spPr>
          <a:xfrm>
            <a:off x="988070" y="98860"/>
            <a:ext cx="7169308" cy="649291"/>
          </a:xfrm>
          <a:prstGeom prst="rect">
            <a:avLst/>
          </a:prstGeom>
        </p:spPr>
        <p:txBody>
          <a:bodyPr spcFirstLastPara="1" wrap="square" lIns="0" tIns="0" rIns="0" bIns="0" anchor="ctr" anchorCtr="0">
            <a:noAutofit/>
          </a:bodyPr>
          <a:lstStyle>
            <a:defPPr/>
            <a:lvl1pPr lvl="0" algn="ctr">
              <a:lnSpc>
                <a:spcPct val="80000"/>
              </a:lnSpc>
              <a:spcBef>
                <a:spcPct val="0"/>
              </a:spcBef>
              <a:spcAft>
                <a:spcPct val="0"/>
              </a:spcAft>
              <a:buSzPts val="4800"/>
              <a:buNone/>
              <a:defRPr sz="3600">
                <a:solidFill>
                  <a:srgbClr val="27348B"/>
                </a:solidFill>
              </a:defRPr>
            </a:lvl1pPr>
            <a:lvl2pPr lvl="1">
              <a:lnSpc>
                <a:spcPct val="80000"/>
              </a:lnSpc>
              <a:spcBef>
                <a:spcPct val="0"/>
              </a:spcBef>
              <a:spcAft>
                <a:spcPct val="0"/>
              </a:spcAft>
              <a:buSzPts val="4800"/>
              <a:buNone/>
              <a:defRPr sz="4800"/>
            </a:lvl2pPr>
            <a:lvl3pPr lvl="2">
              <a:lnSpc>
                <a:spcPct val="80000"/>
              </a:lnSpc>
              <a:spcBef>
                <a:spcPct val="0"/>
              </a:spcBef>
              <a:spcAft>
                <a:spcPct val="0"/>
              </a:spcAft>
              <a:buSzPts val="4800"/>
              <a:buNone/>
              <a:defRPr sz="4800"/>
            </a:lvl3pPr>
            <a:lvl4pPr lvl="3">
              <a:lnSpc>
                <a:spcPct val="80000"/>
              </a:lnSpc>
              <a:spcBef>
                <a:spcPct val="0"/>
              </a:spcBef>
              <a:spcAft>
                <a:spcPct val="0"/>
              </a:spcAft>
              <a:buSzPts val="4800"/>
              <a:buNone/>
              <a:defRPr sz="4800"/>
            </a:lvl4pPr>
            <a:lvl5pPr lvl="4">
              <a:lnSpc>
                <a:spcPct val="80000"/>
              </a:lnSpc>
              <a:spcBef>
                <a:spcPct val="0"/>
              </a:spcBef>
              <a:spcAft>
                <a:spcPct val="0"/>
              </a:spcAft>
              <a:buSzPts val="4800"/>
              <a:buNone/>
              <a:defRPr sz="4800"/>
            </a:lvl5pPr>
            <a:lvl6pPr lvl="5">
              <a:lnSpc>
                <a:spcPct val="80000"/>
              </a:lnSpc>
              <a:spcBef>
                <a:spcPct val="0"/>
              </a:spcBef>
              <a:spcAft>
                <a:spcPct val="0"/>
              </a:spcAft>
              <a:buSzPts val="4800"/>
              <a:buNone/>
              <a:defRPr sz="4800"/>
            </a:lvl6pPr>
            <a:lvl7pPr lvl="6">
              <a:lnSpc>
                <a:spcPct val="80000"/>
              </a:lnSpc>
              <a:spcBef>
                <a:spcPct val="0"/>
              </a:spcBef>
              <a:spcAft>
                <a:spcPct val="0"/>
              </a:spcAft>
              <a:buSzPts val="4800"/>
              <a:buNone/>
              <a:defRPr sz="4800"/>
            </a:lvl7pPr>
            <a:lvl8pPr lvl="7">
              <a:lnSpc>
                <a:spcPct val="80000"/>
              </a:lnSpc>
              <a:spcBef>
                <a:spcPct val="0"/>
              </a:spcBef>
              <a:spcAft>
                <a:spcPct val="0"/>
              </a:spcAft>
              <a:buSzPts val="4800"/>
              <a:buNone/>
              <a:defRPr sz="4800"/>
            </a:lvl8pPr>
            <a:lvl9pPr lvl="8">
              <a:lnSpc>
                <a:spcPct val="80000"/>
              </a:lnSpc>
              <a:spcBef>
                <a:spcPct val="0"/>
              </a:spcBef>
              <a:spcAft>
                <a:spcPct val="0"/>
              </a:spcAft>
              <a:buSzPts val="4800"/>
              <a:buNone/>
              <a:defRPr sz="4800"/>
            </a:lvl9pPr>
          </a:lstStyle>
          <a:p>
            <a:endParaRPr/>
          </a:p>
        </p:txBody>
      </p:sp>
    </p:spTree>
    <p:extLst>
      <p:ext uri="{BB962C8B-B14F-4D97-AF65-F5344CB8AC3E}">
        <p14:creationId xmlns:p14="http://schemas.microsoft.com/office/powerpoint/2010/main" val="17117671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8" y="92614"/>
            <a:ext cx="8679898" cy="543185"/>
          </a:xfrm>
          <a:prstGeom prst="rect">
            <a:avLst/>
          </a:prstGeom>
        </p:spPr>
        <p:txBody>
          <a:bodyPr anchor="ctr"/>
          <a:lstStyle>
            <a:defPPr/>
            <a:lvl1pPr marL="0" indent="0" algn="ctr">
              <a:buNone/>
              <a:defRPr sz="405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265512" y="848698"/>
            <a:ext cx="2670575" cy="4051921"/>
          </a:xfrm>
          <a:prstGeom prst="roundRect">
            <a:avLst>
              <a:gd name="adj" fmla="val 3968"/>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rgbClr val="5E4028"/>
              </a:solidFill>
            </a:endParaRPr>
          </a:p>
        </p:txBody>
      </p:sp>
      <p:sp>
        <p:nvSpPr>
          <p:cNvPr id="4" name="Rounded Rectangle 3"/>
          <p:cNvSpPr/>
          <p:nvPr userDrawn="1"/>
        </p:nvSpPr>
        <p:spPr>
          <a:xfrm>
            <a:off x="342360" y="972506"/>
            <a:ext cx="98156" cy="3199323"/>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grpSp>
        <p:nvGrpSpPr>
          <p:cNvPr id="6" name="Grupo 5"/>
          <p:cNvGrpSpPr/>
          <p:nvPr userDrawn="1"/>
        </p:nvGrpSpPr>
        <p:grpSpPr>
          <a:xfrm>
            <a:off x="1047037" y="1366634"/>
            <a:ext cx="1674186" cy="1419105"/>
            <a:chOff x="1476865" y="1865996"/>
            <a:chExt cx="2232248" cy="1337880"/>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65996"/>
              <a:ext cx="2232248" cy="739909"/>
            </a:xfrm>
            <a:prstGeom prst="rect">
              <a:avLst/>
            </a:prstGeom>
            <a:noFill/>
          </p:spPr>
          <p:txBody>
            <a:bodyPr wrap="square" rtlCol="0" anchor="ctr">
              <a:spAutoFit/>
            </a:bodyPr>
            <a:lstStyle>
              <a:defPPr/>
            </a:lstStyle>
            <a:p>
              <a:pPr algn="r"/>
              <a:r>
                <a:rPr lang="en-US" altLang="ko-KR" sz="1500" b="1" dirty="0">
                  <a:solidFill>
                    <a:srgbClr val="FFFFFF"/>
                  </a:solidFill>
                  <a:latin typeface="Arial" panose="020B0604020202020204" pitchFamily="34" charset="0"/>
                  <a:cs typeface="Arial" panose="020B0604020202020204" pitchFamily="34" charset="0"/>
                </a:rPr>
                <a:t>You can Resize without losing quality</a:t>
              </a:r>
              <a:endParaRPr lang="ko-KR" altLang="en-US" sz="1500" b="1">
                <a:solidFill>
                  <a:srgbClr val="FFFFFF"/>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63967"/>
              <a:ext cx="2232248" cy="739909"/>
            </a:xfrm>
            <a:prstGeom prst="rect">
              <a:avLst/>
            </a:prstGeom>
            <a:noFill/>
          </p:spPr>
          <p:txBody>
            <a:bodyPr wrap="square" rtlCol="0" anchor="ctr">
              <a:spAutoFit/>
            </a:bodyPr>
            <a:lstStyle>
              <a:defPPr/>
            </a:lstStyle>
            <a:p>
              <a:pPr algn="r"/>
              <a:r>
                <a:rPr lang="en-US" altLang="ko-KR" sz="1500" b="1" dirty="0">
                  <a:solidFill>
                    <a:srgbClr val="FFFFFF"/>
                  </a:solidFill>
                  <a:latin typeface="Arial" panose="020B0604020202020204" pitchFamily="34" charset="0"/>
                  <a:cs typeface="Arial" panose="020B0604020202020204" pitchFamily="34" charset="0"/>
                </a:rPr>
                <a:t>You can Change Fill Color &amp;</a:t>
              </a:r>
            </a:p>
            <a:p>
              <a:pPr algn="r"/>
              <a:r>
                <a:rPr lang="en-US" altLang="ko-KR" sz="1500" b="1" dirty="0">
                  <a:solidFill>
                    <a:srgbClr val="FFFFFF"/>
                  </a:solidFill>
                  <a:latin typeface="Arial" panose="020B0604020202020204" pitchFamily="34" charset="0"/>
                  <a:cs typeface="Arial" panose="020B0604020202020204" pitchFamily="34" charset="0"/>
                </a:rPr>
                <a:t>Line Color</a:t>
              </a:r>
              <a:endParaRPr lang="ko-KR" altLang="en-US" sz="15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209896" y="4375426"/>
            <a:ext cx="1674000" cy="300082"/>
          </a:xfrm>
          <a:prstGeom prst="rect">
            <a:avLst/>
          </a:prstGeom>
          <a:noFill/>
        </p:spPr>
        <p:txBody>
          <a:bodyPr wrap="square" rtlCol="0" anchor="ctr">
            <a:spAutoFit/>
          </a:bodyPr>
          <a:lstStyle>
            <a:defPPr/>
          </a:lstStyle>
          <a:p>
            <a:r>
              <a:rPr lang="en-US" altLang="ko-KR" sz="1350" dirty="0">
                <a:solidFill>
                  <a:srgbClr val="FFFFFF"/>
                </a:solidFill>
                <a:latin typeface="Arial" panose="020B0604020202020204" pitchFamily="34" charset="0"/>
                <a:cs typeface="Arial" panose="020B0604020202020204" pitchFamily="34" charset="0"/>
              </a:rPr>
              <a:t>www.slidesppt.net</a:t>
            </a:r>
            <a:endParaRPr lang="ko-KR" altLang="en-US" sz="1350">
              <a:solidFill>
                <a:srgbClr val="FFFFFF"/>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683251" y="3154936"/>
            <a:ext cx="2037972" cy="1200329"/>
          </a:xfrm>
          <a:prstGeom prst="rect">
            <a:avLst/>
          </a:prstGeom>
          <a:noFill/>
        </p:spPr>
        <p:txBody>
          <a:bodyPr wrap="square" rtlCol="0" anchor="ctr">
            <a:spAutoFit/>
          </a:bodyPr>
          <a:lstStyle>
            <a:defPPr/>
          </a:lstStyle>
          <a:p>
            <a:pPr algn="r"/>
            <a:r>
              <a:rPr lang="en-US" altLang="ko-KR" sz="1800" b="1" dirty="0">
                <a:solidFill>
                  <a:srgbClr val="FFFFFF"/>
                </a:solidFill>
                <a:latin typeface="+mn-lt"/>
                <a:ea typeface="+mn-ea"/>
                <a:cs typeface="Arial" panose="020B0604020202020204" pitchFamily="34" charset="0"/>
              </a:rPr>
              <a:t>GOOGLE </a:t>
            </a:r>
            <a:r>
              <a:rPr lang="en-US" altLang="ko-KR" sz="1800" b="1" baseline="0" dirty="0">
                <a:solidFill>
                  <a:srgbClr val="FFFFFF"/>
                </a:solidFill>
                <a:latin typeface="+mn-lt"/>
                <a:ea typeface="+mn-ea"/>
                <a:cs typeface="Arial" panose="020B0604020202020204" pitchFamily="34" charset="0"/>
              </a:rPr>
              <a:t>SLIDES AND </a:t>
            </a:r>
            <a:r>
              <a:rPr lang="en-US" altLang="ko-KR" sz="1800" b="1" dirty="0">
                <a:solidFill>
                  <a:srgbClr val="FFFFFF"/>
                </a:solidFill>
                <a:latin typeface="+mn-lt"/>
                <a:ea typeface="+mn-ea"/>
                <a:cs typeface="Arial" panose="020B0604020202020204" pitchFamily="34" charset="0"/>
              </a:rPr>
              <a:t>FREE </a:t>
            </a:r>
          </a:p>
          <a:p>
            <a:pPr algn="r"/>
            <a:r>
              <a:rPr lang="en-US" altLang="ko-KR" sz="1800" b="1" dirty="0">
                <a:solidFill>
                  <a:srgbClr val="FFFFFF"/>
                </a:solidFill>
                <a:latin typeface="+mn-lt"/>
                <a:ea typeface="+mn-ea"/>
                <a:cs typeface="Arial" panose="020B0604020202020204" pitchFamily="34" charset="0"/>
              </a:rPr>
              <a:t>PPT </a:t>
            </a:r>
          </a:p>
          <a:p>
            <a:pPr algn="r"/>
            <a:r>
              <a:rPr lang="en-US" altLang="ko-KR" sz="1800" b="1" dirty="0">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425373" y="4052573"/>
            <a:ext cx="732341" cy="732341"/>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050" dirty="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avLst/>
                <a:gdLst>
                  <a:gd name="T0" fmla="*/ 0 w 669"/>
                  <a:gd name="T1" fmla="*/ 112 h 1118"/>
                  <a:gd name="T2" fmla="*/ 0 w 669"/>
                  <a:gd name="T3" fmla="*/ 1005 h 1118"/>
                  <a:gd name="T4" fmla="*/ 669 w 669"/>
                  <a:gd name="T5" fmla="*/ 1118 h 1118"/>
                  <a:gd name="T6" fmla="*/ 669 w 669"/>
                  <a:gd name="T7" fmla="*/ 0 h 1118"/>
                  <a:gd name="T8" fmla="*/ 0 w 669"/>
                  <a:gd name="T9" fmla="*/ 112 h 1118"/>
                </a:gdLst>
                <a:ah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050" dirty="0"/>
              </a:p>
            </p:txBody>
          </p:sp>
          <p:sp>
            <p:nvSpPr>
              <p:cNvPr id="20" name="Freeform 15"/>
              <p:cNvSpPr/>
              <p:nvPr userDrawn="1"/>
            </p:nvSpPr>
            <p:spPr bwMode="auto">
              <a:xfrm>
                <a:off x="8004175" y="3059113"/>
                <a:ext cx="1382713" cy="1671638"/>
              </a:xfrm>
              <a:custGeom>
                <a:avLst/>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ah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050" dirty="0"/>
              </a:p>
            </p:txBody>
          </p:sp>
          <p:sp>
            <p:nvSpPr>
              <p:cNvPr id="21" name="Freeform 16"/>
              <p:cNvSpPr/>
              <p:nvPr userDrawn="1"/>
            </p:nvSpPr>
            <p:spPr bwMode="auto">
              <a:xfrm>
                <a:off x="8004175" y="3298826"/>
                <a:ext cx="1135063" cy="1822450"/>
              </a:xfrm>
              <a:custGeom>
                <a:avLst/>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endParaRPr lang="en-US" sz="1050" dirty="0"/>
              </a:p>
            </p:txBody>
          </p:sp>
        </p:grpSp>
      </p:grpSp>
      <p:sp>
        <p:nvSpPr>
          <p:cNvPr id="25" name="Rounded Rectangle 3"/>
          <p:cNvSpPr/>
          <p:nvPr userDrawn="1"/>
        </p:nvSpPr>
        <p:spPr>
          <a:xfrm rot="5400000">
            <a:off x="1948934" y="3912562"/>
            <a:ext cx="76235" cy="1668469"/>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141954" y="972509"/>
            <a:ext cx="679333" cy="682777"/>
            <a:chOff x="2844390" y="1337313"/>
            <a:chExt cx="905777" cy="910369"/>
          </a:xfrm>
          <a:solidFill>
            <a:srgbClr val="FFFFFF"/>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13">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470432" y="4093530"/>
            <a:ext cx="637025" cy="637025"/>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B5D07"/>
            </a:solidFill>
            <a:ln w="2285" cap="flat">
              <a:noFill/>
              <a:prstDash val="solid"/>
              <a:miter/>
            </a:ln>
          </p:spPr>
          <p:txBody>
            <a:bodyPr rtlCol="0" anchor="ctr"/>
            <a:lstStyle>
              <a:defPPr/>
            </a:lstStyle>
            <a:p>
              <a:endParaRPr lang="es-PE" sz="1050" dirty="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Tree>
    <p:extLst>
      <p:ext uri="{BB962C8B-B14F-4D97-AF65-F5344CB8AC3E}">
        <p14:creationId xmlns:p14="http://schemas.microsoft.com/office/powerpoint/2010/main" val="26758267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F3E971-BE20-1828-C14D-B7BF365D0D75}"/>
              </a:ext>
            </a:extLst>
          </p:cNvPr>
          <p:cNvSpPr>
            <a:spLocks noGrp="1"/>
          </p:cNvSpPr>
          <p:nvPr>
            <p:ph type="dt" sz="half" idx="10"/>
          </p:nvPr>
        </p:nvSpPr>
        <p:spPr/>
        <p:txBody>
          <a:bodyPr/>
          <a:lstStyle/>
          <a:p>
            <a:fld id="{8BF1A182-32F4-4681-B940-FBCCE199CEAF}" type="datetimeFigureOut">
              <a:rPr lang="en-US" smtClean="0"/>
              <a:t>10/2/2023</a:t>
            </a:fld>
            <a:endParaRPr lang="en-US"/>
          </a:p>
        </p:txBody>
      </p:sp>
      <p:sp>
        <p:nvSpPr>
          <p:cNvPr id="3" name="Footer Placeholder 2">
            <a:extLst>
              <a:ext uri="{FF2B5EF4-FFF2-40B4-BE49-F238E27FC236}">
                <a16:creationId xmlns:a16="http://schemas.microsoft.com/office/drawing/2014/main" id="{61D3242A-F8B6-B04E-22F0-4DC082779B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BF5080-FE2A-DC30-E21E-B253D642ECB8}"/>
              </a:ext>
            </a:extLst>
          </p:cNvPr>
          <p:cNvSpPr>
            <a:spLocks noGrp="1"/>
          </p:cNvSpPr>
          <p:nvPr>
            <p:ph type="sldNum" sz="quarter" idx="12"/>
          </p:nvPr>
        </p:nvSpPr>
        <p:spPr/>
        <p:txBody>
          <a:bodyPr/>
          <a:lstStyle/>
          <a:p>
            <a:fld id="{6CDA85FF-9C9E-4085-8592-3CB8DB2EC3DC}" type="slidenum">
              <a:rPr lang="en-US" smtClean="0"/>
              <a:t>‹Nº›</a:t>
            </a:fld>
            <a:endParaRPr lang="en-US"/>
          </a:p>
        </p:txBody>
      </p:sp>
    </p:spTree>
    <p:extLst>
      <p:ext uri="{BB962C8B-B14F-4D97-AF65-F5344CB8AC3E}">
        <p14:creationId xmlns:p14="http://schemas.microsoft.com/office/powerpoint/2010/main" val="290186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grpSp>
        <p:nvGrpSpPr>
          <p:cNvPr id="7" name="Grupo 6"/>
          <p:cNvGrpSpPr/>
          <p:nvPr userDrawn="1"/>
        </p:nvGrpSpPr>
        <p:grpSpPr>
          <a:xfrm>
            <a:off x="8460432" y="123478"/>
            <a:ext cx="471741" cy="613672"/>
            <a:chOff x="2833688" y="1419225"/>
            <a:chExt cx="733425" cy="954088"/>
          </a:xfrm>
        </p:grpSpPr>
        <p:sp>
          <p:nvSpPr>
            <p:cNvPr id="8" name="Freeform 12"/>
            <p:cNvSpPr>
              <a:spLocks/>
            </p:cNvSpPr>
            <p:nvPr/>
          </p:nvSpPr>
          <p:spPr bwMode="auto">
            <a:xfrm>
              <a:off x="3087688" y="1562100"/>
              <a:ext cx="381000" cy="811213"/>
            </a:xfrm>
            <a:custGeom>
              <a:avLst/>
              <a:gdLst>
                <a:gd name="T0" fmla="*/ 147 w 147"/>
                <a:gd name="T1" fmla="*/ 181 h 314"/>
                <a:gd name="T2" fmla="*/ 147 w 147"/>
                <a:gd name="T3" fmla="*/ 297 h 314"/>
                <a:gd name="T4" fmla="*/ 136 w 147"/>
                <a:gd name="T5" fmla="*/ 313 h 314"/>
                <a:gd name="T6" fmla="*/ 130 w 147"/>
                <a:gd name="T7" fmla="*/ 314 h 314"/>
                <a:gd name="T8" fmla="*/ 17 w 147"/>
                <a:gd name="T9" fmla="*/ 314 h 314"/>
                <a:gd name="T10" fmla="*/ 0 w 147"/>
                <a:gd name="T11" fmla="*/ 297 h 314"/>
                <a:gd name="T12" fmla="*/ 0 w 147"/>
                <a:gd name="T13" fmla="*/ 71 h 314"/>
                <a:gd name="T14" fmla="*/ 49 w 147"/>
                <a:gd name="T15" fmla="*/ 1 h 314"/>
                <a:gd name="T16" fmla="*/ 54 w 147"/>
                <a:gd name="T17" fmla="*/ 0 h 314"/>
                <a:gd name="T18" fmla="*/ 91 w 147"/>
                <a:gd name="T19" fmla="*/ 0 h 314"/>
                <a:gd name="T20" fmla="*/ 102 w 147"/>
                <a:gd name="T21" fmla="*/ 2 h 314"/>
                <a:gd name="T22" fmla="*/ 147 w 147"/>
                <a:gd name="T23" fmla="*/ 71 h 314"/>
                <a:gd name="T24" fmla="*/ 147 w 147"/>
                <a:gd name="T25" fmla="*/ 18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14">
                  <a:moveTo>
                    <a:pt x="147" y="181"/>
                  </a:moveTo>
                  <a:cubicBezTo>
                    <a:pt x="147" y="220"/>
                    <a:pt x="147" y="258"/>
                    <a:pt x="147" y="297"/>
                  </a:cubicBezTo>
                  <a:cubicBezTo>
                    <a:pt x="147" y="305"/>
                    <a:pt x="143" y="311"/>
                    <a:pt x="136" y="313"/>
                  </a:cubicBezTo>
                  <a:cubicBezTo>
                    <a:pt x="134" y="314"/>
                    <a:pt x="132" y="314"/>
                    <a:pt x="130" y="314"/>
                  </a:cubicBezTo>
                  <a:cubicBezTo>
                    <a:pt x="92" y="314"/>
                    <a:pt x="55" y="314"/>
                    <a:pt x="17" y="314"/>
                  </a:cubicBezTo>
                  <a:cubicBezTo>
                    <a:pt x="7" y="314"/>
                    <a:pt x="0" y="307"/>
                    <a:pt x="0" y="297"/>
                  </a:cubicBezTo>
                  <a:cubicBezTo>
                    <a:pt x="0" y="222"/>
                    <a:pt x="0" y="146"/>
                    <a:pt x="0" y="71"/>
                  </a:cubicBezTo>
                  <a:cubicBezTo>
                    <a:pt x="0" y="40"/>
                    <a:pt x="20" y="12"/>
                    <a:pt x="49" y="1"/>
                  </a:cubicBezTo>
                  <a:cubicBezTo>
                    <a:pt x="50" y="1"/>
                    <a:pt x="52" y="0"/>
                    <a:pt x="54" y="0"/>
                  </a:cubicBezTo>
                  <a:cubicBezTo>
                    <a:pt x="66" y="0"/>
                    <a:pt x="79" y="1"/>
                    <a:pt x="91" y="0"/>
                  </a:cubicBezTo>
                  <a:cubicBezTo>
                    <a:pt x="95" y="0"/>
                    <a:pt x="98" y="1"/>
                    <a:pt x="102" y="2"/>
                  </a:cubicBezTo>
                  <a:cubicBezTo>
                    <a:pt x="130" y="14"/>
                    <a:pt x="147" y="41"/>
                    <a:pt x="147" y="71"/>
                  </a:cubicBezTo>
                  <a:cubicBezTo>
                    <a:pt x="147" y="108"/>
                    <a:pt x="147" y="144"/>
                    <a:pt x="147" y="181"/>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sp>
          <p:nvSpPr>
            <p:cNvPr id="9" name="Freeform 13"/>
            <p:cNvSpPr>
              <a:spLocks/>
            </p:cNvSpPr>
            <p:nvPr/>
          </p:nvSpPr>
          <p:spPr bwMode="auto">
            <a:xfrm>
              <a:off x="2833688" y="1476375"/>
              <a:ext cx="376238" cy="850900"/>
            </a:xfrm>
            <a:custGeom>
              <a:avLst/>
              <a:gdLst>
                <a:gd name="T0" fmla="*/ 87 w 145"/>
                <a:gd name="T1" fmla="*/ 297 h 329"/>
                <a:gd name="T2" fmla="*/ 91 w 145"/>
                <a:gd name="T3" fmla="*/ 298 h 329"/>
                <a:gd name="T4" fmla="*/ 91 w 145"/>
                <a:gd name="T5" fmla="*/ 329 h 329"/>
                <a:gd name="T6" fmla="*/ 90 w 145"/>
                <a:gd name="T7" fmla="*/ 329 h 329"/>
                <a:gd name="T8" fmla="*/ 67 w 145"/>
                <a:gd name="T9" fmla="*/ 329 h 329"/>
                <a:gd name="T10" fmla="*/ 65 w 145"/>
                <a:gd name="T11" fmla="*/ 327 h 329"/>
                <a:gd name="T12" fmla="*/ 65 w 145"/>
                <a:gd name="T13" fmla="*/ 298 h 329"/>
                <a:gd name="T14" fmla="*/ 65 w 145"/>
                <a:gd name="T15" fmla="*/ 298 h 329"/>
                <a:gd name="T16" fmla="*/ 70 w 145"/>
                <a:gd name="T17" fmla="*/ 297 h 329"/>
                <a:gd name="T18" fmla="*/ 68 w 145"/>
                <a:gd name="T19" fmla="*/ 281 h 329"/>
                <a:gd name="T20" fmla="*/ 52 w 145"/>
                <a:gd name="T21" fmla="*/ 242 h 329"/>
                <a:gd name="T22" fmla="*/ 24 w 145"/>
                <a:gd name="T23" fmla="*/ 190 h 329"/>
                <a:gd name="T24" fmla="*/ 4 w 145"/>
                <a:gd name="T25" fmla="*/ 125 h 329"/>
                <a:gd name="T26" fmla="*/ 19 w 145"/>
                <a:gd name="T27" fmla="*/ 53 h 329"/>
                <a:gd name="T28" fmla="*/ 59 w 145"/>
                <a:gd name="T29" fmla="*/ 19 h 329"/>
                <a:gd name="T30" fmla="*/ 125 w 145"/>
                <a:gd name="T31" fmla="*/ 1 h 329"/>
                <a:gd name="T32" fmla="*/ 145 w 145"/>
                <a:gd name="T33" fmla="*/ 0 h 329"/>
                <a:gd name="T34" fmla="*/ 145 w 145"/>
                <a:gd name="T35" fmla="*/ 17 h 329"/>
                <a:gd name="T36" fmla="*/ 130 w 145"/>
                <a:gd name="T37" fmla="*/ 18 h 329"/>
                <a:gd name="T38" fmla="*/ 67 w 145"/>
                <a:gd name="T39" fmla="*/ 35 h 329"/>
                <a:gd name="T40" fmla="*/ 33 w 145"/>
                <a:gd name="T41" fmla="*/ 64 h 329"/>
                <a:gd name="T42" fmla="*/ 20 w 145"/>
                <a:gd name="T43" fmla="*/ 116 h 329"/>
                <a:gd name="T44" fmla="*/ 46 w 145"/>
                <a:gd name="T45" fmla="*/ 194 h 329"/>
                <a:gd name="T46" fmla="*/ 73 w 145"/>
                <a:gd name="T47" fmla="*/ 245 h 329"/>
                <a:gd name="T48" fmla="*/ 86 w 145"/>
                <a:gd name="T49" fmla="*/ 284 h 329"/>
                <a:gd name="T50" fmla="*/ 87 w 145"/>
                <a:gd name="T51" fmla="*/ 29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329">
                  <a:moveTo>
                    <a:pt x="87" y="297"/>
                  </a:moveTo>
                  <a:cubicBezTo>
                    <a:pt x="89" y="297"/>
                    <a:pt x="90" y="298"/>
                    <a:pt x="91" y="298"/>
                  </a:cubicBezTo>
                  <a:cubicBezTo>
                    <a:pt x="91" y="308"/>
                    <a:pt x="91" y="318"/>
                    <a:pt x="91" y="329"/>
                  </a:cubicBezTo>
                  <a:cubicBezTo>
                    <a:pt x="91" y="329"/>
                    <a:pt x="90" y="329"/>
                    <a:pt x="90" y="329"/>
                  </a:cubicBezTo>
                  <a:cubicBezTo>
                    <a:pt x="82" y="329"/>
                    <a:pt x="75" y="329"/>
                    <a:pt x="67" y="329"/>
                  </a:cubicBezTo>
                  <a:cubicBezTo>
                    <a:pt x="67" y="329"/>
                    <a:pt x="65" y="328"/>
                    <a:pt x="65" y="327"/>
                  </a:cubicBezTo>
                  <a:cubicBezTo>
                    <a:pt x="65" y="318"/>
                    <a:pt x="65" y="308"/>
                    <a:pt x="65" y="298"/>
                  </a:cubicBezTo>
                  <a:cubicBezTo>
                    <a:pt x="65" y="298"/>
                    <a:pt x="65" y="298"/>
                    <a:pt x="65" y="298"/>
                  </a:cubicBezTo>
                  <a:cubicBezTo>
                    <a:pt x="67" y="298"/>
                    <a:pt x="68" y="297"/>
                    <a:pt x="70" y="297"/>
                  </a:cubicBezTo>
                  <a:cubicBezTo>
                    <a:pt x="69" y="292"/>
                    <a:pt x="69" y="286"/>
                    <a:pt x="68" y="281"/>
                  </a:cubicBezTo>
                  <a:cubicBezTo>
                    <a:pt x="65" y="267"/>
                    <a:pt x="58" y="255"/>
                    <a:pt x="52" y="242"/>
                  </a:cubicBezTo>
                  <a:cubicBezTo>
                    <a:pt x="43" y="225"/>
                    <a:pt x="33" y="208"/>
                    <a:pt x="24" y="190"/>
                  </a:cubicBezTo>
                  <a:cubicBezTo>
                    <a:pt x="14" y="170"/>
                    <a:pt x="7" y="148"/>
                    <a:pt x="4" y="125"/>
                  </a:cubicBezTo>
                  <a:cubicBezTo>
                    <a:pt x="0" y="99"/>
                    <a:pt x="4" y="75"/>
                    <a:pt x="19" y="53"/>
                  </a:cubicBezTo>
                  <a:cubicBezTo>
                    <a:pt x="29" y="38"/>
                    <a:pt x="43" y="27"/>
                    <a:pt x="59" y="19"/>
                  </a:cubicBezTo>
                  <a:cubicBezTo>
                    <a:pt x="80" y="9"/>
                    <a:pt x="102" y="4"/>
                    <a:pt x="125" y="1"/>
                  </a:cubicBezTo>
                  <a:cubicBezTo>
                    <a:pt x="131" y="0"/>
                    <a:pt x="138" y="0"/>
                    <a:pt x="145" y="0"/>
                  </a:cubicBezTo>
                  <a:cubicBezTo>
                    <a:pt x="145" y="6"/>
                    <a:pt x="145" y="11"/>
                    <a:pt x="145" y="17"/>
                  </a:cubicBezTo>
                  <a:cubicBezTo>
                    <a:pt x="140" y="18"/>
                    <a:pt x="135" y="18"/>
                    <a:pt x="130" y="18"/>
                  </a:cubicBezTo>
                  <a:cubicBezTo>
                    <a:pt x="108" y="20"/>
                    <a:pt x="87" y="25"/>
                    <a:pt x="67" y="35"/>
                  </a:cubicBezTo>
                  <a:cubicBezTo>
                    <a:pt x="53" y="42"/>
                    <a:pt x="41" y="51"/>
                    <a:pt x="33" y="64"/>
                  </a:cubicBezTo>
                  <a:cubicBezTo>
                    <a:pt x="22" y="80"/>
                    <a:pt x="19" y="97"/>
                    <a:pt x="20" y="116"/>
                  </a:cubicBezTo>
                  <a:cubicBezTo>
                    <a:pt x="23" y="144"/>
                    <a:pt x="33" y="169"/>
                    <a:pt x="46" y="194"/>
                  </a:cubicBezTo>
                  <a:cubicBezTo>
                    <a:pt x="55" y="211"/>
                    <a:pt x="64" y="228"/>
                    <a:pt x="73" y="245"/>
                  </a:cubicBezTo>
                  <a:cubicBezTo>
                    <a:pt x="79" y="257"/>
                    <a:pt x="85" y="270"/>
                    <a:pt x="86" y="284"/>
                  </a:cubicBezTo>
                  <a:cubicBezTo>
                    <a:pt x="87" y="288"/>
                    <a:pt x="87" y="293"/>
                    <a:pt x="87" y="297"/>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Freeform 14"/>
            <p:cNvSpPr>
              <a:spLocks noEditPoints="1"/>
            </p:cNvSpPr>
            <p:nvPr/>
          </p:nvSpPr>
          <p:spPr bwMode="auto">
            <a:xfrm>
              <a:off x="3224213" y="1419225"/>
              <a:ext cx="342900" cy="131763"/>
            </a:xfrm>
            <a:custGeom>
              <a:avLst/>
              <a:gdLst>
                <a:gd name="T0" fmla="*/ 1 w 132"/>
                <a:gd name="T1" fmla="*/ 25 h 51"/>
                <a:gd name="T2" fmla="*/ 1 w 132"/>
                <a:gd name="T3" fmla="*/ 25 h 51"/>
                <a:gd name="T4" fmla="*/ 10 w 132"/>
                <a:gd name="T5" fmla="*/ 9 h 51"/>
                <a:gd name="T6" fmla="*/ 13 w 132"/>
                <a:gd name="T7" fmla="*/ 7 h 51"/>
                <a:gd name="T8" fmla="*/ 35 w 132"/>
                <a:gd name="T9" fmla="*/ 0 h 51"/>
                <a:gd name="T10" fmla="*/ 123 w 132"/>
                <a:gd name="T11" fmla="*/ 1 h 51"/>
                <a:gd name="T12" fmla="*/ 131 w 132"/>
                <a:gd name="T13" fmla="*/ 8 h 51"/>
                <a:gd name="T14" fmla="*/ 131 w 132"/>
                <a:gd name="T15" fmla="*/ 17 h 51"/>
                <a:gd name="T16" fmla="*/ 123 w 132"/>
                <a:gd name="T17" fmla="*/ 22 h 51"/>
                <a:gd name="T18" fmla="*/ 97 w 132"/>
                <a:gd name="T19" fmla="*/ 18 h 51"/>
                <a:gd name="T20" fmla="*/ 60 w 132"/>
                <a:gd name="T21" fmla="*/ 22 h 51"/>
                <a:gd name="T22" fmla="*/ 40 w 132"/>
                <a:gd name="T23" fmla="*/ 28 h 51"/>
                <a:gd name="T24" fmla="*/ 38 w 132"/>
                <a:gd name="T25" fmla="*/ 31 h 51"/>
                <a:gd name="T26" fmla="*/ 23 w 132"/>
                <a:gd name="T27" fmla="*/ 49 h 51"/>
                <a:gd name="T28" fmla="*/ 2 w 132"/>
                <a:gd name="T29" fmla="*/ 37 h 51"/>
                <a:gd name="T30" fmla="*/ 1 w 132"/>
                <a:gd name="T31" fmla="*/ 25 h 51"/>
                <a:gd name="T32" fmla="*/ 1 w 132"/>
                <a:gd name="T33" fmla="*/ 25 h 51"/>
                <a:gd name="T34" fmla="*/ 12 w 132"/>
                <a:gd name="T35" fmla="*/ 31 h 51"/>
                <a:gd name="T36" fmla="*/ 20 w 132"/>
                <a:gd name="T37" fmla="*/ 40 h 51"/>
                <a:gd name="T38" fmla="*/ 28 w 132"/>
                <a:gd name="T39" fmla="*/ 31 h 51"/>
                <a:gd name="T40" fmla="*/ 20 w 132"/>
                <a:gd name="T41" fmla="*/ 23 h 51"/>
                <a:gd name="T42" fmla="*/ 12 w 132"/>
                <a:gd name="T43"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51">
                  <a:moveTo>
                    <a:pt x="1" y="25"/>
                  </a:moveTo>
                  <a:cubicBezTo>
                    <a:pt x="1" y="25"/>
                    <a:pt x="1" y="25"/>
                    <a:pt x="1" y="25"/>
                  </a:cubicBezTo>
                  <a:cubicBezTo>
                    <a:pt x="0" y="17"/>
                    <a:pt x="4" y="13"/>
                    <a:pt x="10" y="9"/>
                  </a:cubicBezTo>
                  <a:cubicBezTo>
                    <a:pt x="11" y="9"/>
                    <a:pt x="12" y="8"/>
                    <a:pt x="13" y="7"/>
                  </a:cubicBezTo>
                  <a:cubicBezTo>
                    <a:pt x="19" y="3"/>
                    <a:pt x="27" y="0"/>
                    <a:pt x="35" y="0"/>
                  </a:cubicBezTo>
                  <a:cubicBezTo>
                    <a:pt x="64" y="1"/>
                    <a:pt x="94" y="1"/>
                    <a:pt x="123" y="1"/>
                  </a:cubicBezTo>
                  <a:cubicBezTo>
                    <a:pt x="128" y="1"/>
                    <a:pt x="131" y="3"/>
                    <a:pt x="131" y="8"/>
                  </a:cubicBezTo>
                  <a:cubicBezTo>
                    <a:pt x="132" y="11"/>
                    <a:pt x="132" y="14"/>
                    <a:pt x="131" y="17"/>
                  </a:cubicBezTo>
                  <a:cubicBezTo>
                    <a:pt x="130" y="21"/>
                    <a:pt x="127" y="23"/>
                    <a:pt x="123" y="22"/>
                  </a:cubicBezTo>
                  <a:cubicBezTo>
                    <a:pt x="114" y="21"/>
                    <a:pt x="106" y="19"/>
                    <a:pt x="97" y="18"/>
                  </a:cubicBezTo>
                  <a:cubicBezTo>
                    <a:pt x="85" y="16"/>
                    <a:pt x="72" y="18"/>
                    <a:pt x="60" y="22"/>
                  </a:cubicBezTo>
                  <a:cubicBezTo>
                    <a:pt x="54" y="23"/>
                    <a:pt x="47" y="26"/>
                    <a:pt x="40" y="28"/>
                  </a:cubicBezTo>
                  <a:cubicBezTo>
                    <a:pt x="39" y="28"/>
                    <a:pt x="38" y="29"/>
                    <a:pt x="38" y="31"/>
                  </a:cubicBezTo>
                  <a:cubicBezTo>
                    <a:pt x="38" y="40"/>
                    <a:pt x="32" y="48"/>
                    <a:pt x="23" y="49"/>
                  </a:cubicBezTo>
                  <a:cubicBezTo>
                    <a:pt x="14" y="51"/>
                    <a:pt x="5" y="45"/>
                    <a:pt x="2" y="37"/>
                  </a:cubicBezTo>
                  <a:cubicBezTo>
                    <a:pt x="1" y="33"/>
                    <a:pt x="2" y="29"/>
                    <a:pt x="1" y="25"/>
                  </a:cubicBezTo>
                  <a:cubicBezTo>
                    <a:pt x="1" y="25"/>
                    <a:pt x="1" y="25"/>
                    <a:pt x="1" y="25"/>
                  </a:cubicBezTo>
                  <a:close/>
                  <a:moveTo>
                    <a:pt x="12" y="31"/>
                  </a:moveTo>
                  <a:cubicBezTo>
                    <a:pt x="12" y="36"/>
                    <a:pt x="15" y="40"/>
                    <a:pt x="20" y="40"/>
                  </a:cubicBezTo>
                  <a:cubicBezTo>
                    <a:pt x="24" y="40"/>
                    <a:pt x="28" y="36"/>
                    <a:pt x="28" y="31"/>
                  </a:cubicBezTo>
                  <a:cubicBezTo>
                    <a:pt x="28" y="27"/>
                    <a:pt x="24" y="23"/>
                    <a:pt x="20" y="23"/>
                  </a:cubicBezTo>
                  <a:cubicBezTo>
                    <a:pt x="15" y="23"/>
                    <a:pt x="11" y="27"/>
                    <a:pt x="12" y="31"/>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15"/>
            <p:cNvSpPr>
              <a:spLocks/>
            </p:cNvSpPr>
            <p:nvPr/>
          </p:nvSpPr>
          <p:spPr bwMode="auto">
            <a:xfrm>
              <a:off x="3330576" y="1481138"/>
              <a:ext cx="190500" cy="77788"/>
            </a:xfrm>
            <a:custGeom>
              <a:avLst/>
              <a:gdLst>
                <a:gd name="T0" fmla="*/ 0 w 73"/>
                <a:gd name="T1" fmla="*/ 8 h 30"/>
                <a:gd name="T2" fmla="*/ 28 w 73"/>
                <a:gd name="T3" fmla="*/ 1 h 30"/>
                <a:gd name="T4" fmla="*/ 31 w 73"/>
                <a:gd name="T5" fmla="*/ 1 h 30"/>
                <a:gd name="T6" fmla="*/ 64 w 73"/>
                <a:gd name="T7" fmla="*/ 13 h 30"/>
                <a:gd name="T8" fmla="*/ 69 w 73"/>
                <a:gd name="T9" fmla="*/ 30 h 30"/>
                <a:gd name="T10" fmla="*/ 67 w 73"/>
                <a:gd name="T11" fmla="*/ 30 h 30"/>
                <a:gd name="T12" fmla="*/ 65 w 73"/>
                <a:gd name="T13" fmla="*/ 29 h 30"/>
                <a:gd name="T14" fmla="*/ 27 w 73"/>
                <a:gd name="T15" fmla="*/ 12 h 30"/>
                <a:gd name="T16" fmla="*/ 3 w 73"/>
                <a:gd name="T17" fmla="*/ 9 h 30"/>
                <a:gd name="T18" fmla="*/ 0 w 73"/>
                <a:gd name="T19" fmla="*/ 9 h 30"/>
                <a:gd name="T20" fmla="*/ 0 w 73"/>
                <a:gd name="T21" fmla="*/ 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30">
                  <a:moveTo>
                    <a:pt x="0" y="8"/>
                  </a:moveTo>
                  <a:cubicBezTo>
                    <a:pt x="9" y="6"/>
                    <a:pt x="19" y="3"/>
                    <a:pt x="28" y="1"/>
                  </a:cubicBezTo>
                  <a:cubicBezTo>
                    <a:pt x="29" y="0"/>
                    <a:pt x="30" y="1"/>
                    <a:pt x="31" y="1"/>
                  </a:cubicBezTo>
                  <a:cubicBezTo>
                    <a:pt x="42" y="5"/>
                    <a:pt x="53" y="9"/>
                    <a:pt x="64" y="13"/>
                  </a:cubicBezTo>
                  <a:cubicBezTo>
                    <a:pt x="71" y="16"/>
                    <a:pt x="73" y="24"/>
                    <a:pt x="69" y="30"/>
                  </a:cubicBezTo>
                  <a:cubicBezTo>
                    <a:pt x="68" y="30"/>
                    <a:pt x="67" y="30"/>
                    <a:pt x="67" y="30"/>
                  </a:cubicBezTo>
                  <a:cubicBezTo>
                    <a:pt x="66" y="30"/>
                    <a:pt x="66" y="30"/>
                    <a:pt x="65" y="29"/>
                  </a:cubicBezTo>
                  <a:cubicBezTo>
                    <a:pt x="55" y="19"/>
                    <a:pt x="41" y="14"/>
                    <a:pt x="27" y="12"/>
                  </a:cubicBezTo>
                  <a:cubicBezTo>
                    <a:pt x="19" y="10"/>
                    <a:pt x="11" y="10"/>
                    <a:pt x="3" y="9"/>
                  </a:cubicBezTo>
                  <a:cubicBezTo>
                    <a:pt x="2" y="9"/>
                    <a:pt x="1" y="9"/>
                    <a:pt x="0" y="9"/>
                  </a:cubicBezTo>
                  <a:cubicBezTo>
                    <a:pt x="0" y="9"/>
                    <a:pt x="0" y="8"/>
                    <a:pt x="0" y="8"/>
                  </a:cubicBezTo>
                  <a:close/>
                </a:path>
              </a:pathLst>
            </a:custGeom>
            <a:solidFill>
              <a:srgbClr val="EB5D07"/>
            </a:solidFill>
            <a:ln>
              <a:noFill/>
            </a:ln>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14" name="AutoShape 12"/>
          <p:cNvSpPr>
            <a:spLocks noChangeAspect="1" noChangeArrowheads="1" noTextEdit="1"/>
          </p:cNvSpPr>
          <p:nvPr userDrawn="1"/>
        </p:nvSpPr>
        <p:spPr bwMode="auto">
          <a:xfrm>
            <a:off x="216009" y="2283718"/>
            <a:ext cx="91440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Tree>
    <p:extLst>
      <p:ext uri="{BB962C8B-B14F-4D97-AF65-F5344CB8AC3E}">
        <p14:creationId xmlns:p14="http://schemas.microsoft.com/office/powerpoint/2010/main" val="275828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70827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8" name="Rectángulo 7"/>
          <p:cNvSpPr/>
          <p:nvPr userDrawn="1"/>
        </p:nvSpPr>
        <p:spPr>
          <a:xfrm>
            <a:off x="5359294" y="726178"/>
            <a:ext cx="114254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Rectángulo 8"/>
          <p:cNvSpPr/>
          <p:nvPr userDrawn="1"/>
        </p:nvSpPr>
        <p:spPr>
          <a:xfrm>
            <a:off x="4427984" y="823994"/>
            <a:ext cx="114254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528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grpSp>
        <p:nvGrpSpPr>
          <p:cNvPr id="14" name="Grupo 13"/>
          <p:cNvGrpSpPr/>
          <p:nvPr userDrawn="1"/>
        </p:nvGrpSpPr>
        <p:grpSpPr>
          <a:xfrm>
            <a:off x="8388424" y="81941"/>
            <a:ext cx="572379" cy="720584"/>
            <a:chOff x="9753600" y="490538"/>
            <a:chExt cx="889000" cy="1119188"/>
          </a:xfrm>
        </p:grpSpPr>
        <p:sp>
          <p:nvSpPr>
            <p:cNvPr id="7" name="Freeform 5"/>
            <p:cNvSpPr>
              <a:spLocks/>
            </p:cNvSpPr>
            <p:nvPr userDrawn="1"/>
          </p:nvSpPr>
          <p:spPr bwMode="auto">
            <a:xfrm>
              <a:off x="9847263" y="1001713"/>
              <a:ext cx="411163" cy="482600"/>
            </a:xfrm>
            <a:custGeom>
              <a:avLst/>
              <a:gdLst>
                <a:gd name="T0" fmla="*/ 0 w 108"/>
                <a:gd name="T1" fmla="*/ 127 h 127"/>
                <a:gd name="T2" fmla="*/ 0 w 108"/>
                <a:gd name="T3" fmla="*/ 0 h 127"/>
                <a:gd name="T4" fmla="*/ 108 w 108"/>
                <a:gd name="T5" fmla="*/ 0 h 127"/>
                <a:gd name="T6" fmla="*/ 108 w 108"/>
                <a:gd name="T7" fmla="*/ 127 h 127"/>
                <a:gd name="T8" fmla="*/ 0 w 108"/>
                <a:gd name="T9" fmla="*/ 127 h 127"/>
              </a:gdLst>
              <a:ahLst/>
              <a:cxnLst>
                <a:cxn ang="0">
                  <a:pos x="T0" y="T1"/>
                </a:cxn>
                <a:cxn ang="0">
                  <a:pos x="T2" y="T3"/>
                </a:cxn>
                <a:cxn ang="0">
                  <a:pos x="T4" y="T5"/>
                </a:cxn>
                <a:cxn ang="0">
                  <a:pos x="T6" y="T7"/>
                </a:cxn>
                <a:cxn ang="0">
                  <a:pos x="T8" y="T9"/>
                </a:cxn>
              </a:cxnLst>
              <a:rect l="0" t="0" r="r" b="b"/>
              <a:pathLst>
                <a:path w="108" h="127">
                  <a:moveTo>
                    <a:pt x="0" y="127"/>
                  </a:moveTo>
                  <a:cubicBezTo>
                    <a:pt x="0" y="84"/>
                    <a:pt x="0" y="42"/>
                    <a:pt x="0" y="0"/>
                  </a:cubicBezTo>
                  <a:cubicBezTo>
                    <a:pt x="36" y="0"/>
                    <a:pt x="72" y="0"/>
                    <a:pt x="108" y="0"/>
                  </a:cubicBezTo>
                  <a:cubicBezTo>
                    <a:pt x="108" y="42"/>
                    <a:pt x="108" y="84"/>
                    <a:pt x="108" y="127"/>
                  </a:cubicBezTo>
                  <a:cubicBezTo>
                    <a:pt x="72" y="127"/>
                    <a:pt x="37" y="127"/>
                    <a:pt x="0"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8" name="Freeform 6"/>
            <p:cNvSpPr>
              <a:spLocks/>
            </p:cNvSpPr>
            <p:nvPr userDrawn="1"/>
          </p:nvSpPr>
          <p:spPr bwMode="auto">
            <a:xfrm>
              <a:off x="9844088" y="730251"/>
              <a:ext cx="422275" cy="234950"/>
            </a:xfrm>
            <a:custGeom>
              <a:avLst/>
              <a:gdLst>
                <a:gd name="T0" fmla="*/ 109 w 111"/>
                <a:gd name="T1" fmla="*/ 62 h 62"/>
                <a:gd name="T2" fmla="*/ 1 w 111"/>
                <a:gd name="T3" fmla="*/ 62 h 62"/>
                <a:gd name="T4" fmla="*/ 8 w 111"/>
                <a:gd name="T5" fmla="*/ 26 h 62"/>
                <a:gd name="T6" fmla="*/ 28 w 111"/>
                <a:gd name="T7" fmla="*/ 6 h 62"/>
                <a:gd name="T8" fmla="*/ 46 w 111"/>
                <a:gd name="T9" fmla="*/ 1 h 62"/>
                <a:gd name="T10" fmla="*/ 61 w 111"/>
                <a:gd name="T11" fmla="*/ 1 h 62"/>
                <a:gd name="T12" fmla="*/ 99 w 111"/>
                <a:gd name="T13" fmla="*/ 22 h 62"/>
                <a:gd name="T14" fmla="*/ 109 w 111"/>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2">
                  <a:moveTo>
                    <a:pt x="109" y="62"/>
                  </a:moveTo>
                  <a:cubicBezTo>
                    <a:pt x="73" y="62"/>
                    <a:pt x="38" y="62"/>
                    <a:pt x="1" y="62"/>
                  </a:cubicBezTo>
                  <a:cubicBezTo>
                    <a:pt x="0" y="49"/>
                    <a:pt x="2" y="37"/>
                    <a:pt x="8" y="26"/>
                  </a:cubicBezTo>
                  <a:cubicBezTo>
                    <a:pt x="13" y="18"/>
                    <a:pt x="19" y="11"/>
                    <a:pt x="28" y="6"/>
                  </a:cubicBezTo>
                  <a:cubicBezTo>
                    <a:pt x="33" y="3"/>
                    <a:pt x="39" y="1"/>
                    <a:pt x="46" y="1"/>
                  </a:cubicBezTo>
                  <a:cubicBezTo>
                    <a:pt x="51" y="2"/>
                    <a:pt x="56" y="2"/>
                    <a:pt x="61" y="1"/>
                  </a:cubicBezTo>
                  <a:cubicBezTo>
                    <a:pt x="78" y="0"/>
                    <a:pt x="90" y="9"/>
                    <a:pt x="99" y="22"/>
                  </a:cubicBezTo>
                  <a:cubicBezTo>
                    <a:pt x="108" y="34"/>
                    <a:pt x="111" y="47"/>
                    <a:pt x="109" y="6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9" name="Freeform 7"/>
            <p:cNvSpPr>
              <a:spLocks/>
            </p:cNvSpPr>
            <p:nvPr userDrawn="1"/>
          </p:nvSpPr>
          <p:spPr bwMode="auto">
            <a:xfrm>
              <a:off x="10223500" y="490538"/>
              <a:ext cx="419100" cy="284163"/>
            </a:xfrm>
            <a:custGeom>
              <a:avLst/>
              <a:gdLst>
                <a:gd name="T0" fmla="*/ 110 w 110"/>
                <a:gd name="T1" fmla="*/ 75 h 75"/>
                <a:gd name="T2" fmla="*/ 60 w 110"/>
                <a:gd name="T3" fmla="*/ 64 h 75"/>
                <a:gd name="T4" fmla="*/ 4 w 110"/>
                <a:gd name="T5" fmla="*/ 50 h 75"/>
                <a:gd name="T6" fmla="*/ 0 w 110"/>
                <a:gd name="T7" fmla="*/ 45 h 75"/>
                <a:gd name="T8" fmla="*/ 0 w 110"/>
                <a:gd name="T9" fmla="*/ 30 h 75"/>
                <a:gd name="T10" fmla="*/ 5 w 110"/>
                <a:gd name="T11" fmla="*/ 24 h 75"/>
                <a:gd name="T12" fmla="*/ 70 w 110"/>
                <a:gd name="T13" fmla="*/ 9 h 75"/>
                <a:gd name="T14" fmla="*/ 110 w 110"/>
                <a:gd name="T15" fmla="*/ 0 h 75"/>
                <a:gd name="T16" fmla="*/ 110 w 110"/>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75">
                  <a:moveTo>
                    <a:pt x="110" y="75"/>
                  </a:moveTo>
                  <a:cubicBezTo>
                    <a:pt x="93" y="71"/>
                    <a:pt x="76" y="67"/>
                    <a:pt x="60" y="64"/>
                  </a:cubicBezTo>
                  <a:cubicBezTo>
                    <a:pt x="41" y="59"/>
                    <a:pt x="23" y="55"/>
                    <a:pt x="4" y="50"/>
                  </a:cubicBezTo>
                  <a:cubicBezTo>
                    <a:pt x="1" y="50"/>
                    <a:pt x="0" y="49"/>
                    <a:pt x="0" y="45"/>
                  </a:cubicBezTo>
                  <a:cubicBezTo>
                    <a:pt x="0" y="40"/>
                    <a:pt x="0" y="35"/>
                    <a:pt x="0" y="30"/>
                  </a:cubicBezTo>
                  <a:cubicBezTo>
                    <a:pt x="0" y="27"/>
                    <a:pt x="1" y="25"/>
                    <a:pt x="5" y="24"/>
                  </a:cubicBezTo>
                  <a:cubicBezTo>
                    <a:pt x="26" y="19"/>
                    <a:pt x="48" y="14"/>
                    <a:pt x="70" y="9"/>
                  </a:cubicBezTo>
                  <a:cubicBezTo>
                    <a:pt x="83" y="6"/>
                    <a:pt x="96" y="3"/>
                    <a:pt x="110" y="0"/>
                  </a:cubicBezTo>
                  <a:cubicBezTo>
                    <a:pt x="110" y="25"/>
                    <a:pt x="110" y="50"/>
                    <a:pt x="110"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0" name="Freeform 8"/>
            <p:cNvSpPr>
              <a:spLocks/>
            </p:cNvSpPr>
            <p:nvPr userDrawn="1"/>
          </p:nvSpPr>
          <p:spPr bwMode="auto">
            <a:xfrm>
              <a:off x="9847263" y="1522413"/>
              <a:ext cx="414338" cy="87313"/>
            </a:xfrm>
            <a:custGeom>
              <a:avLst/>
              <a:gdLst>
                <a:gd name="T0" fmla="*/ 0 w 109"/>
                <a:gd name="T1" fmla="*/ 0 h 23"/>
                <a:gd name="T2" fmla="*/ 108 w 109"/>
                <a:gd name="T3" fmla="*/ 0 h 23"/>
                <a:gd name="T4" fmla="*/ 108 w 109"/>
                <a:gd name="T5" fmla="*/ 14 h 23"/>
                <a:gd name="T6" fmla="*/ 95 w 109"/>
                <a:gd name="T7" fmla="*/ 23 h 23"/>
                <a:gd name="T8" fmla="*/ 45 w 109"/>
                <a:gd name="T9" fmla="*/ 23 h 23"/>
                <a:gd name="T10" fmla="*/ 14 w 109"/>
                <a:gd name="T11" fmla="*/ 23 h 23"/>
                <a:gd name="T12" fmla="*/ 0 w 109"/>
                <a:gd name="T13" fmla="*/ 10 h 23"/>
                <a:gd name="T14" fmla="*/ 0 w 109"/>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3">
                  <a:moveTo>
                    <a:pt x="0" y="0"/>
                  </a:moveTo>
                  <a:cubicBezTo>
                    <a:pt x="37" y="0"/>
                    <a:pt x="72" y="0"/>
                    <a:pt x="108" y="0"/>
                  </a:cubicBezTo>
                  <a:cubicBezTo>
                    <a:pt x="108" y="5"/>
                    <a:pt x="109" y="10"/>
                    <a:pt x="108" y="14"/>
                  </a:cubicBezTo>
                  <a:cubicBezTo>
                    <a:pt x="108" y="20"/>
                    <a:pt x="102" y="23"/>
                    <a:pt x="95" y="23"/>
                  </a:cubicBezTo>
                  <a:cubicBezTo>
                    <a:pt x="78" y="23"/>
                    <a:pt x="62" y="23"/>
                    <a:pt x="45" y="23"/>
                  </a:cubicBezTo>
                  <a:cubicBezTo>
                    <a:pt x="35" y="23"/>
                    <a:pt x="24" y="23"/>
                    <a:pt x="14" y="23"/>
                  </a:cubicBezTo>
                  <a:cubicBezTo>
                    <a:pt x="5" y="23"/>
                    <a:pt x="0" y="19"/>
                    <a:pt x="0" y="10"/>
                  </a:cubicBezTo>
                  <a:cubicBezTo>
                    <a:pt x="0" y="6"/>
                    <a:pt x="0"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1" name="Freeform 9"/>
            <p:cNvSpPr>
              <a:spLocks/>
            </p:cNvSpPr>
            <p:nvPr userDrawn="1"/>
          </p:nvSpPr>
          <p:spPr bwMode="auto">
            <a:xfrm>
              <a:off x="9980613" y="558801"/>
              <a:ext cx="144463" cy="147638"/>
            </a:xfrm>
            <a:custGeom>
              <a:avLst/>
              <a:gdLst>
                <a:gd name="T0" fmla="*/ 19 w 38"/>
                <a:gd name="T1" fmla="*/ 0 h 39"/>
                <a:gd name="T2" fmla="*/ 30 w 38"/>
                <a:gd name="T3" fmla="*/ 1 h 39"/>
                <a:gd name="T4" fmla="*/ 38 w 38"/>
                <a:gd name="T5" fmla="*/ 9 h 39"/>
                <a:gd name="T6" fmla="*/ 38 w 38"/>
                <a:gd name="T7" fmla="*/ 30 h 39"/>
                <a:gd name="T8" fmla="*/ 29 w 38"/>
                <a:gd name="T9" fmla="*/ 38 h 39"/>
                <a:gd name="T10" fmla="*/ 10 w 38"/>
                <a:gd name="T11" fmla="*/ 38 h 39"/>
                <a:gd name="T12" fmla="*/ 0 w 38"/>
                <a:gd name="T13" fmla="*/ 29 h 39"/>
                <a:gd name="T14" fmla="*/ 0 w 38"/>
                <a:gd name="T15" fmla="*/ 9 h 39"/>
                <a:gd name="T16" fmla="*/ 9 w 38"/>
                <a:gd name="T17" fmla="*/ 1 h 39"/>
                <a:gd name="T18" fmla="*/ 10 w 38"/>
                <a:gd name="T19" fmla="*/ 0 h 39"/>
                <a:gd name="T20" fmla="*/ 19 w 38"/>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9">
                  <a:moveTo>
                    <a:pt x="19" y="0"/>
                  </a:moveTo>
                  <a:cubicBezTo>
                    <a:pt x="23" y="0"/>
                    <a:pt x="26" y="0"/>
                    <a:pt x="30" y="1"/>
                  </a:cubicBezTo>
                  <a:cubicBezTo>
                    <a:pt x="35" y="1"/>
                    <a:pt x="38" y="4"/>
                    <a:pt x="38" y="9"/>
                  </a:cubicBezTo>
                  <a:cubicBezTo>
                    <a:pt x="38" y="16"/>
                    <a:pt x="38" y="23"/>
                    <a:pt x="38" y="30"/>
                  </a:cubicBezTo>
                  <a:cubicBezTo>
                    <a:pt x="38" y="36"/>
                    <a:pt x="35" y="38"/>
                    <a:pt x="29" y="38"/>
                  </a:cubicBezTo>
                  <a:cubicBezTo>
                    <a:pt x="22" y="39"/>
                    <a:pt x="16" y="39"/>
                    <a:pt x="10" y="38"/>
                  </a:cubicBezTo>
                  <a:cubicBezTo>
                    <a:pt x="4" y="38"/>
                    <a:pt x="1" y="35"/>
                    <a:pt x="0" y="29"/>
                  </a:cubicBezTo>
                  <a:cubicBezTo>
                    <a:pt x="0" y="23"/>
                    <a:pt x="0" y="16"/>
                    <a:pt x="0" y="9"/>
                  </a:cubicBezTo>
                  <a:cubicBezTo>
                    <a:pt x="1" y="4"/>
                    <a:pt x="4" y="1"/>
                    <a:pt x="9" y="1"/>
                  </a:cubicBezTo>
                  <a:cubicBezTo>
                    <a:pt x="10" y="0"/>
                    <a:pt x="10" y="0"/>
                    <a:pt x="10" y="0"/>
                  </a:cubicBezTo>
                  <a:cubicBezTo>
                    <a:pt x="13" y="0"/>
                    <a:pt x="16"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2" name="Freeform 10"/>
            <p:cNvSpPr>
              <a:spLocks/>
            </p:cNvSpPr>
            <p:nvPr userDrawn="1"/>
          </p:nvSpPr>
          <p:spPr bwMode="auto">
            <a:xfrm>
              <a:off x="9753600" y="604838"/>
              <a:ext cx="204788" cy="180975"/>
            </a:xfrm>
            <a:custGeom>
              <a:avLst/>
              <a:gdLst>
                <a:gd name="T0" fmla="*/ 54 w 54"/>
                <a:gd name="T1" fmla="*/ 0 h 48"/>
                <a:gd name="T2" fmla="*/ 54 w 54"/>
                <a:gd name="T3" fmla="*/ 16 h 48"/>
                <a:gd name="T4" fmla="*/ 20 w 54"/>
                <a:gd name="T5" fmla="*/ 39 h 48"/>
                <a:gd name="T6" fmla="*/ 14 w 54"/>
                <a:gd name="T7" fmla="*/ 45 h 48"/>
                <a:gd name="T8" fmla="*/ 3 w 54"/>
                <a:gd name="T9" fmla="*/ 46 h 48"/>
                <a:gd name="T10" fmla="*/ 2 w 54"/>
                <a:gd name="T11" fmla="*/ 34 h 48"/>
                <a:gd name="T12" fmla="*/ 6 w 54"/>
                <a:gd name="T13" fmla="*/ 29 h 48"/>
                <a:gd name="T14" fmla="*/ 54 w 54"/>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8">
                  <a:moveTo>
                    <a:pt x="54" y="0"/>
                  </a:moveTo>
                  <a:cubicBezTo>
                    <a:pt x="54" y="5"/>
                    <a:pt x="54" y="11"/>
                    <a:pt x="54" y="16"/>
                  </a:cubicBezTo>
                  <a:cubicBezTo>
                    <a:pt x="40" y="20"/>
                    <a:pt x="30" y="29"/>
                    <a:pt x="20" y="39"/>
                  </a:cubicBezTo>
                  <a:cubicBezTo>
                    <a:pt x="18" y="41"/>
                    <a:pt x="16" y="43"/>
                    <a:pt x="14" y="45"/>
                  </a:cubicBezTo>
                  <a:cubicBezTo>
                    <a:pt x="10" y="48"/>
                    <a:pt x="6" y="48"/>
                    <a:pt x="3" y="46"/>
                  </a:cubicBezTo>
                  <a:cubicBezTo>
                    <a:pt x="0" y="44"/>
                    <a:pt x="0" y="38"/>
                    <a:pt x="2" y="34"/>
                  </a:cubicBezTo>
                  <a:cubicBezTo>
                    <a:pt x="3" y="33"/>
                    <a:pt x="5" y="31"/>
                    <a:pt x="6" y="29"/>
                  </a:cubicBezTo>
                  <a:cubicBezTo>
                    <a:pt x="17" y="15"/>
                    <a:pt x="38" y="2"/>
                    <a:pt x="5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sp>
          <p:nvSpPr>
            <p:cNvPr id="13" name="Freeform 11"/>
            <p:cNvSpPr>
              <a:spLocks/>
            </p:cNvSpPr>
            <p:nvPr userDrawn="1"/>
          </p:nvSpPr>
          <p:spPr bwMode="auto">
            <a:xfrm>
              <a:off x="10152063" y="604838"/>
              <a:ext cx="49213" cy="57150"/>
            </a:xfrm>
            <a:custGeom>
              <a:avLst/>
              <a:gdLst>
                <a:gd name="T0" fmla="*/ 0 w 13"/>
                <a:gd name="T1" fmla="*/ 15 h 15"/>
                <a:gd name="T2" fmla="*/ 0 w 13"/>
                <a:gd name="T3" fmla="*/ 0 h 15"/>
                <a:gd name="T4" fmla="*/ 13 w 13"/>
                <a:gd name="T5" fmla="*/ 0 h 15"/>
                <a:gd name="T6" fmla="*/ 13 w 13"/>
                <a:gd name="T7" fmla="*/ 15 h 15"/>
                <a:gd name="T8" fmla="*/ 0 w 13"/>
                <a:gd name="T9" fmla="*/ 15 h 15"/>
              </a:gdLst>
              <a:ahLst/>
              <a:cxnLst>
                <a:cxn ang="0">
                  <a:pos x="T0" y="T1"/>
                </a:cxn>
                <a:cxn ang="0">
                  <a:pos x="T2" y="T3"/>
                </a:cxn>
                <a:cxn ang="0">
                  <a:pos x="T4" y="T5"/>
                </a:cxn>
                <a:cxn ang="0">
                  <a:pos x="T6" y="T7"/>
                </a:cxn>
                <a:cxn ang="0">
                  <a:pos x="T8" y="T9"/>
                </a:cxn>
              </a:cxnLst>
              <a:rect l="0" t="0" r="r" b="b"/>
              <a:pathLst>
                <a:path w="13" h="15">
                  <a:moveTo>
                    <a:pt x="0" y="15"/>
                  </a:moveTo>
                  <a:cubicBezTo>
                    <a:pt x="0" y="10"/>
                    <a:pt x="0" y="5"/>
                    <a:pt x="0" y="0"/>
                  </a:cubicBezTo>
                  <a:cubicBezTo>
                    <a:pt x="4" y="0"/>
                    <a:pt x="9" y="0"/>
                    <a:pt x="13" y="0"/>
                  </a:cubicBezTo>
                  <a:cubicBezTo>
                    <a:pt x="13" y="5"/>
                    <a:pt x="13" y="10"/>
                    <a:pt x="13" y="15"/>
                  </a:cubicBezTo>
                  <a:cubicBezTo>
                    <a:pt x="9" y="15"/>
                    <a:pt x="4" y="15"/>
                    <a:pt x="0"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PE"/>
            </a:p>
          </p:txBody>
        </p:sp>
      </p:grpSp>
    </p:spTree>
    <p:extLst>
      <p:ext uri="{BB962C8B-B14F-4D97-AF65-F5344CB8AC3E}">
        <p14:creationId xmlns:p14="http://schemas.microsoft.com/office/powerpoint/2010/main" val="1176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92280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2881719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Contents slide layout">
    <p:spTree>
      <p:nvGrpSpPr>
        <p:cNvPr id="1" name=""/>
        <p:cNvGrpSpPr/>
        <p:nvPr/>
      </p:nvGrpSpPr>
      <p:grpSpPr>
        <a:xfrm>
          <a:off x="0" y="0"/>
          <a:ext cx="0" cy="0"/>
          <a:chOff x="0" y="0"/>
          <a:chExt cx="0" cy="0"/>
        </a:xfrm>
      </p:grpSpPr>
      <p:sp>
        <p:nvSpPr>
          <p:cNvPr id="6"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s-PE" smtClean="0"/>
              <a:pPr algn="r"/>
              <a:t>‹Nº›</a:t>
            </a:fld>
            <a:endParaRPr lang="es-PE"/>
          </a:p>
        </p:txBody>
      </p:sp>
    </p:spTree>
    <p:extLst>
      <p:ext uri="{BB962C8B-B14F-4D97-AF65-F5344CB8AC3E}">
        <p14:creationId xmlns:p14="http://schemas.microsoft.com/office/powerpoint/2010/main" val="150990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0" r:id="rId3"/>
    <p:sldLayoutId id="2147483681" r:id="rId4"/>
    <p:sldLayoutId id="2147483682" r:id="rId5"/>
    <p:sldLayoutId id="2147483683" r:id="rId6"/>
    <p:sldLayoutId id="2147483660" r:id="rId7"/>
    <p:sldLayoutId id="2147483684" r:id="rId8"/>
    <p:sldLayoutId id="2147483675" r:id="rId9"/>
    <p:sldLayoutId id="2147483679" r:id="rId10"/>
    <p:sldLayoutId id="2147483690" r:id="rId11"/>
    <p:sldLayoutId id="2147483692" r:id="rId12"/>
    <p:sldLayoutId id="2147483693" r:id="rId13"/>
    <p:sldLayoutId id="2147483694" r:id="rId14"/>
    <p:sldLayoutId id="2147483695" r:id="rId15"/>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n 157">
            <a:extLst>
              <a:ext uri="{FF2B5EF4-FFF2-40B4-BE49-F238E27FC236}">
                <a16:creationId xmlns:a16="http://schemas.microsoft.com/office/drawing/2014/main" id="{6A9995DC-6E7C-4F5F-AAE4-311F7D0119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2515833" y="-13263"/>
            <a:ext cx="6779545" cy="5177301"/>
          </a:xfrm>
          <a:prstGeom prst="rect">
            <a:avLst/>
          </a:prstGeom>
        </p:spPr>
      </p:pic>
      <p:sp>
        <p:nvSpPr>
          <p:cNvPr id="21" name="Forma libre: forma 20">
            <a:extLst>
              <a:ext uri="{FF2B5EF4-FFF2-40B4-BE49-F238E27FC236}">
                <a16:creationId xmlns:a16="http://schemas.microsoft.com/office/drawing/2014/main" id="{A37DB92C-1C0C-4ABD-8F70-C65FB1F623E0}"/>
              </a:ext>
            </a:extLst>
          </p:cNvPr>
          <p:cNvSpPr/>
          <p:nvPr/>
        </p:nvSpPr>
        <p:spPr>
          <a:xfrm>
            <a:off x="0" y="2169367"/>
            <a:ext cx="3751828" cy="2974133"/>
          </a:xfrm>
          <a:custGeom>
            <a:avLst/>
            <a:gdLst>
              <a:gd name="connsiteX0" fmla="*/ 0 w 3751828"/>
              <a:gd name="connsiteY0" fmla="*/ 0 h 2974133"/>
              <a:gd name="connsiteX1" fmla="*/ 2489457 w 3751828"/>
              <a:gd name="connsiteY1" fmla="*/ 0 h 2974133"/>
              <a:gd name="connsiteX2" fmla="*/ 3751828 w 3751828"/>
              <a:gd name="connsiteY2" fmla="*/ 2974133 h 2974133"/>
              <a:gd name="connsiteX3" fmla="*/ 3660 w 3751828"/>
              <a:gd name="connsiteY3" fmla="*/ 2974133 h 2974133"/>
              <a:gd name="connsiteX4" fmla="*/ 0 w 3751828"/>
              <a:gd name="connsiteY4" fmla="*/ 2965510 h 2974133"/>
              <a:gd name="connsiteX5" fmla="*/ 0 w 3751828"/>
              <a:gd name="connsiteY5" fmla="*/ 0 h 29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828" h="2974133">
                <a:moveTo>
                  <a:pt x="0" y="0"/>
                </a:moveTo>
                <a:lnTo>
                  <a:pt x="2489457" y="0"/>
                </a:lnTo>
                <a:lnTo>
                  <a:pt x="3751828" y="2974133"/>
                </a:lnTo>
                <a:lnTo>
                  <a:pt x="3660" y="2974133"/>
                </a:lnTo>
                <a:lnTo>
                  <a:pt x="0" y="2965510"/>
                </a:lnTo>
                <a:lnTo>
                  <a:pt x="0" y="0"/>
                </a:ln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nvGrpSpPr>
          <p:cNvPr id="25" name="Grupo 24">
            <a:extLst>
              <a:ext uri="{FF2B5EF4-FFF2-40B4-BE49-F238E27FC236}">
                <a16:creationId xmlns:a16="http://schemas.microsoft.com/office/drawing/2014/main" id="{83A81641-D284-4B34-BB3B-989BCE604D48}"/>
              </a:ext>
            </a:extLst>
          </p:cNvPr>
          <p:cNvGrpSpPr/>
          <p:nvPr/>
        </p:nvGrpSpPr>
        <p:grpSpPr>
          <a:xfrm>
            <a:off x="0" y="3451476"/>
            <a:ext cx="2771800" cy="920474"/>
            <a:chOff x="0" y="324575"/>
            <a:chExt cx="4507693" cy="1507958"/>
          </a:xfrm>
          <a:solidFill>
            <a:srgbClr val="FFC000"/>
          </a:solidFill>
        </p:grpSpPr>
        <p:sp>
          <p:nvSpPr>
            <p:cNvPr id="26" name="Diagrama de flujo: retraso 25">
              <a:extLst>
                <a:ext uri="{FF2B5EF4-FFF2-40B4-BE49-F238E27FC236}">
                  <a16:creationId xmlns:a16="http://schemas.microsoft.com/office/drawing/2014/main" id="{24DAA01A-7850-46FA-A8C3-0D91C8360686}"/>
                </a:ext>
              </a:extLst>
            </p:cNvPr>
            <p:cNvSpPr/>
            <p:nvPr/>
          </p:nvSpPr>
          <p:spPr>
            <a:xfrm>
              <a:off x="2999735" y="328585"/>
              <a:ext cx="1507958" cy="1503947"/>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dirty="0"/>
            </a:p>
          </p:txBody>
        </p:sp>
        <p:sp>
          <p:nvSpPr>
            <p:cNvPr id="27" name="Rectángulo 26">
              <a:extLst>
                <a:ext uri="{FF2B5EF4-FFF2-40B4-BE49-F238E27FC236}">
                  <a16:creationId xmlns:a16="http://schemas.microsoft.com/office/drawing/2014/main" id="{B8030758-CFEA-4CBD-A5F2-E6431F8FB472}"/>
                </a:ext>
              </a:extLst>
            </p:cNvPr>
            <p:cNvSpPr/>
            <p:nvPr/>
          </p:nvSpPr>
          <p:spPr>
            <a:xfrm>
              <a:off x="0" y="324575"/>
              <a:ext cx="3144253" cy="1507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grpSp>
      <p:sp>
        <p:nvSpPr>
          <p:cNvPr id="9" name="TextBox 8"/>
          <p:cNvSpPr txBox="1"/>
          <p:nvPr/>
        </p:nvSpPr>
        <p:spPr>
          <a:xfrm>
            <a:off x="395536" y="3534422"/>
            <a:ext cx="2447256" cy="400110"/>
          </a:xfrm>
          <a:prstGeom prst="rect">
            <a:avLst/>
          </a:prstGeom>
          <a:noFill/>
        </p:spPr>
        <p:txBody>
          <a:bodyPr wrap="square">
            <a:spAutoFit/>
          </a:bodyPr>
          <a:lstStyle/>
          <a:p>
            <a:pPr algn="ctr" fontAlgn="auto">
              <a:spcBef>
                <a:spcPts val="0"/>
              </a:spcBef>
              <a:spcAft>
                <a:spcPts val="0"/>
              </a:spcAft>
              <a:defRPr/>
            </a:pPr>
            <a:r>
              <a:rPr kumimoji="0" lang="en-US" altLang="ko-KR" sz="2000" b="1" dirty="0">
                <a:solidFill>
                  <a:schemeClr val="bg1"/>
                </a:solidFill>
                <a:latin typeface="Arial" pitchFamily="34" charset="0"/>
                <a:cs typeface="Arial" pitchFamily="34" charset="0"/>
              </a:rPr>
              <a:t>Free Template</a:t>
            </a:r>
          </a:p>
        </p:txBody>
      </p:sp>
      <p:sp>
        <p:nvSpPr>
          <p:cNvPr id="33" name="TextBox 6">
            <a:extLst>
              <a:ext uri="{FF2B5EF4-FFF2-40B4-BE49-F238E27FC236}">
                <a16:creationId xmlns:a16="http://schemas.microsoft.com/office/drawing/2014/main" id="{F52464AE-AF70-4F46-9116-012A4A102B69}"/>
              </a:ext>
            </a:extLst>
          </p:cNvPr>
          <p:cNvSpPr txBox="1"/>
          <p:nvPr/>
        </p:nvSpPr>
        <p:spPr>
          <a:xfrm>
            <a:off x="722118" y="3865042"/>
            <a:ext cx="2526549" cy="430887"/>
          </a:xfrm>
          <a:prstGeom prst="rect">
            <a:avLst/>
          </a:prstGeom>
          <a:noFill/>
        </p:spPr>
        <p:txBody>
          <a:bodyPr wrap="square" rtlCol="0" anchor="ctr">
            <a:spAutoFit/>
          </a:bodyPr>
          <a:lstStyle/>
          <a:p>
            <a:r>
              <a:rPr lang="en-US" altLang="ko-KR" sz="1050" dirty="0">
                <a:solidFill>
                  <a:schemeClr val="bg1"/>
                </a:solidFill>
                <a:cs typeface="Arial" pitchFamily="34" charset="0"/>
              </a:rPr>
              <a:t>Insert the Subtitle of Your Presentation</a:t>
            </a:r>
            <a:endParaRPr lang="ko-KR" altLang="en-US" sz="1050" dirty="0">
              <a:solidFill>
                <a:schemeClr val="bg1"/>
              </a:solidFill>
              <a:cs typeface="Arial" pitchFamily="34" charset="0"/>
            </a:endParaRPr>
          </a:p>
        </p:txBody>
      </p:sp>
      <p:sp>
        <p:nvSpPr>
          <p:cNvPr id="34" name="TextBox 59">
            <a:extLst>
              <a:ext uri="{FF2B5EF4-FFF2-40B4-BE49-F238E27FC236}">
                <a16:creationId xmlns:a16="http://schemas.microsoft.com/office/drawing/2014/main" id="{F7630B1C-3AF3-48D5-B8DD-785814EA3043}"/>
              </a:ext>
            </a:extLst>
          </p:cNvPr>
          <p:cNvSpPr txBox="1"/>
          <p:nvPr/>
        </p:nvSpPr>
        <p:spPr>
          <a:xfrm>
            <a:off x="121186" y="4689023"/>
            <a:ext cx="2309149" cy="415498"/>
          </a:xfrm>
          <a:prstGeom prst="rect">
            <a:avLst/>
          </a:prstGeom>
          <a:noFill/>
        </p:spPr>
        <p:txBody>
          <a:bodyPr wrap="square" rtlCol="0" anchor="ctr">
            <a:spAutoFit/>
          </a:bodyPr>
          <a:lstStyle>
            <a:defPPr/>
          </a:lstStyle>
          <a:p>
            <a:r>
              <a:rPr lang="en-US" altLang="ko-KR" sz="2100" dirty="0">
                <a:solidFill>
                  <a:schemeClr val="bg1"/>
                </a:solidFill>
                <a:latin typeface="Arial" panose="020B0604020202020204" pitchFamily="34" charset="0"/>
                <a:cs typeface="Arial" panose="020B0604020202020204" pitchFamily="34" charset="0"/>
              </a:rPr>
              <a:t>slidesppt.net</a:t>
            </a:r>
            <a:endParaRPr lang="ko-KR" altLang="en-US" sz="2100" dirty="0">
              <a:solidFill>
                <a:schemeClr val="bg1"/>
              </a:solidFill>
              <a:latin typeface="Arial" panose="020B0604020202020204" pitchFamily="34" charset="0"/>
              <a:cs typeface="Arial" panose="020B0604020202020204" pitchFamily="34" charset="0"/>
            </a:endParaRPr>
          </a:p>
        </p:txBody>
      </p:sp>
      <p:grpSp>
        <p:nvGrpSpPr>
          <p:cNvPr id="35" name="Gráfico 10">
            <a:extLst>
              <a:ext uri="{FF2B5EF4-FFF2-40B4-BE49-F238E27FC236}">
                <a16:creationId xmlns:a16="http://schemas.microsoft.com/office/drawing/2014/main" id="{C4644F9D-80C1-4296-9241-D8E0C8D52EC9}"/>
              </a:ext>
            </a:extLst>
          </p:cNvPr>
          <p:cNvGrpSpPr/>
          <p:nvPr/>
        </p:nvGrpSpPr>
        <p:grpSpPr>
          <a:xfrm>
            <a:off x="8368748" y="123478"/>
            <a:ext cx="775252" cy="775252"/>
            <a:chOff x="627235" y="5458033"/>
            <a:chExt cx="849367" cy="849367"/>
          </a:xfrm>
          <a:solidFill>
            <a:srgbClr val="00BFF3"/>
          </a:solidFill>
        </p:grpSpPr>
        <p:sp>
          <p:nvSpPr>
            <p:cNvPr id="36" name="Forma libre: forma 30">
              <a:extLst>
                <a:ext uri="{FF2B5EF4-FFF2-40B4-BE49-F238E27FC236}">
                  <a16:creationId xmlns:a16="http://schemas.microsoft.com/office/drawing/2014/main" id="{1E16A8B7-7F28-4F84-8AC0-F658E30F19FF}"/>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EB5D07"/>
            </a:solidFill>
            <a:ln w="2285" cap="flat">
              <a:noFill/>
              <a:prstDash val="solid"/>
              <a:miter/>
            </a:ln>
          </p:spPr>
          <p:txBody>
            <a:bodyPr rtlCol="0" anchor="ctr"/>
            <a:lstStyle>
              <a:defPPr/>
            </a:lstStyle>
            <a:p>
              <a:endParaRPr lang="es-PE" sz="1050" dirty="0"/>
            </a:p>
          </p:txBody>
        </p:sp>
        <p:sp>
          <p:nvSpPr>
            <p:cNvPr id="37" name="Forma libre: forma 31">
              <a:extLst>
                <a:ext uri="{FF2B5EF4-FFF2-40B4-BE49-F238E27FC236}">
                  <a16:creationId xmlns:a16="http://schemas.microsoft.com/office/drawing/2014/main" id="{16CB0201-DF5A-475A-974E-590117A904A8}"/>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
        <p:nvSpPr>
          <p:cNvPr id="32" name="Forma libre: forma 31">
            <a:extLst>
              <a:ext uri="{FF2B5EF4-FFF2-40B4-BE49-F238E27FC236}">
                <a16:creationId xmlns:a16="http://schemas.microsoft.com/office/drawing/2014/main" id="{83A8ED11-4806-4F41-A2D5-405F5DDDAE62}"/>
              </a:ext>
            </a:extLst>
          </p:cNvPr>
          <p:cNvSpPr/>
          <p:nvPr/>
        </p:nvSpPr>
        <p:spPr>
          <a:xfrm rot="10800000" flipH="1">
            <a:off x="0" y="-13263"/>
            <a:ext cx="4060208" cy="2470500"/>
          </a:xfrm>
          <a:custGeom>
            <a:avLst/>
            <a:gdLst>
              <a:gd name="connsiteX0" fmla="*/ 0 w 3751828"/>
              <a:gd name="connsiteY0" fmla="*/ 0 h 2974133"/>
              <a:gd name="connsiteX1" fmla="*/ 2489457 w 3751828"/>
              <a:gd name="connsiteY1" fmla="*/ 0 h 2974133"/>
              <a:gd name="connsiteX2" fmla="*/ 3751828 w 3751828"/>
              <a:gd name="connsiteY2" fmla="*/ 2974133 h 2974133"/>
              <a:gd name="connsiteX3" fmla="*/ 3660 w 3751828"/>
              <a:gd name="connsiteY3" fmla="*/ 2974133 h 2974133"/>
              <a:gd name="connsiteX4" fmla="*/ 0 w 3751828"/>
              <a:gd name="connsiteY4" fmla="*/ 2965510 h 2974133"/>
              <a:gd name="connsiteX5" fmla="*/ 0 w 3751828"/>
              <a:gd name="connsiteY5" fmla="*/ 0 h 297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1828" h="2974133">
                <a:moveTo>
                  <a:pt x="0" y="0"/>
                </a:moveTo>
                <a:lnTo>
                  <a:pt x="2489457" y="0"/>
                </a:lnTo>
                <a:lnTo>
                  <a:pt x="3751828" y="2974133"/>
                </a:lnTo>
                <a:lnTo>
                  <a:pt x="3660" y="2974133"/>
                </a:lnTo>
                <a:lnTo>
                  <a:pt x="0" y="2965510"/>
                </a:lnTo>
                <a:lnTo>
                  <a:pt x="0" y="0"/>
                </a:ln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p>
        </p:txBody>
      </p:sp>
      <p:grpSp>
        <p:nvGrpSpPr>
          <p:cNvPr id="28" name="Grupo 27">
            <a:extLst>
              <a:ext uri="{FF2B5EF4-FFF2-40B4-BE49-F238E27FC236}">
                <a16:creationId xmlns:a16="http://schemas.microsoft.com/office/drawing/2014/main" id="{AC451806-4DD4-4DA1-9281-FD4F3BD8A1B4}"/>
              </a:ext>
            </a:extLst>
          </p:cNvPr>
          <p:cNvGrpSpPr/>
          <p:nvPr/>
        </p:nvGrpSpPr>
        <p:grpSpPr>
          <a:xfrm>
            <a:off x="-2" y="1882176"/>
            <a:ext cx="6730856" cy="1569300"/>
            <a:chOff x="-1" y="322219"/>
            <a:chExt cx="4511755" cy="1510314"/>
          </a:xfrm>
          <a:solidFill>
            <a:srgbClr val="DDE0CD"/>
          </a:solidFill>
        </p:grpSpPr>
        <p:sp>
          <p:nvSpPr>
            <p:cNvPr id="29" name="Diagrama de flujo: retraso 28">
              <a:extLst>
                <a:ext uri="{FF2B5EF4-FFF2-40B4-BE49-F238E27FC236}">
                  <a16:creationId xmlns:a16="http://schemas.microsoft.com/office/drawing/2014/main" id="{3867944A-02E9-4D34-9CE1-C6143E4DD3FC}"/>
                </a:ext>
              </a:extLst>
            </p:cNvPr>
            <p:cNvSpPr/>
            <p:nvPr/>
          </p:nvSpPr>
          <p:spPr>
            <a:xfrm>
              <a:off x="3385283" y="322219"/>
              <a:ext cx="1126471" cy="151031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dirty="0"/>
            </a:p>
          </p:txBody>
        </p:sp>
        <p:sp>
          <p:nvSpPr>
            <p:cNvPr id="30" name="Rectángulo 29">
              <a:extLst>
                <a:ext uri="{FF2B5EF4-FFF2-40B4-BE49-F238E27FC236}">
                  <a16:creationId xmlns:a16="http://schemas.microsoft.com/office/drawing/2014/main" id="{DE086A8B-8121-42D7-B02E-DACF9F15C94E}"/>
                </a:ext>
              </a:extLst>
            </p:cNvPr>
            <p:cNvSpPr/>
            <p:nvPr/>
          </p:nvSpPr>
          <p:spPr>
            <a:xfrm>
              <a:off x="-1" y="324575"/>
              <a:ext cx="3685649" cy="15079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350"/>
            </a:p>
          </p:txBody>
        </p:sp>
      </p:grpSp>
      <p:sp>
        <p:nvSpPr>
          <p:cNvPr id="10" name="TextBox 1"/>
          <p:cNvSpPr txBox="1">
            <a:spLocks noChangeArrowheads="1"/>
          </p:cNvSpPr>
          <p:nvPr/>
        </p:nvSpPr>
        <p:spPr bwMode="auto">
          <a:xfrm>
            <a:off x="-1297636" y="1975087"/>
            <a:ext cx="9144000" cy="1446550"/>
          </a:xfrm>
          <a:prstGeom prst="rect">
            <a:avLst/>
          </a:prstGeom>
          <a:noFill/>
          <a:ln w="9525">
            <a:noFill/>
            <a:miter lim="800000"/>
            <a:headEnd/>
            <a:tailEnd/>
          </a:ln>
        </p:spPr>
        <p:txBody>
          <a:bodyPr wrap="square">
            <a:spAutoFit/>
          </a:bodyPr>
          <a:lstStyle/>
          <a:p>
            <a:pPr algn="ctr"/>
            <a:r>
              <a:rPr lang="en-US" altLang="ko-KR" sz="8800" b="1" dirty="0">
                <a:solidFill>
                  <a:schemeClr val="bg1"/>
                </a:solidFill>
                <a:latin typeface="Arial" pitchFamily="34" charset="0"/>
                <a:ea typeface="맑은 고딕" pitchFamily="50" charset="-127"/>
                <a:cs typeface="Arial" pitchFamily="34" charset="0"/>
              </a:rPr>
              <a:t>LOBSTERS</a:t>
            </a:r>
          </a:p>
        </p:txBody>
      </p:sp>
      <p:pic>
        <p:nvPicPr>
          <p:cNvPr id="3" name="Imagen 2">
            <a:extLst>
              <a:ext uri="{FF2B5EF4-FFF2-40B4-BE49-F238E27FC236}">
                <a16:creationId xmlns:a16="http://schemas.microsoft.com/office/drawing/2014/main" id="{DE17E754-9C58-45A3-AD8A-670E63EC76F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
          <a:stretch/>
        </p:blipFill>
        <p:spPr>
          <a:xfrm>
            <a:off x="3425210" y="1563638"/>
            <a:ext cx="5919143" cy="3595786"/>
          </a:xfrm>
          <a:prstGeom prst="rect">
            <a:avLst/>
          </a:prstGeom>
        </p:spPr>
      </p:pic>
      <p:sp>
        <p:nvSpPr>
          <p:cNvPr id="162" name="Forma libre: forma 161">
            <a:extLst>
              <a:ext uri="{FF2B5EF4-FFF2-40B4-BE49-F238E27FC236}">
                <a16:creationId xmlns:a16="http://schemas.microsoft.com/office/drawing/2014/main" id="{E3785E27-1FD4-4438-B548-2773988E96B7}"/>
              </a:ext>
            </a:extLst>
          </p:cNvPr>
          <p:cNvSpPr/>
          <p:nvPr/>
        </p:nvSpPr>
        <p:spPr>
          <a:xfrm>
            <a:off x="722963" y="301975"/>
            <a:ext cx="1772041" cy="1743667"/>
          </a:xfrm>
          <a:custGeom>
            <a:avLst/>
            <a:gdLst>
              <a:gd name="connsiteX0" fmla="*/ 909788 w 1772041"/>
              <a:gd name="connsiteY0" fmla="*/ 1268094 h 1743667"/>
              <a:gd name="connsiteX1" fmla="*/ 889303 w 1772041"/>
              <a:gd name="connsiteY1" fmla="*/ 1253377 h 1743667"/>
              <a:gd name="connsiteX2" fmla="*/ 909033 w 1772041"/>
              <a:gd name="connsiteY2" fmla="*/ 1413697 h 1743667"/>
              <a:gd name="connsiteX3" fmla="*/ 917335 w 1772041"/>
              <a:gd name="connsiteY3" fmla="*/ 1427444 h 1743667"/>
              <a:gd name="connsiteX4" fmla="*/ 1019759 w 1772041"/>
              <a:gd name="connsiteY4" fmla="*/ 1504423 h 1743667"/>
              <a:gd name="connsiteX5" fmla="*/ 1121320 w 1772041"/>
              <a:gd name="connsiteY5" fmla="*/ 1567225 h 1743667"/>
              <a:gd name="connsiteX6" fmla="*/ 936526 w 1772041"/>
              <a:gd name="connsiteY6" fmla="*/ 1530784 h 1743667"/>
              <a:gd name="connsiteX7" fmla="*/ 872053 w 1772041"/>
              <a:gd name="connsiteY7" fmla="*/ 1460327 h 1743667"/>
              <a:gd name="connsiteX8" fmla="*/ 840032 w 1772041"/>
              <a:gd name="connsiteY8" fmla="*/ 1401191 h 1743667"/>
              <a:gd name="connsiteX9" fmla="*/ 838253 w 1772041"/>
              <a:gd name="connsiteY9" fmla="*/ 1370572 h 1743667"/>
              <a:gd name="connsiteX10" fmla="*/ 836312 w 1772041"/>
              <a:gd name="connsiteY10" fmla="*/ 1367499 h 1743667"/>
              <a:gd name="connsiteX11" fmla="*/ 816851 w 1772041"/>
              <a:gd name="connsiteY11" fmla="*/ 1309441 h 1743667"/>
              <a:gd name="connsiteX12" fmla="*/ 834425 w 1772041"/>
              <a:gd name="connsiteY12" fmla="*/ 1222326 h 1743667"/>
              <a:gd name="connsiteX13" fmla="*/ 828927 w 1772041"/>
              <a:gd name="connsiteY13" fmla="*/ 1201357 h 1743667"/>
              <a:gd name="connsiteX14" fmla="*/ 815719 w 1772041"/>
              <a:gd name="connsiteY14" fmla="*/ 1214618 h 1743667"/>
              <a:gd name="connsiteX15" fmla="*/ 732648 w 1772041"/>
              <a:gd name="connsiteY15" fmla="*/ 1425988 h 1743667"/>
              <a:gd name="connsiteX16" fmla="*/ 737284 w 1772041"/>
              <a:gd name="connsiteY16" fmla="*/ 1472564 h 1743667"/>
              <a:gd name="connsiteX17" fmla="*/ 755451 w 1772041"/>
              <a:gd name="connsiteY17" fmla="*/ 1567603 h 1743667"/>
              <a:gd name="connsiteX18" fmla="*/ 739117 w 1772041"/>
              <a:gd name="connsiteY18" fmla="*/ 1603559 h 1743667"/>
              <a:gd name="connsiteX19" fmla="*/ 739009 w 1772041"/>
              <a:gd name="connsiteY19" fmla="*/ 1603559 h 1743667"/>
              <a:gd name="connsiteX20" fmla="*/ 711894 w 1772041"/>
              <a:gd name="connsiteY20" fmla="*/ 1584745 h 1743667"/>
              <a:gd name="connsiteX21" fmla="*/ 687959 w 1772041"/>
              <a:gd name="connsiteY21" fmla="*/ 1444802 h 1743667"/>
              <a:gd name="connsiteX22" fmla="*/ 680035 w 1772041"/>
              <a:gd name="connsiteY22" fmla="*/ 1409169 h 1743667"/>
              <a:gd name="connsiteX23" fmla="*/ 720142 w 1772041"/>
              <a:gd name="connsiteY23" fmla="*/ 1255048 h 1743667"/>
              <a:gd name="connsiteX24" fmla="*/ 770168 w 1772041"/>
              <a:gd name="connsiteY24" fmla="*/ 1163028 h 1743667"/>
              <a:gd name="connsiteX25" fmla="*/ 769575 w 1772041"/>
              <a:gd name="connsiteY25" fmla="*/ 1143460 h 1743667"/>
              <a:gd name="connsiteX26" fmla="*/ 752756 w 1772041"/>
              <a:gd name="connsiteY26" fmla="*/ 1151169 h 1743667"/>
              <a:gd name="connsiteX27" fmla="*/ 685048 w 1772041"/>
              <a:gd name="connsiteY27" fmla="*/ 1234779 h 1743667"/>
              <a:gd name="connsiteX28" fmla="*/ 586290 w 1772041"/>
              <a:gd name="connsiteY28" fmla="*/ 1392997 h 1743667"/>
              <a:gd name="connsiteX29" fmla="*/ 523757 w 1772041"/>
              <a:gd name="connsiteY29" fmla="*/ 1532401 h 1743667"/>
              <a:gd name="connsiteX30" fmla="*/ 499876 w 1772041"/>
              <a:gd name="connsiteY30" fmla="*/ 1549598 h 1743667"/>
              <a:gd name="connsiteX31" fmla="*/ 481764 w 1772041"/>
              <a:gd name="connsiteY31" fmla="*/ 1526472 h 1743667"/>
              <a:gd name="connsiteX32" fmla="*/ 520846 w 1772041"/>
              <a:gd name="connsiteY32" fmla="*/ 1404425 h 1743667"/>
              <a:gd name="connsiteX33" fmla="*/ 529202 w 1772041"/>
              <a:gd name="connsiteY33" fmla="*/ 1394129 h 1743667"/>
              <a:gd name="connsiteX34" fmla="*/ 613297 w 1772041"/>
              <a:gd name="connsiteY34" fmla="*/ 1222542 h 1743667"/>
              <a:gd name="connsiteX35" fmla="*/ 712433 w 1772041"/>
              <a:gd name="connsiteY35" fmla="*/ 1102976 h 1743667"/>
              <a:gd name="connsiteX36" fmla="*/ 718632 w 1772041"/>
              <a:gd name="connsiteY36" fmla="*/ 1088475 h 1743667"/>
              <a:gd name="connsiteX37" fmla="*/ 702568 w 1772041"/>
              <a:gd name="connsiteY37" fmla="*/ 1092841 h 1743667"/>
              <a:gd name="connsiteX38" fmla="*/ 628176 w 1772041"/>
              <a:gd name="connsiteY38" fmla="*/ 1136183 h 1743667"/>
              <a:gd name="connsiteX39" fmla="*/ 615993 w 1772041"/>
              <a:gd name="connsiteY39" fmla="*/ 1146048 h 1743667"/>
              <a:gd name="connsiteX40" fmla="*/ 511089 w 1772041"/>
              <a:gd name="connsiteY40" fmla="*/ 1257690 h 1743667"/>
              <a:gd name="connsiteX41" fmla="*/ 465969 w 1772041"/>
              <a:gd name="connsiteY41" fmla="*/ 1273485 h 1743667"/>
              <a:gd name="connsiteX42" fmla="*/ 451198 w 1772041"/>
              <a:gd name="connsiteY42" fmla="*/ 1279360 h 1743667"/>
              <a:gd name="connsiteX43" fmla="*/ 399878 w 1772041"/>
              <a:gd name="connsiteY43" fmla="*/ 1298767 h 1743667"/>
              <a:gd name="connsiteX44" fmla="*/ 228183 w 1772041"/>
              <a:gd name="connsiteY44" fmla="*/ 1229280 h 1743667"/>
              <a:gd name="connsiteX45" fmla="*/ 82580 w 1772041"/>
              <a:gd name="connsiteY45" fmla="*/ 1001468 h 1743667"/>
              <a:gd name="connsiteX46" fmla="*/ 86838 w 1772041"/>
              <a:gd name="connsiteY46" fmla="*/ 916726 h 1743667"/>
              <a:gd name="connsiteX47" fmla="*/ 71637 w 1772041"/>
              <a:gd name="connsiteY47" fmla="*/ 828156 h 1743667"/>
              <a:gd name="connsiteX48" fmla="*/ 30559 w 1772041"/>
              <a:gd name="connsiteY48" fmla="*/ 397329 h 1743667"/>
              <a:gd name="connsiteX49" fmla="*/ 34764 w 1772041"/>
              <a:gd name="connsiteY49" fmla="*/ 387410 h 1743667"/>
              <a:gd name="connsiteX50" fmla="*/ 53362 w 1772041"/>
              <a:gd name="connsiteY50" fmla="*/ 347303 h 1743667"/>
              <a:gd name="connsiteX51" fmla="*/ 15627 w 1772041"/>
              <a:gd name="connsiteY51" fmla="*/ 331508 h 1743667"/>
              <a:gd name="connsiteX52" fmla="*/ 8457 w 1772041"/>
              <a:gd name="connsiteY52" fmla="*/ 322021 h 1743667"/>
              <a:gd name="connsiteX53" fmla="*/ 19508 w 1772041"/>
              <a:gd name="connsiteY53" fmla="*/ 317546 h 1743667"/>
              <a:gd name="connsiteX54" fmla="*/ 131420 w 1772041"/>
              <a:gd name="connsiteY54" fmla="*/ 304393 h 1743667"/>
              <a:gd name="connsiteX55" fmla="*/ 248830 w 1772041"/>
              <a:gd name="connsiteY55" fmla="*/ 304069 h 1743667"/>
              <a:gd name="connsiteX56" fmla="*/ 277670 w 1772041"/>
              <a:gd name="connsiteY56" fmla="*/ 303099 h 1743667"/>
              <a:gd name="connsiteX57" fmla="*/ 465322 w 1772041"/>
              <a:gd name="connsiteY57" fmla="*/ 236308 h 1743667"/>
              <a:gd name="connsiteX58" fmla="*/ 340472 w 1772041"/>
              <a:gd name="connsiteY58" fmla="*/ 120245 h 1743667"/>
              <a:gd name="connsiteX59" fmla="*/ 310823 w 1772041"/>
              <a:gd name="connsiteY59" fmla="*/ 46878 h 1743667"/>
              <a:gd name="connsiteX60" fmla="*/ 378315 w 1772041"/>
              <a:gd name="connsiteY60" fmla="*/ 4992 h 1743667"/>
              <a:gd name="connsiteX61" fmla="*/ 573298 w 1772041"/>
              <a:gd name="connsiteY61" fmla="*/ 16420 h 1743667"/>
              <a:gd name="connsiteX62" fmla="*/ 856851 w 1772041"/>
              <a:gd name="connsiteY62" fmla="*/ 142509 h 1743667"/>
              <a:gd name="connsiteX63" fmla="*/ 918359 w 1772041"/>
              <a:gd name="connsiteY63" fmla="*/ 165581 h 1743667"/>
              <a:gd name="connsiteX64" fmla="*/ 1068922 w 1772041"/>
              <a:gd name="connsiteY64" fmla="*/ 194476 h 1743667"/>
              <a:gd name="connsiteX65" fmla="*/ 1196251 w 1772041"/>
              <a:gd name="connsiteY65" fmla="*/ 283531 h 1743667"/>
              <a:gd name="connsiteX66" fmla="*/ 1235334 w 1772041"/>
              <a:gd name="connsiteY66" fmla="*/ 320457 h 1743667"/>
              <a:gd name="connsiteX67" fmla="*/ 1251345 w 1772041"/>
              <a:gd name="connsiteY67" fmla="*/ 341481 h 1743667"/>
              <a:gd name="connsiteX68" fmla="*/ 1276411 w 1772041"/>
              <a:gd name="connsiteY68" fmla="*/ 411021 h 1743667"/>
              <a:gd name="connsiteX69" fmla="*/ 1289834 w 1772041"/>
              <a:gd name="connsiteY69" fmla="*/ 519483 h 1743667"/>
              <a:gd name="connsiteX70" fmla="*/ 1273285 w 1772041"/>
              <a:gd name="connsiteY70" fmla="*/ 584549 h 1743667"/>
              <a:gd name="connsiteX71" fmla="*/ 1238784 w 1772041"/>
              <a:gd name="connsiteY71" fmla="*/ 642068 h 1743667"/>
              <a:gd name="connsiteX72" fmla="*/ 1179217 w 1772041"/>
              <a:gd name="connsiteY72" fmla="*/ 696730 h 1743667"/>
              <a:gd name="connsiteX73" fmla="*/ 1110539 w 1772041"/>
              <a:gd name="connsiteY73" fmla="*/ 757322 h 1743667"/>
              <a:gd name="connsiteX74" fmla="*/ 1104393 w 1772041"/>
              <a:gd name="connsiteY74" fmla="*/ 769074 h 1743667"/>
              <a:gd name="connsiteX75" fmla="*/ 1118247 w 1772041"/>
              <a:gd name="connsiteY75" fmla="*/ 768373 h 1743667"/>
              <a:gd name="connsiteX76" fmla="*/ 1262126 w 1772041"/>
              <a:gd name="connsiteY76" fmla="*/ 665464 h 1743667"/>
              <a:gd name="connsiteX77" fmla="*/ 1320454 w 1772041"/>
              <a:gd name="connsiteY77" fmla="*/ 651933 h 1743667"/>
              <a:gd name="connsiteX78" fmla="*/ 1404603 w 1772041"/>
              <a:gd name="connsiteY78" fmla="*/ 669884 h 1743667"/>
              <a:gd name="connsiteX79" fmla="*/ 1452527 w 1772041"/>
              <a:gd name="connsiteY79" fmla="*/ 690908 h 1743667"/>
              <a:gd name="connsiteX80" fmla="*/ 1469346 w 1772041"/>
              <a:gd name="connsiteY80" fmla="*/ 696892 h 1743667"/>
              <a:gd name="connsiteX81" fmla="*/ 1631391 w 1772041"/>
              <a:gd name="connsiteY81" fmla="*/ 784060 h 1743667"/>
              <a:gd name="connsiteX82" fmla="*/ 1641472 w 1772041"/>
              <a:gd name="connsiteY82" fmla="*/ 821849 h 1743667"/>
              <a:gd name="connsiteX83" fmla="*/ 1605893 w 1772041"/>
              <a:gd name="connsiteY83" fmla="*/ 817105 h 1743667"/>
              <a:gd name="connsiteX84" fmla="*/ 1483469 w 1772041"/>
              <a:gd name="connsiteY84" fmla="*/ 750314 h 1743667"/>
              <a:gd name="connsiteX85" fmla="*/ 1318836 w 1772041"/>
              <a:gd name="connsiteY85" fmla="*/ 714412 h 1743667"/>
              <a:gd name="connsiteX86" fmla="*/ 1300778 w 1772041"/>
              <a:gd name="connsiteY86" fmla="*/ 716784 h 1743667"/>
              <a:gd name="connsiteX87" fmla="*/ 1169567 w 1772041"/>
              <a:gd name="connsiteY87" fmla="*/ 800556 h 1743667"/>
              <a:gd name="connsiteX88" fmla="*/ 1156629 w 1772041"/>
              <a:gd name="connsiteY88" fmla="*/ 817051 h 1743667"/>
              <a:gd name="connsiteX89" fmla="*/ 1178138 w 1772041"/>
              <a:gd name="connsiteY89" fmla="*/ 819315 h 1743667"/>
              <a:gd name="connsiteX90" fmla="*/ 1304282 w 1772041"/>
              <a:gd name="connsiteY90" fmla="*/ 754788 h 1743667"/>
              <a:gd name="connsiteX91" fmla="*/ 1329295 w 1772041"/>
              <a:gd name="connsiteY91" fmla="*/ 754519 h 1743667"/>
              <a:gd name="connsiteX92" fmla="*/ 1459642 w 1772041"/>
              <a:gd name="connsiteY92" fmla="*/ 809936 h 1743667"/>
              <a:gd name="connsiteX93" fmla="*/ 1551716 w 1772041"/>
              <a:gd name="connsiteY93" fmla="*/ 878991 h 1743667"/>
              <a:gd name="connsiteX94" fmla="*/ 1553657 w 1772041"/>
              <a:gd name="connsiteY94" fmla="*/ 880770 h 1743667"/>
              <a:gd name="connsiteX95" fmla="*/ 1640124 w 1772041"/>
              <a:gd name="connsiteY95" fmla="*/ 1025403 h 1743667"/>
              <a:gd name="connsiteX96" fmla="*/ 1631122 w 1772041"/>
              <a:gd name="connsiteY96" fmla="*/ 1054621 h 1743667"/>
              <a:gd name="connsiteX97" fmla="*/ 1603683 w 1772041"/>
              <a:gd name="connsiteY97" fmla="*/ 1038772 h 1743667"/>
              <a:gd name="connsiteX98" fmla="*/ 1596513 w 1772041"/>
              <a:gd name="connsiteY98" fmla="*/ 1024271 h 1743667"/>
              <a:gd name="connsiteX99" fmla="*/ 1462877 w 1772041"/>
              <a:gd name="connsiteY99" fmla="*/ 859854 h 1743667"/>
              <a:gd name="connsiteX100" fmla="*/ 1458942 w 1772041"/>
              <a:gd name="connsiteY100" fmla="*/ 856404 h 1743667"/>
              <a:gd name="connsiteX101" fmla="*/ 1330373 w 1772041"/>
              <a:gd name="connsiteY101" fmla="*/ 821903 h 1743667"/>
              <a:gd name="connsiteX102" fmla="*/ 1320022 w 1772041"/>
              <a:gd name="connsiteY102" fmla="*/ 822658 h 1743667"/>
              <a:gd name="connsiteX103" fmla="*/ 1219054 w 1772041"/>
              <a:gd name="connsiteY103" fmla="*/ 867131 h 1743667"/>
              <a:gd name="connsiteX104" fmla="*/ 1213286 w 1772041"/>
              <a:gd name="connsiteY104" fmla="*/ 882926 h 1743667"/>
              <a:gd name="connsiteX105" fmla="*/ 1233771 w 1772041"/>
              <a:gd name="connsiteY105" fmla="*/ 889611 h 1743667"/>
              <a:gd name="connsiteX106" fmla="*/ 1437594 w 1772041"/>
              <a:gd name="connsiteY106" fmla="*/ 882710 h 1743667"/>
              <a:gd name="connsiteX107" fmla="*/ 1602874 w 1772041"/>
              <a:gd name="connsiteY107" fmla="*/ 1132517 h 1743667"/>
              <a:gd name="connsiteX108" fmla="*/ 1517808 w 1772041"/>
              <a:gd name="connsiteY108" fmla="*/ 1036670 h 1743667"/>
              <a:gd name="connsiteX109" fmla="*/ 1457324 w 1772041"/>
              <a:gd name="connsiteY109" fmla="*/ 961631 h 1743667"/>
              <a:gd name="connsiteX110" fmla="*/ 1401638 w 1772041"/>
              <a:gd name="connsiteY110" fmla="*/ 939744 h 1743667"/>
              <a:gd name="connsiteX111" fmla="*/ 1383795 w 1772041"/>
              <a:gd name="connsiteY111" fmla="*/ 935216 h 1743667"/>
              <a:gd name="connsiteX112" fmla="*/ 1304066 w 1772041"/>
              <a:gd name="connsiteY112" fmla="*/ 926429 h 1743667"/>
              <a:gd name="connsiteX113" fmla="*/ 1274848 w 1772041"/>
              <a:gd name="connsiteY113" fmla="*/ 973706 h 1743667"/>
              <a:gd name="connsiteX114" fmla="*/ 1347946 w 1772041"/>
              <a:gd name="connsiteY114" fmla="*/ 998180 h 1743667"/>
              <a:gd name="connsiteX115" fmla="*/ 1361423 w 1772041"/>
              <a:gd name="connsiteY115" fmla="*/ 1017425 h 1743667"/>
              <a:gd name="connsiteX116" fmla="*/ 1391665 w 1772041"/>
              <a:gd name="connsiteY116" fmla="*/ 1083731 h 1743667"/>
              <a:gd name="connsiteX117" fmla="*/ 1403417 w 1772041"/>
              <a:gd name="connsiteY117" fmla="*/ 1093218 h 1743667"/>
              <a:gd name="connsiteX118" fmla="*/ 1428754 w 1772041"/>
              <a:gd name="connsiteY118" fmla="*/ 1123676 h 1743667"/>
              <a:gd name="connsiteX119" fmla="*/ 1428161 w 1772041"/>
              <a:gd name="connsiteY119" fmla="*/ 1154834 h 1743667"/>
              <a:gd name="connsiteX120" fmla="*/ 1464925 w 1772041"/>
              <a:gd name="connsiteY120" fmla="*/ 1124000 h 1743667"/>
              <a:gd name="connsiteX121" fmla="*/ 1499426 w 1772041"/>
              <a:gd name="connsiteY121" fmla="*/ 1175158 h 1743667"/>
              <a:gd name="connsiteX122" fmla="*/ 1493442 w 1772041"/>
              <a:gd name="connsiteY122" fmla="*/ 1222596 h 1743667"/>
              <a:gd name="connsiteX123" fmla="*/ 1500989 w 1772041"/>
              <a:gd name="connsiteY123" fmla="*/ 1205939 h 1743667"/>
              <a:gd name="connsiteX124" fmla="*/ 1530962 w 1772041"/>
              <a:gd name="connsiteY124" fmla="*/ 1181788 h 1743667"/>
              <a:gd name="connsiteX125" fmla="*/ 1564384 w 1772041"/>
              <a:gd name="connsiteY125" fmla="*/ 1221626 h 1743667"/>
              <a:gd name="connsiteX126" fmla="*/ 1549937 w 1772041"/>
              <a:gd name="connsiteY126" fmla="*/ 1283350 h 1743667"/>
              <a:gd name="connsiteX127" fmla="*/ 1575435 w 1772041"/>
              <a:gd name="connsiteY127" fmla="*/ 1247555 h 1743667"/>
              <a:gd name="connsiteX128" fmla="*/ 1612578 w 1772041"/>
              <a:gd name="connsiteY128" fmla="*/ 1239523 h 1743667"/>
              <a:gd name="connsiteX129" fmla="*/ 1636728 w 1772041"/>
              <a:gd name="connsiteY129" fmla="*/ 1300762 h 1743667"/>
              <a:gd name="connsiteX130" fmla="*/ 1623682 w 1772041"/>
              <a:gd name="connsiteY130" fmla="*/ 1362000 h 1743667"/>
              <a:gd name="connsiteX131" fmla="*/ 1638992 w 1772041"/>
              <a:gd name="connsiteY131" fmla="*/ 1320276 h 1743667"/>
              <a:gd name="connsiteX132" fmla="*/ 1650151 w 1772041"/>
              <a:gd name="connsiteY132" fmla="*/ 1310896 h 1743667"/>
              <a:gd name="connsiteX133" fmla="*/ 1654895 w 1772041"/>
              <a:gd name="connsiteY133" fmla="*/ 1324265 h 1743667"/>
              <a:gd name="connsiteX134" fmla="*/ 1647833 w 1772041"/>
              <a:gd name="connsiteY134" fmla="*/ 1359575 h 1743667"/>
              <a:gd name="connsiteX135" fmla="*/ 1660016 w 1772041"/>
              <a:gd name="connsiteY135" fmla="*/ 1319791 h 1743667"/>
              <a:gd name="connsiteX136" fmla="*/ 1689449 w 1772041"/>
              <a:gd name="connsiteY136" fmla="*/ 1301678 h 1743667"/>
              <a:gd name="connsiteX137" fmla="*/ 1721309 w 1772041"/>
              <a:gd name="connsiteY137" fmla="*/ 1325613 h 1743667"/>
              <a:gd name="connsiteX138" fmla="*/ 1703627 w 1772041"/>
              <a:gd name="connsiteY138" fmla="*/ 1647386 h 1743667"/>
              <a:gd name="connsiteX139" fmla="*/ 1630151 w 1772041"/>
              <a:gd name="connsiteY139" fmla="*/ 1710242 h 1743667"/>
              <a:gd name="connsiteX140" fmla="*/ 1527889 w 1772041"/>
              <a:gd name="connsiteY140" fmla="*/ 1741939 h 1743667"/>
              <a:gd name="connsiteX141" fmla="*/ 1349941 w 1772041"/>
              <a:gd name="connsiteY141" fmla="*/ 1694770 h 1743667"/>
              <a:gd name="connsiteX142" fmla="*/ 1336302 w 1772041"/>
              <a:gd name="connsiteY142" fmla="*/ 1681778 h 1743667"/>
              <a:gd name="connsiteX143" fmla="*/ 1318405 w 1772041"/>
              <a:gd name="connsiteY143" fmla="*/ 1617790 h 1743667"/>
              <a:gd name="connsiteX144" fmla="*/ 1369617 w 1772041"/>
              <a:gd name="connsiteY144" fmla="*/ 1596066 h 1743667"/>
              <a:gd name="connsiteX145" fmla="*/ 1344442 w 1772041"/>
              <a:gd name="connsiteY145" fmla="*/ 1585230 h 1743667"/>
              <a:gd name="connsiteX146" fmla="*/ 1355763 w 1772041"/>
              <a:gd name="connsiteY146" fmla="*/ 1572670 h 1743667"/>
              <a:gd name="connsiteX147" fmla="*/ 1312260 w 1772041"/>
              <a:gd name="connsiteY147" fmla="*/ 1580001 h 1743667"/>
              <a:gd name="connsiteX148" fmla="*/ 1256196 w 1772041"/>
              <a:gd name="connsiteY148" fmla="*/ 1555150 h 1743667"/>
              <a:gd name="connsiteX149" fmla="*/ 1255441 w 1772041"/>
              <a:gd name="connsiteY149" fmla="*/ 1536606 h 1743667"/>
              <a:gd name="connsiteX150" fmla="*/ 1257652 w 1772041"/>
              <a:gd name="connsiteY150" fmla="*/ 1520703 h 1743667"/>
              <a:gd name="connsiteX151" fmla="*/ 1281047 w 1772041"/>
              <a:gd name="connsiteY151" fmla="*/ 1508736 h 1743667"/>
              <a:gd name="connsiteX152" fmla="*/ 1280131 w 1772041"/>
              <a:gd name="connsiteY152" fmla="*/ 1505448 h 1743667"/>
              <a:gd name="connsiteX153" fmla="*/ 1243582 w 1772041"/>
              <a:gd name="connsiteY153" fmla="*/ 1514450 h 1743667"/>
              <a:gd name="connsiteX154" fmla="*/ 1180834 w 1772041"/>
              <a:gd name="connsiteY154" fmla="*/ 1492079 h 1743667"/>
              <a:gd name="connsiteX155" fmla="*/ 1173664 w 1772041"/>
              <a:gd name="connsiteY155" fmla="*/ 1472834 h 1743667"/>
              <a:gd name="connsiteX156" fmla="*/ 1155821 w 1772041"/>
              <a:gd name="connsiteY156" fmla="*/ 1451163 h 1743667"/>
              <a:gd name="connsiteX157" fmla="*/ 1116630 w 1772041"/>
              <a:gd name="connsiteY157" fmla="*/ 1445772 h 1743667"/>
              <a:gd name="connsiteX158" fmla="*/ 1087844 w 1772041"/>
              <a:gd name="connsiteY158" fmla="*/ 1416608 h 1743667"/>
              <a:gd name="connsiteX159" fmla="*/ 1121644 w 1772041"/>
              <a:gd name="connsiteY159" fmla="*/ 1388361 h 1743667"/>
              <a:gd name="connsiteX160" fmla="*/ 1066712 w 1772041"/>
              <a:gd name="connsiteY160" fmla="*/ 1395046 h 1743667"/>
              <a:gd name="connsiteX161" fmla="*/ 1040136 w 1772041"/>
              <a:gd name="connsiteY161" fmla="*/ 1391865 h 1743667"/>
              <a:gd name="connsiteX162" fmla="*/ 997657 w 1772041"/>
              <a:gd name="connsiteY162" fmla="*/ 1360167 h 1743667"/>
              <a:gd name="connsiteX163" fmla="*/ 1034368 w 1772041"/>
              <a:gd name="connsiteY163" fmla="*/ 1334130 h 1743667"/>
              <a:gd name="connsiteX164" fmla="*/ 954908 w 1772041"/>
              <a:gd name="connsiteY164" fmla="*/ 1307338 h 1743667"/>
              <a:gd name="connsiteX165" fmla="*/ 909788 w 1772041"/>
              <a:gd name="connsiteY165" fmla="*/ 1268148 h 1743667"/>
              <a:gd name="connsiteX166" fmla="*/ 611680 w 1772041"/>
              <a:gd name="connsiteY166" fmla="*/ 857428 h 1743667"/>
              <a:gd name="connsiteX167" fmla="*/ 577988 w 1772041"/>
              <a:gd name="connsiteY167" fmla="*/ 692957 h 1743667"/>
              <a:gd name="connsiteX168" fmla="*/ 553245 w 1772041"/>
              <a:gd name="connsiteY168" fmla="*/ 663523 h 1743667"/>
              <a:gd name="connsiteX169" fmla="*/ 539121 w 1772041"/>
              <a:gd name="connsiteY169" fmla="*/ 647297 h 1743667"/>
              <a:gd name="connsiteX170" fmla="*/ 545590 w 1772041"/>
              <a:gd name="connsiteY170" fmla="*/ 606597 h 1743667"/>
              <a:gd name="connsiteX171" fmla="*/ 557611 w 1772041"/>
              <a:gd name="connsiteY171" fmla="*/ 588377 h 1743667"/>
              <a:gd name="connsiteX172" fmla="*/ 555778 w 1772041"/>
              <a:gd name="connsiteY172" fmla="*/ 544065 h 1743667"/>
              <a:gd name="connsiteX173" fmla="*/ 495726 w 1772041"/>
              <a:gd name="connsiteY173" fmla="*/ 503311 h 1743667"/>
              <a:gd name="connsiteX174" fmla="*/ 239774 w 1772041"/>
              <a:gd name="connsiteY174" fmla="*/ 440239 h 1743667"/>
              <a:gd name="connsiteX175" fmla="*/ 226458 w 1772041"/>
              <a:gd name="connsiteY175" fmla="*/ 469727 h 1743667"/>
              <a:gd name="connsiteX176" fmla="*/ 334866 w 1772041"/>
              <a:gd name="connsiteY176" fmla="*/ 673766 h 1743667"/>
              <a:gd name="connsiteX177" fmla="*/ 348451 w 1772041"/>
              <a:gd name="connsiteY177" fmla="*/ 710099 h 1743667"/>
              <a:gd name="connsiteX178" fmla="*/ 406994 w 1772041"/>
              <a:gd name="connsiteY178" fmla="*/ 779640 h 1743667"/>
              <a:gd name="connsiteX179" fmla="*/ 493354 w 1772041"/>
              <a:gd name="connsiteY179" fmla="*/ 866430 h 1743667"/>
              <a:gd name="connsiteX180" fmla="*/ 543164 w 1772041"/>
              <a:gd name="connsiteY180" fmla="*/ 869827 h 1743667"/>
              <a:gd name="connsiteX181" fmla="*/ 611680 w 1772041"/>
              <a:gd name="connsiteY181" fmla="*/ 857428 h 1743667"/>
              <a:gd name="connsiteX182" fmla="*/ 293250 w 1772041"/>
              <a:gd name="connsiteY182" fmla="*/ 315013 h 1743667"/>
              <a:gd name="connsiteX183" fmla="*/ 441387 w 1772041"/>
              <a:gd name="connsiteY183" fmla="*/ 378785 h 1743667"/>
              <a:gd name="connsiteX184" fmla="*/ 611680 w 1772041"/>
              <a:gd name="connsiteY184" fmla="*/ 505521 h 1743667"/>
              <a:gd name="connsiteX185" fmla="*/ 644402 w 1772041"/>
              <a:gd name="connsiteY185" fmla="*/ 504712 h 1743667"/>
              <a:gd name="connsiteX186" fmla="*/ 658633 w 1772041"/>
              <a:gd name="connsiteY186" fmla="*/ 502664 h 1743667"/>
              <a:gd name="connsiteX187" fmla="*/ 771893 w 1772041"/>
              <a:gd name="connsiteY187" fmla="*/ 570425 h 1743667"/>
              <a:gd name="connsiteX188" fmla="*/ 776744 w 1772041"/>
              <a:gd name="connsiteY188" fmla="*/ 576679 h 1743667"/>
              <a:gd name="connsiteX189" fmla="*/ 867632 w 1772041"/>
              <a:gd name="connsiteY189" fmla="*/ 623686 h 1743667"/>
              <a:gd name="connsiteX190" fmla="*/ 879007 w 1772041"/>
              <a:gd name="connsiteY190" fmla="*/ 618726 h 1743667"/>
              <a:gd name="connsiteX191" fmla="*/ 948978 w 1772041"/>
              <a:gd name="connsiteY191" fmla="*/ 573013 h 1743667"/>
              <a:gd name="connsiteX192" fmla="*/ 892807 w 1772041"/>
              <a:gd name="connsiteY192" fmla="*/ 501316 h 1743667"/>
              <a:gd name="connsiteX193" fmla="*/ 846986 w 1772041"/>
              <a:gd name="connsiteY193" fmla="*/ 429080 h 1743667"/>
              <a:gd name="connsiteX194" fmla="*/ 825045 w 1772041"/>
              <a:gd name="connsiteY194" fmla="*/ 440455 h 1743667"/>
              <a:gd name="connsiteX195" fmla="*/ 654806 w 1772041"/>
              <a:gd name="connsiteY195" fmla="*/ 351993 h 1743667"/>
              <a:gd name="connsiteX196" fmla="*/ 619874 w 1772041"/>
              <a:gd name="connsiteY196" fmla="*/ 333826 h 1743667"/>
              <a:gd name="connsiteX197" fmla="*/ 592705 w 1772041"/>
              <a:gd name="connsiteY197" fmla="*/ 324554 h 1743667"/>
              <a:gd name="connsiteX198" fmla="*/ 501278 w 1772041"/>
              <a:gd name="connsiteY198" fmla="*/ 262938 h 1743667"/>
              <a:gd name="connsiteX199" fmla="*/ 466454 w 1772041"/>
              <a:gd name="connsiteY199" fmla="*/ 253289 h 1743667"/>
              <a:gd name="connsiteX200" fmla="*/ 293196 w 1772041"/>
              <a:gd name="connsiteY200" fmla="*/ 315066 h 1743667"/>
              <a:gd name="connsiteX201" fmla="*/ 969194 w 1772041"/>
              <a:gd name="connsiteY201" fmla="*/ 218680 h 1743667"/>
              <a:gd name="connsiteX202" fmla="*/ 1013883 w 1772041"/>
              <a:gd name="connsiteY202" fmla="*/ 264609 h 1743667"/>
              <a:gd name="connsiteX203" fmla="*/ 1053289 w 1772041"/>
              <a:gd name="connsiteY203" fmla="*/ 307573 h 1743667"/>
              <a:gd name="connsiteX204" fmla="*/ 1063639 w 1772041"/>
              <a:gd name="connsiteY204" fmla="*/ 309676 h 1743667"/>
              <a:gd name="connsiteX205" fmla="*/ 1074151 w 1772041"/>
              <a:gd name="connsiteY205" fmla="*/ 316306 h 1743667"/>
              <a:gd name="connsiteX206" fmla="*/ 1099811 w 1772041"/>
              <a:gd name="connsiteY206" fmla="*/ 348327 h 1743667"/>
              <a:gd name="connsiteX207" fmla="*/ 1102237 w 1772041"/>
              <a:gd name="connsiteY207" fmla="*/ 362397 h 1743667"/>
              <a:gd name="connsiteX208" fmla="*/ 1122398 w 1772041"/>
              <a:gd name="connsiteY208" fmla="*/ 427409 h 1743667"/>
              <a:gd name="connsiteX209" fmla="*/ 1135066 w 1772041"/>
              <a:gd name="connsiteY209" fmla="*/ 443905 h 1743667"/>
              <a:gd name="connsiteX210" fmla="*/ 1120188 w 1772041"/>
              <a:gd name="connsiteY210" fmla="*/ 528108 h 1743667"/>
              <a:gd name="connsiteX211" fmla="*/ 1120458 w 1772041"/>
              <a:gd name="connsiteY211" fmla="*/ 535170 h 1743667"/>
              <a:gd name="connsiteX212" fmla="*/ 1116576 w 1772041"/>
              <a:gd name="connsiteY212" fmla="*/ 581045 h 1743667"/>
              <a:gd name="connsiteX213" fmla="*/ 1059704 w 1772041"/>
              <a:gd name="connsiteY213" fmla="*/ 708967 h 1743667"/>
              <a:gd name="connsiteX214" fmla="*/ 1057009 w 1772041"/>
              <a:gd name="connsiteY214" fmla="*/ 727242 h 1743667"/>
              <a:gd name="connsiteX215" fmla="*/ 1074690 w 1772041"/>
              <a:gd name="connsiteY215" fmla="*/ 720665 h 1743667"/>
              <a:gd name="connsiteX216" fmla="*/ 1139649 w 1772041"/>
              <a:gd name="connsiteY216" fmla="*/ 652904 h 1743667"/>
              <a:gd name="connsiteX217" fmla="*/ 1223259 w 1772041"/>
              <a:gd name="connsiteY217" fmla="*/ 539536 h 1743667"/>
              <a:gd name="connsiteX218" fmla="*/ 1175605 w 1772041"/>
              <a:gd name="connsiteY218" fmla="*/ 344662 h 1743667"/>
              <a:gd name="connsiteX219" fmla="*/ 1136468 w 1772041"/>
              <a:gd name="connsiteY219" fmla="*/ 312479 h 1743667"/>
              <a:gd name="connsiteX220" fmla="*/ 969247 w 1772041"/>
              <a:gd name="connsiteY220" fmla="*/ 218680 h 1743667"/>
              <a:gd name="connsiteX221" fmla="*/ 122849 w 1772041"/>
              <a:gd name="connsiteY221" fmla="*/ 936564 h 1743667"/>
              <a:gd name="connsiteX222" fmla="*/ 141500 w 1772041"/>
              <a:gd name="connsiteY222" fmla="*/ 968747 h 1743667"/>
              <a:gd name="connsiteX223" fmla="*/ 211742 w 1772041"/>
              <a:gd name="connsiteY223" fmla="*/ 1134997 h 1743667"/>
              <a:gd name="connsiteX224" fmla="*/ 324947 w 1772041"/>
              <a:gd name="connsiteY224" fmla="*/ 1223189 h 1743667"/>
              <a:gd name="connsiteX225" fmla="*/ 432061 w 1772041"/>
              <a:gd name="connsiteY225" fmla="*/ 1231814 h 1743667"/>
              <a:gd name="connsiteX226" fmla="*/ 543433 w 1772041"/>
              <a:gd name="connsiteY226" fmla="*/ 1131547 h 1743667"/>
              <a:gd name="connsiteX227" fmla="*/ 617826 w 1772041"/>
              <a:gd name="connsiteY227" fmla="*/ 1072518 h 1743667"/>
              <a:gd name="connsiteX228" fmla="*/ 653944 w 1772041"/>
              <a:gd name="connsiteY228" fmla="*/ 1054675 h 1743667"/>
              <a:gd name="connsiteX229" fmla="*/ 674752 w 1772041"/>
              <a:gd name="connsiteY229" fmla="*/ 1028799 h 1743667"/>
              <a:gd name="connsiteX230" fmla="*/ 648283 w 1772041"/>
              <a:gd name="connsiteY230" fmla="*/ 1036131 h 1743667"/>
              <a:gd name="connsiteX231" fmla="*/ 490335 w 1772041"/>
              <a:gd name="connsiteY231" fmla="*/ 1118878 h 1743667"/>
              <a:gd name="connsiteX232" fmla="*/ 436050 w 1772041"/>
              <a:gd name="connsiteY232" fmla="*/ 1153756 h 1743667"/>
              <a:gd name="connsiteX233" fmla="*/ 402789 w 1772041"/>
              <a:gd name="connsiteY233" fmla="*/ 1149929 h 1743667"/>
              <a:gd name="connsiteX234" fmla="*/ 361388 w 1772041"/>
              <a:gd name="connsiteY234" fmla="*/ 1176020 h 1743667"/>
              <a:gd name="connsiteX235" fmla="*/ 322306 w 1772041"/>
              <a:gd name="connsiteY235" fmla="*/ 1150091 h 1743667"/>
              <a:gd name="connsiteX236" fmla="*/ 306834 w 1772041"/>
              <a:gd name="connsiteY236" fmla="*/ 1141412 h 1743667"/>
              <a:gd name="connsiteX237" fmla="*/ 248345 w 1772041"/>
              <a:gd name="connsiteY237" fmla="*/ 1103084 h 1743667"/>
              <a:gd name="connsiteX238" fmla="*/ 209100 w 1772041"/>
              <a:gd name="connsiteY238" fmla="*/ 1039688 h 1743667"/>
              <a:gd name="connsiteX239" fmla="*/ 194815 w 1772041"/>
              <a:gd name="connsiteY239" fmla="*/ 1029015 h 1743667"/>
              <a:gd name="connsiteX240" fmla="*/ 183764 w 1772041"/>
              <a:gd name="connsiteY240" fmla="*/ 1016023 h 1743667"/>
              <a:gd name="connsiteX241" fmla="*/ 122849 w 1772041"/>
              <a:gd name="connsiteY241" fmla="*/ 936618 h 1743667"/>
              <a:gd name="connsiteX242" fmla="*/ 279827 w 1772041"/>
              <a:gd name="connsiteY242" fmla="*/ 331939 h 1743667"/>
              <a:gd name="connsiteX243" fmla="*/ 173252 w 1772041"/>
              <a:gd name="connsiteY243" fmla="*/ 381103 h 1743667"/>
              <a:gd name="connsiteX244" fmla="*/ 168885 w 1772041"/>
              <a:gd name="connsiteY244" fmla="*/ 390213 h 1743667"/>
              <a:gd name="connsiteX245" fmla="*/ 219666 w 1772041"/>
              <a:gd name="connsiteY245" fmla="*/ 426385 h 1743667"/>
              <a:gd name="connsiteX246" fmla="*/ 366132 w 1772041"/>
              <a:gd name="connsiteY246" fmla="*/ 429781 h 1743667"/>
              <a:gd name="connsiteX247" fmla="*/ 566290 w 1772041"/>
              <a:gd name="connsiteY247" fmla="*/ 525844 h 1743667"/>
              <a:gd name="connsiteX248" fmla="*/ 590926 w 1772041"/>
              <a:gd name="connsiteY248" fmla="*/ 529887 h 1743667"/>
              <a:gd name="connsiteX249" fmla="*/ 579821 w 1772041"/>
              <a:gd name="connsiteY249" fmla="*/ 506599 h 1743667"/>
              <a:gd name="connsiteX250" fmla="*/ 410498 w 1772041"/>
              <a:gd name="connsiteY250" fmla="*/ 382882 h 1743667"/>
              <a:gd name="connsiteX251" fmla="*/ 279719 w 1772041"/>
              <a:gd name="connsiteY251" fmla="*/ 331993 h 1743667"/>
              <a:gd name="connsiteX252" fmla="*/ 66839 w 1772041"/>
              <a:gd name="connsiteY252" fmla="*/ 387356 h 1743667"/>
              <a:gd name="connsiteX253" fmla="*/ 77674 w 1772041"/>
              <a:gd name="connsiteY253" fmla="*/ 663415 h 1743667"/>
              <a:gd name="connsiteX254" fmla="*/ 88833 w 1772041"/>
              <a:gd name="connsiteY254" fmla="*/ 670639 h 1743667"/>
              <a:gd name="connsiteX255" fmla="*/ 130827 w 1772041"/>
              <a:gd name="connsiteY255" fmla="*/ 603417 h 1743667"/>
              <a:gd name="connsiteX256" fmla="*/ 128401 w 1772041"/>
              <a:gd name="connsiteY256" fmla="*/ 579374 h 1743667"/>
              <a:gd name="connsiteX257" fmla="*/ 66785 w 1772041"/>
              <a:gd name="connsiteY257" fmla="*/ 387356 h 1743667"/>
              <a:gd name="connsiteX258" fmla="*/ 392493 w 1772041"/>
              <a:gd name="connsiteY258" fmla="*/ 56904 h 1743667"/>
              <a:gd name="connsiteX259" fmla="*/ 350769 w 1772041"/>
              <a:gd name="connsiteY259" fmla="*/ 65637 h 1743667"/>
              <a:gd name="connsiteX260" fmla="*/ 380256 w 1772041"/>
              <a:gd name="connsiteY260" fmla="*/ 94424 h 1743667"/>
              <a:gd name="connsiteX261" fmla="*/ 594376 w 1772041"/>
              <a:gd name="connsiteY261" fmla="*/ 178950 h 1743667"/>
              <a:gd name="connsiteX262" fmla="*/ 618419 w 1772041"/>
              <a:gd name="connsiteY262" fmla="*/ 179921 h 1743667"/>
              <a:gd name="connsiteX263" fmla="*/ 627798 w 1772041"/>
              <a:gd name="connsiteY263" fmla="*/ 154477 h 1743667"/>
              <a:gd name="connsiteX264" fmla="*/ 603702 w 1772041"/>
              <a:gd name="connsiteY264" fmla="*/ 137765 h 1743667"/>
              <a:gd name="connsiteX265" fmla="*/ 488232 w 1772041"/>
              <a:gd name="connsiteY265" fmla="*/ 80031 h 1743667"/>
              <a:gd name="connsiteX266" fmla="*/ 392439 w 1772041"/>
              <a:gd name="connsiteY266" fmla="*/ 56850 h 1743667"/>
              <a:gd name="connsiteX267" fmla="*/ 359124 w 1772041"/>
              <a:gd name="connsiteY267" fmla="*/ 992681 h 1743667"/>
              <a:gd name="connsiteX268" fmla="*/ 337022 w 1772041"/>
              <a:gd name="connsiteY268" fmla="*/ 1017101 h 1743667"/>
              <a:gd name="connsiteX269" fmla="*/ 310554 w 1772041"/>
              <a:gd name="connsiteY269" fmla="*/ 993220 h 1743667"/>
              <a:gd name="connsiteX270" fmla="*/ 295460 w 1772041"/>
              <a:gd name="connsiteY270" fmla="*/ 1039635 h 1743667"/>
              <a:gd name="connsiteX271" fmla="*/ 341281 w 1772041"/>
              <a:gd name="connsiteY271" fmla="*/ 1082760 h 1743667"/>
              <a:gd name="connsiteX272" fmla="*/ 358963 w 1772041"/>
              <a:gd name="connsiteY272" fmla="*/ 1083893 h 1743667"/>
              <a:gd name="connsiteX273" fmla="*/ 374380 w 1772041"/>
              <a:gd name="connsiteY273" fmla="*/ 1090092 h 1743667"/>
              <a:gd name="connsiteX274" fmla="*/ 400471 w 1772041"/>
              <a:gd name="connsiteY274" fmla="*/ 1095968 h 1743667"/>
              <a:gd name="connsiteX275" fmla="*/ 418692 w 1772041"/>
              <a:gd name="connsiteY275" fmla="*/ 1084539 h 1743667"/>
              <a:gd name="connsiteX276" fmla="*/ 546452 w 1772041"/>
              <a:gd name="connsiteY276" fmla="*/ 1010740 h 1743667"/>
              <a:gd name="connsiteX277" fmla="*/ 568662 w 1772041"/>
              <a:gd name="connsiteY277" fmla="*/ 1008692 h 1743667"/>
              <a:gd name="connsiteX278" fmla="*/ 637556 w 1772041"/>
              <a:gd name="connsiteY278" fmla="*/ 999258 h 1743667"/>
              <a:gd name="connsiteX279" fmla="*/ 592705 w 1772041"/>
              <a:gd name="connsiteY279" fmla="*/ 1005188 h 1743667"/>
              <a:gd name="connsiteX280" fmla="*/ 549902 w 1772041"/>
              <a:gd name="connsiteY280" fmla="*/ 991711 h 1743667"/>
              <a:gd name="connsiteX281" fmla="*/ 524997 w 1772041"/>
              <a:gd name="connsiteY281" fmla="*/ 1002870 h 1743667"/>
              <a:gd name="connsiteX282" fmla="*/ 499553 w 1772041"/>
              <a:gd name="connsiteY282" fmla="*/ 1009015 h 1743667"/>
              <a:gd name="connsiteX283" fmla="*/ 482572 w 1772041"/>
              <a:gd name="connsiteY283" fmla="*/ 1014729 h 1743667"/>
              <a:gd name="connsiteX284" fmla="*/ 410983 w 1772041"/>
              <a:gd name="connsiteY284" fmla="*/ 991981 h 1743667"/>
              <a:gd name="connsiteX285" fmla="*/ 407317 w 1772041"/>
              <a:gd name="connsiteY285" fmla="*/ 989555 h 1743667"/>
              <a:gd name="connsiteX286" fmla="*/ 384676 w 1772041"/>
              <a:gd name="connsiteY286" fmla="*/ 1024864 h 1743667"/>
              <a:gd name="connsiteX287" fmla="*/ 359124 w 1772041"/>
              <a:gd name="connsiteY287" fmla="*/ 992735 h 1743667"/>
              <a:gd name="connsiteX288" fmla="*/ 261822 w 1772041"/>
              <a:gd name="connsiteY288" fmla="*/ 651448 h 1743667"/>
              <a:gd name="connsiteX289" fmla="*/ 258641 w 1772041"/>
              <a:gd name="connsiteY289" fmla="*/ 636408 h 1743667"/>
              <a:gd name="connsiteX290" fmla="*/ 199774 w 1772041"/>
              <a:gd name="connsiteY290" fmla="*/ 495279 h 1743667"/>
              <a:gd name="connsiteX291" fmla="*/ 186405 w 1772041"/>
              <a:gd name="connsiteY291" fmla="*/ 479969 h 1743667"/>
              <a:gd name="connsiteX292" fmla="*/ 171635 w 1772041"/>
              <a:gd name="connsiteY292" fmla="*/ 497758 h 1743667"/>
              <a:gd name="connsiteX293" fmla="*/ 174815 w 1772041"/>
              <a:gd name="connsiteY293" fmla="*/ 523418 h 1743667"/>
              <a:gd name="connsiteX294" fmla="*/ 222092 w 1772041"/>
              <a:gd name="connsiteY294" fmla="*/ 629130 h 1743667"/>
              <a:gd name="connsiteX295" fmla="*/ 241984 w 1772041"/>
              <a:gd name="connsiteY295" fmla="*/ 660936 h 1743667"/>
              <a:gd name="connsiteX296" fmla="*/ 256000 w 1772041"/>
              <a:gd name="connsiteY296" fmla="*/ 666057 h 1743667"/>
              <a:gd name="connsiteX297" fmla="*/ 261822 w 1772041"/>
              <a:gd name="connsiteY297" fmla="*/ 651448 h 1743667"/>
              <a:gd name="connsiteX298" fmla="*/ 95949 w 1772041"/>
              <a:gd name="connsiteY298" fmla="*/ 335390 h 1743667"/>
              <a:gd name="connsiteX299" fmla="*/ 138805 w 1772041"/>
              <a:gd name="connsiteY299" fmla="*/ 365578 h 1743667"/>
              <a:gd name="connsiteX300" fmla="*/ 160584 w 1772041"/>
              <a:gd name="connsiteY300" fmla="*/ 369621 h 1743667"/>
              <a:gd name="connsiteX301" fmla="*/ 234868 w 1772041"/>
              <a:gd name="connsiteY301" fmla="*/ 320188 h 1743667"/>
              <a:gd name="connsiteX302" fmla="*/ 95949 w 1772041"/>
              <a:gd name="connsiteY302" fmla="*/ 335390 h 1743667"/>
              <a:gd name="connsiteX303" fmla="*/ 1065256 w 1772041"/>
              <a:gd name="connsiteY303" fmla="*/ 473500 h 1743667"/>
              <a:gd name="connsiteX304" fmla="*/ 1045796 w 1772041"/>
              <a:gd name="connsiteY304" fmla="*/ 494632 h 1743667"/>
              <a:gd name="connsiteX305" fmla="*/ 1037710 w 1772041"/>
              <a:gd name="connsiteY305" fmla="*/ 507408 h 1743667"/>
              <a:gd name="connsiteX306" fmla="*/ 1032373 w 1772041"/>
              <a:gd name="connsiteY306" fmla="*/ 600560 h 1743667"/>
              <a:gd name="connsiteX307" fmla="*/ 994746 w 1772041"/>
              <a:gd name="connsiteY307" fmla="*/ 687782 h 1743667"/>
              <a:gd name="connsiteX308" fmla="*/ 1065256 w 1772041"/>
              <a:gd name="connsiteY308" fmla="*/ 473500 h 1743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772041" h="1743667">
                <a:moveTo>
                  <a:pt x="909788" y="1268094"/>
                </a:moveTo>
                <a:cubicBezTo>
                  <a:pt x="903373" y="1263458"/>
                  <a:pt x="896904" y="1258876"/>
                  <a:pt x="889303" y="1253377"/>
                </a:cubicBezTo>
                <a:cubicBezTo>
                  <a:pt x="872053" y="1311058"/>
                  <a:pt x="865260" y="1365396"/>
                  <a:pt x="909033" y="1413697"/>
                </a:cubicBezTo>
                <a:cubicBezTo>
                  <a:pt x="912591" y="1417633"/>
                  <a:pt x="916257" y="1422484"/>
                  <a:pt x="917335" y="1427444"/>
                </a:cubicBezTo>
                <a:cubicBezTo>
                  <a:pt x="929518" y="1482214"/>
                  <a:pt x="980137" y="1487874"/>
                  <a:pt x="1019759" y="1504423"/>
                </a:cubicBezTo>
                <a:cubicBezTo>
                  <a:pt x="1057224" y="1520057"/>
                  <a:pt x="1093558" y="1535097"/>
                  <a:pt x="1121320" y="1567225"/>
                </a:cubicBezTo>
                <a:cubicBezTo>
                  <a:pt x="1062615" y="1539894"/>
                  <a:pt x="993506" y="1573371"/>
                  <a:pt x="936526" y="1530784"/>
                </a:cubicBezTo>
                <a:cubicBezTo>
                  <a:pt x="909788" y="1510785"/>
                  <a:pt x="890435" y="1486311"/>
                  <a:pt x="872053" y="1460327"/>
                </a:cubicBezTo>
                <a:cubicBezTo>
                  <a:pt x="859169" y="1442160"/>
                  <a:pt x="849358" y="1421568"/>
                  <a:pt x="840032" y="1401191"/>
                </a:cubicBezTo>
                <a:cubicBezTo>
                  <a:pt x="835935" y="1392188"/>
                  <a:pt x="818738" y="1382054"/>
                  <a:pt x="838253" y="1370572"/>
                </a:cubicBezTo>
                <a:cubicBezTo>
                  <a:pt x="843428" y="1367553"/>
                  <a:pt x="837282" y="1367930"/>
                  <a:pt x="836312" y="1367499"/>
                </a:cubicBezTo>
                <a:cubicBezTo>
                  <a:pt x="809682" y="1354885"/>
                  <a:pt x="813186" y="1331543"/>
                  <a:pt x="816851" y="1309441"/>
                </a:cubicBezTo>
                <a:cubicBezTo>
                  <a:pt x="821703" y="1280223"/>
                  <a:pt x="828603" y="1251383"/>
                  <a:pt x="834425" y="1222326"/>
                </a:cubicBezTo>
                <a:cubicBezTo>
                  <a:pt x="835989" y="1214510"/>
                  <a:pt x="839169" y="1204807"/>
                  <a:pt x="828927" y="1201357"/>
                </a:cubicBezTo>
                <a:cubicBezTo>
                  <a:pt x="818523" y="1197853"/>
                  <a:pt x="819116" y="1209335"/>
                  <a:pt x="815719" y="1214618"/>
                </a:cubicBezTo>
                <a:cubicBezTo>
                  <a:pt x="774103" y="1279576"/>
                  <a:pt x="745694" y="1349548"/>
                  <a:pt x="732648" y="1425988"/>
                </a:cubicBezTo>
                <a:cubicBezTo>
                  <a:pt x="729791" y="1442807"/>
                  <a:pt x="735397" y="1457308"/>
                  <a:pt x="737284" y="1472564"/>
                </a:cubicBezTo>
                <a:cubicBezTo>
                  <a:pt x="741273" y="1504531"/>
                  <a:pt x="748605" y="1536067"/>
                  <a:pt x="755451" y="1567603"/>
                </a:cubicBezTo>
                <a:cubicBezTo>
                  <a:pt x="759063" y="1584260"/>
                  <a:pt x="753133" y="1595473"/>
                  <a:pt x="739117" y="1603559"/>
                </a:cubicBezTo>
                <a:lnTo>
                  <a:pt x="739009" y="1603559"/>
                </a:lnTo>
                <a:cubicBezTo>
                  <a:pt x="725694" y="1603451"/>
                  <a:pt x="717931" y="1595796"/>
                  <a:pt x="711894" y="1584745"/>
                </a:cubicBezTo>
                <a:cubicBezTo>
                  <a:pt x="687797" y="1540811"/>
                  <a:pt x="679711" y="1493912"/>
                  <a:pt x="687959" y="1444802"/>
                </a:cubicBezTo>
                <a:cubicBezTo>
                  <a:pt x="690331" y="1430678"/>
                  <a:pt x="678148" y="1421514"/>
                  <a:pt x="680035" y="1409169"/>
                </a:cubicBezTo>
                <a:cubicBezTo>
                  <a:pt x="688175" y="1356448"/>
                  <a:pt x="688282" y="1301193"/>
                  <a:pt x="720142" y="1255048"/>
                </a:cubicBezTo>
                <a:cubicBezTo>
                  <a:pt x="740195" y="1225992"/>
                  <a:pt x="757553" y="1195912"/>
                  <a:pt x="770168" y="1163028"/>
                </a:cubicBezTo>
                <a:cubicBezTo>
                  <a:pt x="772701" y="1156344"/>
                  <a:pt x="777176" y="1149066"/>
                  <a:pt x="769575" y="1143460"/>
                </a:cubicBezTo>
                <a:cubicBezTo>
                  <a:pt x="760464" y="1136722"/>
                  <a:pt x="757176" y="1146695"/>
                  <a:pt x="752756" y="1151169"/>
                </a:cubicBezTo>
                <a:cubicBezTo>
                  <a:pt x="727473" y="1176829"/>
                  <a:pt x="706557" y="1205885"/>
                  <a:pt x="685048" y="1234779"/>
                </a:cubicBezTo>
                <a:cubicBezTo>
                  <a:pt x="647744" y="1285021"/>
                  <a:pt x="620305" y="1341192"/>
                  <a:pt x="586290" y="1392997"/>
                </a:cubicBezTo>
                <a:cubicBezTo>
                  <a:pt x="557396" y="1437039"/>
                  <a:pt x="539552" y="1483669"/>
                  <a:pt x="523757" y="1532401"/>
                </a:cubicBezTo>
                <a:cubicBezTo>
                  <a:pt x="520038" y="1543884"/>
                  <a:pt x="512383" y="1551431"/>
                  <a:pt x="499876" y="1549598"/>
                </a:cubicBezTo>
                <a:cubicBezTo>
                  <a:pt x="487478" y="1547765"/>
                  <a:pt x="480793" y="1538439"/>
                  <a:pt x="481764" y="1526472"/>
                </a:cubicBezTo>
                <a:cubicBezTo>
                  <a:pt x="485321" y="1482860"/>
                  <a:pt x="487693" y="1438657"/>
                  <a:pt x="520846" y="1404425"/>
                </a:cubicBezTo>
                <a:cubicBezTo>
                  <a:pt x="523919" y="1401245"/>
                  <a:pt x="528501" y="1397956"/>
                  <a:pt x="529202" y="1394129"/>
                </a:cubicBezTo>
                <a:cubicBezTo>
                  <a:pt x="540738" y="1329117"/>
                  <a:pt x="586074" y="1280061"/>
                  <a:pt x="613297" y="1222542"/>
                </a:cubicBezTo>
                <a:cubicBezTo>
                  <a:pt x="634753" y="1177206"/>
                  <a:pt x="678741" y="1142544"/>
                  <a:pt x="712433" y="1102976"/>
                </a:cubicBezTo>
                <a:cubicBezTo>
                  <a:pt x="715829" y="1098987"/>
                  <a:pt x="725802" y="1095914"/>
                  <a:pt x="718632" y="1088475"/>
                </a:cubicBezTo>
                <a:cubicBezTo>
                  <a:pt x="712433" y="1082006"/>
                  <a:pt x="707635" y="1089876"/>
                  <a:pt x="702568" y="1092841"/>
                </a:cubicBezTo>
                <a:cubicBezTo>
                  <a:pt x="677771" y="1107288"/>
                  <a:pt x="652865" y="1121574"/>
                  <a:pt x="628176" y="1136183"/>
                </a:cubicBezTo>
                <a:cubicBezTo>
                  <a:pt x="623701" y="1138824"/>
                  <a:pt x="618742" y="1141843"/>
                  <a:pt x="615993" y="1146048"/>
                </a:cubicBezTo>
                <a:cubicBezTo>
                  <a:pt x="587530" y="1189443"/>
                  <a:pt x="547800" y="1222165"/>
                  <a:pt x="511089" y="1257690"/>
                </a:cubicBezTo>
                <a:cubicBezTo>
                  <a:pt x="498583" y="1269819"/>
                  <a:pt x="485160" y="1281355"/>
                  <a:pt x="465969" y="1273485"/>
                </a:cubicBezTo>
                <a:cubicBezTo>
                  <a:pt x="458044" y="1270196"/>
                  <a:pt x="454810" y="1272999"/>
                  <a:pt x="451198" y="1279360"/>
                </a:cubicBezTo>
                <a:cubicBezTo>
                  <a:pt x="439608" y="1299953"/>
                  <a:pt x="421064" y="1301624"/>
                  <a:pt x="399878" y="1298767"/>
                </a:cubicBezTo>
                <a:cubicBezTo>
                  <a:pt x="336591" y="1290196"/>
                  <a:pt x="281552" y="1266369"/>
                  <a:pt x="228183" y="1229280"/>
                </a:cubicBezTo>
                <a:cubicBezTo>
                  <a:pt x="146298" y="1172300"/>
                  <a:pt x="100046" y="1097100"/>
                  <a:pt x="82580" y="1001468"/>
                </a:cubicBezTo>
                <a:cubicBezTo>
                  <a:pt x="77351" y="972951"/>
                  <a:pt x="72391" y="940122"/>
                  <a:pt x="86838" y="916726"/>
                </a:cubicBezTo>
                <a:cubicBezTo>
                  <a:pt x="110288" y="878829"/>
                  <a:pt x="86407" y="855703"/>
                  <a:pt x="71637" y="828156"/>
                </a:cubicBezTo>
                <a:cubicBezTo>
                  <a:pt x="-2163" y="690207"/>
                  <a:pt x="-24265" y="547461"/>
                  <a:pt x="30559" y="397329"/>
                </a:cubicBezTo>
                <a:cubicBezTo>
                  <a:pt x="31799" y="393987"/>
                  <a:pt x="33686" y="390806"/>
                  <a:pt x="34764" y="387410"/>
                </a:cubicBezTo>
                <a:cubicBezTo>
                  <a:pt x="39454" y="372963"/>
                  <a:pt x="57621" y="361535"/>
                  <a:pt x="53362" y="347303"/>
                </a:cubicBezTo>
                <a:cubicBezTo>
                  <a:pt x="49049" y="333071"/>
                  <a:pt x="28511" y="336953"/>
                  <a:pt x="15627" y="331508"/>
                </a:cubicBezTo>
                <a:cubicBezTo>
                  <a:pt x="11584" y="329837"/>
                  <a:pt x="6786" y="327627"/>
                  <a:pt x="8457" y="322021"/>
                </a:cubicBezTo>
                <a:cubicBezTo>
                  <a:pt x="10074" y="316630"/>
                  <a:pt x="15735" y="315659"/>
                  <a:pt x="19508" y="317546"/>
                </a:cubicBezTo>
                <a:cubicBezTo>
                  <a:pt x="59831" y="337061"/>
                  <a:pt x="94385" y="316738"/>
                  <a:pt x="131420" y="304393"/>
                </a:cubicBezTo>
                <a:cubicBezTo>
                  <a:pt x="169478" y="291671"/>
                  <a:pt x="209639" y="296522"/>
                  <a:pt x="248830" y="304069"/>
                </a:cubicBezTo>
                <a:cubicBezTo>
                  <a:pt x="258641" y="305956"/>
                  <a:pt x="268021" y="307843"/>
                  <a:pt x="277670" y="303099"/>
                </a:cubicBezTo>
                <a:cubicBezTo>
                  <a:pt x="336375" y="274205"/>
                  <a:pt x="396428" y="248976"/>
                  <a:pt x="465322" y="236308"/>
                </a:cubicBezTo>
                <a:cubicBezTo>
                  <a:pt x="418261" y="199166"/>
                  <a:pt x="377183" y="161970"/>
                  <a:pt x="340472" y="120245"/>
                </a:cubicBezTo>
                <a:cubicBezTo>
                  <a:pt x="322036" y="99329"/>
                  <a:pt x="300258" y="77820"/>
                  <a:pt x="310823" y="46878"/>
                </a:cubicBezTo>
                <a:cubicBezTo>
                  <a:pt x="321174" y="16528"/>
                  <a:pt x="350769" y="9250"/>
                  <a:pt x="378315" y="4992"/>
                </a:cubicBezTo>
                <a:cubicBezTo>
                  <a:pt x="443921" y="-5197"/>
                  <a:pt x="508825" y="1002"/>
                  <a:pt x="573298" y="16420"/>
                </a:cubicBezTo>
                <a:cubicBezTo>
                  <a:pt x="675722" y="40948"/>
                  <a:pt x="772216" y="78952"/>
                  <a:pt x="856851" y="142509"/>
                </a:cubicBezTo>
                <a:cubicBezTo>
                  <a:pt x="876365" y="157172"/>
                  <a:pt x="895448" y="160730"/>
                  <a:pt x="918359" y="165581"/>
                </a:cubicBezTo>
                <a:cubicBezTo>
                  <a:pt x="968277" y="176093"/>
                  <a:pt x="1021861" y="164989"/>
                  <a:pt x="1068922" y="194476"/>
                </a:cubicBezTo>
                <a:cubicBezTo>
                  <a:pt x="1112964" y="222076"/>
                  <a:pt x="1156522" y="250000"/>
                  <a:pt x="1196251" y="283531"/>
                </a:cubicBezTo>
                <a:cubicBezTo>
                  <a:pt x="1209944" y="295067"/>
                  <a:pt x="1222073" y="308436"/>
                  <a:pt x="1235334" y="320457"/>
                </a:cubicBezTo>
                <a:cubicBezTo>
                  <a:pt x="1242126" y="326603"/>
                  <a:pt x="1250644" y="332910"/>
                  <a:pt x="1251345" y="341481"/>
                </a:cubicBezTo>
                <a:cubicBezTo>
                  <a:pt x="1253555" y="367087"/>
                  <a:pt x="1266762" y="388704"/>
                  <a:pt x="1276411" y="411021"/>
                </a:cubicBezTo>
                <a:cubicBezTo>
                  <a:pt x="1291829" y="446600"/>
                  <a:pt x="1282880" y="483742"/>
                  <a:pt x="1289834" y="519483"/>
                </a:cubicBezTo>
                <a:cubicBezTo>
                  <a:pt x="1294470" y="543094"/>
                  <a:pt x="1263959" y="555439"/>
                  <a:pt x="1273285" y="584549"/>
                </a:cubicBezTo>
                <a:cubicBezTo>
                  <a:pt x="1280185" y="606166"/>
                  <a:pt x="1255010" y="625573"/>
                  <a:pt x="1238784" y="642068"/>
                </a:cubicBezTo>
                <a:cubicBezTo>
                  <a:pt x="1219917" y="661259"/>
                  <a:pt x="1199324" y="678779"/>
                  <a:pt x="1179217" y="696730"/>
                </a:cubicBezTo>
                <a:cubicBezTo>
                  <a:pt x="1156468" y="717053"/>
                  <a:pt x="1133395" y="737053"/>
                  <a:pt x="1110539" y="757322"/>
                </a:cubicBezTo>
                <a:cubicBezTo>
                  <a:pt x="1107035" y="760449"/>
                  <a:pt x="1098787" y="761904"/>
                  <a:pt x="1104393" y="769074"/>
                </a:cubicBezTo>
                <a:cubicBezTo>
                  <a:pt x="1108652" y="774518"/>
                  <a:pt x="1112911" y="770799"/>
                  <a:pt x="1118247" y="768373"/>
                </a:cubicBezTo>
                <a:cubicBezTo>
                  <a:pt x="1172909" y="743306"/>
                  <a:pt x="1220024" y="707619"/>
                  <a:pt x="1262126" y="665464"/>
                </a:cubicBezTo>
                <a:cubicBezTo>
                  <a:pt x="1279808" y="647782"/>
                  <a:pt x="1297705" y="643578"/>
                  <a:pt x="1320454" y="651933"/>
                </a:cubicBezTo>
                <a:cubicBezTo>
                  <a:pt x="1347569" y="661906"/>
                  <a:pt x="1376194" y="665572"/>
                  <a:pt x="1404603" y="669884"/>
                </a:cubicBezTo>
                <a:cubicBezTo>
                  <a:pt x="1422500" y="672580"/>
                  <a:pt x="1440451" y="675167"/>
                  <a:pt x="1452527" y="690908"/>
                </a:cubicBezTo>
                <a:cubicBezTo>
                  <a:pt x="1457001" y="696730"/>
                  <a:pt x="1463039" y="696137"/>
                  <a:pt x="1469346" y="696892"/>
                </a:cubicBezTo>
                <a:cubicBezTo>
                  <a:pt x="1534627" y="704870"/>
                  <a:pt x="1585408" y="740395"/>
                  <a:pt x="1631391" y="784060"/>
                </a:cubicBezTo>
                <a:cubicBezTo>
                  <a:pt x="1641688" y="793871"/>
                  <a:pt x="1652792" y="807833"/>
                  <a:pt x="1641472" y="821849"/>
                </a:cubicBezTo>
                <a:cubicBezTo>
                  <a:pt x="1630044" y="836027"/>
                  <a:pt x="1616836" y="824544"/>
                  <a:pt x="1605893" y="817105"/>
                </a:cubicBezTo>
                <a:cubicBezTo>
                  <a:pt x="1567188" y="790906"/>
                  <a:pt x="1527620" y="765516"/>
                  <a:pt x="1483469" y="750314"/>
                </a:cubicBezTo>
                <a:cubicBezTo>
                  <a:pt x="1430263" y="731986"/>
                  <a:pt x="1375817" y="716730"/>
                  <a:pt x="1318836" y="714412"/>
                </a:cubicBezTo>
                <a:cubicBezTo>
                  <a:pt x="1312745" y="714142"/>
                  <a:pt x="1306007" y="711716"/>
                  <a:pt x="1300778" y="716784"/>
                </a:cubicBezTo>
                <a:cubicBezTo>
                  <a:pt x="1262665" y="753548"/>
                  <a:pt x="1212801" y="771877"/>
                  <a:pt x="1169567" y="800556"/>
                </a:cubicBezTo>
                <a:cubicBezTo>
                  <a:pt x="1163691" y="804437"/>
                  <a:pt x="1151454" y="806054"/>
                  <a:pt x="1156629" y="817051"/>
                </a:cubicBezTo>
                <a:cubicBezTo>
                  <a:pt x="1161265" y="826862"/>
                  <a:pt x="1171130" y="822604"/>
                  <a:pt x="1178138" y="819315"/>
                </a:cubicBezTo>
                <a:cubicBezTo>
                  <a:pt x="1220887" y="799208"/>
                  <a:pt x="1268918" y="789235"/>
                  <a:pt x="1304282" y="754788"/>
                </a:cubicBezTo>
                <a:cubicBezTo>
                  <a:pt x="1312961" y="746325"/>
                  <a:pt x="1321748" y="751554"/>
                  <a:pt x="1329295" y="754519"/>
                </a:cubicBezTo>
                <a:cubicBezTo>
                  <a:pt x="1373337" y="771607"/>
                  <a:pt x="1416894" y="789019"/>
                  <a:pt x="1459642" y="809936"/>
                </a:cubicBezTo>
                <a:cubicBezTo>
                  <a:pt x="1496785" y="828102"/>
                  <a:pt x="1516407" y="862873"/>
                  <a:pt x="1551716" y="878991"/>
                </a:cubicBezTo>
                <a:cubicBezTo>
                  <a:pt x="1552471" y="879368"/>
                  <a:pt x="1553333" y="880069"/>
                  <a:pt x="1553657" y="880770"/>
                </a:cubicBezTo>
                <a:cubicBezTo>
                  <a:pt x="1578832" y="931173"/>
                  <a:pt x="1627887" y="967183"/>
                  <a:pt x="1640124" y="1025403"/>
                </a:cubicBezTo>
                <a:cubicBezTo>
                  <a:pt x="1642658" y="1037424"/>
                  <a:pt x="1646323" y="1049554"/>
                  <a:pt x="1631122" y="1054621"/>
                </a:cubicBezTo>
                <a:cubicBezTo>
                  <a:pt x="1617375" y="1059203"/>
                  <a:pt x="1609451" y="1049985"/>
                  <a:pt x="1603683" y="1038772"/>
                </a:cubicBezTo>
                <a:cubicBezTo>
                  <a:pt x="1601203" y="1033974"/>
                  <a:pt x="1598669" y="1029230"/>
                  <a:pt x="1596513" y="1024271"/>
                </a:cubicBezTo>
                <a:cubicBezTo>
                  <a:pt x="1567511" y="956833"/>
                  <a:pt x="1515329" y="908209"/>
                  <a:pt x="1462877" y="859854"/>
                </a:cubicBezTo>
                <a:cubicBezTo>
                  <a:pt x="1461583" y="858668"/>
                  <a:pt x="1460181" y="856350"/>
                  <a:pt x="1458942" y="856404"/>
                </a:cubicBezTo>
                <a:cubicBezTo>
                  <a:pt x="1412258" y="858991"/>
                  <a:pt x="1375439" y="825083"/>
                  <a:pt x="1330373" y="821903"/>
                </a:cubicBezTo>
                <a:cubicBezTo>
                  <a:pt x="1326923" y="821687"/>
                  <a:pt x="1323095" y="821418"/>
                  <a:pt x="1320022" y="822658"/>
                </a:cubicBezTo>
                <a:cubicBezTo>
                  <a:pt x="1285845" y="836296"/>
                  <a:pt x="1251183" y="848803"/>
                  <a:pt x="1219054" y="867131"/>
                </a:cubicBezTo>
                <a:cubicBezTo>
                  <a:pt x="1212531" y="870851"/>
                  <a:pt x="1205146" y="874355"/>
                  <a:pt x="1213286" y="882926"/>
                </a:cubicBezTo>
                <a:cubicBezTo>
                  <a:pt x="1218623" y="888532"/>
                  <a:pt x="1220456" y="897589"/>
                  <a:pt x="1233771" y="889611"/>
                </a:cubicBezTo>
                <a:cubicBezTo>
                  <a:pt x="1299915" y="850096"/>
                  <a:pt x="1370156" y="855703"/>
                  <a:pt x="1437594" y="882710"/>
                </a:cubicBezTo>
                <a:cubicBezTo>
                  <a:pt x="1498456" y="907130"/>
                  <a:pt x="1602712" y="1052788"/>
                  <a:pt x="1602874" y="1132517"/>
                </a:cubicBezTo>
                <a:cubicBezTo>
                  <a:pt x="1572848" y="1098771"/>
                  <a:pt x="1544708" y="1068259"/>
                  <a:pt x="1517808" y="1036670"/>
                </a:cubicBezTo>
                <a:cubicBezTo>
                  <a:pt x="1496946" y="1012250"/>
                  <a:pt x="1478510" y="985727"/>
                  <a:pt x="1457324" y="961631"/>
                </a:cubicBezTo>
                <a:cubicBezTo>
                  <a:pt x="1443201" y="945620"/>
                  <a:pt x="1427082" y="930634"/>
                  <a:pt x="1401638" y="939744"/>
                </a:cubicBezTo>
                <a:cubicBezTo>
                  <a:pt x="1396840" y="941469"/>
                  <a:pt x="1389671" y="937265"/>
                  <a:pt x="1383795" y="935216"/>
                </a:cubicBezTo>
                <a:cubicBezTo>
                  <a:pt x="1357865" y="925998"/>
                  <a:pt x="1331020" y="923842"/>
                  <a:pt x="1304066" y="926429"/>
                </a:cubicBezTo>
                <a:cubicBezTo>
                  <a:pt x="1276250" y="929071"/>
                  <a:pt x="1263689" y="950580"/>
                  <a:pt x="1274848" y="973706"/>
                </a:cubicBezTo>
                <a:cubicBezTo>
                  <a:pt x="1302017" y="947345"/>
                  <a:pt x="1336141" y="958396"/>
                  <a:pt x="1347946" y="998180"/>
                </a:cubicBezTo>
                <a:cubicBezTo>
                  <a:pt x="1350480" y="1006805"/>
                  <a:pt x="1353014" y="1011603"/>
                  <a:pt x="1361423" y="1017425"/>
                </a:cubicBezTo>
                <a:cubicBezTo>
                  <a:pt x="1383471" y="1032681"/>
                  <a:pt x="1389401" y="1058017"/>
                  <a:pt x="1391665" y="1083731"/>
                </a:cubicBezTo>
                <a:cubicBezTo>
                  <a:pt x="1392366" y="1091493"/>
                  <a:pt x="1389239" y="1096129"/>
                  <a:pt x="1403417" y="1093218"/>
                </a:cubicBezTo>
                <a:cubicBezTo>
                  <a:pt x="1421099" y="1089607"/>
                  <a:pt x="1428430" y="1106426"/>
                  <a:pt x="1428754" y="1123676"/>
                </a:cubicBezTo>
                <a:cubicBezTo>
                  <a:pt x="1428915" y="1133056"/>
                  <a:pt x="1422231" y="1142058"/>
                  <a:pt x="1428161" y="1154834"/>
                </a:cubicBezTo>
                <a:cubicBezTo>
                  <a:pt x="1435115" y="1136129"/>
                  <a:pt x="1439697" y="1116938"/>
                  <a:pt x="1464925" y="1124000"/>
                </a:cubicBezTo>
                <a:cubicBezTo>
                  <a:pt x="1487189" y="1130253"/>
                  <a:pt x="1501367" y="1148797"/>
                  <a:pt x="1499426" y="1175158"/>
                </a:cubicBezTo>
                <a:cubicBezTo>
                  <a:pt x="1498294" y="1190845"/>
                  <a:pt x="1494089" y="1206316"/>
                  <a:pt x="1493442" y="1222596"/>
                </a:cubicBezTo>
                <a:cubicBezTo>
                  <a:pt x="1495976" y="1217044"/>
                  <a:pt x="1498456" y="1211491"/>
                  <a:pt x="1500989" y="1205939"/>
                </a:cubicBezTo>
                <a:cubicBezTo>
                  <a:pt x="1506919" y="1192839"/>
                  <a:pt x="1511555" y="1177422"/>
                  <a:pt x="1530962" y="1181788"/>
                </a:cubicBezTo>
                <a:cubicBezTo>
                  <a:pt x="1551770" y="1186532"/>
                  <a:pt x="1563684" y="1199793"/>
                  <a:pt x="1564384" y="1221626"/>
                </a:cubicBezTo>
                <a:cubicBezTo>
                  <a:pt x="1565031" y="1242542"/>
                  <a:pt x="1553818" y="1260978"/>
                  <a:pt x="1549937" y="1283350"/>
                </a:cubicBezTo>
                <a:cubicBezTo>
                  <a:pt x="1562444" y="1272299"/>
                  <a:pt x="1569506" y="1260762"/>
                  <a:pt x="1575435" y="1247555"/>
                </a:cubicBezTo>
                <a:cubicBezTo>
                  <a:pt x="1583414" y="1229873"/>
                  <a:pt x="1597106" y="1227286"/>
                  <a:pt x="1612578" y="1239523"/>
                </a:cubicBezTo>
                <a:cubicBezTo>
                  <a:pt x="1632415" y="1255210"/>
                  <a:pt x="1643089" y="1274886"/>
                  <a:pt x="1636728" y="1300762"/>
                </a:cubicBezTo>
                <a:cubicBezTo>
                  <a:pt x="1631769" y="1320761"/>
                  <a:pt x="1625839" y="1340545"/>
                  <a:pt x="1623682" y="1362000"/>
                </a:cubicBezTo>
                <a:cubicBezTo>
                  <a:pt x="1628750" y="1348092"/>
                  <a:pt x="1633601" y="1334076"/>
                  <a:pt x="1638992" y="1320276"/>
                </a:cubicBezTo>
                <a:cubicBezTo>
                  <a:pt x="1640879" y="1315424"/>
                  <a:pt x="1643574" y="1309333"/>
                  <a:pt x="1650151" y="1310896"/>
                </a:cubicBezTo>
                <a:cubicBezTo>
                  <a:pt x="1657213" y="1312567"/>
                  <a:pt x="1655703" y="1319198"/>
                  <a:pt x="1654895" y="1324265"/>
                </a:cubicBezTo>
                <a:cubicBezTo>
                  <a:pt x="1653332" y="1333861"/>
                  <a:pt x="1651121" y="1343348"/>
                  <a:pt x="1647833" y="1359575"/>
                </a:cubicBezTo>
                <a:cubicBezTo>
                  <a:pt x="1658776" y="1343564"/>
                  <a:pt x="1659315" y="1331543"/>
                  <a:pt x="1660016" y="1319791"/>
                </a:cubicBezTo>
                <a:cubicBezTo>
                  <a:pt x="1661202" y="1299360"/>
                  <a:pt x="1672576" y="1295910"/>
                  <a:pt x="1689449" y="1301678"/>
                </a:cubicBezTo>
                <a:cubicBezTo>
                  <a:pt x="1702549" y="1306152"/>
                  <a:pt x="1713007" y="1314616"/>
                  <a:pt x="1721309" y="1325613"/>
                </a:cubicBezTo>
                <a:cubicBezTo>
                  <a:pt x="1798935" y="1428414"/>
                  <a:pt x="1783086" y="1560595"/>
                  <a:pt x="1703627" y="1647386"/>
                </a:cubicBezTo>
                <a:cubicBezTo>
                  <a:pt x="1682819" y="1670135"/>
                  <a:pt x="1660501" y="1695255"/>
                  <a:pt x="1630151" y="1710242"/>
                </a:cubicBezTo>
                <a:cubicBezTo>
                  <a:pt x="1597376" y="1726414"/>
                  <a:pt x="1563737" y="1737896"/>
                  <a:pt x="1527889" y="1741939"/>
                </a:cubicBezTo>
                <a:cubicBezTo>
                  <a:pt x="1462715" y="1749324"/>
                  <a:pt x="1403255" y="1732936"/>
                  <a:pt x="1349941" y="1694770"/>
                </a:cubicBezTo>
                <a:cubicBezTo>
                  <a:pt x="1344874" y="1691158"/>
                  <a:pt x="1340346" y="1686576"/>
                  <a:pt x="1336302" y="1681778"/>
                </a:cubicBezTo>
                <a:cubicBezTo>
                  <a:pt x="1320723" y="1663180"/>
                  <a:pt x="1309079" y="1642803"/>
                  <a:pt x="1318405" y="1617790"/>
                </a:cubicBezTo>
                <a:cubicBezTo>
                  <a:pt x="1327246" y="1594071"/>
                  <a:pt x="1349725" y="1597899"/>
                  <a:pt x="1369617" y="1596066"/>
                </a:cubicBezTo>
                <a:cubicBezTo>
                  <a:pt x="1361855" y="1588896"/>
                  <a:pt x="1347623" y="1598222"/>
                  <a:pt x="1344442" y="1585230"/>
                </a:cubicBezTo>
                <a:cubicBezTo>
                  <a:pt x="1343796" y="1582535"/>
                  <a:pt x="1350750" y="1578007"/>
                  <a:pt x="1355763" y="1572670"/>
                </a:cubicBezTo>
                <a:cubicBezTo>
                  <a:pt x="1340022" y="1575365"/>
                  <a:pt x="1326222" y="1578546"/>
                  <a:pt x="1312260" y="1580001"/>
                </a:cubicBezTo>
                <a:cubicBezTo>
                  <a:pt x="1289134" y="1582427"/>
                  <a:pt x="1269781" y="1574719"/>
                  <a:pt x="1256196" y="1555150"/>
                </a:cubicBezTo>
                <a:cubicBezTo>
                  <a:pt x="1252153" y="1549328"/>
                  <a:pt x="1246655" y="1540110"/>
                  <a:pt x="1255441" y="1536606"/>
                </a:cubicBezTo>
                <a:cubicBezTo>
                  <a:pt x="1277112" y="1528089"/>
                  <a:pt x="1248703" y="1528951"/>
                  <a:pt x="1257652" y="1520703"/>
                </a:cubicBezTo>
                <a:cubicBezTo>
                  <a:pt x="1262342" y="1518278"/>
                  <a:pt x="1271668" y="1513534"/>
                  <a:pt x="1281047" y="1508736"/>
                </a:cubicBezTo>
                <a:cubicBezTo>
                  <a:pt x="1280724" y="1507658"/>
                  <a:pt x="1280401" y="1506526"/>
                  <a:pt x="1280131" y="1505448"/>
                </a:cubicBezTo>
                <a:cubicBezTo>
                  <a:pt x="1267948" y="1508466"/>
                  <a:pt x="1255819" y="1511539"/>
                  <a:pt x="1243582" y="1514450"/>
                </a:cubicBezTo>
                <a:cubicBezTo>
                  <a:pt x="1217868" y="1520488"/>
                  <a:pt x="1198030" y="1509706"/>
                  <a:pt x="1180834" y="1492079"/>
                </a:cubicBezTo>
                <a:cubicBezTo>
                  <a:pt x="1175713" y="1486850"/>
                  <a:pt x="1171616" y="1480866"/>
                  <a:pt x="1173664" y="1472834"/>
                </a:cubicBezTo>
                <a:cubicBezTo>
                  <a:pt x="1177545" y="1457470"/>
                  <a:pt x="1177006" y="1445934"/>
                  <a:pt x="1155821" y="1451163"/>
                </a:cubicBezTo>
                <a:cubicBezTo>
                  <a:pt x="1142074" y="1454559"/>
                  <a:pt x="1128759" y="1452295"/>
                  <a:pt x="1116630" y="1445772"/>
                </a:cubicBezTo>
                <a:cubicBezTo>
                  <a:pt x="1104178" y="1439088"/>
                  <a:pt x="1088922" y="1433589"/>
                  <a:pt x="1087844" y="1416608"/>
                </a:cubicBezTo>
                <a:cubicBezTo>
                  <a:pt x="1086604" y="1396663"/>
                  <a:pt x="1107951" y="1402862"/>
                  <a:pt x="1121644" y="1388361"/>
                </a:cubicBezTo>
                <a:cubicBezTo>
                  <a:pt x="1100027" y="1395207"/>
                  <a:pt x="1083369" y="1395746"/>
                  <a:pt x="1066712" y="1395046"/>
                </a:cubicBezTo>
                <a:cubicBezTo>
                  <a:pt x="1057817" y="1394668"/>
                  <a:pt x="1048383" y="1394722"/>
                  <a:pt x="1040136" y="1391865"/>
                </a:cubicBezTo>
                <a:cubicBezTo>
                  <a:pt x="1022562" y="1385827"/>
                  <a:pt x="998735" y="1380760"/>
                  <a:pt x="997657" y="1360167"/>
                </a:cubicBezTo>
                <a:cubicBezTo>
                  <a:pt x="996740" y="1342755"/>
                  <a:pt x="1020783" y="1341623"/>
                  <a:pt x="1034368" y="1334130"/>
                </a:cubicBezTo>
                <a:cubicBezTo>
                  <a:pt x="1010271" y="1318066"/>
                  <a:pt x="980784" y="1318120"/>
                  <a:pt x="954908" y="1307338"/>
                </a:cubicBezTo>
                <a:cubicBezTo>
                  <a:pt x="939868" y="1294239"/>
                  <a:pt x="924828" y="1281193"/>
                  <a:pt x="909788" y="1268148"/>
                </a:cubicBezTo>
                <a:close/>
                <a:moveTo>
                  <a:pt x="611680" y="857428"/>
                </a:moveTo>
                <a:cubicBezTo>
                  <a:pt x="595778" y="802442"/>
                  <a:pt x="584295" y="748158"/>
                  <a:pt x="577988" y="692957"/>
                </a:cubicBezTo>
                <a:cubicBezTo>
                  <a:pt x="576155" y="676838"/>
                  <a:pt x="571196" y="665841"/>
                  <a:pt x="553245" y="663523"/>
                </a:cubicBezTo>
                <a:cubicBezTo>
                  <a:pt x="544404" y="662391"/>
                  <a:pt x="530873" y="653766"/>
                  <a:pt x="539121" y="647297"/>
                </a:cubicBezTo>
                <a:cubicBezTo>
                  <a:pt x="556533" y="633713"/>
                  <a:pt x="558635" y="624063"/>
                  <a:pt x="545590" y="606597"/>
                </a:cubicBezTo>
                <a:cubicBezTo>
                  <a:pt x="540738" y="600074"/>
                  <a:pt x="551466" y="593875"/>
                  <a:pt x="557611" y="588377"/>
                </a:cubicBezTo>
                <a:cubicBezTo>
                  <a:pt x="573729" y="573983"/>
                  <a:pt x="573029" y="556733"/>
                  <a:pt x="555778" y="544065"/>
                </a:cubicBezTo>
                <a:cubicBezTo>
                  <a:pt x="536264" y="529725"/>
                  <a:pt x="516695" y="515170"/>
                  <a:pt x="495726" y="503311"/>
                </a:cubicBezTo>
                <a:cubicBezTo>
                  <a:pt x="416428" y="458406"/>
                  <a:pt x="333626" y="426277"/>
                  <a:pt x="239774" y="440239"/>
                </a:cubicBezTo>
                <a:cubicBezTo>
                  <a:pt x="212658" y="444282"/>
                  <a:pt x="211526" y="447193"/>
                  <a:pt x="226458" y="469727"/>
                </a:cubicBezTo>
                <a:cubicBezTo>
                  <a:pt x="269207" y="534254"/>
                  <a:pt x="304247" y="602716"/>
                  <a:pt x="334866" y="673766"/>
                </a:cubicBezTo>
                <a:cubicBezTo>
                  <a:pt x="340041" y="685733"/>
                  <a:pt x="336106" y="700719"/>
                  <a:pt x="348451" y="710099"/>
                </a:cubicBezTo>
                <a:cubicBezTo>
                  <a:pt x="373086" y="728913"/>
                  <a:pt x="392331" y="753225"/>
                  <a:pt x="406994" y="779640"/>
                </a:cubicBezTo>
                <a:cubicBezTo>
                  <a:pt x="427910" y="817321"/>
                  <a:pt x="455079" y="845622"/>
                  <a:pt x="493354" y="866430"/>
                </a:cubicBezTo>
                <a:cubicBezTo>
                  <a:pt x="511844" y="876457"/>
                  <a:pt x="526075" y="877913"/>
                  <a:pt x="543164" y="869827"/>
                </a:cubicBezTo>
                <a:cubicBezTo>
                  <a:pt x="564403" y="859746"/>
                  <a:pt x="586505" y="854409"/>
                  <a:pt x="611680" y="857428"/>
                </a:cubicBezTo>
                <a:close/>
                <a:moveTo>
                  <a:pt x="293250" y="315013"/>
                </a:moveTo>
                <a:cubicBezTo>
                  <a:pt x="349421" y="331346"/>
                  <a:pt x="396806" y="351885"/>
                  <a:pt x="441387" y="378785"/>
                </a:cubicBezTo>
                <a:cubicBezTo>
                  <a:pt x="502302" y="415496"/>
                  <a:pt x="557018" y="460401"/>
                  <a:pt x="611680" y="505521"/>
                </a:cubicBezTo>
                <a:cubicBezTo>
                  <a:pt x="621437" y="513607"/>
                  <a:pt x="633836" y="532798"/>
                  <a:pt x="644402" y="504712"/>
                </a:cubicBezTo>
                <a:cubicBezTo>
                  <a:pt x="646450" y="499322"/>
                  <a:pt x="653081" y="500184"/>
                  <a:pt x="658633" y="502664"/>
                </a:cubicBezTo>
                <a:cubicBezTo>
                  <a:pt x="699226" y="520507"/>
                  <a:pt x="726125" y="561153"/>
                  <a:pt x="771893" y="570425"/>
                </a:cubicBezTo>
                <a:cubicBezTo>
                  <a:pt x="773833" y="570803"/>
                  <a:pt x="775235" y="574415"/>
                  <a:pt x="776744" y="576679"/>
                </a:cubicBezTo>
                <a:cubicBezTo>
                  <a:pt x="798361" y="609023"/>
                  <a:pt x="837444" y="607837"/>
                  <a:pt x="867632" y="623686"/>
                </a:cubicBezTo>
                <a:cubicBezTo>
                  <a:pt x="872106" y="626058"/>
                  <a:pt x="875880" y="622230"/>
                  <a:pt x="879007" y="618726"/>
                </a:cubicBezTo>
                <a:cubicBezTo>
                  <a:pt x="897066" y="598565"/>
                  <a:pt x="923480" y="590964"/>
                  <a:pt x="948978" y="573013"/>
                </a:cubicBezTo>
                <a:cubicBezTo>
                  <a:pt x="906715" y="564819"/>
                  <a:pt x="909195" y="526437"/>
                  <a:pt x="892807" y="501316"/>
                </a:cubicBezTo>
                <a:cubicBezTo>
                  <a:pt x="877174" y="477435"/>
                  <a:pt x="862188" y="453123"/>
                  <a:pt x="846986" y="429080"/>
                </a:cubicBezTo>
                <a:cubicBezTo>
                  <a:pt x="834641" y="439538"/>
                  <a:pt x="834695" y="440131"/>
                  <a:pt x="825045" y="440455"/>
                </a:cubicBezTo>
                <a:cubicBezTo>
                  <a:pt x="751839" y="442773"/>
                  <a:pt x="694104" y="413609"/>
                  <a:pt x="654806" y="351993"/>
                </a:cubicBezTo>
                <a:cubicBezTo>
                  <a:pt x="645264" y="337061"/>
                  <a:pt x="641760" y="323530"/>
                  <a:pt x="619874" y="333826"/>
                </a:cubicBezTo>
                <a:cubicBezTo>
                  <a:pt x="611626" y="337708"/>
                  <a:pt x="600953" y="330053"/>
                  <a:pt x="592705" y="324554"/>
                </a:cubicBezTo>
                <a:cubicBezTo>
                  <a:pt x="562085" y="304231"/>
                  <a:pt x="531304" y="284070"/>
                  <a:pt x="501278" y="262938"/>
                </a:cubicBezTo>
                <a:cubicBezTo>
                  <a:pt x="490389" y="255283"/>
                  <a:pt x="479931" y="250647"/>
                  <a:pt x="466454" y="253289"/>
                </a:cubicBezTo>
                <a:cubicBezTo>
                  <a:pt x="408018" y="264717"/>
                  <a:pt x="352709" y="284663"/>
                  <a:pt x="293196" y="315066"/>
                </a:cubicBezTo>
                <a:close/>
                <a:moveTo>
                  <a:pt x="969194" y="218680"/>
                </a:moveTo>
                <a:cubicBezTo>
                  <a:pt x="978304" y="242130"/>
                  <a:pt x="999436" y="255822"/>
                  <a:pt x="1013883" y="264609"/>
                </a:cubicBezTo>
                <a:cubicBezTo>
                  <a:pt x="1033235" y="276361"/>
                  <a:pt x="1039704" y="294043"/>
                  <a:pt x="1053289" y="307573"/>
                </a:cubicBezTo>
                <a:cubicBezTo>
                  <a:pt x="1055391" y="309676"/>
                  <a:pt x="1060135" y="309137"/>
                  <a:pt x="1063639" y="309676"/>
                </a:cubicBezTo>
                <a:cubicBezTo>
                  <a:pt x="1068167" y="310430"/>
                  <a:pt x="1073558" y="311131"/>
                  <a:pt x="1074151" y="316306"/>
                </a:cubicBezTo>
                <a:cubicBezTo>
                  <a:pt x="1076092" y="332317"/>
                  <a:pt x="1067521" y="355605"/>
                  <a:pt x="1099811" y="348327"/>
                </a:cubicBezTo>
                <a:cubicBezTo>
                  <a:pt x="1104124" y="347357"/>
                  <a:pt x="1102992" y="357222"/>
                  <a:pt x="1102237" y="362397"/>
                </a:cubicBezTo>
                <a:cubicBezTo>
                  <a:pt x="1098625" y="386979"/>
                  <a:pt x="1127897" y="401480"/>
                  <a:pt x="1122398" y="427409"/>
                </a:cubicBezTo>
                <a:cubicBezTo>
                  <a:pt x="1121805" y="430105"/>
                  <a:pt x="1138085" y="432423"/>
                  <a:pt x="1135066" y="443905"/>
                </a:cubicBezTo>
                <a:cubicBezTo>
                  <a:pt x="1127789" y="471505"/>
                  <a:pt x="1146926" y="503796"/>
                  <a:pt x="1120188" y="528108"/>
                </a:cubicBezTo>
                <a:cubicBezTo>
                  <a:pt x="1119002" y="529186"/>
                  <a:pt x="1119272" y="533499"/>
                  <a:pt x="1120458" y="535170"/>
                </a:cubicBezTo>
                <a:cubicBezTo>
                  <a:pt x="1132317" y="551612"/>
                  <a:pt x="1122452" y="566921"/>
                  <a:pt x="1116576" y="581045"/>
                </a:cubicBezTo>
                <a:cubicBezTo>
                  <a:pt x="1098571" y="624063"/>
                  <a:pt x="1078733" y="666380"/>
                  <a:pt x="1059704" y="708967"/>
                </a:cubicBezTo>
                <a:cubicBezTo>
                  <a:pt x="1057116" y="714789"/>
                  <a:pt x="1047629" y="720018"/>
                  <a:pt x="1057009" y="727242"/>
                </a:cubicBezTo>
                <a:cubicBezTo>
                  <a:pt x="1065742" y="733980"/>
                  <a:pt x="1069946" y="725085"/>
                  <a:pt x="1074690" y="720665"/>
                </a:cubicBezTo>
                <a:cubicBezTo>
                  <a:pt x="1097655" y="699372"/>
                  <a:pt x="1113342" y="671717"/>
                  <a:pt x="1139649" y="652904"/>
                </a:cubicBezTo>
                <a:cubicBezTo>
                  <a:pt x="1179270" y="624494"/>
                  <a:pt x="1208273" y="583579"/>
                  <a:pt x="1223259" y="539536"/>
                </a:cubicBezTo>
                <a:cubicBezTo>
                  <a:pt x="1242612" y="482664"/>
                  <a:pt x="1221965" y="387680"/>
                  <a:pt x="1175605" y="344662"/>
                </a:cubicBezTo>
                <a:cubicBezTo>
                  <a:pt x="1163260" y="333179"/>
                  <a:pt x="1148435" y="324285"/>
                  <a:pt x="1136468" y="312479"/>
                </a:cubicBezTo>
                <a:cubicBezTo>
                  <a:pt x="1089946" y="266604"/>
                  <a:pt x="1035607" y="235176"/>
                  <a:pt x="969247" y="218680"/>
                </a:cubicBezTo>
                <a:close/>
                <a:moveTo>
                  <a:pt x="122849" y="936564"/>
                </a:moveTo>
                <a:cubicBezTo>
                  <a:pt x="129695" y="949448"/>
                  <a:pt x="142740" y="955000"/>
                  <a:pt x="141500" y="968747"/>
                </a:cubicBezTo>
                <a:cubicBezTo>
                  <a:pt x="135301" y="1036562"/>
                  <a:pt x="172659" y="1088151"/>
                  <a:pt x="211742" y="1134997"/>
                </a:cubicBezTo>
                <a:cubicBezTo>
                  <a:pt x="241984" y="1171222"/>
                  <a:pt x="282792" y="1198931"/>
                  <a:pt x="324947" y="1223189"/>
                </a:cubicBezTo>
                <a:cubicBezTo>
                  <a:pt x="360418" y="1243620"/>
                  <a:pt x="398585" y="1254671"/>
                  <a:pt x="432061" y="1231814"/>
                </a:cubicBezTo>
                <a:cubicBezTo>
                  <a:pt x="472977" y="1203890"/>
                  <a:pt x="515348" y="1175211"/>
                  <a:pt x="543433" y="1131547"/>
                </a:cubicBezTo>
                <a:cubicBezTo>
                  <a:pt x="561331" y="1103784"/>
                  <a:pt x="584942" y="1082491"/>
                  <a:pt x="617826" y="1072518"/>
                </a:cubicBezTo>
                <a:cubicBezTo>
                  <a:pt x="630548" y="1068691"/>
                  <a:pt x="642623" y="1061844"/>
                  <a:pt x="653944" y="1054675"/>
                </a:cubicBezTo>
                <a:cubicBezTo>
                  <a:pt x="663809" y="1048475"/>
                  <a:pt x="682407" y="1043031"/>
                  <a:pt x="674752" y="1028799"/>
                </a:cubicBezTo>
                <a:cubicBezTo>
                  <a:pt x="668552" y="1017263"/>
                  <a:pt x="657879" y="1034082"/>
                  <a:pt x="648283" y="1036131"/>
                </a:cubicBezTo>
                <a:cubicBezTo>
                  <a:pt x="588015" y="1048799"/>
                  <a:pt x="537665" y="1080712"/>
                  <a:pt x="490335" y="1118878"/>
                </a:cubicBezTo>
                <a:cubicBezTo>
                  <a:pt x="473677" y="1132301"/>
                  <a:pt x="454594" y="1142867"/>
                  <a:pt x="436050" y="1153756"/>
                </a:cubicBezTo>
                <a:cubicBezTo>
                  <a:pt x="424891" y="1160333"/>
                  <a:pt x="412708" y="1164107"/>
                  <a:pt x="402789" y="1149929"/>
                </a:cubicBezTo>
                <a:cubicBezTo>
                  <a:pt x="397776" y="1183944"/>
                  <a:pt x="394865" y="1185023"/>
                  <a:pt x="361388" y="1176020"/>
                </a:cubicBezTo>
                <a:cubicBezTo>
                  <a:pt x="344947" y="1171600"/>
                  <a:pt x="327481" y="1171492"/>
                  <a:pt x="322306" y="1150091"/>
                </a:cubicBezTo>
                <a:cubicBezTo>
                  <a:pt x="320742" y="1143730"/>
                  <a:pt x="312764" y="1143622"/>
                  <a:pt x="306834" y="1141412"/>
                </a:cubicBezTo>
                <a:cubicBezTo>
                  <a:pt x="284678" y="1133002"/>
                  <a:pt x="277077" y="1101951"/>
                  <a:pt x="248345" y="1103084"/>
                </a:cubicBezTo>
                <a:cubicBezTo>
                  <a:pt x="246835" y="1074944"/>
                  <a:pt x="211095" y="1068044"/>
                  <a:pt x="209100" y="1039688"/>
                </a:cubicBezTo>
                <a:cubicBezTo>
                  <a:pt x="208723" y="1034190"/>
                  <a:pt x="201769" y="1029823"/>
                  <a:pt x="194815" y="1029015"/>
                </a:cubicBezTo>
                <a:cubicBezTo>
                  <a:pt x="187160" y="1028152"/>
                  <a:pt x="184896" y="1022869"/>
                  <a:pt x="183764" y="1016023"/>
                </a:cubicBezTo>
                <a:cubicBezTo>
                  <a:pt x="177834" y="979797"/>
                  <a:pt x="162093" y="950741"/>
                  <a:pt x="122849" y="936618"/>
                </a:cubicBezTo>
                <a:close/>
                <a:moveTo>
                  <a:pt x="279827" y="331939"/>
                </a:moveTo>
                <a:cubicBezTo>
                  <a:pt x="250501" y="332101"/>
                  <a:pt x="187753" y="362882"/>
                  <a:pt x="173252" y="381103"/>
                </a:cubicBezTo>
                <a:cubicBezTo>
                  <a:pt x="171203" y="383690"/>
                  <a:pt x="168831" y="387194"/>
                  <a:pt x="168885" y="390213"/>
                </a:cubicBezTo>
                <a:cubicBezTo>
                  <a:pt x="169263" y="406817"/>
                  <a:pt x="202254" y="430644"/>
                  <a:pt x="219666" y="426385"/>
                </a:cubicBezTo>
                <a:cubicBezTo>
                  <a:pt x="268883" y="414418"/>
                  <a:pt x="317346" y="418946"/>
                  <a:pt x="366132" y="429781"/>
                </a:cubicBezTo>
                <a:cubicBezTo>
                  <a:pt x="440470" y="446277"/>
                  <a:pt x="504405" y="483742"/>
                  <a:pt x="566290" y="525844"/>
                </a:cubicBezTo>
                <a:cubicBezTo>
                  <a:pt x="573352" y="530642"/>
                  <a:pt x="581600" y="543040"/>
                  <a:pt x="590926" y="529887"/>
                </a:cubicBezTo>
                <a:cubicBezTo>
                  <a:pt x="599659" y="517596"/>
                  <a:pt x="586505" y="512259"/>
                  <a:pt x="579821" y="506599"/>
                </a:cubicBezTo>
                <a:cubicBezTo>
                  <a:pt x="526345" y="461317"/>
                  <a:pt x="471952" y="417167"/>
                  <a:pt x="410498" y="382882"/>
                </a:cubicBezTo>
                <a:cubicBezTo>
                  <a:pt x="367372" y="358839"/>
                  <a:pt x="323222" y="336737"/>
                  <a:pt x="279719" y="331993"/>
                </a:cubicBezTo>
                <a:close/>
                <a:moveTo>
                  <a:pt x="66839" y="387356"/>
                </a:moveTo>
                <a:cubicBezTo>
                  <a:pt x="42419" y="485629"/>
                  <a:pt x="45653" y="575115"/>
                  <a:pt x="77674" y="663415"/>
                </a:cubicBezTo>
                <a:cubicBezTo>
                  <a:pt x="79507" y="668483"/>
                  <a:pt x="81070" y="672795"/>
                  <a:pt x="88833" y="670639"/>
                </a:cubicBezTo>
                <a:cubicBezTo>
                  <a:pt x="130288" y="658995"/>
                  <a:pt x="137080" y="648375"/>
                  <a:pt x="130827" y="603417"/>
                </a:cubicBezTo>
                <a:cubicBezTo>
                  <a:pt x="129695" y="595438"/>
                  <a:pt x="129425" y="587352"/>
                  <a:pt x="128401" y="579374"/>
                </a:cubicBezTo>
                <a:cubicBezTo>
                  <a:pt x="120207" y="514200"/>
                  <a:pt x="104843" y="451344"/>
                  <a:pt x="66785" y="387356"/>
                </a:cubicBezTo>
                <a:close/>
                <a:moveTo>
                  <a:pt x="392493" y="56904"/>
                </a:moveTo>
                <a:cubicBezTo>
                  <a:pt x="360364" y="56419"/>
                  <a:pt x="349583" y="58575"/>
                  <a:pt x="350769" y="65637"/>
                </a:cubicBezTo>
                <a:cubicBezTo>
                  <a:pt x="353464" y="81486"/>
                  <a:pt x="368666" y="87254"/>
                  <a:pt x="380256" y="94424"/>
                </a:cubicBezTo>
                <a:cubicBezTo>
                  <a:pt x="446400" y="135609"/>
                  <a:pt x="519229" y="160352"/>
                  <a:pt x="594376" y="178950"/>
                </a:cubicBezTo>
                <a:cubicBezTo>
                  <a:pt x="602031" y="180837"/>
                  <a:pt x="610548" y="180891"/>
                  <a:pt x="618419" y="179921"/>
                </a:cubicBezTo>
                <a:cubicBezTo>
                  <a:pt x="637017" y="177657"/>
                  <a:pt x="639389" y="167253"/>
                  <a:pt x="627798" y="154477"/>
                </a:cubicBezTo>
                <a:cubicBezTo>
                  <a:pt x="621383" y="147415"/>
                  <a:pt x="612381" y="142186"/>
                  <a:pt x="603702" y="137765"/>
                </a:cubicBezTo>
                <a:cubicBezTo>
                  <a:pt x="565374" y="118251"/>
                  <a:pt x="526507" y="99653"/>
                  <a:pt x="488232" y="80031"/>
                </a:cubicBezTo>
                <a:cubicBezTo>
                  <a:pt x="458044" y="64559"/>
                  <a:pt x="426185" y="57228"/>
                  <a:pt x="392439" y="56850"/>
                </a:cubicBezTo>
                <a:close/>
                <a:moveTo>
                  <a:pt x="359124" y="992681"/>
                </a:moveTo>
                <a:cubicBezTo>
                  <a:pt x="354973" y="1006913"/>
                  <a:pt x="349906" y="1016131"/>
                  <a:pt x="337022" y="1017101"/>
                </a:cubicBezTo>
                <a:cubicBezTo>
                  <a:pt x="321066" y="1018287"/>
                  <a:pt x="316430" y="1004217"/>
                  <a:pt x="310554" y="993220"/>
                </a:cubicBezTo>
                <a:cubicBezTo>
                  <a:pt x="286026" y="1012411"/>
                  <a:pt x="279449" y="1029069"/>
                  <a:pt x="295460" y="1039635"/>
                </a:cubicBezTo>
                <a:cubicBezTo>
                  <a:pt x="313842" y="1051764"/>
                  <a:pt x="334435" y="1058664"/>
                  <a:pt x="341281" y="1082760"/>
                </a:cubicBezTo>
                <a:cubicBezTo>
                  <a:pt x="341820" y="1084701"/>
                  <a:pt x="352871" y="1084216"/>
                  <a:pt x="358963" y="1083893"/>
                </a:cubicBezTo>
                <a:cubicBezTo>
                  <a:pt x="365432" y="1083569"/>
                  <a:pt x="374488" y="1082599"/>
                  <a:pt x="374380" y="1090092"/>
                </a:cubicBezTo>
                <a:cubicBezTo>
                  <a:pt x="373949" y="1135482"/>
                  <a:pt x="389528" y="1103730"/>
                  <a:pt x="400471" y="1095968"/>
                </a:cubicBezTo>
                <a:cubicBezTo>
                  <a:pt x="406293" y="1091817"/>
                  <a:pt x="412439" y="1088043"/>
                  <a:pt x="418692" y="1084539"/>
                </a:cubicBezTo>
                <a:cubicBezTo>
                  <a:pt x="461602" y="1060497"/>
                  <a:pt x="507855" y="1042276"/>
                  <a:pt x="546452" y="1010740"/>
                </a:cubicBezTo>
                <a:cubicBezTo>
                  <a:pt x="553137" y="1005242"/>
                  <a:pt x="560091" y="1007075"/>
                  <a:pt x="568662" y="1008692"/>
                </a:cubicBezTo>
                <a:cubicBezTo>
                  <a:pt x="592274" y="1013166"/>
                  <a:pt x="616370" y="1013490"/>
                  <a:pt x="637556" y="999258"/>
                </a:cubicBezTo>
                <a:cubicBezTo>
                  <a:pt x="622354" y="999851"/>
                  <a:pt x="607637" y="1003355"/>
                  <a:pt x="592705" y="1005188"/>
                </a:cubicBezTo>
                <a:cubicBezTo>
                  <a:pt x="576694" y="1007128"/>
                  <a:pt x="563918" y="997587"/>
                  <a:pt x="549902" y="991711"/>
                </a:cubicBezTo>
                <a:cubicBezTo>
                  <a:pt x="540522" y="987776"/>
                  <a:pt x="530657" y="993436"/>
                  <a:pt x="524997" y="1002870"/>
                </a:cubicBezTo>
                <a:cubicBezTo>
                  <a:pt x="518474" y="1013705"/>
                  <a:pt x="511359" y="1019689"/>
                  <a:pt x="499553" y="1009015"/>
                </a:cubicBezTo>
                <a:cubicBezTo>
                  <a:pt x="490820" y="1001091"/>
                  <a:pt x="488178" y="1011765"/>
                  <a:pt x="482572" y="1014729"/>
                </a:cubicBezTo>
                <a:cubicBezTo>
                  <a:pt x="439770" y="1037317"/>
                  <a:pt x="419662" y="1041629"/>
                  <a:pt x="410983" y="991981"/>
                </a:cubicBezTo>
                <a:cubicBezTo>
                  <a:pt x="410821" y="991064"/>
                  <a:pt x="408773" y="990471"/>
                  <a:pt x="407317" y="989555"/>
                </a:cubicBezTo>
                <a:cubicBezTo>
                  <a:pt x="405539" y="1005350"/>
                  <a:pt x="403544" y="1022654"/>
                  <a:pt x="384676" y="1024864"/>
                </a:cubicBezTo>
                <a:cubicBezTo>
                  <a:pt x="364946" y="1027128"/>
                  <a:pt x="364839" y="1008260"/>
                  <a:pt x="359124" y="992735"/>
                </a:cubicBezTo>
                <a:close/>
                <a:moveTo>
                  <a:pt x="261822" y="651448"/>
                </a:moveTo>
                <a:cubicBezTo>
                  <a:pt x="260851" y="646974"/>
                  <a:pt x="259719" y="641691"/>
                  <a:pt x="258641" y="636408"/>
                </a:cubicBezTo>
                <a:cubicBezTo>
                  <a:pt x="248506" y="585412"/>
                  <a:pt x="224140" y="540345"/>
                  <a:pt x="199774" y="495279"/>
                </a:cubicBezTo>
                <a:cubicBezTo>
                  <a:pt x="196432" y="489133"/>
                  <a:pt x="193791" y="479376"/>
                  <a:pt x="186405" y="479969"/>
                </a:cubicBezTo>
                <a:cubicBezTo>
                  <a:pt x="178104" y="480616"/>
                  <a:pt x="175300" y="490696"/>
                  <a:pt x="171635" y="497758"/>
                </a:cubicBezTo>
                <a:cubicBezTo>
                  <a:pt x="166837" y="506869"/>
                  <a:pt x="171096" y="515116"/>
                  <a:pt x="174815" y="523418"/>
                </a:cubicBezTo>
                <a:cubicBezTo>
                  <a:pt x="190610" y="558620"/>
                  <a:pt x="206459" y="593821"/>
                  <a:pt x="222092" y="629130"/>
                </a:cubicBezTo>
                <a:cubicBezTo>
                  <a:pt x="227213" y="640721"/>
                  <a:pt x="233143" y="651718"/>
                  <a:pt x="241984" y="660936"/>
                </a:cubicBezTo>
                <a:cubicBezTo>
                  <a:pt x="245757" y="664817"/>
                  <a:pt x="250070" y="668752"/>
                  <a:pt x="256000" y="666057"/>
                </a:cubicBezTo>
                <a:cubicBezTo>
                  <a:pt x="261768" y="663415"/>
                  <a:pt x="262361" y="657917"/>
                  <a:pt x="261822" y="651448"/>
                </a:cubicBezTo>
                <a:close/>
                <a:moveTo>
                  <a:pt x="95949" y="335390"/>
                </a:moveTo>
                <a:cubicBezTo>
                  <a:pt x="112714" y="347195"/>
                  <a:pt x="125760" y="356413"/>
                  <a:pt x="138805" y="365578"/>
                </a:cubicBezTo>
                <a:cubicBezTo>
                  <a:pt x="145490" y="370268"/>
                  <a:pt x="152767" y="375928"/>
                  <a:pt x="160584" y="369621"/>
                </a:cubicBezTo>
                <a:cubicBezTo>
                  <a:pt x="183656" y="350861"/>
                  <a:pt x="209370" y="336090"/>
                  <a:pt x="234868" y="320188"/>
                </a:cubicBezTo>
                <a:cubicBezTo>
                  <a:pt x="187861" y="313934"/>
                  <a:pt x="142201" y="310484"/>
                  <a:pt x="95949" y="335390"/>
                </a:cubicBezTo>
                <a:close/>
                <a:moveTo>
                  <a:pt x="1065256" y="473500"/>
                </a:moveTo>
                <a:cubicBezTo>
                  <a:pt x="1061321" y="486707"/>
                  <a:pt x="1056254" y="493823"/>
                  <a:pt x="1045796" y="494632"/>
                </a:cubicBezTo>
                <a:cubicBezTo>
                  <a:pt x="1037171" y="495279"/>
                  <a:pt x="1035068" y="500022"/>
                  <a:pt x="1037710" y="507408"/>
                </a:cubicBezTo>
                <a:cubicBezTo>
                  <a:pt x="1049084" y="538890"/>
                  <a:pt x="1031079" y="568700"/>
                  <a:pt x="1032373" y="600560"/>
                </a:cubicBezTo>
                <a:cubicBezTo>
                  <a:pt x="1033613" y="631179"/>
                  <a:pt x="1020190" y="664008"/>
                  <a:pt x="994746" y="687782"/>
                </a:cubicBezTo>
                <a:cubicBezTo>
                  <a:pt x="1030702" y="671771"/>
                  <a:pt x="1078733" y="528216"/>
                  <a:pt x="1065256" y="473500"/>
                </a:cubicBezTo>
                <a:close/>
              </a:path>
            </a:pathLst>
          </a:custGeom>
          <a:solidFill>
            <a:schemeClr val="bg1"/>
          </a:solidFill>
          <a:ln w="5385" cap="flat">
            <a:noFill/>
            <a:prstDash val="solid"/>
            <a:miter/>
          </a:ln>
        </p:spPr>
        <p:txBody>
          <a:bodyPr rtlCol="0" anchor="ctr"/>
          <a:lstStyle/>
          <a:p>
            <a:endParaRPr lang="LID4096"/>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2" name="Google Shape;462;p28"/>
          <p:cNvSpPr txBox="1">
            <a:spLocks noGrp="1"/>
          </p:cNvSpPr>
          <p:nvPr>
            <p:ph type="sldNum" idx="4294967295"/>
          </p:nvPr>
        </p:nvSpPr>
        <p:spPr>
          <a:xfrm>
            <a:off x="8594725" y="4749800"/>
            <a:ext cx="549275" cy="393700"/>
          </a:xfrm>
          <a:prstGeom prst="rect">
            <a:avLst/>
          </a:prstGeom>
        </p:spPr>
        <p:txBody>
          <a:bodyPr spcFirstLastPara="1" wrap="square" lIns="91425" tIns="91425" rIns="91425" bIns="91425" anchor="ctr" anchorCtr="0">
            <a:noAutofit/>
          </a:bodyPr>
          <a:lstStyle/>
          <a:p>
            <a:pPr algn="r"/>
            <a:fld id="{00000000-1234-1234-1234-123412341234}" type="slidenum">
              <a:rPr lang="en"/>
              <a:pPr algn="r"/>
              <a:t>10</a:t>
            </a:fld>
            <a:endParaRPr/>
          </a:p>
        </p:txBody>
      </p:sp>
      <p:grpSp>
        <p:nvGrpSpPr>
          <p:cNvPr id="5" name="Google Shape;4655;p42"/>
          <p:cNvGrpSpPr/>
          <p:nvPr/>
        </p:nvGrpSpPr>
        <p:grpSpPr>
          <a:xfrm flipH="1">
            <a:off x="728895" y="2666846"/>
            <a:ext cx="2136025" cy="318900"/>
            <a:chOff x="540000" y="2615475"/>
            <a:chExt cx="2136025" cy="318900"/>
          </a:xfrm>
        </p:grpSpPr>
        <p:sp>
          <p:nvSpPr>
            <p:cNvPr id="6" name="Google Shape;4656;p42"/>
            <p:cNvSpPr/>
            <p:nvPr/>
          </p:nvSpPr>
          <p:spPr>
            <a:xfrm>
              <a:off x="540000" y="26190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7" name="Google Shape;4657;p42"/>
            <p:cNvSpPr/>
            <p:nvPr/>
          </p:nvSpPr>
          <p:spPr>
            <a:xfrm>
              <a:off x="2357125" y="26154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2</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8" name="Google Shape;4658;p42"/>
          <p:cNvGrpSpPr/>
          <p:nvPr/>
        </p:nvGrpSpPr>
        <p:grpSpPr>
          <a:xfrm flipH="1">
            <a:off x="728895" y="3876246"/>
            <a:ext cx="2136025" cy="318900"/>
            <a:chOff x="540000" y="3824875"/>
            <a:chExt cx="2136025" cy="318900"/>
          </a:xfrm>
        </p:grpSpPr>
        <p:sp>
          <p:nvSpPr>
            <p:cNvPr id="9" name="Google Shape;4659;p42"/>
            <p:cNvSpPr/>
            <p:nvPr/>
          </p:nvSpPr>
          <p:spPr>
            <a:xfrm>
              <a:off x="540000" y="38284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10" name="Google Shape;4660;p42"/>
            <p:cNvSpPr/>
            <p:nvPr/>
          </p:nvSpPr>
          <p:spPr>
            <a:xfrm>
              <a:off x="2357125" y="38248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3</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11" name="Google Shape;4683;p42"/>
          <p:cNvGrpSpPr/>
          <p:nvPr/>
        </p:nvGrpSpPr>
        <p:grpSpPr>
          <a:xfrm>
            <a:off x="1054131" y="2682147"/>
            <a:ext cx="1810800" cy="750188"/>
            <a:chOff x="865225" y="2630775"/>
            <a:chExt cx="1810800" cy="750188"/>
          </a:xfrm>
        </p:grpSpPr>
        <p:sp>
          <p:nvSpPr>
            <p:cNvPr id="12" name="Google Shape;4684;p42"/>
            <p:cNvSpPr txBox="1"/>
            <p:nvPr/>
          </p:nvSpPr>
          <p:spPr>
            <a:xfrm flipH="1">
              <a:off x="865316" y="2630775"/>
              <a:ext cx="1306500" cy="288300"/>
            </a:xfrm>
            <a:prstGeom prst="rect">
              <a:avLst/>
            </a:prstGeom>
            <a:noFill/>
            <a:ln>
              <a:noFill/>
            </a:ln>
          </p:spPr>
          <p:txBody>
            <a:bodyPr spcFirstLastPara="1" wrap="square" lIns="91425" tIns="91425" rIns="91425" bIns="91425" anchor="ctr" anchorCtr="0">
              <a:noAutofit/>
            </a:bodyPr>
            <a:lstStyle/>
            <a:p>
              <a:r>
                <a:rPr lang="en" sz="1700">
                  <a:latin typeface="Fira Sans Extra Condensed Medium"/>
                  <a:ea typeface="Fira Sans Extra Condensed Medium"/>
                  <a:cs typeface="Fira Sans Extra Condensed Medium"/>
                  <a:sym typeface="Fira Sans Extra Condensed Medium"/>
                </a:rPr>
                <a:t>Mars</a:t>
              </a:r>
              <a:endParaRPr sz="1700">
                <a:latin typeface="Fira Sans Extra Condensed Medium"/>
                <a:ea typeface="Fira Sans Extra Condensed Medium"/>
                <a:cs typeface="Fira Sans Extra Condensed Medium"/>
                <a:sym typeface="Fira Sans Extra Condensed Medium"/>
              </a:endParaRPr>
            </a:p>
          </p:txBody>
        </p:sp>
        <p:sp>
          <p:nvSpPr>
            <p:cNvPr id="13" name="Google Shape;4685;p42"/>
            <p:cNvSpPr txBox="1"/>
            <p:nvPr/>
          </p:nvSpPr>
          <p:spPr>
            <a:xfrm flipH="1">
              <a:off x="865225" y="2998763"/>
              <a:ext cx="1810800" cy="3822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Despite being red, Mars is actually really cold</a:t>
              </a:r>
              <a:endParaRPr sz="1200">
                <a:latin typeface="Roboto"/>
                <a:ea typeface="Roboto"/>
                <a:cs typeface="Roboto"/>
                <a:sym typeface="Roboto"/>
              </a:endParaRPr>
            </a:p>
          </p:txBody>
        </p:sp>
      </p:grpSp>
      <p:grpSp>
        <p:nvGrpSpPr>
          <p:cNvPr id="14" name="Google Shape;4689;p42"/>
          <p:cNvGrpSpPr/>
          <p:nvPr/>
        </p:nvGrpSpPr>
        <p:grpSpPr>
          <a:xfrm>
            <a:off x="1054131" y="3891547"/>
            <a:ext cx="1810800" cy="750188"/>
            <a:chOff x="865225" y="3840175"/>
            <a:chExt cx="1810800" cy="750188"/>
          </a:xfrm>
        </p:grpSpPr>
        <p:sp>
          <p:nvSpPr>
            <p:cNvPr id="15" name="Google Shape;4690;p42"/>
            <p:cNvSpPr txBox="1"/>
            <p:nvPr/>
          </p:nvSpPr>
          <p:spPr>
            <a:xfrm flipH="1">
              <a:off x="865316" y="3840175"/>
              <a:ext cx="1306500" cy="288300"/>
            </a:xfrm>
            <a:prstGeom prst="rect">
              <a:avLst/>
            </a:prstGeom>
            <a:noFill/>
            <a:ln>
              <a:noFill/>
            </a:ln>
          </p:spPr>
          <p:txBody>
            <a:bodyPr spcFirstLastPara="1" wrap="square" lIns="91425" tIns="91425" rIns="91425" bIns="91425" anchor="ctr" anchorCtr="0">
              <a:noAutofit/>
            </a:bodyPr>
            <a:lstStyle/>
            <a:p>
              <a:r>
                <a:rPr lang="en" sz="1700">
                  <a:latin typeface="Fira Sans Extra Condensed Medium"/>
                  <a:ea typeface="Fira Sans Extra Condensed Medium"/>
                  <a:cs typeface="Fira Sans Extra Condensed Medium"/>
                  <a:sym typeface="Fira Sans Extra Condensed Medium"/>
                </a:rPr>
                <a:t>Mercury</a:t>
              </a:r>
              <a:endParaRPr sz="1700">
                <a:latin typeface="Fira Sans Extra Condensed Medium"/>
                <a:ea typeface="Fira Sans Extra Condensed Medium"/>
                <a:cs typeface="Fira Sans Extra Condensed Medium"/>
                <a:sym typeface="Fira Sans Extra Condensed Medium"/>
              </a:endParaRPr>
            </a:p>
          </p:txBody>
        </p:sp>
        <p:sp>
          <p:nvSpPr>
            <p:cNvPr id="16" name="Google Shape;4691;p42"/>
            <p:cNvSpPr txBox="1"/>
            <p:nvPr/>
          </p:nvSpPr>
          <p:spPr>
            <a:xfrm flipH="1">
              <a:off x="865225" y="4208163"/>
              <a:ext cx="1810800" cy="3822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Mercury is the closest planet to the Sun</a:t>
              </a:r>
              <a:endParaRPr sz="1200">
                <a:latin typeface="Roboto"/>
                <a:ea typeface="Roboto"/>
                <a:cs typeface="Roboto"/>
                <a:sym typeface="Roboto"/>
              </a:endParaRPr>
            </a:p>
          </p:txBody>
        </p:sp>
      </p:grpSp>
      <p:grpSp>
        <p:nvGrpSpPr>
          <p:cNvPr id="17" name="Google Shape;4695;p42"/>
          <p:cNvGrpSpPr/>
          <p:nvPr/>
        </p:nvGrpSpPr>
        <p:grpSpPr>
          <a:xfrm flipH="1">
            <a:off x="728895" y="1506722"/>
            <a:ext cx="2136025" cy="319275"/>
            <a:chOff x="540000" y="1455350"/>
            <a:chExt cx="2136025" cy="319275"/>
          </a:xfrm>
        </p:grpSpPr>
        <p:sp>
          <p:nvSpPr>
            <p:cNvPr id="18" name="Google Shape;4696;p42"/>
            <p:cNvSpPr/>
            <p:nvPr/>
          </p:nvSpPr>
          <p:spPr>
            <a:xfrm>
              <a:off x="540000" y="1455350"/>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19" name="Google Shape;4697;p42"/>
            <p:cNvSpPr/>
            <p:nvPr/>
          </p:nvSpPr>
          <p:spPr>
            <a:xfrm>
              <a:off x="2357125" y="145572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1</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23" name="Google Shape;4716;p42"/>
          <p:cNvGrpSpPr/>
          <p:nvPr/>
        </p:nvGrpSpPr>
        <p:grpSpPr>
          <a:xfrm>
            <a:off x="1054131" y="1522396"/>
            <a:ext cx="1810800" cy="750188"/>
            <a:chOff x="865225" y="1471025"/>
            <a:chExt cx="1810800" cy="750188"/>
          </a:xfrm>
        </p:grpSpPr>
        <p:sp>
          <p:nvSpPr>
            <p:cNvPr id="24" name="Google Shape;4717;p42"/>
            <p:cNvSpPr txBox="1"/>
            <p:nvPr/>
          </p:nvSpPr>
          <p:spPr>
            <a:xfrm flipH="1">
              <a:off x="865225" y="1839013"/>
              <a:ext cx="1810800" cy="3822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Venus has a beautiful name, but it’s hot</a:t>
              </a:r>
              <a:endParaRPr sz="1200">
                <a:latin typeface="Roboto"/>
                <a:ea typeface="Roboto"/>
                <a:cs typeface="Roboto"/>
                <a:sym typeface="Roboto"/>
              </a:endParaRPr>
            </a:p>
          </p:txBody>
        </p:sp>
        <p:sp>
          <p:nvSpPr>
            <p:cNvPr id="25" name="Google Shape;4718;p42"/>
            <p:cNvSpPr txBox="1"/>
            <p:nvPr/>
          </p:nvSpPr>
          <p:spPr>
            <a:xfrm flipH="1">
              <a:off x="865316" y="1471025"/>
              <a:ext cx="1306500" cy="288300"/>
            </a:xfrm>
            <a:prstGeom prst="rect">
              <a:avLst/>
            </a:prstGeom>
            <a:noFill/>
            <a:ln>
              <a:noFill/>
            </a:ln>
          </p:spPr>
          <p:txBody>
            <a:bodyPr spcFirstLastPara="1" wrap="square" lIns="91425" tIns="91425" rIns="91425" bIns="91425" anchor="ctr" anchorCtr="0">
              <a:noAutofit/>
            </a:bodyPr>
            <a:lstStyle/>
            <a:p>
              <a:r>
                <a:rPr lang="en" sz="1700">
                  <a:latin typeface="Fira Sans Extra Condensed Medium"/>
                  <a:ea typeface="Fira Sans Extra Condensed Medium"/>
                  <a:cs typeface="Fira Sans Extra Condensed Medium"/>
                  <a:sym typeface="Fira Sans Extra Condensed Medium"/>
                </a:rPr>
                <a:t>Venus</a:t>
              </a:r>
              <a:endParaRPr sz="1700">
                <a:latin typeface="Fira Sans Extra Condensed Medium"/>
                <a:ea typeface="Fira Sans Extra Condensed Medium"/>
                <a:cs typeface="Fira Sans Extra Condensed Medium"/>
                <a:sym typeface="Fira Sans Extra Condensed Medium"/>
              </a:endParaRPr>
            </a:p>
          </p:txBody>
        </p:sp>
      </p:grpSp>
      <p:grpSp>
        <p:nvGrpSpPr>
          <p:cNvPr id="26" name="Google Shape;4661;p42"/>
          <p:cNvGrpSpPr/>
          <p:nvPr/>
        </p:nvGrpSpPr>
        <p:grpSpPr>
          <a:xfrm>
            <a:off x="6420784" y="3891921"/>
            <a:ext cx="2136000" cy="318900"/>
            <a:chOff x="6467975" y="3824875"/>
            <a:chExt cx="2136000" cy="318900"/>
          </a:xfrm>
        </p:grpSpPr>
        <p:sp>
          <p:nvSpPr>
            <p:cNvPr id="27" name="Google Shape;4662;p42"/>
            <p:cNvSpPr/>
            <p:nvPr/>
          </p:nvSpPr>
          <p:spPr>
            <a:xfrm>
              <a:off x="6467975" y="38284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28" name="Google Shape;4663;p42"/>
            <p:cNvSpPr/>
            <p:nvPr/>
          </p:nvSpPr>
          <p:spPr>
            <a:xfrm>
              <a:off x="8285075" y="38248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6</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29" name="Google Shape;4664;p42"/>
          <p:cNvGrpSpPr/>
          <p:nvPr/>
        </p:nvGrpSpPr>
        <p:grpSpPr>
          <a:xfrm>
            <a:off x="6420784" y="1522397"/>
            <a:ext cx="2136000" cy="319275"/>
            <a:chOff x="6467975" y="1455350"/>
            <a:chExt cx="2136000" cy="319275"/>
          </a:xfrm>
        </p:grpSpPr>
        <p:sp>
          <p:nvSpPr>
            <p:cNvPr id="30" name="Google Shape;4665;p42"/>
            <p:cNvSpPr/>
            <p:nvPr/>
          </p:nvSpPr>
          <p:spPr>
            <a:xfrm>
              <a:off x="6467975" y="1455350"/>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31" name="Google Shape;4666;p42"/>
            <p:cNvSpPr/>
            <p:nvPr/>
          </p:nvSpPr>
          <p:spPr>
            <a:xfrm>
              <a:off x="8285075" y="145572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4</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2" name="Google Shape;4667;p42"/>
          <p:cNvGrpSpPr/>
          <p:nvPr/>
        </p:nvGrpSpPr>
        <p:grpSpPr>
          <a:xfrm>
            <a:off x="6420784" y="2682521"/>
            <a:ext cx="2136000" cy="318900"/>
            <a:chOff x="6467975" y="2615475"/>
            <a:chExt cx="2136000" cy="318900"/>
          </a:xfrm>
        </p:grpSpPr>
        <p:sp>
          <p:nvSpPr>
            <p:cNvPr id="33" name="Google Shape;4668;p42"/>
            <p:cNvSpPr/>
            <p:nvPr/>
          </p:nvSpPr>
          <p:spPr>
            <a:xfrm>
              <a:off x="6467975" y="2619075"/>
              <a:ext cx="2136000" cy="311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4669;p42"/>
            <p:cNvSpPr/>
            <p:nvPr/>
          </p:nvSpPr>
          <p:spPr>
            <a:xfrm>
              <a:off x="8285075" y="2615475"/>
              <a:ext cx="318900" cy="318900"/>
            </a:xfrm>
            <a:prstGeom prst="ellipse">
              <a:avLst/>
            </a:prstGeom>
            <a:solidFill>
              <a:srgbClr val="EB5D07"/>
            </a:solidFill>
            <a:ln>
              <a:noFill/>
            </a:ln>
          </p:spPr>
          <p:txBody>
            <a:bodyPr spcFirstLastPara="1" wrap="square" lIns="0" tIns="0" rIns="0" bIns="0" anchor="ctr" anchorCtr="0">
              <a:noAutofit/>
            </a:bodyPr>
            <a:lstStyle/>
            <a:p>
              <a:pPr algn="ctr"/>
              <a:r>
                <a:rPr lang="en" dirty="0">
                  <a:solidFill>
                    <a:srgbClr val="FFFFFF"/>
                  </a:solidFill>
                  <a:latin typeface="Fira Sans Extra Condensed Medium"/>
                  <a:ea typeface="Fira Sans Extra Condensed Medium"/>
                  <a:cs typeface="Fira Sans Extra Condensed Medium"/>
                  <a:sym typeface="Fira Sans Extra Condensed Medium"/>
                </a:rPr>
                <a:t>5</a:t>
              </a:r>
              <a:endParaRPr dirty="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5" name="Google Shape;4680;p42"/>
          <p:cNvGrpSpPr/>
          <p:nvPr/>
        </p:nvGrpSpPr>
        <p:grpSpPr>
          <a:xfrm>
            <a:off x="6420784" y="1538071"/>
            <a:ext cx="1810800" cy="750188"/>
            <a:chOff x="6467975" y="1471025"/>
            <a:chExt cx="1810800" cy="750188"/>
          </a:xfrm>
        </p:grpSpPr>
        <p:sp>
          <p:nvSpPr>
            <p:cNvPr id="36" name="Google Shape;4681;p42"/>
            <p:cNvSpPr txBox="1"/>
            <p:nvPr/>
          </p:nvSpPr>
          <p:spPr>
            <a:xfrm>
              <a:off x="6972275" y="1471025"/>
              <a:ext cx="1306500" cy="288300"/>
            </a:xfrm>
            <a:prstGeom prst="rect">
              <a:avLst/>
            </a:prstGeom>
            <a:noFill/>
            <a:ln>
              <a:noFill/>
            </a:ln>
          </p:spPr>
          <p:txBody>
            <a:bodyPr spcFirstLastPara="1" wrap="square" lIns="91425" tIns="91425" rIns="91425" bIns="91425" anchor="ctr" anchorCtr="0">
              <a:noAutofit/>
            </a:bodyPr>
            <a:lstStyle/>
            <a:p>
              <a:pPr algn="r"/>
              <a:r>
                <a:rPr lang="en" sz="1700">
                  <a:latin typeface="Fira Sans Extra Condensed Medium"/>
                  <a:ea typeface="Fira Sans Extra Condensed Medium"/>
                  <a:cs typeface="Fira Sans Extra Condensed Medium"/>
                  <a:sym typeface="Fira Sans Extra Condensed Medium"/>
                </a:rPr>
                <a:t>Neptune</a:t>
              </a:r>
              <a:endParaRPr sz="1700">
                <a:latin typeface="Fira Sans Extra Condensed Medium"/>
                <a:ea typeface="Fira Sans Extra Condensed Medium"/>
                <a:cs typeface="Fira Sans Extra Condensed Medium"/>
                <a:sym typeface="Fira Sans Extra Condensed Medium"/>
              </a:endParaRPr>
            </a:p>
          </p:txBody>
        </p:sp>
        <p:sp>
          <p:nvSpPr>
            <p:cNvPr id="37" name="Google Shape;4682;p42"/>
            <p:cNvSpPr txBox="1"/>
            <p:nvPr/>
          </p:nvSpPr>
          <p:spPr>
            <a:xfrm>
              <a:off x="6467975" y="1839013"/>
              <a:ext cx="1810800" cy="3822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Neptune is the farthest planet from the Sun</a:t>
              </a:r>
              <a:endParaRPr sz="1200">
                <a:latin typeface="Roboto"/>
                <a:ea typeface="Roboto"/>
                <a:cs typeface="Roboto"/>
                <a:sym typeface="Roboto"/>
              </a:endParaRPr>
            </a:p>
          </p:txBody>
        </p:sp>
      </p:grpSp>
      <p:grpSp>
        <p:nvGrpSpPr>
          <p:cNvPr id="38" name="Google Shape;4686;p42"/>
          <p:cNvGrpSpPr/>
          <p:nvPr/>
        </p:nvGrpSpPr>
        <p:grpSpPr>
          <a:xfrm>
            <a:off x="6420784" y="2697822"/>
            <a:ext cx="1810800" cy="750188"/>
            <a:chOff x="6467975" y="2630775"/>
            <a:chExt cx="1810800" cy="750188"/>
          </a:xfrm>
        </p:grpSpPr>
        <p:sp>
          <p:nvSpPr>
            <p:cNvPr id="39" name="Google Shape;4687;p42"/>
            <p:cNvSpPr txBox="1"/>
            <p:nvPr/>
          </p:nvSpPr>
          <p:spPr>
            <a:xfrm>
              <a:off x="6972275" y="2630775"/>
              <a:ext cx="1306500" cy="288300"/>
            </a:xfrm>
            <a:prstGeom prst="rect">
              <a:avLst/>
            </a:prstGeom>
            <a:noFill/>
            <a:ln>
              <a:noFill/>
            </a:ln>
          </p:spPr>
          <p:txBody>
            <a:bodyPr spcFirstLastPara="1" wrap="square" lIns="91425" tIns="91425" rIns="91425" bIns="91425" anchor="ctr" anchorCtr="0">
              <a:noAutofit/>
            </a:bodyPr>
            <a:lstStyle/>
            <a:p>
              <a:pPr algn="r"/>
              <a:r>
                <a:rPr lang="en" sz="1700">
                  <a:latin typeface="Fira Sans Extra Condensed Medium"/>
                  <a:ea typeface="Fira Sans Extra Condensed Medium"/>
                  <a:cs typeface="Fira Sans Extra Condensed Medium"/>
                  <a:sym typeface="Fira Sans Extra Condensed Medium"/>
                </a:rPr>
                <a:t>Earth</a:t>
              </a:r>
              <a:endParaRPr sz="1700">
                <a:latin typeface="Fira Sans Extra Condensed Medium"/>
                <a:ea typeface="Fira Sans Extra Condensed Medium"/>
                <a:cs typeface="Fira Sans Extra Condensed Medium"/>
                <a:sym typeface="Fira Sans Extra Condensed Medium"/>
              </a:endParaRPr>
            </a:p>
          </p:txBody>
        </p:sp>
        <p:sp>
          <p:nvSpPr>
            <p:cNvPr id="40" name="Google Shape;4688;p42"/>
            <p:cNvSpPr txBox="1"/>
            <p:nvPr/>
          </p:nvSpPr>
          <p:spPr>
            <a:xfrm>
              <a:off x="6467975" y="2998763"/>
              <a:ext cx="1810800" cy="3822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Earth is the beautiful planet we all live on</a:t>
              </a:r>
              <a:endParaRPr sz="1200">
                <a:latin typeface="Roboto"/>
                <a:ea typeface="Roboto"/>
                <a:cs typeface="Roboto"/>
                <a:sym typeface="Roboto"/>
              </a:endParaRPr>
            </a:p>
          </p:txBody>
        </p:sp>
      </p:grpSp>
      <p:grpSp>
        <p:nvGrpSpPr>
          <p:cNvPr id="41" name="Google Shape;4692;p42"/>
          <p:cNvGrpSpPr/>
          <p:nvPr/>
        </p:nvGrpSpPr>
        <p:grpSpPr>
          <a:xfrm>
            <a:off x="6420784" y="3907222"/>
            <a:ext cx="1810800" cy="750188"/>
            <a:chOff x="6467975" y="3840175"/>
            <a:chExt cx="1810800" cy="750188"/>
          </a:xfrm>
        </p:grpSpPr>
        <p:sp>
          <p:nvSpPr>
            <p:cNvPr id="42" name="Google Shape;4693;p42"/>
            <p:cNvSpPr txBox="1"/>
            <p:nvPr/>
          </p:nvSpPr>
          <p:spPr>
            <a:xfrm>
              <a:off x="6972275" y="3840175"/>
              <a:ext cx="1306500" cy="288300"/>
            </a:xfrm>
            <a:prstGeom prst="rect">
              <a:avLst/>
            </a:prstGeom>
            <a:noFill/>
            <a:ln>
              <a:noFill/>
            </a:ln>
          </p:spPr>
          <p:txBody>
            <a:bodyPr spcFirstLastPara="1" wrap="square" lIns="91425" tIns="91425" rIns="91425" bIns="91425" anchor="ctr" anchorCtr="0">
              <a:noAutofit/>
            </a:bodyPr>
            <a:lstStyle/>
            <a:p>
              <a:pPr algn="r"/>
              <a:r>
                <a:rPr lang="en" sz="1700">
                  <a:latin typeface="Fira Sans Extra Condensed Medium"/>
                  <a:ea typeface="Fira Sans Extra Condensed Medium"/>
                  <a:cs typeface="Fira Sans Extra Condensed Medium"/>
                  <a:sym typeface="Fira Sans Extra Condensed Medium"/>
                </a:rPr>
                <a:t>Jupiter</a:t>
              </a:r>
              <a:endParaRPr sz="1700">
                <a:latin typeface="Fira Sans Extra Condensed Medium"/>
                <a:ea typeface="Fira Sans Extra Condensed Medium"/>
                <a:cs typeface="Fira Sans Extra Condensed Medium"/>
                <a:sym typeface="Fira Sans Extra Condensed Medium"/>
              </a:endParaRPr>
            </a:p>
          </p:txBody>
        </p:sp>
        <p:sp>
          <p:nvSpPr>
            <p:cNvPr id="43" name="Google Shape;4694;p42"/>
            <p:cNvSpPr txBox="1"/>
            <p:nvPr/>
          </p:nvSpPr>
          <p:spPr>
            <a:xfrm>
              <a:off x="6467975" y="4208163"/>
              <a:ext cx="1810800" cy="3822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Jupiter is the biggest planet of them all</a:t>
              </a:r>
              <a:endParaRPr sz="1200">
                <a:latin typeface="Roboto"/>
                <a:ea typeface="Roboto"/>
                <a:cs typeface="Roboto"/>
                <a:sym typeface="Roboto"/>
              </a:endParaRPr>
            </a:p>
          </p:txBody>
        </p:sp>
      </p:grpSp>
      <p:sp>
        <p:nvSpPr>
          <p:cNvPr id="45" name="Google Shape;439;p26"/>
          <p:cNvSpPr txBox="1">
            <a:spLocks/>
          </p:cNvSpPr>
          <p:nvPr/>
        </p:nvSpPr>
        <p:spPr>
          <a:xfrm>
            <a:off x="346163" y="9648"/>
            <a:ext cx="5984700" cy="857400"/>
          </a:xfrm>
          <a:prstGeom prst="rect">
            <a:avLst/>
          </a:prstGeom>
          <a:noFill/>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dirty="0">
                <a:solidFill>
                  <a:srgbClr val="EB5D07"/>
                </a:solidFill>
              </a:rPr>
              <a:t>And tables to compare data</a:t>
            </a:r>
          </a:p>
        </p:txBody>
      </p:sp>
      <p:sp>
        <p:nvSpPr>
          <p:cNvPr id="3" name="Flecha: pentágono 2">
            <a:extLst>
              <a:ext uri="{FF2B5EF4-FFF2-40B4-BE49-F238E27FC236}">
                <a16:creationId xmlns:a16="http://schemas.microsoft.com/office/drawing/2014/main" id="{9C8BD9F7-5AE2-4E62-ABF3-58D10A7A77E6}"/>
              </a:ext>
            </a:extLst>
          </p:cNvPr>
          <p:cNvSpPr/>
          <p:nvPr/>
        </p:nvSpPr>
        <p:spPr>
          <a:xfrm>
            <a:off x="5724128" y="267494"/>
            <a:ext cx="3073709" cy="410454"/>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2" name="Elipse 51">
            <a:extLst>
              <a:ext uri="{FF2B5EF4-FFF2-40B4-BE49-F238E27FC236}">
                <a16:creationId xmlns:a16="http://schemas.microsoft.com/office/drawing/2014/main" id="{4A7812C7-C275-4B98-9FE7-5869BAB8403A}"/>
              </a:ext>
            </a:extLst>
          </p:cNvPr>
          <p:cNvSpPr/>
          <p:nvPr/>
        </p:nvSpPr>
        <p:spPr>
          <a:xfrm>
            <a:off x="3218597" y="1646620"/>
            <a:ext cx="2989385" cy="2989385"/>
          </a:xfrm>
          <a:prstGeom prst="ellipse">
            <a:avLst/>
          </a:prstGeom>
          <a:blipFill>
            <a:blip r:embed="rId3" cstate="email">
              <a:extLst>
                <a:ext uri="{28A0092B-C50C-407E-A947-70E740481C1C}">
                  <a14:useLocalDpi xmlns:a14="http://schemas.microsoft.com/office/drawing/2010/main"/>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54759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122744" y="186513"/>
            <a:ext cx="8678862" cy="542925"/>
          </a:xfrm>
          <a:prstGeom prst="rect">
            <a:avLst/>
          </a:prstGeom>
        </p:spPr>
        <p:txBody>
          <a:bodyPr/>
          <a:lstStyle/>
          <a:p>
            <a:pPr marL="0" indent="0" algn="ctr">
              <a:buNone/>
            </a:pPr>
            <a:r>
              <a:rPr lang="en-US" b="1" dirty="0">
                <a:solidFill>
                  <a:srgbClr val="EB5D07"/>
                </a:solidFill>
              </a:rPr>
              <a:t>Infographic Style</a:t>
            </a:r>
          </a:p>
        </p:txBody>
      </p:sp>
      <p:sp>
        <p:nvSpPr>
          <p:cNvPr id="31" name="Block Arc 30">
            <a:extLst>
              <a:ext uri="{FF2B5EF4-FFF2-40B4-BE49-F238E27FC236}">
                <a16:creationId xmlns:a16="http://schemas.microsoft.com/office/drawing/2014/main" id="{7E6EFF06-1761-4D06-86DA-EAED7784D7DB}"/>
              </a:ext>
            </a:extLst>
          </p:cNvPr>
          <p:cNvSpPr/>
          <p:nvPr/>
        </p:nvSpPr>
        <p:spPr>
          <a:xfrm rot="5400000" flipH="1">
            <a:off x="3968450" y="1337635"/>
            <a:ext cx="2919206" cy="2919206"/>
          </a:xfrm>
          <a:prstGeom prst="blockArc">
            <a:avLst>
              <a:gd name="adj1" fmla="val 11864761"/>
              <a:gd name="adj2" fmla="val 20578708"/>
              <a:gd name="adj3" fmla="val 1002"/>
            </a:avLst>
          </a:prstGeom>
          <a:solidFill>
            <a:srgbClr val="735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32" name="Group 31">
            <a:extLst>
              <a:ext uri="{FF2B5EF4-FFF2-40B4-BE49-F238E27FC236}">
                <a16:creationId xmlns:a16="http://schemas.microsoft.com/office/drawing/2014/main" id="{EB089F25-081C-458B-BF70-A5A519413AEA}"/>
              </a:ext>
            </a:extLst>
          </p:cNvPr>
          <p:cNvGrpSpPr/>
          <p:nvPr/>
        </p:nvGrpSpPr>
        <p:grpSpPr>
          <a:xfrm flipH="1">
            <a:off x="6850940" y="1237212"/>
            <a:ext cx="1950666" cy="715579"/>
            <a:chOff x="2551706" y="4283314"/>
            <a:chExt cx="1403938" cy="954105"/>
          </a:xfrm>
        </p:grpSpPr>
        <p:sp>
          <p:nvSpPr>
            <p:cNvPr id="33" name="TextBox 32">
              <a:extLst>
                <a:ext uri="{FF2B5EF4-FFF2-40B4-BE49-F238E27FC236}">
                  <a16:creationId xmlns:a16="http://schemas.microsoft.com/office/drawing/2014/main" id="{5263D396-57E6-4513-906F-1B91310D4216}"/>
                </a:ext>
              </a:extLst>
            </p:cNvPr>
            <p:cNvSpPr txBox="1"/>
            <p:nvPr/>
          </p:nvSpPr>
          <p:spPr>
            <a:xfrm>
              <a:off x="2551706" y="4560312"/>
              <a:ext cx="1403938" cy="677107"/>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7859908D-F650-401F-A27D-F3F310DF60AF}"/>
                </a:ext>
              </a:extLst>
            </p:cNvPr>
            <p:cNvSpPr txBox="1"/>
            <p:nvPr/>
          </p:nvSpPr>
          <p:spPr>
            <a:xfrm>
              <a:off x="2551706" y="4283314"/>
              <a:ext cx="1403938"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35" name="Group 34">
            <a:extLst>
              <a:ext uri="{FF2B5EF4-FFF2-40B4-BE49-F238E27FC236}">
                <a16:creationId xmlns:a16="http://schemas.microsoft.com/office/drawing/2014/main" id="{6A7F4577-32F3-4F89-9D99-099B89E759CD}"/>
              </a:ext>
            </a:extLst>
          </p:cNvPr>
          <p:cNvGrpSpPr/>
          <p:nvPr/>
        </p:nvGrpSpPr>
        <p:grpSpPr>
          <a:xfrm flipH="1">
            <a:off x="6991496" y="2380882"/>
            <a:ext cx="1855493" cy="854080"/>
            <a:chOff x="2551706" y="4283314"/>
            <a:chExt cx="1403938" cy="1138772"/>
          </a:xfrm>
        </p:grpSpPr>
        <p:sp>
          <p:nvSpPr>
            <p:cNvPr id="36" name="TextBox 35">
              <a:extLst>
                <a:ext uri="{FF2B5EF4-FFF2-40B4-BE49-F238E27FC236}">
                  <a16:creationId xmlns:a16="http://schemas.microsoft.com/office/drawing/2014/main" id="{407F27AA-9B88-4950-9275-0360E64ECDFF}"/>
                </a:ext>
              </a:extLst>
            </p:cNvPr>
            <p:cNvSpPr txBox="1"/>
            <p:nvPr/>
          </p:nvSpPr>
          <p:spPr>
            <a:xfrm>
              <a:off x="2551706" y="4560312"/>
              <a:ext cx="1403938" cy="861774"/>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9EBCFCCC-73F5-4462-B7E4-43E8E0373F90}"/>
                </a:ext>
              </a:extLst>
            </p:cNvPr>
            <p:cNvSpPr txBox="1"/>
            <p:nvPr/>
          </p:nvSpPr>
          <p:spPr>
            <a:xfrm>
              <a:off x="2551706" y="4283314"/>
              <a:ext cx="1403938"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38" name="Group 37">
            <a:extLst>
              <a:ext uri="{FF2B5EF4-FFF2-40B4-BE49-F238E27FC236}">
                <a16:creationId xmlns:a16="http://schemas.microsoft.com/office/drawing/2014/main" id="{D11128D9-F9B5-4FDA-8B1E-6DA21185046F}"/>
              </a:ext>
            </a:extLst>
          </p:cNvPr>
          <p:cNvGrpSpPr/>
          <p:nvPr/>
        </p:nvGrpSpPr>
        <p:grpSpPr>
          <a:xfrm flipH="1">
            <a:off x="6850940" y="3747366"/>
            <a:ext cx="1950666" cy="715579"/>
            <a:chOff x="2551706" y="4283314"/>
            <a:chExt cx="1403938" cy="954105"/>
          </a:xfrm>
        </p:grpSpPr>
        <p:sp>
          <p:nvSpPr>
            <p:cNvPr id="39" name="TextBox 38">
              <a:extLst>
                <a:ext uri="{FF2B5EF4-FFF2-40B4-BE49-F238E27FC236}">
                  <a16:creationId xmlns:a16="http://schemas.microsoft.com/office/drawing/2014/main" id="{53215D5A-A69E-43DC-8DD2-1506A6B92634}"/>
                </a:ext>
              </a:extLst>
            </p:cNvPr>
            <p:cNvSpPr txBox="1"/>
            <p:nvPr/>
          </p:nvSpPr>
          <p:spPr>
            <a:xfrm>
              <a:off x="2551706" y="4560312"/>
              <a:ext cx="1403938" cy="677107"/>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41F226DA-7580-4C00-A4B0-2643121289A2}"/>
                </a:ext>
              </a:extLst>
            </p:cNvPr>
            <p:cNvSpPr txBox="1"/>
            <p:nvPr/>
          </p:nvSpPr>
          <p:spPr>
            <a:xfrm>
              <a:off x="2551706" y="4283314"/>
              <a:ext cx="1403938"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cxnSp>
        <p:nvCxnSpPr>
          <p:cNvPr id="41" name="Elbow Connector 29">
            <a:extLst>
              <a:ext uri="{FF2B5EF4-FFF2-40B4-BE49-F238E27FC236}">
                <a16:creationId xmlns:a16="http://schemas.microsoft.com/office/drawing/2014/main" id="{512DDB9E-D4CA-45E9-AFA2-60DB2719565F}"/>
              </a:ext>
            </a:extLst>
          </p:cNvPr>
          <p:cNvCxnSpPr/>
          <p:nvPr/>
        </p:nvCxnSpPr>
        <p:spPr>
          <a:xfrm rot="10800000" flipH="1">
            <a:off x="6203271" y="3850951"/>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Elbow Connector 31">
            <a:extLst>
              <a:ext uri="{FF2B5EF4-FFF2-40B4-BE49-F238E27FC236}">
                <a16:creationId xmlns:a16="http://schemas.microsoft.com/office/drawing/2014/main" id="{6CF7647C-C190-43E4-A801-77144BAFDEBA}"/>
              </a:ext>
            </a:extLst>
          </p:cNvPr>
          <p:cNvCxnSpPr/>
          <p:nvPr/>
        </p:nvCxnSpPr>
        <p:spPr>
          <a:xfrm flipV="1">
            <a:off x="6713828" y="3237614"/>
            <a:ext cx="1013383" cy="279669"/>
          </a:xfrm>
          <a:prstGeom prst="bentConnector2">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37C8A913-5BBF-4026-82D9-37F6C98D262C}"/>
              </a:ext>
            </a:extLst>
          </p:cNvPr>
          <p:cNvSpPr/>
          <p:nvPr/>
        </p:nvSpPr>
        <p:spPr>
          <a:xfrm flipH="1">
            <a:off x="5986043" y="3915644"/>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4" name="Oval 43">
            <a:extLst>
              <a:ext uri="{FF2B5EF4-FFF2-40B4-BE49-F238E27FC236}">
                <a16:creationId xmlns:a16="http://schemas.microsoft.com/office/drawing/2014/main" id="{AEE89AAC-C33A-4D6F-9C6A-5004BC267AAD}"/>
              </a:ext>
            </a:extLst>
          </p:cNvPr>
          <p:cNvSpPr/>
          <p:nvPr/>
        </p:nvSpPr>
        <p:spPr>
          <a:xfrm flipH="1">
            <a:off x="5986043" y="1419039"/>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45" name="Oval 44">
            <a:extLst>
              <a:ext uri="{FF2B5EF4-FFF2-40B4-BE49-F238E27FC236}">
                <a16:creationId xmlns:a16="http://schemas.microsoft.com/office/drawing/2014/main" id="{9D58153F-5BA0-4FD4-B36F-A653BCBF8669}"/>
              </a:ext>
            </a:extLst>
          </p:cNvPr>
          <p:cNvSpPr/>
          <p:nvPr/>
        </p:nvSpPr>
        <p:spPr>
          <a:xfrm flipH="1">
            <a:off x="6549641" y="3371576"/>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46" name="Elbow Connector 40">
            <a:extLst>
              <a:ext uri="{FF2B5EF4-FFF2-40B4-BE49-F238E27FC236}">
                <a16:creationId xmlns:a16="http://schemas.microsoft.com/office/drawing/2014/main" id="{10220865-7264-4158-BAEF-9E645AC8D454}"/>
              </a:ext>
            </a:extLst>
          </p:cNvPr>
          <p:cNvCxnSpPr/>
          <p:nvPr/>
        </p:nvCxnSpPr>
        <p:spPr>
          <a:xfrm rot="10800000" flipH="1">
            <a:off x="6203271" y="1367661"/>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Block Arc 46">
            <a:extLst>
              <a:ext uri="{FF2B5EF4-FFF2-40B4-BE49-F238E27FC236}">
                <a16:creationId xmlns:a16="http://schemas.microsoft.com/office/drawing/2014/main" id="{86405175-75ED-4DB9-8CB5-25067232ABFF}"/>
              </a:ext>
            </a:extLst>
          </p:cNvPr>
          <p:cNvSpPr/>
          <p:nvPr/>
        </p:nvSpPr>
        <p:spPr>
          <a:xfrm rot="16200000" flipH="1">
            <a:off x="2382536" y="1344013"/>
            <a:ext cx="2919206" cy="2919206"/>
          </a:xfrm>
          <a:prstGeom prst="blockArc">
            <a:avLst>
              <a:gd name="adj1" fmla="val 11864761"/>
              <a:gd name="adj2" fmla="val 20597355"/>
              <a:gd name="adj3" fmla="val 1016"/>
            </a:avLst>
          </a:prstGeom>
          <a:solidFill>
            <a:srgbClr val="735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grpSp>
        <p:nvGrpSpPr>
          <p:cNvPr id="48" name="Group 47">
            <a:extLst>
              <a:ext uri="{FF2B5EF4-FFF2-40B4-BE49-F238E27FC236}">
                <a16:creationId xmlns:a16="http://schemas.microsoft.com/office/drawing/2014/main" id="{9D4F3770-09FE-40E4-A3D7-38EE4D704E6D}"/>
              </a:ext>
            </a:extLst>
          </p:cNvPr>
          <p:cNvGrpSpPr/>
          <p:nvPr/>
        </p:nvGrpSpPr>
        <p:grpSpPr>
          <a:xfrm flipH="1">
            <a:off x="522170" y="1243594"/>
            <a:ext cx="1884625" cy="854080"/>
            <a:chOff x="2551706" y="4283314"/>
            <a:chExt cx="1403938" cy="1138772"/>
          </a:xfrm>
        </p:grpSpPr>
        <p:sp>
          <p:nvSpPr>
            <p:cNvPr id="49" name="TextBox 48">
              <a:extLst>
                <a:ext uri="{FF2B5EF4-FFF2-40B4-BE49-F238E27FC236}">
                  <a16:creationId xmlns:a16="http://schemas.microsoft.com/office/drawing/2014/main" id="{228CC14A-DD8D-46B8-B93F-11C0B023A6C3}"/>
                </a:ext>
              </a:extLst>
            </p:cNvPr>
            <p:cNvSpPr txBox="1"/>
            <p:nvPr/>
          </p:nvSpPr>
          <p:spPr>
            <a:xfrm>
              <a:off x="2551706" y="4560312"/>
              <a:ext cx="1403938"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50" name="TextBox 49">
              <a:extLst>
                <a:ext uri="{FF2B5EF4-FFF2-40B4-BE49-F238E27FC236}">
                  <a16:creationId xmlns:a16="http://schemas.microsoft.com/office/drawing/2014/main" id="{88FC8537-5BA2-4EC2-99FF-4C8AD26CB7B6}"/>
                </a:ext>
              </a:extLst>
            </p:cNvPr>
            <p:cNvSpPr txBox="1"/>
            <p:nvPr/>
          </p:nvSpPr>
          <p:spPr>
            <a:xfrm>
              <a:off x="2551706" y="4283314"/>
              <a:ext cx="1403938"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51" name="Group 50">
            <a:extLst>
              <a:ext uri="{FF2B5EF4-FFF2-40B4-BE49-F238E27FC236}">
                <a16:creationId xmlns:a16="http://schemas.microsoft.com/office/drawing/2014/main" id="{BB6DA080-C002-4252-A9D6-71D2E627C2C2}"/>
              </a:ext>
            </a:extLst>
          </p:cNvPr>
          <p:cNvGrpSpPr/>
          <p:nvPr/>
        </p:nvGrpSpPr>
        <p:grpSpPr>
          <a:xfrm flipH="1">
            <a:off x="389226" y="2504279"/>
            <a:ext cx="1884625" cy="854080"/>
            <a:chOff x="2551706" y="4283314"/>
            <a:chExt cx="1403938" cy="1138772"/>
          </a:xfrm>
        </p:grpSpPr>
        <p:sp>
          <p:nvSpPr>
            <p:cNvPr id="52" name="TextBox 51">
              <a:extLst>
                <a:ext uri="{FF2B5EF4-FFF2-40B4-BE49-F238E27FC236}">
                  <a16:creationId xmlns:a16="http://schemas.microsoft.com/office/drawing/2014/main" id="{89B5C318-C8D3-4DDF-A70E-6824C9B3C00B}"/>
                </a:ext>
              </a:extLst>
            </p:cNvPr>
            <p:cNvSpPr txBox="1"/>
            <p:nvPr/>
          </p:nvSpPr>
          <p:spPr>
            <a:xfrm>
              <a:off x="2551706" y="4560312"/>
              <a:ext cx="1403938"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53" name="TextBox 52">
              <a:extLst>
                <a:ext uri="{FF2B5EF4-FFF2-40B4-BE49-F238E27FC236}">
                  <a16:creationId xmlns:a16="http://schemas.microsoft.com/office/drawing/2014/main" id="{C7DEEC61-EAC9-4269-9AC2-8F0E9EB534BD}"/>
                </a:ext>
              </a:extLst>
            </p:cNvPr>
            <p:cNvSpPr txBox="1"/>
            <p:nvPr/>
          </p:nvSpPr>
          <p:spPr>
            <a:xfrm>
              <a:off x="2551706" y="4283314"/>
              <a:ext cx="1403938"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grpSp>
        <p:nvGrpSpPr>
          <p:cNvPr id="54" name="Group 53">
            <a:extLst>
              <a:ext uri="{FF2B5EF4-FFF2-40B4-BE49-F238E27FC236}">
                <a16:creationId xmlns:a16="http://schemas.microsoft.com/office/drawing/2014/main" id="{BB0DA0F9-F584-495C-9F2E-C2B56ED55DC9}"/>
              </a:ext>
            </a:extLst>
          </p:cNvPr>
          <p:cNvGrpSpPr/>
          <p:nvPr/>
        </p:nvGrpSpPr>
        <p:grpSpPr>
          <a:xfrm flipH="1">
            <a:off x="522170" y="3753748"/>
            <a:ext cx="1884625" cy="854080"/>
            <a:chOff x="2551706" y="4283314"/>
            <a:chExt cx="1403938" cy="1138772"/>
          </a:xfrm>
        </p:grpSpPr>
        <p:sp>
          <p:nvSpPr>
            <p:cNvPr id="55" name="TextBox 54">
              <a:extLst>
                <a:ext uri="{FF2B5EF4-FFF2-40B4-BE49-F238E27FC236}">
                  <a16:creationId xmlns:a16="http://schemas.microsoft.com/office/drawing/2014/main" id="{5C123000-0762-48A2-BDDA-4526C7E40150}"/>
                </a:ext>
              </a:extLst>
            </p:cNvPr>
            <p:cNvSpPr txBox="1"/>
            <p:nvPr/>
          </p:nvSpPr>
          <p:spPr>
            <a:xfrm>
              <a:off x="2551706" y="4560312"/>
              <a:ext cx="1403938" cy="861774"/>
            </a:xfrm>
            <a:prstGeom prst="rect">
              <a:avLst/>
            </a:prstGeom>
            <a:noFill/>
          </p:spPr>
          <p:txBody>
            <a:bodyPr wrap="square" rtlCol="0">
              <a:spAutoFit/>
            </a:bodyPr>
            <a:lstStyle/>
            <a:p>
              <a:pPr algn="r"/>
              <a:r>
                <a:rPr lang="en-US" altLang="ko-KR" sz="900" dirty="0">
                  <a:solidFill>
                    <a:schemeClr val="tx1">
                      <a:lumMod val="75000"/>
                      <a:lumOff val="25000"/>
                    </a:schemeClr>
                  </a:solidFill>
                  <a:cs typeface="Arial" pitchFamily="34" charset="0"/>
                </a:rPr>
                <a:t>You can simply impress your audience and add a unique zing and appeal to your Presentations.    </a:t>
              </a:r>
              <a:endParaRPr lang="ko-KR" altLang="en-US" sz="900" dirty="0">
                <a:solidFill>
                  <a:schemeClr val="tx1">
                    <a:lumMod val="75000"/>
                    <a:lumOff val="25000"/>
                  </a:schemeClr>
                </a:solidFill>
                <a:cs typeface="Arial" pitchFamily="34" charset="0"/>
              </a:endParaRPr>
            </a:p>
          </p:txBody>
        </p:sp>
        <p:sp>
          <p:nvSpPr>
            <p:cNvPr id="56" name="TextBox 55">
              <a:extLst>
                <a:ext uri="{FF2B5EF4-FFF2-40B4-BE49-F238E27FC236}">
                  <a16:creationId xmlns:a16="http://schemas.microsoft.com/office/drawing/2014/main" id="{98385591-05EC-403E-A03C-E79A94071398}"/>
                </a:ext>
              </a:extLst>
            </p:cNvPr>
            <p:cNvSpPr txBox="1"/>
            <p:nvPr/>
          </p:nvSpPr>
          <p:spPr>
            <a:xfrm>
              <a:off x="2551706" y="4283314"/>
              <a:ext cx="1403938" cy="307776"/>
            </a:xfrm>
            <a:prstGeom prst="rect">
              <a:avLst/>
            </a:prstGeom>
            <a:noFill/>
          </p:spPr>
          <p:txBody>
            <a:bodyPr wrap="square" rtlCol="0">
              <a:spAutoFit/>
            </a:bodyPr>
            <a:lstStyle/>
            <a:p>
              <a:pPr algn="r"/>
              <a:r>
                <a:rPr lang="en-US" altLang="ko-KR" sz="900" b="1" dirty="0">
                  <a:solidFill>
                    <a:schemeClr val="tx1">
                      <a:lumMod val="75000"/>
                      <a:lumOff val="25000"/>
                    </a:schemeClr>
                  </a:solidFill>
                  <a:cs typeface="Arial" pitchFamily="34" charset="0"/>
                </a:rPr>
                <a:t>Your Text Here</a:t>
              </a:r>
              <a:endParaRPr lang="ko-KR" altLang="en-US" sz="900" b="1" dirty="0">
                <a:solidFill>
                  <a:schemeClr val="tx1">
                    <a:lumMod val="75000"/>
                    <a:lumOff val="25000"/>
                  </a:schemeClr>
                </a:solidFill>
                <a:cs typeface="Arial" pitchFamily="34" charset="0"/>
              </a:endParaRPr>
            </a:p>
          </p:txBody>
        </p:sp>
      </p:grpSp>
      <p:cxnSp>
        <p:nvCxnSpPr>
          <p:cNvPr id="57" name="Elbow Connector 30">
            <a:extLst>
              <a:ext uri="{FF2B5EF4-FFF2-40B4-BE49-F238E27FC236}">
                <a16:creationId xmlns:a16="http://schemas.microsoft.com/office/drawing/2014/main" id="{C8515CCE-1629-4958-A5F7-C3A925F275C6}"/>
              </a:ext>
            </a:extLst>
          </p:cNvPr>
          <p:cNvCxnSpPr>
            <a:cxnSpLocks/>
          </p:cNvCxnSpPr>
          <p:nvPr/>
        </p:nvCxnSpPr>
        <p:spPr>
          <a:xfrm flipH="1">
            <a:off x="1201375" y="2210071"/>
            <a:ext cx="1217947" cy="282992"/>
          </a:xfrm>
          <a:prstGeom prst="bentConnector3">
            <a:avLst>
              <a:gd name="adj1" fmla="val 100894"/>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87F89FFE-66EC-4485-9451-E1DAF4C0B31E}"/>
              </a:ext>
            </a:extLst>
          </p:cNvPr>
          <p:cNvSpPr/>
          <p:nvPr/>
        </p:nvSpPr>
        <p:spPr>
          <a:xfrm flipH="1">
            <a:off x="2963087" y="1425418"/>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Oval 58">
            <a:extLst>
              <a:ext uri="{FF2B5EF4-FFF2-40B4-BE49-F238E27FC236}">
                <a16:creationId xmlns:a16="http://schemas.microsoft.com/office/drawing/2014/main" id="{8F11F221-15D2-440B-9051-63C45A7C5E97}"/>
              </a:ext>
            </a:extLst>
          </p:cNvPr>
          <p:cNvSpPr/>
          <p:nvPr/>
        </p:nvSpPr>
        <p:spPr>
          <a:xfrm flipH="1">
            <a:off x="2392649" y="2079561"/>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Oval 59">
            <a:extLst>
              <a:ext uri="{FF2B5EF4-FFF2-40B4-BE49-F238E27FC236}">
                <a16:creationId xmlns:a16="http://schemas.microsoft.com/office/drawing/2014/main" id="{C0B6A679-6A71-43A7-9D52-6DF394551E70}"/>
              </a:ext>
            </a:extLst>
          </p:cNvPr>
          <p:cNvSpPr/>
          <p:nvPr/>
        </p:nvSpPr>
        <p:spPr>
          <a:xfrm flipH="1">
            <a:off x="2963087" y="3922023"/>
            <a:ext cx="270030" cy="270030"/>
          </a:xfrm>
          <a:prstGeom prst="ellipse">
            <a:avLst/>
          </a:prstGeom>
          <a:solidFill>
            <a:srgbClr val="EDC7A0"/>
          </a:solidFill>
          <a:ln>
            <a:solidFill>
              <a:srgbClr val="735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cxnSp>
        <p:nvCxnSpPr>
          <p:cNvPr id="61" name="Elbow Connector 39">
            <a:extLst>
              <a:ext uri="{FF2B5EF4-FFF2-40B4-BE49-F238E27FC236}">
                <a16:creationId xmlns:a16="http://schemas.microsoft.com/office/drawing/2014/main" id="{AF68C440-D1C0-49F6-9A8A-546DC112A370}"/>
              </a:ext>
            </a:extLst>
          </p:cNvPr>
          <p:cNvCxnSpPr/>
          <p:nvPr/>
        </p:nvCxnSpPr>
        <p:spPr>
          <a:xfrm rot="10800000">
            <a:off x="2455427" y="3857329"/>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41">
            <a:extLst>
              <a:ext uri="{FF2B5EF4-FFF2-40B4-BE49-F238E27FC236}">
                <a16:creationId xmlns:a16="http://schemas.microsoft.com/office/drawing/2014/main" id="{447C8EFC-708C-4E72-BD15-BADDC610D8A2}"/>
              </a:ext>
            </a:extLst>
          </p:cNvPr>
          <p:cNvCxnSpPr/>
          <p:nvPr/>
        </p:nvCxnSpPr>
        <p:spPr>
          <a:xfrm rot="10800000">
            <a:off x="2455427" y="1374040"/>
            <a:ext cx="583215" cy="199334"/>
          </a:xfrm>
          <a:prstGeom prst="bentConnector3">
            <a:avLst/>
          </a:prstGeom>
          <a:ln w="38100">
            <a:solidFill>
              <a:srgbClr val="73503F"/>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Isosceles Triangle 5">
            <a:extLst>
              <a:ext uri="{FF2B5EF4-FFF2-40B4-BE49-F238E27FC236}">
                <a16:creationId xmlns:a16="http://schemas.microsoft.com/office/drawing/2014/main" id="{07788B2D-4D05-474F-9193-0F7761B0D774}"/>
              </a:ext>
            </a:extLst>
          </p:cNvPr>
          <p:cNvSpPr/>
          <p:nvPr/>
        </p:nvSpPr>
        <p:spPr>
          <a:xfrm rot="5400000">
            <a:off x="-1908509" y="2444181"/>
            <a:ext cx="4607828" cy="79080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Parallelogram 17">
            <a:extLst>
              <a:ext uri="{FF2B5EF4-FFF2-40B4-BE49-F238E27FC236}">
                <a16:creationId xmlns:a16="http://schemas.microsoft.com/office/drawing/2014/main" id="{2C5BC432-1E6C-4DCF-BA69-D9A852126CD5}"/>
              </a:ext>
            </a:extLst>
          </p:cNvPr>
          <p:cNvSpPr/>
          <p:nvPr/>
        </p:nvSpPr>
        <p:spPr>
          <a:xfrm>
            <a:off x="-24682" y="4619044"/>
            <a:ext cx="1093703" cy="960120"/>
          </a:xfrm>
          <a:prstGeom prst="parallelogram">
            <a:avLst>
              <a:gd name="adj" fmla="val 79730"/>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6" name="Grupo 65">
            <a:extLst>
              <a:ext uri="{FF2B5EF4-FFF2-40B4-BE49-F238E27FC236}">
                <a16:creationId xmlns:a16="http://schemas.microsoft.com/office/drawing/2014/main" id="{64C13CCE-5DA3-4C4F-BAB6-16417B543DBD}"/>
              </a:ext>
            </a:extLst>
          </p:cNvPr>
          <p:cNvGrpSpPr/>
          <p:nvPr/>
        </p:nvGrpSpPr>
        <p:grpSpPr>
          <a:xfrm>
            <a:off x="7267732" y="-2"/>
            <a:ext cx="1876268" cy="1628776"/>
            <a:chOff x="7267732" y="-2"/>
            <a:chExt cx="1876268" cy="1628776"/>
          </a:xfrm>
        </p:grpSpPr>
        <p:sp>
          <p:nvSpPr>
            <p:cNvPr id="67" name="Right Triangle 3">
              <a:extLst>
                <a:ext uri="{FF2B5EF4-FFF2-40B4-BE49-F238E27FC236}">
                  <a16:creationId xmlns:a16="http://schemas.microsoft.com/office/drawing/2014/main" id="{07DFD8E7-A563-4A2D-962A-073E9F67FEBE}"/>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Shape 2">
              <a:extLst>
                <a:ext uri="{FF2B5EF4-FFF2-40B4-BE49-F238E27FC236}">
                  <a16:creationId xmlns:a16="http://schemas.microsoft.com/office/drawing/2014/main" id="{D081C2A0-C291-4863-828C-BD42A6AE831C}"/>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1" name="Elipse 110">
            <a:extLst>
              <a:ext uri="{FF2B5EF4-FFF2-40B4-BE49-F238E27FC236}">
                <a16:creationId xmlns:a16="http://schemas.microsoft.com/office/drawing/2014/main" id="{CFF65CBE-2E78-4939-8D80-B5C460291872}"/>
              </a:ext>
            </a:extLst>
          </p:cNvPr>
          <p:cNvSpPr/>
          <p:nvPr/>
        </p:nvSpPr>
        <p:spPr>
          <a:xfrm>
            <a:off x="2981973" y="1381428"/>
            <a:ext cx="3325528" cy="2916314"/>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326541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Parallelogram 5">
            <a:extLst>
              <a:ext uri="{FF2B5EF4-FFF2-40B4-BE49-F238E27FC236}">
                <a16:creationId xmlns:a16="http://schemas.microsoft.com/office/drawing/2014/main" id="{605C9F5C-F430-4AB8-8877-13A24D960D36}"/>
              </a:ext>
            </a:extLst>
          </p:cNvPr>
          <p:cNvSpPr/>
          <p:nvPr/>
        </p:nvSpPr>
        <p:spPr>
          <a:xfrm rot="10800000">
            <a:off x="6452305" y="3066"/>
            <a:ext cx="2386013" cy="1585913"/>
          </a:xfrm>
          <a:prstGeom prst="parallelogram">
            <a:avLst>
              <a:gd name="adj" fmla="val 92568"/>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ight Triangle 3">
            <a:extLst>
              <a:ext uri="{FF2B5EF4-FFF2-40B4-BE49-F238E27FC236}">
                <a16:creationId xmlns:a16="http://schemas.microsoft.com/office/drawing/2014/main" id="{BE943C33-CED8-445B-82C1-5F6024B34D69}"/>
              </a:ext>
            </a:extLst>
          </p:cNvPr>
          <p:cNvSpPr/>
          <p:nvPr/>
        </p:nvSpPr>
        <p:spPr>
          <a:xfrm>
            <a:off x="0" y="3930672"/>
            <a:ext cx="1420775" cy="123336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
            <a:extLst>
              <a:ext uri="{FF2B5EF4-FFF2-40B4-BE49-F238E27FC236}">
                <a16:creationId xmlns:a16="http://schemas.microsoft.com/office/drawing/2014/main" id="{C9DCD53F-DE9F-4216-8021-D6781169438C}"/>
              </a:ext>
            </a:extLst>
          </p:cNvPr>
          <p:cNvSpPr/>
          <p:nvPr/>
        </p:nvSpPr>
        <p:spPr>
          <a:xfrm>
            <a:off x="1929458" y="3008209"/>
            <a:ext cx="473224" cy="473224"/>
          </a:xfrm>
          <a:prstGeom prst="ellipse">
            <a:avLst/>
          </a:prstGeom>
          <a:solidFill>
            <a:srgbClr val="73503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b="1" dirty="0">
              <a:cs typeface="Arial" pitchFamily="34" charset="0"/>
            </a:endParaRPr>
          </a:p>
        </p:txBody>
      </p:sp>
      <p:grpSp>
        <p:nvGrpSpPr>
          <p:cNvPr id="34" name="Group 4">
            <a:extLst>
              <a:ext uri="{FF2B5EF4-FFF2-40B4-BE49-F238E27FC236}">
                <a16:creationId xmlns:a16="http://schemas.microsoft.com/office/drawing/2014/main" id="{C533C0E8-6B35-4981-A428-E806884C2E83}"/>
              </a:ext>
            </a:extLst>
          </p:cNvPr>
          <p:cNvGrpSpPr/>
          <p:nvPr/>
        </p:nvGrpSpPr>
        <p:grpSpPr>
          <a:xfrm>
            <a:off x="2453750" y="2897341"/>
            <a:ext cx="1809022" cy="706503"/>
            <a:chOff x="3131840" y="2204866"/>
            <a:chExt cx="3096344" cy="942004"/>
          </a:xfrm>
        </p:grpSpPr>
        <p:sp>
          <p:nvSpPr>
            <p:cNvPr id="35" name="TextBox 5">
              <a:extLst>
                <a:ext uri="{FF2B5EF4-FFF2-40B4-BE49-F238E27FC236}">
                  <a16:creationId xmlns:a16="http://schemas.microsoft.com/office/drawing/2014/main" id="{D2C7779A-EF63-4036-B273-BD0C359E3706}"/>
                </a:ext>
              </a:extLst>
            </p:cNvPr>
            <p:cNvSpPr txBox="1"/>
            <p:nvPr/>
          </p:nvSpPr>
          <p:spPr>
            <a:xfrm>
              <a:off x="3131840" y="2204866"/>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cs typeface="Arial" pitchFamily="34" charset="0"/>
                </a:rPr>
                <a:t>Text  Here</a:t>
              </a:r>
              <a:endParaRPr lang="ko-KR" altLang="en-US" sz="900" b="1" dirty="0">
                <a:solidFill>
                  <a:schemeClr val="tx1">
                    <a:lumMod val="75000"/>
                    <a:lumOff val="25000"/>
                  </a:schemeClr>
                </a:solidFill>
                <a:cs typeface="Arial" pitchFamily="34" charset="0"/>
              </a:endParaRPr>
            </a:p>
          </p:txBody>
        </p:sp>
        <p:sp>
          <p:nvSpPr>
            <p:cNvPr id="36" name="TextBox 6">
              <a:extLst>
                <a:ext uri="{FF2B5EF4-FFF2-40B4-BE49-F238E27FC236}">
                  <a16:creationId xmlns:a16="http://schemas.microsoft.com/office/drawing/2014/main" id="{F5BF2EFC-FCB5-4D3C-A61D-88950267C37F}"/>
                </a:ext>
              </a:extLst>
            </p:cNvPr>
            <p:cNvSpPr txBox="1"/>
            <p:nvPr/>
          </p:nvSpPr>
          <p:spPr>
            <a:xfrm>
              <a:off x="3131840" y="246976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p>
          </p:txBody>
        </p:sp>
      </p:grpSp>
      <p:sp>
        <p:nvSpPr>
          <p:cNvPr id="41" name="Oval 11">
            <a:extLst>
              <a:ext uri="{FF2B5EF4-FFF2-40B4-BE49-F238E27FC236}">
                <a16:creationId xmlns:a16="http://schemas.microsoft.com/office/drawing/2014/main" id="{DBEBF686-8AC0-4FEF-939A-2BCFA0500049}"/>
              </a:ext>
            </a:extLst>
          </p:cNvPr>
          <p:cNvSpPr/>
          <p:nvPr/>
        </p:nvSpPr>
        <p:spPr>
          <a:xfrm>
            <a:off x="1929458" y="3888174"/>
            <a:ext cx="473224" cy="473224"/>
          </a:xfrm>
          <a:prstGeom prst="ellipse">
            <a:avLst/>
          </a:prstGeom>
          <a:solidFill>
            <a:srgbClr val="73503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b="1">
              <a:cs typeface="Arial" pitchFamily="34" charset="0"/>
            </a:endParaRPr>
          </a:p>
        </p:txBody>
      </p:sp>
      <p:grpSp>
        <p:nvGrpSpPr>
          <p:cNvPr id="42" name="Group 12">
            <a:extLst>
              <a:ext uri="{FF2B5EF4-FFF2-40B4-BE49-F238E27FC236}">
                <a16:creationId xmlns:a16="http://schemas.microsoft.com/office/drawing/2014/main" id="{E786BDCB-1573-4AD9-B08A-044DCD9ED820}"/>
              </a:ext>
            </a:extLst>
          </p:cNvPr>
          <p:cNvGrpSpPr/>
          <p:nvPr/>
        </p:nvGrpSpPr>
        <p:grpSpPr>
          <a:xfrm>
            <a:off x="2453750" y="3777305"/>
            <a:ext cx="1809022" cy="706503"/>
            <a:chOff x="3131840" y="2204866"/>
            <a:chExt cx="3096344" cy="942004"/>
          </a:xfrm>
        </p:grpSpPr>
        <p:sp>
          <p:nvSpPr>
            <p:cNvPr id="43" name="TextBox 13">
              <a:extLst>
                <a:ext uri="{FF2B5EF4-FFF2-40B4-BE49-F238E27FC236}">
                  <a16:creationId xmlns:a16="http://schemas.microsoft.com/office/drawing/2014/main" id="{3838F3BF-1B26-40C9-92AA-62AE3434D0F0}"/>
                </a:ext>
              </a:extLst>
            </p:cNvPr>
            <p:cNvSpPr txBox="1"/>
            <p:nvPr/>
          </p:nvSpPr>
          <p:spPr>
            <a:xfrm>
              <a:off x="3131840" y="2204866"/>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cs typeface="Arial" pitchFamily="34" charset="0"/>
                </a:rPr>
                <a:t>Text  Here</a:t>
              </a:r>
              <a:endParaRPr lang="ko-KR" altLang="en-US" sz="900" b="1" dirty="0">
                <a:solidFill>
                  <a:schemeClr val="tx1">
                    <a:lumMod val="75000"/>
                    <a:lumOff val="25000"/>
                  </a:schemeClr>
                </a:solidFill>
                <a:cs typeface="Arial" pitchFamily="34" charset="0"/>
              </a:endParaRPr>
            </a:p>
          </p:txBody>
        </p:sp>
        <p:sp>
          <p:nvSpPr>
            <p:cNvPr id="44" name="TextBox 14">
              <a:extLst>
                <a:ext uri="{FF2B5EF4-FFF2-40B4-BE49-F238E27FC236}">
                  <a16:creationId xmlns:a16="http://schemas.microsoft.com/office/drawing/2014/main" id="{DEEE6165-C734-46E8-8101-7E6EE604EE64}"/>
                </a:ext>
              </a:extLst>
            </p:cNvPr>
            <p:cNvSpPr txBox="1"/>
            <p:nvPr/>
          </p:nvSpPr>
          <p:spPr>
            <a:xfrm>
              <a:off x="3131840" y="246976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p>
          </p:txBody>
        </p:sp>
      </p:grpSp>
      <p:sp>
        <p:nvSpPr>
          <p:cNvPr id="48" name="Round Same Side Corner Rectangle 11">
            <a:extLst>
              <a:ext uri="{FF2B5EF4-FFF2-40B4-BE49-F238E27FC236}">
                <a16:creationId xmlns:a16="http://schemas.microsoft.com/office/drawing/2014/main" id="{07C2A3B5-1C03-4963-8EF8-FA48D121399B}"/>
              </a:ext>
            </a:extLst>
          </p:cNvPr>
          <p:cNvSpPr>
            <a:spLocks noChangeAspect="1"/>
          </p:cNvSpPr>
          <p:nvPr/>
        </p:nvSpPr>
        <p:spPr>
          <a:xfrm>
            <a:off x="2057989" y="4015056"/>
            <a:ext cx="216164" cy="219462"/>
          </a:xfrm>
          <a:custGeom>
            <a:avLst/>
            <a:gdLst/>
            <a:ahLst/>
            <a:cxnLst/>
            <a:rect l="l" t="t" r="r" b="b"/>
            <a:pathLst>
              <a:path w="3746212" h="3803392">
                <a:moveTo>
                  <a:pt x="1805718" y="1770898"/>
                </a:moveTo>
                <a:lnTo>
                  <a:pt x="1881311" y="1770898"/>
                </a:lnTo>
                <a:cubicBezTo>
                  <a:pt x="1923060" y="1770898"/>
                  <a:pt x="1956904" y="1804742"/>
                  <a:pt x="1956904" y="1846490"/>
                </a:cubicBezTo>
                <a:cubicBezTo>
                  <a:pt x="1956904" y="1888239"/>
                  <a:pt x="1923060" y="1922083"/>
                  <a:pt x="1881311" y="1922083"/>
                </a:cubicBezTo>
                <a:lnTo>
                  <a:pt x="1805718" y="1922083"/>
                </a:lnTo>
                <a:close/>
                <a:moveTo>
                  <a:pt x="1343303" y="1695515"/>
                </a:moveTo>
                <a:cubicBezTo>
                  <a:pt x="1329134" y="1694905"/>
                  <a:pt x="1314741" y="1695561"/>
                  <a:pt x="1300261" y="1697572"/>
                </a:cubicBezTo>
                <a:cubicBezTo>
                  <a:pt x="1184424" y="1713656"/>
                  <a:pt x="1097520" y="1811650"/>
                  <a:pt x="1095397" y="1928579"/>
                </a:cubicBezTo>
                <a:cubicBezTo>
                  <a:pt x="1093274" y="2045508"/>
                  <a:pt x="1176562" y="2146592"/>
                  <a:pt x="1291739" y="2166871"/>
                </a:cubicBezTo>
                <a:cubicBezTo>
                  <a:pt x="1406916" y="2187150"/>
                  <a:pt x="1519721" y="2120593"/>
                  <a:pt x="1557663" y="2009970"/>
                </a:cubicBezTo>
                <a:lnTo>
                  <a:pt x="1424986" y="1964463"/>
                </a:lnTo>
                <a:cubicBezTo>
                  <a:pt x="1409445" y="2009774"/>
                  <a:pt x="1363239" y="2037036"/>
                  <a:pt x="1316063" y="2028730"/>
                </a:cubicBezTo>
                <a:cubicBezTo>
                  <a:pt x="1268886" y="2020423"/>
                  <a:pt x="1234771" y="1979019"/>
                  <a:pt x="1235641" y="1931125"/>
                </a:cubicBezTo>
                <a:cubicBezTo>
                  <a:pt x="1236510" y="1883231"/>
                  <a:pt x="1272106" y="1843093"/>
                  <a:pt x="1319553" y="1836505"/>
                </a:cubicBezTo>
                <a:cubicBezTo>
                  <a:pt x="1367000" y="1829917"/>
                  <a:pt x="1412184" y="1858839"/>
                  <a:pt x="1426070" y="1904684"/>
                </a:cubicBezTo>
                <a:lnTo>
                  <a:pt x="1560313" y="1864024"/>
                </a:lnTo>
                <a:cubicBezTo>
                  <a:pt x="1530651" y="1766088"/>
                  <a:pt x="1442483" y="1699786"/>
                  <a:pt x="1343303" y="1695515"/>
                </a:cubicBezTo>
                <a:close/>
                <a:moveTo>
                  <a:pt x="2185615" y="1695314"/>
                </a:moveTo>
                <a:lnTo>
                  <a:pt x="2185615" y="1932918"/>
                </a:lnTo>
                <a:lnTo>
                  <a:pt x="2185783" y="1932918"/>
                </a:lnTo>
                <a:cubicBezTo>
                  <a:pt x="2187160" y="2017080"/>
                  <a:pt x="2231558" y="2094609"/>
                  <a:pt x="2303144" y="2137304"/>
                </a:cubicBezTo>
                <a:cubicBezTo>
                  <a:pt x="2376613" y="2181122"/>
                  <a:pt x="2467487" y="2181548"/>
                  <a:pt x="2541350" y="2138420"/>
                </a:cubicBezTo>
                <a:cubicBezTo>
                  <a:pt x="2613953" y="2096028"/>
                  <a:pt x="2659209" y="2017927"/>
                  <a:pt x="2660625" y="1932918"/>
                </a:cubicBezTo>
                <a:lnTo>
                  <a:pt x="2660770" y="1932918"/>
                </a:lnTo>
                <a:lnTo>
                  <a:pt x="2660770" y="1928491"/>
                </a:lnTo>
                <a:lnTo>
                  <a:pt x="2660770" y="1695314"/>
                </a:lnTo>
                <a:lnTo>
                  <a:pt x="2531183" y="1695314"/>
                </a:lnTo>
                <a:lnTo>
                  <a:pt x="2531183" y="1928491"/>
                </a:lnTo>
                <a:lnTo>
                  <a:pt x="2531063" y="1928491"/>
                </a:lnTo>
                <a:cubicBezTo>
                  <a:pt x="2531063" y="1967864"/>
                  <a:pt x="2510377" y="2004226"/>
                  <a:pt x="2476841" y="2023808"/>
                </a:cubicBezTo>
                <a:cubicBezTo>
                  <a:pt x="2443304" y="2043389"/>
                  <a:pt x="2402044" y="2043196"/>
                  <a:pt x="2368686" y="2023301"/>
                </a:cubicBezTo>
                <a:cubicBezTo>
                  <a:pt x="2335327" y="2003405"/>
                  <a:pt x="2314972" y="1966851"/>
                  <a:pt x="2315328" y="1927480"/>
                </a:cubicBezTo>
                <a:lnTo>
                  <a:pt x="2315203" y="1927479"/>
                </a:lnTo>
                <a:lnTo>
                  <a:pt x="2315203" y="1695314"/>
                </a:lnTo>
                <a:close/>
                <a:moveTo>
                  <a:pt x="1805719" y="1695314"/>
                </a:moveTo>
                <a:lnTo>
                  <a:pt x="1805719" y="1695315"/>
                </a:lnTo>
                <a:lnTo>
                  <a:pt x="1676117" y="1695315"/>
                </a:lnTo>
                <a:lnTo>
                  <a:pt x="1676117" y="2170470"/>
                </a:lnTo>
                <a:lnTo>
                  <a:pt x="1805719" y="2170470"/>
                </a:lnTo>
                <a:lnTo>
                  <a:pt x="1805719" y="1997667"/>
                </a:lnTo>
                <a:lnTo>
                  <a:pt x="1942866" y="1997667"/>
                </a:lnTo>
                <a:cubicBezTo>
                  <a:pt x="2018609" y="1997667"/>
                  <a:pt x="2080012" y="1936264"/>
                  <a:pt x="2080012" y="1860520"/>
                </a:cubicBezTo>
                <a:lnTo>
                  <a:pt x="2080012" y="1832461"/>
                </a:lnTo>
                <a:cubicBezTo>
                  <a:pt x="2080012" y="1756717"/>
                  <a:pt x="2018609" y="1695314"/>
                  <a:pt x="1942866" y="1695314"/>
                </a:cubicBezTo>
                <a:close/>
                <a:moveTo>
                  <a:pt x="936104" y="965696"/>
                </a:moveTo>
                <a:lnTo>
                  <a:pt x="2808312" y="965696"/>
                </a:lnTo>
                <a:lnTo>
                  <a:pt x="2808312" y="2837696"/>
                </a:lnTo>
                <a:lnTo>
                  <a:pt x="936104" y="2837696"/>
                </a:lnTo>
                <a:close/>
                <a:moveTo>
                  <a:pt x="753031" y="782519"/>
                </a:moveTo>
                <a:lnTo>
                  <a:pt x="753031" y="3020873"/>
                </a:lnTo>
                <a:lnTo>
                  <a:pt x="2991385" y="3020873"/>
                </a:lnTo>
                <a:lnTo>
                  <a:pt x="2991385" y="782519"/>
                </a:lnTo>
                <a:close/>
                <a:moveTo>
                  <a:pt x="856388" y="0"/>
                </a:moveTo>
                <a:cubicBezTo>
                  <a:pt x="916041" y="0"/>
                  <a:pt x="964400" y="48359"/>
                  <a:pt x="964400" y="108012"/>
                </a:cubicBezTo>
                <a:lnTo>
                  <a:pt x="964400" y="551696"/>
                </a:lnTo>
                <a:lnTo>
                  <a:pt x="1256286" y="551696"/>
                </a:lnTo>
                <a:lnTo>
                  <a:pt x="1256286" y="108012"/>
                </a:lnTo>
                <a:cubicBezTo>
                  <a:pt x="1256286" y="48359"/>
                  <a:pt x="1304645" y="0"/>
                  <a:pt x="1364298" y="0"/>
                </a:cubicBezTo>
                <a:cubicBezTo>
                  <a:pt x="1423951" y="0"/>
                  <a:pt x="1472310" y="48359"/>
                  <a:pt x="1472310" y="108012"/>
                </a:cubicBezTo>
                <a:lnTo>
                  <a:pt x="1472310" y="551696"/>
                </a:lnTo>
                <a:lnTo>
                  <a:pt x="1764196" y="551696"/>
                </a:lnTo>
                <a:lnTo>
                  <a:pt x="1764196" y="108012"/>
                </a:lnTo>
                <a:cubicBezTo>
                  <a:pt x="1764196" y="48359"/>
                  <a:pt x="1812555" y="0"/>
                  <a:pt x="1872208" y="0"/>
                </a:cubicBezTo>
                <a:cubicBezTo>
                  <a:pt x="1931861" y="0"/>
                  <a:pt x="1980220" y="48359"/>
                  <a:pt x="1980220" y="108012"/>
                </a:cubicBezTo>
                <a:lnTo>
                  <a:pt x="1980220" y="551696"/>
                </a:lnTo>
                <a:lnTo>
                  <a:pt x="2272106" y="551696"/>
                </a:lnTo>
                <a:lnTo>
                  <a:pt x="2272106" y="108012"/>
                </a:lnTo>
                <a:cubicBezTo>
                  <a:pt x="2272106" y="48359"/>
                  <a:pt x="2320465" y="0"/>
                  <a:pt x="2380118" y="0"/>
                </a:cubicBezTo>
                <a:cubicBezTo>
                  <a:pt x="2439771" y="0"/>
                  <a:pt x="2488130" y="48359"/>
                  <a:pt x="2488130" y="108012"/>
                </a:cubicBezTo>
                <a:lnTo>
                  <a:pt x="2488130" y="551696"/>
                </a:lnTo>
                <a:lnTo>
                  <a:pt x="2780016" y="551696"/>
                </a:lnTo>
                <a:lnTo>
                  <a:pt x="2780016" y="108012"/>
                </a:lnTo>
                <a:cubicBezTo>
                  <a:pt x="2780016" y="48359"/>
                  <a:pt x="2828375" y="0"/>
                  <a:pt x="2888028" y="0"/>
                </a:cubicBezTo>
                <a:cubicBezTo>
                  <a:pt x="2947681" y="0"/>
                  <a:pt x="2996040" y="48359"/>
                  <a:pt x="2996040" y="108012"/>
                </a:cubicBezTo>
                <a:lnTo>
                  <a:pt x="2996040" y="551696"/>
                </a:lnTo>
                <a:lnTo>
                  <a:pt x="3222208" y="551696"/>
                </a:lnTo>
                <a:lnTo>
                  <a:pt x="3222208" y="819836"/>
                </a:lnTo>
                <a:lnTo>
                  <a:pt x="3638200" y="819836"/>
                </a:lnTo>
                <a:cubicBezTo>
                  <a:pt x="3697853" y="819836"/>
                  <a:pt x="3746212" y="868195"/>
                  <a:pt x="3746212" y="927848"/>
                </a:cubicBezTo>
                <a:cubicBezTo>
                  <a:pt x="3746212" y="987501"/>
                  <a:pt x="3697853" y="1035860"/>
                  <a:pt x="3638200" y="1035860"/>
                </a:cubicBezTo>
                <a:lnTo>
                  <a:pt x="3222208" y="1035860"/>
                </a:lnTo>
                <a:lnTo>
                  <a:pt x="3222208" y="1327746"/>
                </a:lnTo>
                <a:lnTo>
                  <a:pt x="3638200" y="1327746"/>
                </a:lnTo>
                <a:cubicBezTo>
                  <a:pt x="3697853" y="1327746"/>
                  <a:pt x="3746212" y="1376105"/>
                  <a:pt x="3746212" y="1435758"/>
                </a:cubicBezTo>
                <a:cubicBezTo>
                  <a:pt x="3746212" y="1495411"/>
                  <a:pt x="3697853" y="1543770"/>
                  <a:pt x="3638200" y="1543770"/>
                </a:cubicBezTo>
                <a:lnTo>
                  <a:pt x="3222208" y="1543770"/>
                </a:lnTo>
                <a:lnTo>
                  <a:pt x="3222208" y="1835656"/>
                </a:lnTo>
                <a:lnTo>
                  <a:pt x="3638200" y="1835656"/>
                </a:lnTo>
                <a:cubicBezTo>
                  <a:pt x="3697853" y="1835656"/>
                  <a:pt x="3746212" y="1884015"/>
                  <a:pt x="3746212" y="1943668"/>
                </a:cubicBezTo>
                <a:cubicBezTo>
                  <a:pt x="3746212" y="2003321"/>
                  <a:pt x="3697853" y="2051680"/>
                  <a:pt x="3638200" y="2051680"/>
                </a:cubicBezTo>
                <a:lnTo>
                  <a:pt x="3222208" y="2051680"/>
                </a:lnTo>
                <a:lnTo>
                  <a:pt x="3222208" y="2343566"/>
                </a:lnTo>
                <a:lnTo>
                  <a:pt x="3638200" y="2343566"/>
                </a:lnTo>
                <a:cubicBezTo>
                  <a:pt x="3697853" y="2343566"/>
                  <a:pt x="3746212" y="2391925"/>
                  <a:pt x="3746212" y="2451578"/>
                </a:cubicBezTo>
                <a:cubicBezTo>
                  <a:pt x="3746212" y="2511231"/>
                  <a:pt x="3697853" y="2559590"/>
                  <a:pt x="3638200" y="2559590"/>
                </a:cubicBezTo>
                <a:lnTo>
                  <a:pt x="3222208" y="2559590"/>
                </a:lnTo>
                <a:lnTo>
                  <a:pt x="3222208" y="2851476"/>
                </a:lnTo>
                <a:lnTo>
                  <a:pt x="3638200" y="2851476"/>
                </a:lnTo>
                <a:cubicBezTo>
                  <a:pt x="3697853" y="2851476"/>
                  <a:pt x="3746212" y="2899835"/>
                  <a:pt x="3746212" y="2959488"/>
                </a:cubicBezTo>
                <a:cubicBezTo>
                  <a:pt x="3746212" y="3019141"/>
                  <a:pt x="3697853" y="3067500"/>
                  <a:pt x="3638200" y="3067500"/>
                </a:cubicBezTo>
                <a:lnTo>
                  <a:pt x="3222208" y="3067500"/>
                </a:lnTo>
                <a:lnTo>
                  <a:pt x="3222208" y="3251696"/>
                </a:lnTo>
                <a:lnTo>
                  <a:pt x="2996040" y="3251696"/>
                </a:lnTo>
                <a:lnTo>
                  <a:pt x="2996040" y="3695380"/>
                </a:lnTo>
                <a:cubicBezTo>
                  <a:pt x="2996040" y="3755033"/>
                  <a:pt x="2947681" y="3803392"/>
                  <a:pt x="2888028" y="3803392"/>
                </a:cubicBezTo>
                <a:cubicBezTo>
                  <a:pt x="2828375" y="3803392"/>
                  <a:pt x="2780016" y="3755033"/>
                  <a:pt x="2780016" y="3695380"/>
                </a:cubicBezTo>
                <a:lnTo>
                  <a:pt x="2780016" y="3251696"/>
                </a:lnTo>
                <a:lnTo>
                  <a:pt x="2488130" y="3251696"/>
                </a:lnTo>
                <a:lnTo>
                  <a:pt x="2488130" y="3695380"/>
                </a:lnTo>
                <a:cubicBezTo>
                  <a:pt x="2488130" y="3755033"/>
                  <a:pt x="2439771" y="3803392"/>
                  <a:pt x="2380118" y="3803392"/>
                </a:cubicBezTo>
                <a:cubicBezTo>
                  <a:pt x="2320465" y="3803392"/>
                  <a:pt x="2272106" y="3755033"/>
                  <a:pt x="2272106" y="3695380"/>
                </a:cubicBezTo>
                <a:lnTo>
                  <a:pt x="2272106" y="3251696"/>
                </a:lnTo>
                <a:lnTo>
                  <a:pt x="1980220" y="3251696"/>
                </a:lnTo>
                <a:lnTo>
                  <a:pt x="1980220" y="3695380"/>
                </a:lnTo>
                <a:cubicBezTo>
                  <a:pt x="1980220" y="3755033"/>
                  <a:pt x="1931861" y="3803392"/>
                  <a:pt x="1872208" y="3803392"/>
                </a:cubicBezTo>
                <a:cubicBezTo>
                  <a:pt x="1812555" y="3803392"/>
                  <a:pt x="1764196" y="3755033"/>
                  <a:pt x="1764196" y="3695380"/>
                </a:cubicBezTo>
                <a:lnTo>
                  <a:pt x="1764196" y="3251696"/>
                </a:lnTo>
                <a:lnTo>
                  <a:pt x="1472310" y="3251696"/>
                </a:lnTo>
                <a:lnTo>
                  <a:pt x="1472310" y="3695380"/>
                </a:lnTo>
                <a:cubicBezTo>
                  <a:pt x="1472310" y="3755033"/>
                  <a:pt x="1423951" y="3803392"/>
                  <a:pt x="1364298" y="3803392"/>
                </a:cubicBezTo>
                <a:cubicBezTo>
                  <a:pt x="1304645" y="3803392"/>
                  <a:pt x="1256286" y="3755033"/>
                  <a:pt x="1256286" y="3695380"/>
                </a:cubicBezTo>
                <a:lnTo>
                  <a:pt x="1256286" y="3251696"/>
                </a:lnTo>
                <a:lnTo>
                  <a:pt x="964400" y="3251696"/>
                </a:lnTo>
                <a:lnTo>
                  <a:pt x="964400" y="3695380"/>
                </a:lnTo>
                <a:cubicBezTo>
                  <a:pt x="964400" y="3755033"/>
                  <a:pt x="916041" y="3803392"/>
                  <a:pt x="856388" y="3803392"/>
                </a:cubicBezTo>
                <a:cubicBezTo>
                  <a:pt x="796735" y="3803392"/>
                  <a:pt x="748376" y="3755033"/>
                  <a:pt x="748376" y="3695380"/>
                </a:cubicBezTo>
                <a:lnTo>
                  <a:pt x="748376" y="3251696"/>
                </a:lnTo>
                <a:lnTo>
                  <a:pt x="522208" y="3251696"/>
                </a:lnTo>
                <a:lnTo>
                  <a:pt x="522208" y="3067500"/>
                </a:lnTo>
                <a:lnTo>
                  <a:pt x="108012" y="3067500"/>
                </a:lnTo>
                <a:cubicBezTo>
                  <a:pt x="48359" y="3067500"/>
                  <a:pt x="0" y="3019141"/>
                  <a:pt x="0" y="2959488"/>
                </a:cubicBezTo>
                <a:cubicBezTo>
                  <a:pt x="0" y="2899835"/>
                  <a:pt x="48359" y="2851476"/>
                  <a:pt x="108012" y="2851476"/>
                </a:cubicBezTo>
                <a:lnTo>
                  <a:pt x="522208" y="2851476"/>
                </a:lnTo>
                <a:lnTo>
                  <a:pt x="522208" y="2559590"/>
                </a:lnTo>
                <a:lnTo>
                  <a:pt x="108012" y="2559590"/>
                </a:lnTo>
                <a:cubicBezTo>
                  <a:pt x="48359" y="2559590"/>
                  <a:pt x="0" y="2511231"/>
                  <a:pt x="0" y="2451578"/>
                </a:cubicBezTo>
                <a:cubicBezTo>
                  <a:pt x="0" y="2391925"/>
                  <a:pt x="48359" y="2343566"/>
                  <a:pt x="108012" y="2343566"/>
                </a:cubicBezTo>
                <a:lnTo>
                  <a:pt x="522208" y="2343566"/>
                </a:lnTo>
                <a:lnTo>
                  <a:pt x="522208" y="2051680"/>
                </a:lnTo>
                <a:lnTo>
                  <a:pt x="108012" y="2051680"/>
                </a:lnTo>
                <a:cubicBezTo>
                  <a:pt x="48359" y="2051680"/>
                  <a:pt x="0" y="2003321"/>
                  <a:pt x="0" y="1943668"/>
                </a:cubicBezTo>
                <a:cubicBezTo>
                  <a:pt x="0" y="1884015"/>
                  <a:pt x="48359" y="1835656"/>
                  <a:pt x="108012" y="1835656"/>
                </a:cubicBezTo>
                <a:lnTo>
                  <a:pt x="522208" y="1835656"/>
                </a:lnTo>
                <a:lnTo>
                  <a:pt x="522208" y="1543770"/>
                </a:lnTo>
                <a:lnTo>
                  <a:pt x="108012" y="1543770"/>
                </a:lnTo>
                <a:cubicBezTo>
                  <a:pt x="48359" y="1543770"/>
                  <a:pt x="0" y="1495411"/>
                  <a:pt x="0" y="1435758"/>
                </a:cubicBezTo>
                <a:cubicBezTo>
                  <a:pt x="0" y="1376105"/>
                  <a:pt x="48359" y="1327746"/>
                  <a:pt x="108012" y="1327746"/>
                </a:cubicBezTo>
                <a:lnTo>
                  <a:pt x="522208" y="1327746"/>
                </a:lnTo>
                <a:lnTo>
                  <a:pt x="522208" y="1035860"/>
                </a:lnTo>
                <a:lnTo>
                  <a:pt x="108012" y="1035860"/>
                </a:lnTo>
                <a:cubicBezTo>
                  <a:pt x="48359" y="1035860"/>
                  <a:pt x="0" y="987501"/>
                  <a:pt x="0" y="927848"/>
                </a:cubicBezTo>
                <a:cubicBezTo>
                  <a:pt x="0" y="868195"/>
                  <a:pt x="48359" y="819836"/>
                  <a:pt x="108012" y="819836"/>
                </a:cubicBezTo>
                <a:lnTo>
                  <a:pt x="522208" y="819836"/>
                </a:lnTo>
                <a:lnTo>
                  <a:pt x="522208" y="551696"/>
                </a:lnTo>
                <a:lnTo>
                  <a:pt x="748376" y="551696"/>
                </a:lnTo>
                <a:lnTo>
                  <a:pt x="748376" y="108012"/>
                </a:lnTo>
                <a:cubicBezTo>
                  <a:pt x="748376" y="48359"/>
                  <a:pt x="796735" y="0"/>
                  <a:pt x="8563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sp>
        <p:nvSpPr>
          <p:cNvPr id="49" name="Rounded Rectangle 36">
            <a:extLst>
              <a:ext uri="{FF2B5EF4-FFF2-40B4-BE49-F238E27FC236}">
                <a16:creationId xmlns:a16="http://schemas.microsoft.com/office/drawing/2014/main" id="{9720635A-85B8-4B2C-97D0-FE2240856DB5}"/>
              </a:ext>
            </a:extLst>
          </p:cNvPr>
          <p:cNvSpPr/>
          <p:nvPr/>
        </p:nvSpPr>
        <p:spPr>
          <a:xfrm>
            <a:off x="2056338" y="3135090"/>
            <a:ext cx="219462" cy="219462"/>
          </a:xfrm>
          <a:custGeom>
            <a:avLst/>
            <a:gdLst/>
            <a:ahLst/>
            <a:cxnLst/>
            <a:rect l="l" t="t" r="r" b="b"/>
            <a:pathLst>
              <a:path w="3960440" h="3960000">
                <a:moveTo>
                  <a:pt x="2040553" y="2487578"/>
                </a:moveTo>
                <a:lnTo>
                  <a:pt x="2436788" y="2487578"/>
                </a:lnTo>
                <a:lnTo>
                  <a:pt x="2658362" y="2716282"/>
                </a:lnTo>
                <a:lnTo>
                  <a:pt x="2658362" y="2722019"/>
                </a:lnTo>
                <a:lnTo>
                  <a:pt x="3682589" y="2722019"/>
                </a:lnTo>
                <a:lnTo>
                  <a:pt x="3682589" y="2973647"/>
                </a:lnTo>
                <a:cubicBezTo>
                  <a:pt x="3682589" y="3329427"/>
                  <a:pt x="3403165" y="3617844"/>
                  <a:pt x="3058478" y="3617844"/>
                </a:cubicBezTo>
                <a:lnTo>
                  <a:pt x="2836348" y="3617844"/>
                </a:lnTo>
                <a:lnTo>
                  <a:pt x="2040553" y="2828984"/>
                </a:lnTo>
                <a:close/>
                <a:moveTo>
                  <a:pt x="2480470" y="2037646"/>
                </a:moveTo>
                <a:lnTo>
                  <a:pt x="3682589" y="2037646"/>
                </a:lnTo>
                <a:lnTo>
                  <a:pt x="3682589" y="2627897"/>
                </a:lnTo>
                <a:lnTo>
                  <a:pt x="2701691" y="2627897"/>
                </a:lnTo>
                <a:lnTo>
                  <a:pt x="2480470" y="2399556"/>
                </a:lnTo>
                <a:close/>
                <a:moveTo>
                  <a:pt x="277852" y="2032157"/>
                </a:moveTo>
                <a:lnTo>
                  <a:pt x="1469859" y="2032157"/>
                </a:lnTo>
                <a:lnTo>
                  <a:pt x="1469859" y="2433135"/>
                </a:lnTo>
                <a:lnTo>
                  <a:pt x="1243508" y="2665914"/>
                </a:lnTo>
                <a:lnTo>
                  <a:pt x="277852" y="2665914"/>
                </a:lnTo>
                <a:close/>
                <a:moveTo>
                  <a:pt x="1561047" y="1577230"/>
                </a:moveTo>
                <a:lnTo>
                  <a:pt x="2389282" y="1577230"/>
                </a:lnTo>
                <a:lnTo>
                  <a:pt x="2389282" y="2393455"/>
                </a:lnTo>
                <a:lnTo>
                  <a:pt x="2040553" y="2393455"/>
                </a:lnTo>
                <a:lnTo>
                  <a:pt x="2040553" y="2393242"/>
                </a:lnTo>
                <a:lnTo>
                  <a:pt x="1949365" y="2393242"/>
                </a:lnTo>
                <a:lnTo>
                  <a:pt x="1949365" y="2837263"/>
                </a:lnTo>
                <a:lnTo>
                  <a:pt x="1638253" y="3145665"/>
                </a:lnTo>
                <a:lnTo>
                  <a:pt x="1699845" y="3215109"/>
                </a:lnTo>
                <a:lnTo>
                  <a:pt x="1999134" y="2918427"/>
                </a:lnTo>
                <a:lnTo>
                  <a:pt x="2704701" y="3617844"/>
                </a:lnTo>
                <a:lnTo>
                  <a:pt x="1293570" y="3617844"/>
                </a:lnTo>
                <a:lnTo>
                  <a:pt x="1521789" y="3391613"/>
                </a:lnTo>
                <a:lnTo>
                  <a:pt x="1460198" y="3322169"/>
                </a:lnTo>
                <a:lnTo>
                  <a:pt x="1161922" y="3617844"/>
                </a:lnTo>
                <a:lnTo>
                  <a:pt x="901964" y="3617844"/>
                </a:lnTo>
                <a:cubicBezTo>
                  <a:pt x="557276" y="3617844"/>
                  <a:pt x="277852" y="3329427"/>
                  <a:pt x="277852" y="2973647"/>
                </a:cubicBezTo>
                <a:lnTo>
                  <a:pt x="277852" y="2760037"/>
                </a:lnTo>
                <a:lnTo>
                  <a:pt x="1277829" y="2760037"/>
                </a:lnTo>
                <a:lnTo>
                  <a:pt x="1277829" y="2756686"/>
                </a:lnTo>
                <a:lnTo>
                  <a:pt x="1281122" y="2760098"/>
                </a:lnTo>
                <a:lnTo>
                  <a:pt x="1550205" y="2483373"/>
                </a:lnTo>
                <a:lnTo>
                  <a:pt x="1561047" y="2483373"/>
                </a:lnTo>
                <a:close/>
                <a:moveTo>
                  <a:pt x="277852" y="1347784"/>
                </a:moveTo>
                <a:lnTo>
                  <a:pt x="1258750" y="1347784"/>
                </a:lnTo>
                <a:lnTo>
                  <a:pt x="1469859" y="1565687"/>
                </a:lnTo>
                <a:lnTo>
                  <a:pt x="1469859" y="1938035"/>
                </a:lnTo>
                <a:lnTo>
                  <a:pt x="277852" y="1938035"/>
                </a:lnTo>
                <a:close/>
                <a:moveTo>
                  <a:pt x="2716932" y="1309766"/>
                </a:moveTo>
                <a:lnTo>
                  <a:pt x="3682589" y="1309766"/>
                </a:lnTo>
                <a:lnTo>
                  <a:pt x="3682589" y="1943523"/>
                </a:lnTo>
                <a:lnTo>
                  <a:pt x="2480470" y="1943523"/>
                </a:lnTo>
                <a:lnTo>
                  <a:pt x="2480470" y="1552945"/>
                </a:lnTo>
                <a:close/>
                <a:moveTo>
                  <a:pt x="1271973" y="342156"/>
                </a:moveTo>
                <a:lnTo>
                  <a:pt x="2683108" y="342156"/>
                </a:lnTo>
                <a:lnTo>
                  <a:pt x="2481055" y="542449"/>
                </a:lnTo>
                <a:lnTo>
                  <a:pt x="2542646" y="611894"/>
                </a:lnTo>
                <a:lnTo>
                  <a:pt x="2814754" y="342156"/>
                </a:lnTo>
                <a:lnTo>
                  <a:pt x="3058478" y="342156"/>
                </a:lnTo>
                <a:cubicBezTo>
                  <a:pt x="3403165" y="342156"/>
                  <a:pt x="3682589" y="630573"/>
                  <a:pt x="3682589" y="986353"/>
                </a:cubicBezTo>
                <a:lnTo>
                  <a:pt x="3682589" y="1215643"/>
                </a:lnTo>
                <a:lnTo>
                  <a:pt x="2682612" y="1215643"/>
                </a:lnTo>
                <a:lnTo>
                  <a:pt x="2682612" y="1218994"/>
                </a:lnTo>
                <a:lnTo>
                  <a:pt x="2679318" y="1215582"/>
                </a:lnTo>
                <a:lnTo>
                  <a:pt x="2419183" y="1483107"/>
                </a:lnTo>
                <a:lnTo>
                  <a:pt x="2389282" y="1483107"/>
                </a:lnTo>
                <a:lnTo>
                  <a:pt x="2025002" y="1483107"/>
                </a:lnTo>
                <a:lnTo>
                  <a:pt x="2025002" y="1125027"/>
                </a:lnTo>
                <a:lnTo>
                  <a:pt x="2364590" y="788398"/>
                </a:lnTo>
                <a:lnTo>
                  <a:pt x="2302999" y="718953"/>
                </a:lnTo>
                <a:lnTo>
                  <a:pt x="1991052" y="1028180"/>
                </a:lnTo>
                <a:lnTo>
                  <a:pt x="1964027" y="1028180"/>
                </a:lnTo>
                <a:close/>
                <a:moveTo>
                  <a:pt x="901964" y="342156"/>
                </a:moveTo>
                <a:lnTo>
                  <a:pt x="1140326" y="342156"/>
                </a:lnTo>
                <a:lnTo>
                  <a:pt x="1933813" y="1128729"/>
                </a:lnTo>
                <a:lnTo>
                  <a:pt x="1933813" y="1483107"/>
                </a:lnTo>
                <a:lnTo>
                  <a:pt x="1561047" y="1483107"/>
                </a:lnTo>
                <a:lnTo>
                  <a:pt x="1561047" y="1479396"/>
                </a:lnTo>
                <a:lnTo>
                  <a:pt x="1515216" y="1479396"/>
                </a:lnTo>
                <a:lnTo>
                  <a:pt x="1302080" y="1259398"/>
                </a:lnTo>
                <a:lnTo>
                  <a:pt x="1302080" y="1253661"/>
                </a:lnTo>
                <a:lnTo>
                  <a:pt x="277852" y="1253661"/>
                </a:lnTo>
                <a:lnTo>
                  <a:pt x="277852" y="986353"/>
                </a:lnTo>
                <a:cubicBezTo>
                  <a:pt x="277852" y="630573"/>
                  <a:pt x="557276" y="342156"/>
                  <a:pt x="901964" y="342156"/>
                </a:cubicBezTo>
                <a:close/>
                <a:moveTo>
                  <a:pt x="600619" y="210035"/>
                </a:moveTo>
                <a:cubicBezTo>
                  <a:pt x="384918" y="210035"/>
                  <a:pt x="210058" y="384895"/>
                  <a:pt x="210058" y="600596"/>
                </a:cubicBezTo>
                <a:lnTo>
                  <a:pt x="210058" y="3359405"/>
                </a:lnTo>
                <a:cubicBezTo>
                  <a:pt x="210058" y="3575106"/>
                  <a:pt x="384918" y="3749966"/>
                  <a:pt x="600619" y="3749966"/>
                </a:cubicBezTo>
                <a:lnTo>
                  <a:pt x="3359821" y="3749966"/>
                </a:lnTo>
                <a:cubicBezTo>
                  <a:pt x="3575522" y="3749966"/>
                  <a:pt x="3750382" y="3575106"/>
                  <a:pt x="3750382" y="3359405"/>
                </a:cubicBezTo>
                <a:lnTo>
                  <a:pt x="3750382" y="600596"/>
                </a:lnTo>
                <a:cubicBezTo>
                  <a:pt x="3750382" y="384895"/>
                  <a:pt x="3575522" y="210035"/>
                  <a:pt x="3359821" y="210035"/>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solidFill>
                <a:schemeClr val="tx1"/>
              </a:solidFill>
            </a:endParaRPr>
          </a:p>
        </p:txBody>
      </p:sp>
      <p:grpSp>
        <p:nvGrpSpPr>
          <p:cNvPr id="52" name="Group 24">
            <a:extLst>
              <a:ext uri="{FF2B5EF4-FFF2-40B4-BE49-F238E27FC236}">
                <a16:creationId xmlns:a16="http://schemas.microsoft.com/office/drawing/2014/main" id="{E66422EC-A884-457F-9EA1-5094B8558755}"/>
              </a:ext>
            </a:extLst>
          </p:cNvPr>
          <p:cNvGrpSpPr/>
          <p:nvPr/>
        </p:nvGrpSpPr>
        <p:grpSpPr>
          <a:xfrm>
            <a:off x="2051720" y="1923678"/>
            <a:ext cx="3309440" cy="690828"/>
            <a:chOff x="2079598" y="4257726"/>
            <a:chExt cx="2262901" cy="921104"/>
          </a:xfrm>
        </p:grpSpPr>
        <p:sp>
          <p:nvSpPr>
            <p:cNvPr id="53" name="TextBox 25">
              <a:extLst>
                <a:ext uri="{FF2B5EF4-FFF2-40B4-BE49-F238E27FC236}">
                  <a16:creationId xmlns:a16="http://schemas.microsoft.com/office/drawing/2014/main" id="{871E8C26-2347-4662-ABD5-078056E81C09}"/>
                </a:ext>
              </a:extLst>
            </p:cNvPr>
            <p:cNvSpPr txBox="1"/>
            <p:nvPr/>
          </p:nvSpPr>
          <p:spPr>
            <a:xfrm>
              <a:off x="2079598" y="4501722"/>
              <a:ext cx="2262901"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900" dirty="0">
                <a:solidFill>
                  <a:schemeClr val="tx1">
                    <a:lumMod val="75000"/>
                    <a:lumOff val="25000"/>
                  </a:schemeClr>
                </a:solidFill>
                <a:cs typeface="Arial" pitchFamily="34" charset="0"/>
              </a:endParaRPr>
            </a:p>
          </p:txBody>
        </p:sp>
        <p:sp>
          <p:nvSpPr>
            <p:cNvPr id="54" name="TextBox 26">
              <a:extLst>
                <a:ext uri="{FF2B5EF4-FFF2-40B4-BE49-F238E27FC236}">
                  <a16:creationId xmlns:a16="http://schemas.microsoft.com/office/drawing/2014/main" id="{2F3B0EFD-CED0-4F2C-BC0D-849B1A3C4077}"/>
                </a:ext>
              </a:extLst>
            </p:cNvPr>
            <p:cNvSpPr txBox="1"/>
            <p:nvPr/>
          </p:nvSpPr>
          <p:spPr>
            <a:xfrm>
              <a:off x="2079598" y="4257726"/>
              <a:ext cx="2262901" cy="307776"/>
            </a:xfrm>
            <a:prstGeom prst="rect">
              <a:avLst/>
            </a:prstGeom>
            <a:noFill/>
          </p:spPr>
          <p:txBody>
            <a:bodyPr wrap="square" rtlCol="0">
              <a:spAutoFit/>
            </a:bodyPr>
            <a:lstStyle/>
            <a:p>
              <a:r>
                <a:rPr lang="en-US" altLang="ko-KR" sz="900" b="1" dirty="0">
                  <a:solidFill>
                    <a:schemeClr val="tx1">
                      <a:lumMod val="75000"/>
                      <a:lumOff val="25000"/>
                    </a:schemeClr>
                  </a:solidFill>
                  <a:cs typeface="Arial" pitchFamily="34" charset="0"/>
                </a:rPr>
                <a:t>Content  Here</a:t>
              </a:r>
              <a:endParaRPr lang="ko-KR" altLang="en-US" sz="900" b="1" dirty="0">
                <a:solidFill>
                  <a:schemeClr val="tx1">
                    <a:lumMod val="75000"/>
                    <a:lumOff val="25000"/>
                  </a:schemeClr>
                </a:solidFill>
                <a:cs typeface="Arial" pitchFamily="34" charset="0"/>
              </a:endParaRPr>
            </a:p>
          </p:txBody>
        </p:sp>
      </p:grpSp>
      <p:sp>
        <p:nvSpPr>
          <p:cNvPr id="123" name="Text Placeholder 1">
            <a:extLst>
              <a:ext uri="{FF2B5EF4-FFF2-40B4-BE49-F238E27FC236}">
                <a16:creationId xmlns:a16="http://schemas.microsoft.com/office/drawing/2014/main" id="{206381AD-4C2B-4745-99B1-0BBCE6131A71}"/>
              </a:ext>
            </a:extLst>
          </p:cNvPr>
          <p:cNvSpPr txBox="1">
            <a:spLocks/>
          </p:cNvSpPr>
          <p:nvPr/>
        </p:nvSpPr>
        <p:spPr>
          <a:xfrm>
            <a:off x="278120" y="162238"/>
            <a:ext cx="8679898" cy="543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dirty="0">
                <a:solidFill>
                  <a:srgbClr val="EB5D07"/>
                </a:solidFill>
              </a:rPr>
              <a:t>Investigation</a:t>
            </a:r>
          </a:p>
        </p:txBody>
      </p:sp>
      <p:sp>
        <p:nvSpPr>
          <p:cNvPr id="56" name="Parallelogram 21">
            <a:extLst>
              <a:ext uri="{FF2B5EF4-FFF2-40B4-BE49-F238E27FC236}">
                <a16:creationId xmlns:a16="http://schemas.microsoft.com/office/drawing/2014/main" id="{096BC34C-15C5-465E-B5A7-B4C8C96972BE}"/>
              </a:ext>
            </a:extLst>
          </p:cNvPr>
          <p:cNvSpPr/>
          <p:nvPr/>
        </p:nvSpPr>
        <p:spPr>
          <a:xfrm flipH="1">
            <a:off x="153248" y="-3444"/>
            <a:ext cx="2386013" cy="1585913"/>
          </a:xfrm>
          <a:prstGeom prst="parallelogram">
            <a:avLst>
              <a:gd name="adj" fmla="val 925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Imagen 3">
            <a:extLst>
              <a:ext uri="{FF2B5EF4-FFF2-40B4-BE49-F238E27FC236}">
                <a16:creationId xmlns:a16="http://schemas.microsoft.com/office/drawing/2014/main" id="{CE919D96-733F-4469-A1F8-E7DAFF3EB9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4049" y="2374094"/>
            <a:ext cx="3322017" cy="2214678"/>
          </a:xfrm>
          <a:prstGeom prst="rect">
            <a:avLst/>
          </a:prstGeom>
        </p:spPr>
      </p:pic>
    </p:spTree>
    <p:extLst>
      <p:ext uri="{BB962C8B-B14F-4D97-AF65-F5344CB8AC3E}">
        <p14:creationId xmlns:p14="http://schemas.microsoft.com/office/powerpoint/2010/main" val="1304080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5B84546-F1F1-490D-A3DB-3FFF59A681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6148" y="192902"/>
            <a:ext cx="7437845" cy="6198204"/>
          </a:xfrm>
          <a:prstGeom prst="rect">
            <a:avLst/>
          </a:prstGeom>
        </p:spPr>
      </p:pic>
      <p:sp>
        <p:nvSpPr>
          <p:cNvPr id="1543" name="Text Placeholder 1"/>
          <p:cNvSpPr txBox="1">
            <a:spLocks/>
          </p:cNvSpPr>
          <p:nvPr/>
        </p:nvSpPr>
        <p:spPr>
          <a:xfrm>
            <a:off x="242647" y="254632"/>
            <a:ext cx="8679898" cy="543185"/>
          </a:xfrm>
          <a:prstGeom prst="rect">
            <a:avLst/>
          </a:prstGeom>
        </p:spPr>
        <p:txBody>
          <a:bodyPr anchor="ctr">
            <a:normAutofit fontScale="92500" lnSpcReduction="10000"/>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17">
              <a:spcBef>
                <a:spcPts val="750"/>
              </a:spcBef>
              <a:defRPr/>
            </a:pPr>
            <a:r>
              <a:rPr lang="en-US" sz="4050" b="1" dirty="0">
                <a:solidFill>
                  <a:srgbClr val="EB5D07"/>
                </a:solidFill>
                <a:latin typeface="Arial"/>
                <a:ea typeface="Arial Unicode MS"/>
              </a:rPr>
              <a:t>Infographic Style</a:t>
            </a:r>
          </a:p>
        </p:txBody>
      </p:sp>
      <p:grpSp>
        <p:nvGrpSpPr>
          <p:cNvPr id="1544" name="Group 8">
            <a:extLst>
              <a:ext uri="{FF2B5EF4-FFF2-40B4-BE49-F238E27FC236}">
                <a16:creationId xmlns:a16="http://schemas.microsoft.com/office/drawing/2014/main" id="{B94EC125-50E4-4863-8ED6-8820C6D03697}"/>
              </a:ext>
            </a:extLst>
          </p:cNvPr>
          <p:cNvGrpSpPr/>
          <p:nvPr/>
        </p:nvGrpSpPr>
        <p:grpSpPr>
          <a:xfrm>
            <a:off x="571651" y="3430905"/>
            <a:ext cx="1444974" cy="1444197"/>
            <a:chOff x="910640" y="3206805"/>
            <a:chExt cx="1527408" cy="1925596"/>
          </a:xfrm>
        </p:grpSpPr>
        <p:sp>
          <p:nvSpPr>
            <p:cNvPr id="1545"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46"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grpSp>
        <p:nvGrpSpPr>
          <p:cNvPr id="1547" name="Group 8">
            <a:extLst>
              <a:ext uri="{FF2B5EF4-FFF2-40B4-BE49-F238E27FC236}">
                <a16:creationId xmlns:a16="http://schemas.microsoft.com/office/drawing/2014/main" id="{B94EC125-50E4-4863-8ED6-8820C6D03697}"/>
              </a:ext>
            </a:extLst>
          </p:cNvPr>
          <p:cNvGrpSpPr/>
          <p:nvPr/>
        </p:nvGrpSpPr>
        <p:grpSpPr>
          <a:xfrm>
            <a:off x="7286776" y="1717145"/>
            <a:ext cx="1444974" cy="1444197"/>
            <a:chOff x="910640" y="3206805"/>
            <a:chExt cx="1527408" cy="1925596"/>
          </a:xfrm>
        </p:grpSpPr>
        <p:sp>
          <p:nvSpPr>
            <p:cNvPr id="1548"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pPr algn="r"/>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49"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pPr algn="r"/>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grpSp>
        <p:nvGrpSpPr>
          <p:cNvPr id="1550" name="Group 8">
            <a:extLst>
              <a:ext uri="{FF2B5EF4-FFF2-40B4-BE49-F238E27FC236}">
                <a16:creationId xmlns:a16="http://schemas.microsoft.com/office/drawing/2014/main" id="{B94EC125-50E4-4863-8ED6-8820C6D03697}"/>
              </a:ext>
            </a:extLst>
          </p:cNvPr>
          <p:cNvGrpSpPr/>
          <p:nvPr/>
        </p:nvGrpSpPr>
        <p:grpSpPr>
          <a:xfrm>
            <a:off x="7286776" y="3430905"/>
            <a:ext cx="1444974" cy="1444197"/>
            <a:chOff x="910640" y="3206805"/>
            <a:chExt cx="1527408" cy="1925596"/>
          </a:xfrm>
        </p:grpSpPr>
        <p:sp>
          <p:nvSpPr>
            <p:cNvPr id="1551"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pPr algn="r"/>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52"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pPr algn="r"/>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grpSp>
        <p:nvGrpSpPr>
          <p:cNvPr id="1553" name="Group 8">
            <a:extLst>
              <a:ext uri="{FF2B5EF4-FFF2-40B4-BE49-F238E27FC236}">
                <a16:creationId xmlns:a16="http://schemas.microsoft.com/office/drawing/2014/main" id="{B94EC125-50E4-4863-8ED6-8820C6D03697}"/>
              </a:ext>
            </a:extLst>
          </p:cNvPr>
          <p:cNvGrpSpPr/>
          <p:nvPr/>
        </p:nvGrpSpPr>
        <p:grpSpPr>
          <a:xfrm>
            <a:off x="569198" y="1669972"/>
            <a:ext cx="1444974" cy="1444197"/>
            <a:chOff x="910640" y="3206805"/>
            <a:chExt cx="1527408" cy="1925596"/>
          </a:xfrm>
        </p:grpSpPr>
        <p:sp>
          <p:nvSpPr>
            <p:cNvPr id="1554" name="TextBox 9">
              <a:extLst>
                <a:ext uri="{FF2B5EF4-FFF2-40B4-BE49-F238E27FC236}">
                  <a16:creationId xmlns:a16="http://schemas.microsoft.com/office/drawing/2014/main" id="{354E63C6-1E0F-4E39-BD38-DB62391B91E6}"/>
                </a:ext>
              </a:extLst>
            </p:cNvPr>
            <p:cNvSpPr txBox="1"/>
            <p:nvPr/>
          </p:nvSpPr>
          <p:spPr>
            <a:xfrm>
              <a:off x="910640" y="3206805"/>
              <a:ext cx="1527408" cy="307776"/>
            </a:xfrm>
            <a:prstGeom prst="rect">
              <a:avLst/>
            </a:prstGeom>
            <a:noFill/>
          </p:spPr>
          <p:txBody>
            <a:bodyPr wrap="square" rtlCol="0" anchor="ctr">
              <a:spAutoFit/>
            </a:bodyPr>
            <a:lstStyle/>
            <a:p>
              <a:r>
                <a:rPr lang="en-US" altLang="ko-KR" sz="900" b="1" dirty="0">
                  <a:solidFill>
                    <a:srgbClr val="73503F"/>
                  </a:solidFill>
                  <a:cs typeface="Arial" pitchFamily="34" charset="0"/>
                </a:rPr>
                <a:t>Content  Here</a:t>
              </a:r>
              <a:endParaRPr lang="ko-KR" altLang="en-US" sz="900" b="1" dirty="0">
                <a:solidFill>
                  <a:srgbClr val="73503F"/>
                </a:solidFill>
                <a:cs typeface="Arial" pitchFamily="34" charset="0"/>
              </a:endParaRPr>
            </a:p>
          </p:txBody>
        </p:sp>
        <p:sp>
          <p:nvSpPr>
            <p:cNvPr id="1555" name="TextBox 10">
              <a:extLst>
                <a:ext uri="{FF2B5EF4-FFF2-40B4-BE49-F238E27FC236}">
                  <a16:creationId xmlns:a16="http://schemas.microsoft.com/office/drawing/2014/main" id="{821B0CF3-F339-4E0C-80FA-64CF4A5BFADD}"/>
                </a:ext>
              </a:extLst>
            </p:cNvPr>
            <p:cNvSpPr txBox="1"/>
            <p:nvPr/>
          </p:nvSpPr>
          <p:spPr>
            <a:xfrm>
              <a:off x="910640" y="3531962"/>
              <a:ext cx="1527408" cy="1600439"/>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hope and I believe that this Template will your Time. Easy to change colors, photos and Text. </a:t>
              </a:r>
              <a:endParaRPr lang="ko-KR" altLang="en-US" sz="900" dirty="0">
                <a:solidFill>
                  <a:srgbClr val="73503F"/>
                </a:solidFill>
                <a:cs typeface="Arial" pitchFamily="34" charset="0"/>
              </a:endParaRPr>
            </a:p>
          </p:txBody>
        </p:sp>
      </p:grpSp>
      <p:cxnSp>
        <p:nvCxnSpPr>
          <p:cNvPr id="7" name="Conector angular 6"/>
          <p:cNvCxnSpPr/>
          <p:nvPr/>
        </p:nvCxnSpPr>
        <p:spPr>
          <a:xfrm>
            <a:off x="1835696" y="1785388"/>
            <a:ext cx="1224136" cy="10743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angular 8"/>
          <p:cNvCxnSpPr/>
          <p:nvPr/>
        </p:nvCxnSpPr>
        <p:spPr>
          <a:xfrm rot="10800000" flipV="1">
            <a:off x="6247166" y="1832560"/>
            <a:ext cx="917123" cy="90277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p:nvPr/>
        </p:nvCxnSpPr>
        <p:spPr>
          <a:xfrm>
            <a:off x="1835696" y="3546321"/>
            <a:ext cx="864096" cy="7286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angular 12"/>
          <p:cNvCxnSpPr/>
          <p:nvPr/>
        </p:nvCxnSpPr>
        <p:spPr>
          <a:xfrm rot="10800000" flipV="1">
            <a:off x="6516216" y="3546320"/>
            <a:ext cx="936104" cy="6865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9FE45EF7-0D6D-4EFE-AD83-F2CE033BAF1F}"/>
              </a:ext>
            </a:extLst>
          </p:cNvPr>
          <p:cNvGrpSpPr/>
          <p:nvPr/>
        </p:nvGrpSpPr>
        <p:grpSpPr>
          <a:xfrm>
            <a:off x="7846588" y="-2"/>
            <a:ext cx="1297412" cy="1126275"/>
            <a:chOff x="7267732" y="-2"/>
            <a:chExt cx="1876268" cy="1628776"/>
          </a:xfrm>
        </p:grpSpPr>
        <p:sp>
          <p:nvSpPr>
            <p:cNvPr id="22" name="Right Triangle 3">
              <a:extLst>
                <a:ext uri="{FF2B5EF4-FFF2-40B4-BE49-F238E27FC236}">
                  <a16:creationId xmlns:a16="http://schemas.microsoft.com/office/drawing/2014/main" id="{84F825EF-CFA0-4095-B854-E40058A4356D}"/>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Shape 2">
              <a:extLst>
                <a:ext uri="{FF2B5EF4-FFF2-40B4-BE49-F238E27FC236}">
                  <a16:creationId xmlns:a16="http://schemas.microsoft.com/office/drawing/2014/main" id="{F798E11A-297A-4226-909C-A18011505ECD}"/>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upo 23">
            <a:extLst>
              <a:ext uri="{FF2B5EF4-FFF2-40B4-BE49-F238E27FC236}">
                <a16:creationId xmlns:a16="http://schemas.microsoft.com/office/drawing/2014/main" id="{DFC58537-FFF3-47B8-A1AD-BC25CFC0734D}"/>
              </a:ext>
            </a:extLst>
          </p:cNvPr>
          <p:cNvGrpSpPr/>
          <p:nvPr/>
        </p:nvGrpSpPr>
        <p:grpSpPr>
          <a:xfrm flipH="1">
            <a:off x="0" y="0"/>
            <a:ext cx="1130418" cy="981309"/>
            <a:chOff x="7267732" y="-2"/>
            <a:chExt cx="1876268" cy="1628776"/>
          </a:xfrm>
        </p:grpSpPr>
        <p:sp>
          <p:nvSpPr>
            <p:cNvPr id="25" name="Right Triangle 3">
              <a:extLst>
                <a:ext uri="{FF2B5EF4-FFF2-40B4-BE49-F238E27FC236}">
                  <a16:creationId xmlns:a16="http://schemas.microsoft.com/office/drawing/2014/main" id="{A2B451BC-B8B2-48A6-A579-216172120046}"/>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Freeform: Shape 2">
              <a:extLst>
                <a:ext uri="{FF2B5EF4-FFF2-40B4-BE49-F238E27FC236}">
                  <a16:creationId xmlns:a16="http://schemas.microsoft.com/office/drawing/2014/main" id="{2A23345D-C3D5-4281-9F96-FC16FC7A4C55}"/>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140521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95206" y="404618"/>
            <a:ext cx="8678862" cy="542925"/>
          </a:xfrm>
          <a:prstGeom prst="rect">
            <a:avLst/>
          </a:prstGeom>
        </p:spPr>
        <p:txBody>
          <a:bodyPr/>
          <a:lstStyle/>
          <a:p>
            <a:pPr marL="0" indent="0">
              <a:buNone/>
            </a:pPr>
            <a:r>
              <a:rPr lang="en-US" sz="4400" b="1" dirty="0">
                <a:solidFill>
                  <a:srgbClr val="EB5D07"/>
                </a:solidFill>
              </a:rPr>
              <a:t>Infographic Style</a:t>
            </a:r>
          </a:p>
        </p:txBody>
      </p:sp>
      <p:sp>
        <p:nvSpPr>
          <p:cNvPr id="4" name="TextBox 3">
            <a:extLst>
              <a:ext uri="{FF2B5EF4-FFF2-40B4-BE49-F238E27FC236}">
                <a16:creationId xmlns:a16="http://schemas.microsoft.com/office/drawing/2014/main" id="{490677B9-A44D-4B7E-B896-51E94379EE8D}"/>
              </a:ext>
            </a:extLst>
          </p:cNvPr>
          <p:cNvSpPr txBox="1"/>
          <p:nvPr/>
        </p:nvSpPr>
        <p:spPr>
          <a:xfrm>
            <a:off x="457202" y="2010162"/>
            <a:ext cx="2578892" cy="2723823"/>
          </a:xfrm>
          <a:prstGeom prst="rect">
            <a:avLst/>
          </a:prstGeom>
          <a:noFill/>
        </p:spPr>
        <p:txBody>
          <a:bodyPr wrap="square" rtlCol="0">
            <a:spAutoFit/>
          </a:bodyPr>
          <a:lstStyle/>
          <a:p>
            <a:r>
              <a:rPr lang="en-US" altLang="ko-KR" sz="900" dirty="0">
                <a:solidFill>
                  <a:srgbClr val="73503F"/>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a:p>
            <a:endParaRPr lang="en-US" altLang="ko-KR" sz="900" dirty="0">
              <a:solidFill>
                <a:srgbClr val="73503F"/>
              </a:solidFill>
              <a:cs typeface="Arial" pitchFamily="34" charset="0"/>
            </a:endParaRPr>
          </a:p>
          <a:p>
            <a:r>
              <a:rPr lang="en-US" altLang="ko-KR" sz="900" dirty="0">
                <a:solidFill>
                  <a:srgbClr val="73503F"/>
                </a:solidFill>
                <a:cs typeface="Arial" pitchFamily="34" charset="0"/>
              </a:rPr>
              <a:t>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a:t>
            </a:r>
          </a:p>
        </p:txBody>
      </p:sp>
      <p:sp>
        <p:nvSpPr>
          <p:cNvPr id="5" name="TextBox 4">
            <a:extLst>
              <a:ext uri="{FF2B5EF4-FFF2-40B4-BE49-F238E27FC236}">
                <a16:creationId xmlns:a16="http://schemas.microsoft.com/office/drawing/2014/main" id="{8AB7C1CC-A860-4FC8-8764-0104347940C7}"/>
              </a:ext>
            </a:extLst>
          </p:cNvPr>
          <p:cNvSpPr txBox="1"/>
          <p:nvPr/>
        </p:nvSpPr>
        <p:spPr>
          <a:xfrm>
            <a:off x="457201" y="1161017"/>
            <a:ext cx="2771774" cy="738664"/>
          </a:xfrm>
          <a:prstGeom prst="rect">
            <a:avLst/>
          </a:prstGeom>
          <a:noFill/>
        </p:spPr>
        <p:txBody>
          <a:bodyPr wrap="square" rtlCol="0">
            <a:spAutoFit/>
          </a:bodyPr>
          <a:lstStyle/>
          <a:p>
            <a:r>
              <a:rPr lang="en-US" altLang="ko-KR" sz="2100" b="1" dirty="0">
                <a:solidFill>
                  <a:srgbClr val="73503F"/>
                </a:solidFill>
                <a:latin typeface="+mj-lt"/>
                <a:cs typeface="Arial" pitchFamily="34" charset="0"/>
              </a:rPr>
              <a:t>Simple PowerPoint Presentation</a:t>
            </a:r>
            <a:endParaRPr lang="ko-KR" altLang="en-US" sz="2100" b="1" dirty="0">
              <a:solidFill>
                <a:srgbClr val="73503F"/>
              </a:solidFill>
              <a:latin typeface="+mj-lt"/>
              <a:cs typeface="Arial" pitchFamily="34" charset="0"/>
            </a:endParaRPr>
          </a:p>
        </p:txBody>
      </p:sp>
      <p:sp>
        <p:nvSpPr>
          <p:cNvPr id="6" name="TextBox 5">
            <a:extLst>
              <a:ext uri="{FF2B5EF4-FFF2-40B4-BE49-F238E27FC236}">
                <a16:creationId xmlns:a16="http://schemas.microsoft.com/office/drawing/2014/main" id="{55B7C15A-1716-4CE7-8775-A8A6555CA931}"/>
              </a:ext>
            </a:extLst>
          </p:cNvPr>
          <p:cNvSpPr txBox="1"/>
          <p:nvPr/>
        </p:nvSpPr>
        <p:spPr>
          <a:xfrm>
            <a:off x="3825711" y="1686362"/>
            <a:ext cx="1817852" cy="2723823"/>
          </a:xfrm>
          <a:prstGeom prst="rect">
            <a:avLst/>
          </a:prstGeom>
          <a:noFill/>
        </p:spPr>
        <p:txBody>
          <a:bodyPr wrap="square" lIns="0" rtlCol="0">
            <a:spAutoFit/>
          </a:bodyPr>
          <a:lstStyle/>
          <a:p>
            <a:pPr marL="128588" indent="-128588">
              <a:buFont typeface="Wingdings" pitchFamily="2" charset="2"/>
              <a:buChar char="ü"/>
            </a:pPr>
            <a:r>
              <a:rPr lang="en-US" altLang="ko-KR" sz="900" dirty="0">
                <a:solidFill>
                  <a:srgbClr val="73503F"/>
                </a:solidFill>
                <a:cs typeface="Arial" pitchFamily="34" charset="0"/>
              </a:rPr>
              <a:t>Get a modern PowerPoint  Presentation that is beautifully designed. Easy to change colors, photos and Text. </a:t>
            </a:r>
          </a:p>
          <a:p>
            <a:pPr marL="128588" indent="-128588">
              <a:buFont typeface="Wingdings" pitchFamily="2" charset="2"/>
              <a:buChar char="ü"/>
            </a:pPr>
            <a:endParaRPr lang="en-US" altLang="ko-KR" sz="900" dirty="0">
              <a:solidFill>
                <a:srgbClr val="73503F"/>
              </a:solidFill>
              <a:cs typeface="Arial" pitchFamily="34" charset="0"/>
            </a:endParaRPr>
          </a:p>
          <a:p>
            <a:pPr marL="128588" indent="-128588">
              <a:buFont typeface="Wingdings" pitchFamily="2" charset="2"/>
              <a:buChar char="ü"/>
            </a:pPr>
            <a:r>
              <a:rPr lang="en-US" altLang="ko-KR" sz="900" dirty="0">
                <a:solidFill>
                  <a:srgbClr val="73503F"/>
                </a:solidFill>
                <a:cs typeface="Arial" pitchFamily="34" charset="0"/>
              </a:rPr>
              <a:t>Get a modern PowerPoint  Presentation that is beautifully designed. Easy to change colors, photos and Text. </a:t>
            </a:r>
          </a:p>
          <a:p>
            <a:pPr marL="128588" indent="-128588">
              <a:buFont typeface="Wingdings" pitchFamily="2" charset="2"/>
              <a:buChar char="ü"/>
            </a:pPr>
            <a:endParaRPr lang="en-US" altLang="ko-KR" sz="900" dirty="0">
              <a:solidFill>
                <a:srgbClr val="73503F"/>
              </a:solidFill>
              <a:cs typeface="Arial" pitchFamily="34" charset="0"/>
            </a:endParaRPr>
          </a:p>
          <a:p>
            <a:pPr marL="128588" indent="-128588">
              <a:buFont typeface="Wingdings" pitchFamily="2" charset="2"/>
              <a:buChar char="ü"/>
            </a:pPr>
            <a:r>
              <a:rPr lang="en-US" altLang="ko-KR" sz="900" dirty="0">
                <a:solidFill>
                  <a:srgbClr val="73503F"/>
                </a:solidFill>
                <a:cs typeface="Arial" pitchFamily="34" charset="0"/>
              </a:rPr>
              <a:t>Get a modern PowerPoint  Presentation that is beautifully designed. Easy to change colors, photos and Text. </a:t>
            </a:r>
          </a:p>
          <a:p>
            <a:pPr marL="128588" indent="-128588">
              <a:buFont typeface="Wingdings" pitchFamily="2" charset="2"/>
              <a:buChar char="ü"/>
            </a:pPr>
            <a:endParaRPr lang="en-US" altLang="ko-KR" sz="900" dirty="0">
              <a:solidFill>
                <a:srgbClr val="73503F"/>
              </a:solidFill>
              <a:cs typeface="Arial" pitchFamily="34" charset="0"/>
            </a:endParaRPr>
          </a:p>
          <a:p>
            <a:pPr marL="128588" indent="-128588">
              <a:buFont typeface="Wingdings" pitchFamily="2" charset="2"/>
              <a:buChar char="ü"/>
            </a:pPr>
            <a:r>
              <a:rPr lang="en-US" altLang="ko-KR" sz="900" dirty="0">
                <a:solidFill>
                  <a:srgbClr val="73503F"/>
                </a:solidFill>
                <a:cs typeface="Arial" pitchFamily="34" charset="0"/>
              </a:rPr>
              <a:t>Get a modern PowerPoint  Presentation that is beautifully designed. Easy to change colors, photos and Text. </a:t>
            </a:r>
          </a:p>
        </p:txBody>
      </p:sp>
      <p:grpSp>
        <p:nvGrpSpPr>
          <p:cNvPr id="7" name="Grupo 6">
            <a:extLst>
              <a:ext uri="{FF2B5EF4-FFF2-40B4-BE49-F238E27FC236}">
                <a16:creationId xmlns:a16="http://schemas.microsoft.com/office/drawing/2014/main" id="{13D61FC6-8405-4C2D-9B51-3C54EBD5A91A}"/>
              </a:ext>
            </a:extLst>
          </p:cNvPr>
          <p:cNvGrpSpPr/>
          <p:nvPr/>
        </p:nvGrpSpPr>
        <p:grpSpPr>
          <a:xfrm>
            <a:off x="7267732" y="-2"/>
            <a:ext cx="1876268" cy="1628776"/>
            <a:chOff x="7267732" y="-2"/>
            <a:chExt cx="1876268" cy="1628776"/>
          </a:xfrm>
        </p:grpSpPr>
        <p:sp>
          <p:nvSpPr>
            <p:cNvPr id="8" name="Right Triangle 3">
              <a:extLst>
                <a:ext uri="{FF2B5EF4-FFF2-40B4-BE49-F238E27FC236}">
                  <a16:creationId xmlns:a16="http://schemas.microsoft.com/office/drawing/2014/main" id="{8577F0B4-4598-4A32-B198-C7C760E4118C}"/>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2">
              <a:extLst>
                <a:ext uri="{FF2B5EF4-FFF2-40B4-BE49-F238E27FC236}">
                  <a16:creationId xmlns:a16="http://schemas.microsoft.com/office/drawing/2014/main" id="{6F4AC4CC-E3E0-4403-B938-191EEB9A63AA}"/>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Forma libre: forma 15">
            <a:extLst>
              <a:ext uri="{FF2B5EF4-FFF2-40B4-BE49-F238E27FC236}">
                <a16:creationId xmlns:a16="http://schemas.microsoft.com/office/drawing/2014/main" id="{08AD26C9-CD8A-4279-AF4E-BF0015A0FFE3}"/>
              </a:ext>
            </a:extLst>
          </p:cNvPr>
          <p:cNvSpPr/>
          <p:nvPr/>
        </p:nvSpPr>
        <p:spPr>
          <a:xfrm>
            <a:off x="5643563" y="1530349"/>
            <a:ext cx="5192861" cy="5109646"/>
          </a:xfrm>
          <a:custGeom>
            <a:avLst/>
            <a:gdLst>
              <a:gd name="connsiteX0" fmla="*/ 870051 w 1694622"/>
              <a:gd name="connsiteY0" fmla="*/ 1212625 h 1667466"/>
              <a:gd name="connsiteX1" fmla="*/ 850461 w 1694622"/>
              <a:gd name="connsiteY1" fmla="*/ 1198551 h 1667466"/>
              <a:gd name="connsiteX2" fmla="*/ 869329 w 1694622"/>
              <a:gd name="connsiteY2" fmla="*/ 1351865 h 1667466"/>
              <a:gd name="connsiteX3" fmla="*/ 877268 w 1694622"/>
              <a:gd name="connsiteY3" fmla="*/ 1365011 h 1667466"/>
              <a:gd name="connsiteX4" fmla="*/ 975216 w 1694622"/>
              <a:gd name="connsiteY4" fmla="*/ 1438626 h 1667466"/>
              <a:gd name="connsiteX5" fmla="*/ 1072339 w 1694622"/>
              <a:gd name="connsiteY5" fmla="*/ 1498684 h 1667466"/>
              <a:gd name="connsiteX6" fmla="*/ 895620 w 1694622"/>
              <a:gd name="connsiteY6" fmla="*/ 1463835 h 1667466"/>
              <a:gd name="connsiteX7" fmla="*/ 833965 w 1694622"/>
              <a:gd name="connsiteY7" fmla="*/ 1396457 h 1667466"/>
              <a:gd name="connsiteX8" fmla="*/ 803344 w 1694622"/>
              <a:gd name="connsiteY8" fmla="*/ 1339905 h 1667466"/>
              <a:gd name="connsiteX9" fmla="*/ 801642 w 1694622"/>
              <a:gd name="connsiteY9" fmla="*/ 1310624 h 1667466"/>
              <a:gd name="connsiteX10" fmla="*/ 799786 w 1694622"/>
              <a:gd name="connsiteY10" fmla="*/ 1307686 h 1667466"/>
              <a:gd name="connsiteX11" fmla="*/ 781176 w 1694622"/>
              <a:gd name="connsiteY11" fmla="*/ 1252165 h 1667466"/>
              <a:gd name="connsiteX12" fmla="*/ 797982 w 1694622"/>
              <a:gd name="connsiteY12" fmla="*/ 1168857 h 1667466"/>
              <a:gd name="connsiteX13" fmla="*/ 792724 w 1694622"/>
              <a:gd name="connsiteY13" fmla="*/ 1148804 h 1667466"/>
              <a:gd name="connsiteX14" fmla="*/ 780094 w 1694622"/>
              <a:gd name="connsiteY14" fmla="*/ 1161486 h 1667466"/>
              <a:gd name="connsiteX15" fmla="*/ 700653 w 1694622"/>
              <a:gd name="connsiteY15" fmla="*/ 1363619 h 1667466"/>
              <a:gd name="connsiteX16" fmla="*/ 705086 w 1694622"/>
              <a:gd name="connsiteY16" fmla="*/ 1408159 h 1667466"/>
              <a:gd name="connsiteX17" fmla="*/ 722459 w 1694622"/>
              <a:gd name="connsiteY17" fmla="*/ 1499045 h 1667466"/>
              <a:gd name="connsiteX18" fmla="*/ 706839 w 1694622"/>
              <a:gd name="connsiteY18" fmla="*/ 1533429 h 1667466"/>
              <a:gd name="connsiteX19" fmla="*/ 706736 w 1694622"/>
              <a:gd name="connsiteY19" fmla="*/ 1533429 h 1667466"/>
              <a:gd name="connsiteX20" fmla="*/ 680806 w 1694622"/>
              <a:gd name="connsiteY20" fmla="*/ 1515438 h 1667466"/>
              <a:gd name="connsiteX21" fmla="*/ 657917 w 1694622"/>
              <a:gd name="connsiteY21" fmla="*/ 1381610 h 1667466"/>
              <a:gd name="connsiteX22" fmla="*/ 650339 w 1694622"/>
              <a:gd name="connsiteY22" fmla="*/ 1347535 h 1667466"/>
              <a:gd name="connsiteX23" fmla="*/ 688693 w 1694622"/>
              <a:gd name="connsiteY23" fmla="*/ 1200149 h 1667466"/>
              <a:gd name="connsiteX24" fmla="*/ 736533 w 1694622"/>
              <a:gd name="connsiteY24" fmla="*/ 1112151 h 1667466"/>
              <a:gd name="connsiteX25" fmla="*/ 735966 w 1694622"/>
              <a:gd name="connsiteY25" fmla="*/ 1093438 h 1667466"/>
              <a:gd name="connsiteX26" fmla="*/ 719882 w 1694622"/>
              <a:gd name="connsiteY26" fmla="*/ 1100809 h 1667466"/>
              <a:gd name="connsiteX27" fmla="*/ 655133 w 1694622"/>
              <a:gd name="connsiteY27" fmla="*/ 1180766 h 1667466"/>
              <a:gd name="connsiteX28" fmla="*/ 560691 w 1694622"/>
              <a:gd name="connsiteY28" fmla="*/ 1332069 h 1667466"/>
              <a:gd name="connsiteX29" fmla="*/ 500891 w 1694622"/>
              <a:gd name="connsiteY29" fmla="*/ 1465381 h 1667466"/>
              <a:gd name="connsiteX30" fmla="*/ 478053 w 1694622"/>
              <a:gd name="connsiteY30" fmla="*/ 1481826 h 1667466"/>
              <a:gd name="connsiteX31" fmla="*/ 460732 w 1694622"/>
              <a:gd name="connsiteY31" fmla="*/ 1459711 h 1667466"/>
              <a:gd name="connsiteX32" fmla="*/ 498107 w 1694622"/>
              <a:gd name="connsiteY32" fmla="*/ 1342998 h 1667466"/>
              <a:gd name="connsiteX33" fmla="*/ 506097 w 1694622"/>
              <a:gd name="connsiteY33" fmla="*/ 1333152 h 1667466"/>
              <a:gd name="connsiteX34" fmla="*/ 586518 w 1694622"/>
              <a:gd name="connsiteY34" fmla="*/ 1169064 h 1667466"/>
              <a:gd name="connsiteX35" fmla="*/ 681321 w 1694622"/>
              <a:gd name="connsiteY35" fmla="*/ 1054722 h 1667466"/>
              <a:gd name="connsiteX36" fmla="*/ 687249 w 1694622"/>
              <a:gd name="connsiteY36" fmla="*/ 1040855 h 1667466"/>
              <a:gd name="connsiteX37" fmla="*/ 671887 w 1694622"/>
              <a:gd name="connsiteY37" fmla="*/ 1045031 h 1667466"/>
              <a:gd name="connsiteX38" fmla="*/ 600746 w 1694622"/>
              <a:gd name="connsiteY38" fmla="*/ 1086478 h 1667466"/>
              <a:gd name="connsiteX39" fmla="*/ 589096 w 1694622"/>
              <a:gd name="connsiteY39" fmla="*/ 1095912 h 1667466"/>
              <a:gd name="connsiteX40" fmla="*/ 488776 w 1694622"/>
              <a:gd name="connsiteY40" fmla="*/ 1202675 h 1667466"/>
              <a:gd name="connsiteX41" fmla="*/ 445628 w 1694622"/>
              <a:gd name="connsiteY41" fmla="*/ 1217780 h 1667466"/>
              <a:gd name="connsiteX42" fmla="*/ 431503 w 1694622"/>
              <a:gd name="connsiteY42" fmla="*/ 1223399 h 1667466"/>
              <a:gd name="connsiteX43" fmla="*/ 382426 w 1694622"/>
              <a:gd name="connsiteY43" fmla="*/ 1241957 h 1667466"/>
              <a:gd name="connsiteX44" fmla="*/ 218234 w 1694622"/>
              <a:gd name="connsiteY44" fmla="*/ 1175508 h 1667466"/>
              <a:gd name="connsiteX45" fmla="*/ 78994 w 1694622"/>
              <a:gd name="connsiteY45" fmla="*/ 957651 h 1667466"/>
              <a:gd name="connsiteX46" fmla="*/ 83066 w 1694622"/>
              <a:gd name="connsiteY46" fmla="*/ 876612 h 1667466"/>
              <a:gd name="connsiteX47" fmla="*/ 68528 w 1694622"/>
              <a:gd name="connsiteY47" fmla="*/ 791913 h 1667466"/>
              <a:gd name="connsiteX48" fmla="*/ 29246 w 1694622"/>
              <a:gd name="connsiteY48" fmla="*/ 379965 h 1667466"/>
              <a:gd name="connsiteX49" fmla="*/ 33267 w 1694622"/>
              <a:gd name="connsiteY49" fmla="*/ 370480 h 1667466"/>
              <a:gd name="connsiteX50" fmla="*/ 51053 w 1694622"/>
              <a:gd name="connsiteY50" fmla="*/ 332125 h 1667466"/>
              <a:gd name="connsiteX51" fmla="*/ 14967 w 1694622"/>
              <a:gd name="connsiteY51" fmla="*/ 317021 h 1667466"/>
              <a:gd name="connsiteX52" fmla="*/ 8110 w 1694622"/>
              <a:gd name="connsiteY52" fmla="*/ 307948 h 1667466"/>
              <a:gd name="connsiteX53" fmla="*/ 18678 w 1694622"/>
              <a:gd name="connsiteY53" fmla="*/ 303669 h 1667466"/>
              <a:gd name="connsiteX54" fmla="*/ 125699 w 1694622"/>
              <a:gd name="connsiteY54" fmla="*/ 291090 h 1667466"/>
              <a:gd name="connsiteX55" fmla="*/ 237978 w 1694622"/>
              <a:gd name="connsiteY55" fmla="*/ 290781 h 1667466"/>
              <a:gd name="connsiteX56" fmla="*/ 265558 w 1694622"/>
              <a:gd name="connsiteY56" fmla="*/ 289853 h 1667466"/>
              <a:gd name="connsiteX57" fmla="*/ 445009 w 1694622"/>
              <a:gd name="connsiteY57" fmla="*/ 225981 h 1667466"/>
              <a:gd name="connsiteX58" fmla="*/ 325616 w 1694622"/>
              <a:gd name="connsiteY58" fmla="*/ 114990 h 1667466"/>
              <a:gd name="connsiteX59" fmla="*/ 297262 w 1694622"/>
              <a:gd name="connsiteY59" fmla="*/ 44829 h 1667466"/>
              <a:gd name="connsiteX60" fmla="*/ 361805 w 1694622"/>
              <a:gd name="connsiteY60" fmla="*/ 4773 h 1667466"/>
              <a:gd name="connsiteX61" fmla="*/ 548267 w 1694622"/>
              <a:gd name="connsiteY61" fmla="*/ 15702 h 1667466"/>
              <a:gd name="connsiteX62" fmla="*/ 819428 w 1694622"/>
              <a:gd name="connsiteY62" fmla="*/ 136281 h 1667466"/>
              <a:gd name="connsiteX63" fmla="*/ 878248 w 1694622"/>
              <a:gd name="connsiteY63" fmla="*/ 158345 h 1667466"/>
              <a:gd name="connsiteX64" fmla="*/ 1022231 w 1694622"/>
              <a:gd name="connsiteY64" fmla="*/ 185977 h 1667466"/>
              <a:gd name="connsiteX65" fmla="*/ 1143996 w 1694622"/>
              <a:gd name="connsiteY65" fmla="*/ 271140 h 1667466"/>
              <a:gd name="connsiteX66" fmla="*/ 1181370 w 1694622"/>
              <a:gd name="connsiteY66" fmla="*/ 306453 h 1667466"/>
              <a:gd name="connsiteX67" fmla="*/ 1196681 w 1694622"/>
              <a:gd name="connsiteY67" fmla="*/ 326558 h 1667466"/>
              <a:gd name="connsiteX68" fmla="*/ 1220653 w 1694622"/>
              <a:gd name="connsiteY68" fmla="*/ 393059 h 1667466"/>
              <a:gd name="connsiteX69" fmla="*/ 1233489 w 1694622"/>
              <a:gd name="connsiteY69" fmla="*/ 496781 h 1667466"/>
              <a:gd name="connsiteX70" fmla="*/ 1217663 w 1694622"/>
              <a:gd name="connsiteY70" fmla="*/ 559004 h 1667466"/>
              <a:gd name="connsiteX71" fmla="*/ 1184670 w 1694622"/>
              <a:gd name="connsiteY71" fmla="*/ 614009 h 1667466"/>
              <a:gd name="connsiteX72" fmla="*/ 1127705 w 1694622"/>
              <a:gd name="connsiteY72" fmla="*/ 666282 h 1667466"/>
              <a:gd name="connsiteX73" fmla="*/ 1062029 w 1694622"/>
              <a:gd name="connsiteY73" fmla="*/ 724226 h 1667466"/>
              <a:gd name="connsiteX74" fmla="*/ 1056152 w 1694622"/>
              <a:gd name="connsiteY74" fmla="*/ 735464 h 1667466"/>
              <a:gd name="connsiteX75" fmla="*/ 1069401 w 1694622"/>
              <a:gd name="connsiteY75" fmla="*/ 734794 h 1667466"/>
              <a:gd name="connsiteX76" fmla="*/ 1206992 w 1694622"/>
              <a:gd name="connsiteY76" fmla="*/ 636382 h 1667466"/>
              <a:gd name="connsiteX77" fmla="*/ 1262770 w 1694622"/>
              <a:gd name="connsiteY77" fmla="*/ 623443 h 1667466"/>
              <a:gd name="connsiteX78" fmla="*/ 1343242 w 1694622"/>
              <a:gd name="connsiteY78" fmla="*/ 640609 h 1667466"/>
              <a:gd name="connsiteX79" fmla="*/ 1389071 w 1694622"/>
              <a:gd name="connsiteY79" fmla="*/ 660715 h 1667466"/>
              <a:gd name="connsiteX80" fmla="*/ 1405156 w 1694622"/>
              <a:gd name="connsiteY80" fmla="*/ 666437 h 1667466"/>
              <a:gd name="connsiteX81" fmla="*/ 1560119 w 1694622"/>
              <a:gd name="connsiteY81" fmla="*/ 749795 h 1667466"/>
              <a:gd name="connsiteX82" fmla="*/ 1569759 w 1694622"/>
              <a:gd name="connsiteY82" fmla="*/ 785933 h 1667466"/>
              <a:gd name="connsiteX83" fmla="*/ 1535735 w 1694622"/>
              <a:gd name="connsiteY83" fmla="*/ 781396 h 1667466"/>
              <a:gd name="connsiteX84" fmla="*/ 1418662 w 1694622"/>
              <a:gd name="connsiteY84" fmla="*/ 717524 h 1667466"/>
              <a:gd name="connsiteX85" fmla="*/ 1261224 w 1694622"/>
              <a:gd name="connsiteY85" fmla="*/ 683191 h 1667466"/>
              <a:gd name="connsiteX86" fmla="*/ 1243954 w 1694622"/>
              <a:gd name="connsiteY86" fmla="*/ 685459 h 1667466"/>
              <a:gd name="connsiteX87" fmla="*/ 1118478 w 1694622"/>
              <a:gd name="connsiteY87" fmla="*/ 765570 h 1667466"/>
              <a:gd name="connsiteX88" fmla="*/ 1106105 w 1694622"/>
              <a:gd name="connsiteY88" fmla="*/ 781345 h 1667466"/>
              <a:gd name="connsiteX89" fmla="*/ 1126674 w 1694622"/>
              <a:gd name="connsiteY89" fmla="*/ 783510 h 1667466"/>
              <a:gd name="connsiteX90" fmla="*/ 1247305 w 1694622"/>
              <a:gd name="connsiteY90" fmla="*/ 721803 h 1667466"/>
              <a:gd name="connsiteX91" fmla="*/ 1271225 w 1694622"/>
              <a:gd name="connsiteY91" fmla="*/ 721545 h 1667466"/>
              <a:gd name="connsiteX92" fmla="*/ 1395876 w 1694622"/>
              <a:gd name="connsiteY92" fmla="*/ 774540 h 1667466"/>
              <a:gd name="connsiteX93" fmla="*/ 1483926 w 1694622"/>
              <a:gd name="connsiteY93" fmla="*/ 840578 h 1667466"/>
              <a:gd name="connsiteX94" fmla="*/ 1485782 w 1694622"/>
              <a:gd name="connsiteY94" fmla="*/ 842279 h 1667466"/>
              <a:gd name="connsiteX95" fmla="*/ 1568471 w 1694622"/>
              <a:gd name="connsiteY95" fmla="*/ 980591 h 1667466"/>
              <a:gd name="connsiteX96" fmla="*/ 1559862 w 1694622"/>
              <a:gd name="connsiteY96" fmla="*/ 1008532 h 1667466"/>
              <a:gd name="connsiteX97" fmla="*/ 1533622 w 1694622"/>
              <a:gd name="connsiteY97" fmla="*/ 993376 h 1667466"/>
              <a:gd name="connsiteX98" fmla="*/ 1526765 w 1694622"/>
              <a:gd name="connsiteY98" fmla="*/ 979509 h 1667466"/>
              <a:gd name="connsiteX99" fmla="*/ 1398969 w 1694622"/>
              <a:gd name="connsiteY99" fmla="*/ 822277 h 1667466"/>
              <a:gd name="connsiteX100" fmla="*/ 1395206 w 1694622"/>
              <a:gd name="connsiteY100" fmla="*/ 818978 h 1667466"/>
              <a:gd name="connsiteX101" fmla="*/ 1272256 w 1694622"/>
              <a:gd name="connsiteY101" fmla="*/ 785985 h 1667466"/>
              <a:gd name="connsiteX102" fmla="*/ 1262358 w 1694622"/>
              <a:gd name="connsiteY102" fmla="*/ 786706 h 1667466"/>
              <a:gd name="connsiteX103" fmla="*/ 1165802 w 1694622"/>
              <a:gd name="connsiteY103" fmla="*/ 829236 h 1667466"/>
              <a:gd name="connsiteX104" fmla="*/ 1160286 w 1694622"/>
              <a:gd name="connsiteY104" fmla="*/ 844341 h 1667466"/>
              <a:gd name="connsiteX105" fmla="*/ 1179875 w 1694622"/>
              <a:gd name="connsiteY105" fmla="*/ 850733 h 1667466"/>
              <a:gd name="connsiteX106" fmla="*/ 1374792 w 1694622"/>
              <a:gd name="connsiteY106" fmla="*/ 844135 h 1667466"/>
              <a:gd name="connsiteX107" fmla="*/ 1532848 w 1694622"/>
              <a:gd name="connsiteY107" fmla="*/ 1083024 h 1667466"/>
              <a:gd name="connsiteX108" fmla="*/ 1451500 w 1694622"/>
              <a:gd name="connsiteY108" fmla="*/ 991366 h 1667466"/>
              <a:gd name="connsiteX109" fmla="*/ 1393659 w 1694622"/>
              <a:gd name="connsiteY109" fmla="*/ 919606 h 1667466"/>
              <a:gd name="connsiteX110" fmla="*/ 1340407 w 1694622"/>
              <a:gd name="connsiteY110" fmla="*/ 898676 h 1667466"/>
              <a:gd name="connsiteX111" fmla="*/ 1323343 w 1694622"/>
              <a:gd name="connsiteY111" fmla="*/ 894346 h 1667466"/>
              <a:gd name="connsiteX112" fmla="*/ 1247098 w 1694622"/>
              <a:gd name="connsiteY112" fmla="*/ 885943 h 1667466"/>
              <a:gd name="connsiteX113" fmla="*/ 1219158 w 1694622"/>
              <a:gd name="connsiteY113" fmla="*/ 931154 h 1667466"/>
              <a:gd name="connsiteX114" fmla="*/ 1289061 w 1694622"/>
              <a:gd name="connsiteY114" fmla="*/ 954558 h 1667466"/>
              <a:gd name="connsiteX115" fmla="*/ 1301949 w 1694622"/>
              <a:gd name="connsiteY115" fmla="*/ 972962 h 1667466"/>
              <a:gd name="connsiteX116" fmla="*/ 1330870 w 1694622"/>
              <a:gd name="connsiteY116" fmla="*/ 1036370 h 1667466"/>
              <a:gd name="connsiteX117" fmla="*/ 1342108 w 1694622"/>
              <a:gd name="connsiteY117" fmla="*/ 1045443 h 1667466"/>
              <a:gd name="connsiteX118" fmla="*/ 1366337 w 1694622"/>
              <a:gd name="connsiteY118" fmla="*/ 1074570 h 1667466"/>
              <a:gd name="connsiteX119" fmla="*/ 1365770 w 1694622"/>
              <a:gd name="connsiteY119" fmla="*/ 1104367 h 1667466"/>
              <a:gd name="connsiteX120" fmla="*/ 1400928 w 1694622"/>
              <a:gd name="connsiteY120" fmla="*/ 1074879 h 1667466"/>
              <a:gd name="connsiteX121" fmla="*/ 1433921 w 1694622"/>
              <a:gd name="connsiteY121" fmla="*/ 1123802 h 1667466"/>
              <a:gd name="connsiteX122" fmla="*/ 1428199 w 1694622"/>
              <a:gd name="connsiteY122" fmla="*/ 1169167 h 1667466"/>
              <a:gd name="connsiteX123" fmla="*/ 1435416 w 1694622"/>
              <a:gd name="connsiteY123" fmla="*/ 1153237 h 1667466"/>
              <a:gd name="connsiteX124" fmla="*/ 1464079 w 1694622"/>
              <a:gd name="connsiteY124" fmla="*/ 1130142 h 1667466"/>
              <a:gd name="connsiteX125" fmla="*/ 1496041 w 1694622"/>
              <a:gd name="connsiteY125" fmla="*/ 1168239 h 1667466"/>
              <a:gd name="connsiteX126" fmla="*/ 1482225 w 1694622"/>
              <a:gd name="connsiteY126" fmla="*/ 1227265 h 1667466"/>
              <a:gd name="connsiteX127" fmla="*/ 1506609 w 1694622"/>
              <a:gd name="connsiteY127" fmla="*/ 1193035 h 1667466"/>
              <a:gd name="connsiteX128" fmla="*/ 1542128 w 1694622"/>
              <a:gd name="connsiteY128" fmla="*/ 1185354 h 1667466"/>
              <a:gd name="connsiteX129" fmla="*/ 1565223 w 1694622"/>
              <a:gd name="connsiteY129" fmla="*/ 1243916 h 1667466"/>
              <a:gd name="connsiteX130" fmla="*/ 1552747 w 1694622"/>
              <a:gd name="connsiteY130" fmla="*/ 1302479 h 1667466"/>
              <a:gd name="connsiteX131" fmla="*/ 1567388 w 1694622"/>
              <a:gd name="connsiteY131" fmla="*/ 1262578 h 1667466"/>
              <a:gd name="connsiteX132" fmla="*/ 1578059 w 1694622"/>
              <a:gd name="connsiteY132" fmla="*/ 1253608 h 1667466"/>
              <a:gd name="connsiteX133" fmla="*/ 1582596 w 1694622"/>
              <a:gd name="connsiteY133" fmla="*/ 1266393 h 1667466"/>
              <a:gd name="connsiteX134" fmla="*/ 1575842 w 1694622"/>
              <a:gd name="connsiteY134" fmla="*/ 1300159 h 1667466"/>
              <a:gd name="connsiteX135" fmla="*/ 1587493 w 1694622"/>
              <a:gd name="connsiteY135" fmla="*/ 1262114 h 1667466"/>
              <a:gd name="connsiteX136" fmla="*/ 1615640 w 1694622"/>
              <a:gd name="connsiteY136" fmla="*/ 1244793 h 1667466"/>
              <a:gd name="connsiteX137" fmla="*/ 1646107 w 1694622"/>
              <a:gd name="connsiteY137" fmla="*/ 1267682 h 1667466"/>
              <a:gd name="connsiteX138" fmla="*/ 1629198 w 1694622"/>
              <a:gd name="connsiteY138" fmla="*/ 1575392 h 1667466"/>
              <a:gd name="connsiteX139" fmla="*/ 1558934 w 1694622"/>
              <a:gd name="connsiteY139" fmla="*/ 1635501 h 1667466"/>
              <a:gd name="connsiteX140" fmla="*/ 1461140 w 1694622"/>
              <a:gd name="connsiteY140" fmla="*/ 1665814 h 1667466"/>
              <a:gd name="connsiteX141" fmla="*/ 1290969 w 1694622"/>
              <a:gd name="connsiteY141" fmla="*/ 1620706 h 1667466"/>
              <a:gd name="connsiteX142" fmla="*/ 1277926 w 1694622"/>
              <a:gd name="connsiteY142" fmla="*/ 1608282 h 1667466"/>
              <a:gd name="connsiteX143" fmla="*/ 1260811 w 1694622"/>
              <a:gd name="connsiteY143" fmla="*/ 1547091 h 1667466"/>
              <a:gd name="connsiteX144" fmla="*/ 1309785 w 1694622"/>
              <a:gd name="connsiteY144" fmla="*/ 1526315 h 1667466"/>
              <a:gd name="connsiteX145" fmla="*/ 1285711 w 1694622"/>
              <a:gd name="connsiteY145" fmla="*/ 1515953 h 1667466"/>
              <a:gd name="connsiteX146" fmla="*/ 1296536 w 1694622"/>
              <a:gd name="connsiteY146" fmla="*/ 1503942 h 1667466"/>
              <a:gd name="connsiteX147" fmla="*/ 1254934 w 1694622"/>
              <a:gd name="connsiteY147" fmla="*/ 1510953 h 1667466"/>
              <a:gd name="connsiteX148" fmla="*/ 1201321 w 1694622"/>
              <a:gd name="connsiteY148" fmla="*/ 1487188 h 1667466"/>
              <a:gd name="connsiteX149" fmla="*/ 1200599 w 1694622"/>
              <a:gd name="connsiteY149" fmla="*/ 1469454 h 1667466"/>
              <a:gd name="connsiteX150" fmla="*/ 1202713 w 1694622"/>
              <a:gd name="connsiteY150" fmla="*/ 1454246 h 1667466"/>
              <a:gd name="connsiteX151" fmla="*/ 1225086 w 1694622"/>
              <a:gd name="connsiteY151" fmla="*/ 1442802 h 1667466"/>
              <a:gd name="connsiteX152" fmla="*/ 1224210 w 1694622"/>
              <a:gd name="connsiteY152" fmla="*/ 1439657 h 1667466"/>
              <a:gd name="connsiteX153" fmla="*/ 1189258 w 1694622"/>
              <a:gd name="connsiteY153" fmla="*/ 1448267 h 1667466"/>
              <a:gd name="connsiteX154" fmla="*/ 1129252 w 1694622"/>
              <a:gd name="connsiteY154" fmla="*/ 1426873 h 1667466"/>
              <a:gd name="connsiteX155" fmla="*/ 1122395 w 1694622"/>
              <a:gd name="connsiteY155" fmla="*/ 1408469 h 1667466"/>
              <a:gd name="connsiteX156" fmla="*/ 1105332 w 1694622"/>
              <a:gd name="connsiteY156" fmla="*/ 1387745 h 1667466"/>
              <a:gd name="connsiteX157" fmla="*/ 1067854 w 1694622"/>
              <a:gd name="connsiteY157" fmla="*/ 1382590 h 1667466"/>
              <a:gd name="connsiteX158" fmla="*/ 1040326 w 1694622"/>
              <a:gd name="connsiteY158" fmla="*/ 1354700 h 1667466"/>
              <a:gd name="connsiteX159" fmla="*/ 1072648 w 1694622"/>
              <a:gd name="connsiteY159" fmla="*/ 1327688 h 1667466"/>
              <a:gd name="connsiteX160" fmla="*/ 1020117 w 1694622"/>
              <a:gd name="connsiteY160" fmla="*/ 1334080 h 1667466"/>
              <a:gd name="connsiteX161" fmla="*/ 994703 w 1694622"/>
              <a:gd name="connsiteY161" fmla="*/ 1331038 h 1667466"/>
              <a:gd name="connsiteX162" fmla="*/ 954080 w 1694622"/>
              <a:gd name="connsiteY162" fmla="*/ 1300726 h 1667466"/>
              <a:gd name="connsiteX163" fmla="*/ 989187 w 1694622"/>
              <a:gd name="connsiteY163" fmla="*/ 1275827 h 1667466"/>
              <a:gd name="connsiteX164" fmla="*/ 913200 w 1694622"/>
              <a:gd name="connsiteY164" fmla="*/ 1250206 h 1667466"/>
              <a:gd name="connsiteX165" fmla="*/ 870051 w 1694622"/>
              <a:gd name="connsiteY165" fmla="*/ 1212728 h 1667466"/>
              <a:gd name="connsiteX166" fmla="*/ 584971 w 1694622"/>
              <a:gd name="connsiteY166" fmla="*/ 819906 h 1667466"/>
              <a:gd name="connsiteX167" fmla="*/ 552752 w 1694622"/>
              <a:gd name="connsiteY167" fmla="*/ 662622 h 1667466"/>
              <a:gd name="connsiteX168" fmla="*/ 529090 w 1694622"/>
              <a:gd name="connsiteY168" fmla="*/ 634475 h 1667466"/>
              <a:gd name="connsiteX169" fmla="*/ 515583 w 1694622"/>
              <a:gd name="connsiteY169" fmla="*/ 618958 h 1667466"/>
              <a:gd name="connsiteX170" fmla="*/ 521769 w 1694622"/>
              <a:gd name="connsiteY170" fmla="*/ 580036 h 1667466"/>
              <a:gd name="connsiteX171" fmla="*/ 533265 w 1694622"/>
              <a:gd name="connsiteY171" fmla="*/ 562612 h 1667466"/>
              <a:gd name="connsiteX172" fmla="*/ 531512 w 1694622"/>
              <a:gd name="connsiteY172" fmla="*/ 520237 h 1667466"/>
              <a:gd name="connsiteX173" fmla="*/ 474084 w 1694622"/>
              <a:gd name="connsiteY173" fmla="*/ 481264 h 1667466"/>
              <a:gd name="connsiteX174" fmla="*/ 229318 w 1694622"/>
              <a:gd name="connsiteY174" fmla="*/ 420949 h 1667466"/>
              <a:gd name="connsiteX175" fmla="*/ 216585 w 1694622"/>
              <a:gd name="connsiteY175" fmla="*/ 449147 h 1667466"/>
              <a:gd name="connsiteX176" fmla="*/ 320254 w 1694622"/>
              <a:gd name="connsiteY176" fmla="*/ 644270 h 1667466"/>
              <a:gd name="connsiteX177" fmla="*/ 333246 w 1694622"/>
              <a:gd name="connsiteY177" fmla="*/ 679015 h 1667466"/>
              <a:gd name="connsiteX178" fmla="*/ 389230 w 1694622"/>
              <a:gd name="connsiteY178" fmla="*/ 745517 h 1667466"/>
              <a:gd name="connsiteX179" fmla="*/ 471816 w 1694622"/>
              <a:gd name="connsiteY179" fmla="*/ 828515 h 1667466"/>
              <a:gd name="connsiteX180" fmla="*/ 519449 w 1694622"/>
              <a:gd name="connsiteY180" fmla="*/ 831762 h 1667466"/>
              <a:gd name="connsiteX181" fmla="*/ 584971 w 1694622"/>
              <a:gd name="connsiteY181" fmla="*/ 819906 h 1667466"/>
              <a:gd name="connsiteX182" fmla="*/ 280457 w 1694622"/>
              <a:gd name="connsiteY182" fmla="*/ 301194 h 1667466"/>
              <a:gd name="connsiteX183" fmla="*/ 422120 w 1694622"/>
              <a:gd name="connsiteY183" fmla="*/ 362180 h 1667466"/>
              <a:gd name="connsiteX184" fmla="*/ 584971 w 1694622"/>
              <a:gd name="connsiteY184" fmla="*/ 483377 h 1667466"/>
              <a:gd name="connsiteX185" fmla="*/ 616263 w 1694622"/>
              <a:gd name="connsiteY185" fmla="*/ 482604 h 1667466"/>
              <a:gd name="connsiteX186" fmla="*/ 629873 w 1694622"/>
              <a:gd name="connsiteY186" fmla="*/ 480645 h 1667466"/>
              <a:gd name="connsiteX187" fmla="*/ 738182 w 1694622"/>
              <a:gd name="connsiteY187" fmla="*/ 545446 h 1667466"/>
              <a:gd name="connsiteX188" fmla="*/ 742822 w 1694622"/>
              <a:gd name="connsiteY188" fmla="*/ 551425 h 1667466"/>
              <a:gd name="connsiteX189" fmla="*/ 829738 w 1694622"/>
              <a:gd name="connsiteY189" fmla="*/ 596378 h 1667466"/>
              <a:gd name="connsiteX190" fmla="*/ 840615 w 1694622"/>
              <a:gd name="connsiteY190" fmla="*/ 591635 h 1667466"/>
              <a:gd name="connsiteX191" fmla="*/ 907529 w 1694622"/>
              <a:gd name="connsiteY191" fmla="*/ 547920 h 1667466"/>
              <a:gd name="connsiteX192" fmla="*/ 853812 w 1694622"/>
              <a:gd name="connsiteY192" fmla="*/ 479356 h 1667466"/>
              <a:gd name="connsiteX193" fmla="*/ 809994 w 1694622"/>
              <a:gd name="connsiteY193" fmla="*/ 410277 h 1667466"/>
              <a:gd name="connsiteX194" fmla="*/ 789012 w 1694622"/>
              <a:gd name="connsiteY194" fmla="*/ 421155 h 1667466"/>
              <a:gd name="connsiteX195" fmla="*/ 626212 w 1694622"/>
              <a:gd name="connsiteY195" fmla="*/ 336559 h 1667466"/>
              <a:gd name="connsiteX196" fmla="*/ 592807 w 1694622"/>
              <a:gd name="connsiteY196" fmla="*/ 319186 h 1667466"/>
              <a:gd name="connsiteX197" fmla="*/ 566825 w 1694622"/>
              <a:gd name="connsiteY197" fmla="*/ 310319 h 1667466"/>
              <a:gd name="connsiteX198" fmla="*/ 479394 w 1694622"/>
              <a:gd name="connsiteY198" fmla="*/ 251396 h 1667466"/>
              <a:gd name="connsiteX199" fmla="*/ 446091 w 1694622"/>
              <a:gd name="connsiteY199" fmla="*/ 242168 h 1667466"/>
              <a:gd name="connsiteX200" fmla="*/ 280405 w 1694622"/>
              <a:gd name="connsiteY200" fmla="*/ 301246 h 1667466"/>
              <a:gd name="connsiteX201" fmla="*/ 926861 w 1694622"/>
              <a:gd name="connsiteY201" fmla="*/ 209072 h 1667466"/>
              <a:gd name="connsiteX202" fmla="*/ 969597 w 1694622"/>
              <a:gd name="connsiteY202" fmla="*/ 252994 h 1667466"/>
              <a:gd name="connsiteX203" fmla="*/ 1007281 w 1694622"/>
              <a:gd name="connsiteY203" fmla="*/ 294080 h 1667466"/>
              <a:gd name="connsiteX204" fmla="*/ 1017179 w 1694622"/>
              <a:gd name="connsiteY204" fmla="*/ 296091 h 1667466"/>
              <a:gd name="connsiteX205" fmla="*/ 1027232 w 1694622"/>
              <a:gd name="connsiteY205" fmla="*/ 302432 h 1667466"/>
              <a:gd name="connsiteX206" fmla="*/ 1051770 w 1694622"/>
              <a:gd name="connsiteY206" fmla="*/ 333053 h 1667466"/>
              <a:gd name="connsiteX207" fmla="*/ 1054090 w 1694622"/>
              <a:gd name="connsiteY207" fmla="*/ 346508 h 1667466"/>
              <a:gd name="connsiteX208" fmla="*/ 1073370 w 1694622"/>
              <a:gd name="connsiteY208" fmla="*/ 408679 h 1667466"/>
              <a:gd name="connsiteX209" fmla="*/ 1085485 w 1694622"/>
              <a:gd name="connsiteY209" fmla="*/ 424454 h 1667466"/>
              <a:gd name="connsiteX210" fmla="*/ 1071256 w 1694622"/>
              <a:gd name="connsiteY210" fmla="*/ 504977 h 1667466"/>
              <a:gd name="connsiteX211" fmla="*/ 1071514 w 1694622"/>
              <a:gd name="connsiteY211" fmla="*/ 511731 h 1667466"/>
              <a:gd name="connsiteX212" fmla="*/ 1067803 w 1694622"/>
              <a:gd name="connsiteY212" fmla="*/ 555601 h 1667466"/>
              <a:gd name="connsiteX213" fmla="*/ 1013416 w 1694622"/>
              <a:gd name="connsiteY213" fmla="*/ 677933 h 1667466"/>
              <a:gd name="connsiteX214" fmla="*/ 1010838 w 1694622"/>
              <a:gd name="connsiteY214" fmla="*/ 695409 h 1667466"/>
              <a:gd name="connsiteX215" fmla="*/ 1027747 w 1694622"/>
              <a:gd name="connsiteY215" fmla="*/ 689119 h 1667466"/>
              <a:gd name="connsiteX216" fmla="*/ 1089866 w 1694622"/>
              <a:gd name="connsiteY216" fmla="*/ 624319 h 1667466"/>
              <a:gd name="connsiteX217" fmla="*/ 1169823 w 1694622"/>
              <a:gd name="connsiteY217" fmla="*/ 515906 h 1667466"/>
              <a:gd name="connsiteX218" fmla="*/ 1124252 w 1694622"/>
              <a:gd name="connsiteY218" fmla="*/ 329548 h 1667466"/>
              <a:gd name="connsiteX219" fmla="*/ 1086825 w 1694622"/>
              <a:gd name="connsiteY219" fmla="*/ 298771 h 1667466"/>
              <a:gd name="connsiteX220" fmla="*/ 926912 w 1694622"/>
              <a:gd name="connsiteY220" fmla="*/ 209072 h 1667466"/>
              <a:gd name="connsiteX221" fmla="*/ 117502 w 1694622"/>
              <a:gd name="connsiteY221" fmla="*/ 895583 h 1667466"/>
              <a:gd name="connsiteX222" fmla="*/ 135339 w 1694622"/>
              <a:gd name="connsiteY222" fmla="*/ 926359 h 1667466"/>
              <a:gd name="connsiteX223" fmla="*/ 202511 w 1694622"/>
              <a:gd name="connsiteY223" fmla="*/ 1085344 h 1667466"/>
              <a:gd name="connsiteX224" fmla="*/ 310769 w 1694622"/>
              <a:gd name="connsiteY224" fmla="*/ 1169682 h 1667466"/>
              <a:gd name="connsiteX225" fmla="*/ 413202 w 1694622"/>
              <a:gd name="connsiteY225" fmla="*/ 1177931 h 1667466"/>
              <a:gd name="connsiteX226" fmla="*/ 519707 w 1694622"/>
              <a:gd name="connsiteY226" fmla="*/ 1082045 h 1667466"/>
              <a:gd name="connsiteX227" fmla="*/ 590848 w 1694622"/>
              <a:gd name="connsiteY227" fmla="*/ 1025596 h 1667466"/>
              <a:gd name="connsiteX228" fmla="*/ 625388 w 1694622"/>
              <a:gd name="connsiteY228" fmla="*/ 1008532 h 1667466"/>
              <a:gd name="connsiteX229" fmla="*/ 645287 w 1694622"/>
              <a:gd name="connsiteY229" fmla="*/ 983788 h 1667466"/>
              <a:gd name="connsiteX230" fmla="*/ 619975 w 1694622"/>
              <a:gd name="connsiteY230" fmla="*/ 990798 h 1667466"/>
              <a:gd name="connsiteX231" fmla="*/ 468929 w 1694622"/>
              <a:gd name="connsiteY231" fmla="*/ 1069930 h 1667466"/>
              <a:gd name="connsiteX232" fmla="*/ 417017 w 1694622"/>
              <a:gd name="connsiteY232" fmla="*/ 1103284 h 1667466"/>
              <a:gd name="connsiteX233" fmla="*/ 385209 w 1694622"/>
              <a:gd name="connsiteY233" fmla="*/ 1099624 h 1667466"/>
              <a:gd name="connsiteX234" fmla="*/ 345618 w 1694622"/>
              <a:gd name="connsiteY234" fmla="*/ 1124575 h 1667466"/>
              <a:gd name="connsiteX235" fmla="*/ 308243 w 1694622"/>
              <a:gd name="connsiteY235" fmla="*/ 1099778 h 1667466"/>
              <a:gd name="connsiteX236" fmla="*/ 293448 w 1694622"/>
              <a:gd name="connsiteY236" fmla="*/ 1091479 h 1667466"/>
              <a:gd name="connsiteX237" fmla="*/ 237514 w 1694622"/>
              <a:gd name="connsiteY237" fmla="*/ 1054826 h 1667466"/>
              <a:gd name="connsiteX238" fmla="*/ 199985 w 1694622"/>
              <a:gd name="connsiteY238" fmla="*/ 994201 h 1667466"/>
              <a:gd name="connsiteX239" fmla="*/ 186324 w 1694622"/>
              <a:gd name="connsiteY239" fmla="*/ 983994 h 1667466"/>
              <a:gd name="connsiteX240" fmla="*/ 175756 w 1694622"/>
              <a:gd name="connsiteY240" fmla="*/ 971570 h 1667466"/>
              <a:gd name="connsiteX241" fmla="*/ 117502 w 1694622"/>
              <a:gd name="connsiteY241" fmla="*/ 895635 h 1667466"/>
              <a:gd name="connsiteX242" fmla="*/ 267569 w 1694622"/>
              <a:gd name="connsiteY242" fmla="*/ 317382 h 1667466"/>
              <a:gd name="connsiteX243" fmla="*/ 165652 w 1694622"/>
              <a:gd name="connsiteY243" fmla="*/ 364397 h 1667466"/>
              <a:gd name="connsiteX244" fmla="*/ 161476 w 1694622"/>
              <a:gd name="connsiteY244" fmla="*/ 373109 h 1667466"/>
              <a:gd name="connsiteX245" fmla="*/ 210037 w 1694622"/>
              <a:gd name="connsiteY245" fmla="*/ 407700 h 1667466"/>
              <a:gd name="connsiteX246" fmla="*/ 350103 w 1694622"/>
              <a:gd name="connsiteY246" fmla="*/ 410948 h 1667466"/>
              <a:gd name="connsiteX247" fmla="*/ 541513 w 1694622"/>
              <a:gd name="connsiteY247" fmla="*/ 502812 h 1667466"/>
              <a:gd name="connsiteX248" fmla="*/ 565072 w 1694622"/>
              <a:gd name="connsiteY248" fmla="*/ 506679 h 1667466"/>
              <a:gd name="connsiteX249" fmla="*/ 554453 w 1694622"/>
              <a:gd name="connsiteY249" fmla="*/ 484408 h 1667466"/>
              <a:gd name="connsiteX250" fmla="*/ 392530 w 1694622"/>
              <a:gd name="connsiteY250" fmla="*/ 366098 h 1667466"/>
              <a:gd name="connsiteX251" fmla="*/ 267466 w 1694622"/>
              <a:gd name="connsiteY251" fmla="*/ 317433 h 1667466"/>
              <a:gd name="connsiteX252" fmla="*/ 63889 w 1694622"/>
              <a:gd name="connsiteY252" fmla="*/ 370377 h 1667466"/>
              <a:gd name="connsiteX253" fmla="*/ 74251 w 1694622"/>
              <a:gd name="connsiteY253" fmla="*/ 634372 h 1667466"/>
              <a:gd name="connsiteX254" fmla="*/ 84922 w 1694622"/>
              <a:gd name="connsiteY254" fmla="*/ 641280 h 1667466"/>
              <a:gd name="connsiteX255" fmla="*/ 125081 w 1694622"/>
              <a:gd name="connsiteY255" fmla="*/ 576995 h 1667466"/>
              <a:gd name="connsiteX256" fmla="*/ 122761 w 1694622"/>
              <a:gd name="connsiteY256" fmla="*/ 554003 h 1667466"/>
              <a:gd name="connsiteX257" fmla="*/ 63837 w 1694622"/>
              <a:gd name="connsiteY257" fmla="*/ 370377 h 1667466"/>
              <a:gd name="connsiteX258" fmla="*/ 375363 w 1694622"/>
              <a:gd name="connsiteY258" fmla="*/ 54366 h 1667466"/>
              <a:gd name="connsiteX259" fmla="*/ 335462 w 1694622"/>
              <a:gd name="connsiteY259" fmla="*/ 62717 h 1667466"/>
              <a:gd name="connsiteX260" fmla="*/ 363661 w 1694622"/>
              <a:gd name="connsiteY260" fmla="*/ 90246 h 1667466"/>
              <a:gd name="connsiteX261" fmla="*/ 568423 w 1694622"/>
              <a:gd name="connsiteY261" fmla="*/ 171079 h 1667466"/>
              <a:gd name="connsiteX262" fmla="*/ 591415 w 1694622"/>
              <a:gd name="connsiteY262" fmla="*/ 172006 h 1667466"/>
              <a:gd name="connsiteX263" fmla="*/ 600385 w 1694622"/>
              <a:gd name="connsiteY263" fmla="*/ 147674 h 1667466"/>
              <a:gd name="connsiteX264" fmla="*/ 577342 w 1694622"/>
              <a:gd name="connsiteY264" fmla="*/ 131693 h 1667466"/>
              <a:gd name="connsiteX265" fmla="*/ 466918 w 1694622"/>
              <a:gd name="connsiteY265" fmla="*/ 76482 h 1667466"/>
              <a:gd name="connsiteX266" fmla="*/ 375311 w 1694622"/>
              <a:gd name="connsiteY266" fmla="*/ 54314 h 1667466"/>
              <a:gd name="connsiteX267" fmla="*/ 343453 w 1694622"/>
              <a:gd name="connsiteY267" fmla="*/ 949248 h 1667466"/>
              <a:gd name="connsiteX268" fmla="*/ 322317 w 1694622"/>
              <a:gd name="connsiteY268" fmla="*/ 972601 h 1667466"/>
              <a:gd name="connsiteX269" fmla="*/ 297005 w 1694622"/>
              <a:gd name="connsiteY269" fmla="*/ 949764 h 1667466"/>
              <a:gd name="connsiteX270" fmla="*/ 282570 w 1694622"/>
              <a:gd name="connsiteY270" fmla="*/ 994149 h 1667466"/>
              <a:gd name="connsiteX271" fmla="*/ 326389 w 1694622"/>
              <a:gd name="connsiteY271" fmla="*/ 1035391 h 1667466"/>
              <a:gd name="connsiteX272" fmla="*/ 343298 w 1694622"/>
              <a:gd name="connsiteY272" fmla="*/ 1036473 h 1667466"/>
              <a:gd name="connsiteX273" fmla="*/ 358042 w 1694622"/>
              <a:gd name="connsiteY273" fmla="*/ 1042402 h 1667466"/>
              <a:gd name="connsiteX274" fmla="*/ 382993 w 1694622"/>
              <a:gd name="connsiteY274" fmla="*/ 1048021 h 1667466"/>
              <a:gd name="connsiteX275" fmla="*/ 400417 w 1694622"/>
              <a:gd name="connsiteY275" fmla="*/ 1037092 h 1667466"/>
              <a:gd name="connsiteX276" fmla="*/ 522594 w 1694622"/>
              <a:gd name="connsiteY276" fmla="*/ 966518 h 1667466"/>
              <a:gd name="connsiteX277" fmla="*/ 543833 w 1694622"/>
              <a:gd name="connsiteY277" fmla="*/ 964559 h 1667466"/>
              <a:gd name="connsiteX278" fmla="*/ 609716 w 1694622"/>
              <a:gd name="connsiteY278" fmla="*/ 955537 h 1667466"/>
              <a:gd name="connsiteX279" fmla="*/ 566825 w 1694622"/>
              <a:gd name="connsiteY279" fmla="*/ 961208 h 1667466"/>
              <a:gd name="connsiteX280" fmla="*/ 525893 w 1694622"/>
              <a:gd name="connsiteY280" fmla="*/ 948320 h 1667466"/>
              <a:gd name="connsiteX281" fmla="*/ 502077 w 1694622"/>
              <a:gd name="connsiteY281" fmla="*/ 958991 h 1667466"/>
              <a:gd name="connsiteX282" fmla="*/ 477744 w 1694622"/>
              <a:gd name="connsiteY282" fmla="*/ 964868 h 1667466"/>
              <a:gd name="connsiteX283" fmla="*/ 461506 w 1694622"/>
              <a:gd name="connsiteY283" fmla="*/ 970333 h 1667466"/>
              <a:gd name="connsiteX284" fmla="*/ 393045 w 1694622"/>
              <a:gd name="connsiteY284" fmla="*/ 948578 h 1667466"/>
              <a:gd name="connsiteX285" fmla="*/ 389540 w 1694622"/>
              <a:gd name="connsiteY285" fmla="*/ 946258 h 1667466"/>
              <a:gd name="connsiteX286" fmla="*/ 367888 w 1694622"/>
              <a:gd name="connsiteY286" fmla="*/ 980024 h 1667466"/>
              <a:gd name="connsiteX287" fmla="*/ 343453 w 1694622"/>
              <a:gd name="connsiteY287" fmla="*/ 949300 h 1667466"/>
              <a:gd name="connsiteX288" fmla="*/ 250402 w 1694622"/>
              <a:gd name="connsiteY288" fmla="*/ 622927 h 1667466"/>
              <a:gd name="connsiteX289" fmla="*/ 247361 w 1694622"/>
              <a:gd name="connsiteY289" fmla="*/ 608544 h 1667466"/>
              <a:gd name="connsiteX290" fmla="*/ 191066 w 1694622"/>
              <a:gd name="connsiteY290" fmla="*/ 473583 h 1667466"/>
              <a:gd name="connsiteX291" fmla="*/ 178282 w 1694622"/>
              <a:gd name="connsiteY291" fmla="*/ 458942 h 1667466"/>
              <a:gd name="connsiteX292" fmla="*/ 164156 w 1694622"/>
              <a:gd name="connsiteY292" fmla="*/ 475954 h 1667466"/>
              <a:gd name="connsiteX293" fmla="*/ 167198 w 1694622"/>
              <a:gd name="connsiteY293" fmla="*/ 500492 h 1667466"/>
              <a:gd name="connsiteX294" fmla="*/ 212409 w 1694622"/>
              <a:gd name="connsiteY294" fmla="*/ 601585 h 1667466"/>
              <a:gd name="connsiteX295" fmla="*/ 231431 w 1694622"/>
              <a:gd name="connsiteY295" fmla="*/ 632000 h 1667466"/>
              <a:gd name="connsiteX296" fmla="*/ 244835 w 1694622"/>
              <a:gd name="connsiteY296" fmla="*/ 636898 h 1667466"/>
              <a:gd name="connsiteX297" fmla="*/ 250402 w 1694622"/>
              <a:gd name="connsiteY297" fmla="*/ 622927 h 1667466"/>
              <a:gd name="connsiteX298" fmla="*/ 91778 w 1694622"/>
              <a:gd name="connsiteY298" fmla="*/ 320681 h 1667466"/>
              <a:gd name="connsiteX299" fmla="*/ 132762 w 1694622"/>
              <a:gd name="connsiteY299" fmla="*/ 349550 h 1667466"/>
              <a:gd name="connsiteX300" fmla="*/ 153588 w 1694622"/>
              <a:gd name="connsiteY300" fmla="*/ 353416 h 1667466"/>
              <a:gd name="connsiteX301" fmla="*/ 224627 w 1694622"/>
              <a:gd name="connsiteY301" fmla="*/ 306143 h 1667466"/>
              <a:gd name="connsiteX302" fmla="*/ 91778 w 1694622"/>
              <a:gd name="connsiteY302" fmla="*/ 320681 h 1667466"/>
              <a:gd name="connsiteX303" fmla="*/ 1018725 w 1694622"/>
              <a:gd name="connsiteY303" fmla="*/ 452756 h 1667466"/>
              <a:gd name="connsiteX304" fmla="*/ 1000115 w 1694622"/>
              <a:gd name="connsiteY304" fmla="*/ 472964 h 1667466"/>
              <a:gd name="connsiteX305" fmla="*/ 992383 w 1694622"/>
              <a:gd name="connsiteY305" fmla="*/ 485182 h 1667466"/>
              <a:gd name="connsiteX306" fmla="*/ 987279 w 1694622"/>
              <a:gd name="connsiteY306" fmla="*/ 574263 h 1667466"/>
              <a:gd name="connsiteX307" fmla="*/ 951296 w 1694622"/>
              <a:gd name="connsiteY307" fmla="*/ 657673 h 1667466"/>
              <a:gd name="connsiteX308" fmla="*/ 1018725 w 1694622"/>
              <a:gd name="connsiteY308" fmla="*/ 452756 h 16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694622" h="1667466">
                <a:moveTo>
                  <a:pt x="870051" y="1212625"/>
                </a:moveTo>
                <a:cubicBezTo>
                  <a:pt x="863917" y="1208191"/>
                  <a:pt x="857730" y="1203809"/>
                  <a:pt x="850461" y="1198551"/>
                </a:cubicBezTo>
                <a:cubicBezTo>
                  <a:pt x="833965" y="1253711"/>
                  <a:pt x="827470" y="1305675"/>
                  <a:pt x="869329" y="1351865"/>
                </a:cubicBezTo>
                <a:cubicBezTo>
                  <a:pt x="872732" y="1355628"/>
                  <a:pt x="876237" y="1360268"/>
                  <a:pt x="877268" y="1365011"/>
                </a:cubicBezTo>
                <a:cubicBezTo>
                  <a:pt x="888919" y="1417387"/>
                  <a:pt x="937326" y="1422800"/>
                  <a:pt x="975216" y="1438626"/>
                </a:cubicBezTo>
                <a:cubicBezTo>
                  <a:pt x="1011044" y="1453576"/>
                  <a:pt x="1045790" y="1467959"/>
                  <a:pt x="1072339" y="1498684"/>
                </a:cubicBezTo>
                <a:cubicBezTo>
                  <a:pt x="1016199" y="1472547"/>
                  <a:pt x="950110" y="1504561"/>
                  <a:pt x="895620" y="1463835"/>
                </a:cubicBezTo>
                <a:cubicBezTo>
                  <a:pt x="870051" y="1444709"/>
                  <a:pt x="851544" y="1421305"/>
                  <a:pt x="833965" y="1396457"/>
                </a:cubicBezTo>
                <a:cubicBezTo>
                  <a:pt x="821644" y="1379084"/>
                  <a:pt x="812262" y="1359392"/>
                  <a:pt x="803344" y="1339905"/>
                </a:cubicBezTo>
                <a:cubicBezTo>
                  <a:pt x="799426" y="1331296"/>
                  <a:pt x="782981" y="1321605"/>
                  <a:pt x="801642" y="1310624"/>
                </a:cubicBezTo>
                <a:cubicBezTo>
                  <a:pt x="806591" y="1307737"/>
                  <a:pt x="800714" y="1308098"/>
                  <a:pt x="799786" y="1307686"/>
                </a:cubicBezTo>
                <a:cubicBezTo>
                  <a:pt x="774320" y="1295622"/>
                  <a:pt x="777671" y="1273301"/>
                  <a:pt x="781176" y="1252165"/>
                </a:cubicBezTo>
                <a:cubicBezTo>
                  <a:pt x="785816" y="1224224"/>
                  <a:pt x="792415" y="1196644"/>
                  <a:pt x="797982" y="1168857"/>
                </a:cubicBezTo>
                <a:cubicBezTo>
                  <a:pt x="799477" y="1161382"/>
                  <a:pt x="802519" y="1152103"/>
                  <a:pt x="792724" y="1148804"/>
                </a:cubicBezTo>
                <a:cubicBezTo>
                  <a:pt x="782774" y="1145453"/>
                  <a:pt x="783342" y="1156433"/>
                  <a:pt x="780094" y="1161486"/>
                </a:cubicBezTo>
                <a:cubicBezTo>
                  <a:pt x="740296" y="1223605"/>
                  <a:pt x="713128" y="1290519"/>
                  <a:pt x="700653" y="1363619"/>
                </a:cubicBezTo>
                <a:cubicBezTo>
                  <a:pt x="697921" y="1379703"/>
                  <a:pt x="703282" y="1393570"/>
                  <a:pt x="705086" y="1408159"/>
                </a:cubicBezTo>
                <a:cubicBezTo>
                  <a:pt x="708901" y="1438729"/>
                  <a:pt x="715912" y="1468887"/>
                  <a:pt x="722459" y="1499045"/>
                </a:cubicBezTo>
                <a:cubicBezTo>
                  <a:pt x="725913" y="1514974"/>
                  <a:pt x="720243" y="1525697"/>
                  <a:pt x="706839" y="1533429"/>
                </a:cubicBezTo>
                <a:lnTo>
                  <a:pt x="706736" y="1533429"/>
                </a:lnTo>
                <a:cubicBezTo>
                  <a:pt x="694003" y="1533326"/>
                  <a:pt x="686579" y="1526006"/>
                  <a:pt x="680806" y="1515438"/>
                </a:cubicBezTo>
                <a:cubicBezTo>
                  <a:pt x="657762" y="1473423"/>
                  <a:pt x="650029" y="1428574"/>
                  <a:pt x="657917" y="1381610"/>
                </a:cubicBezTo>
                <a:cubicBezTo>
                  <a:pt x="660185" y="1368104"/>
                  <a:pt x="648534" y="1359340"/>
                  <a:pt x="650339" y="1347535"/>
                </a:cubicBezTo>
                <a:cubicBezTo>
                  <a:pt x="658123" y="1297118"/>
                  <a:pt x="658226" y="1244277"/>
                  <a:pt x="688693" y="1200149"/>
                </a:cubicBezTo>
                <a:cubicBezTo>
                  <a:pt x="707870" y="1172363"/>
                  <a:pt x="724470" y="1143597"/>
                  <a:pt x="736533" y="1112151"/>
                </a:cubicBezTo>
                <a:cubicBezTo>
                  <a:pt x="738955" y="1105759"/>
                  <a:pt x="743234" y="1098799"/>
                  <a:pt x="735966" y="1093438"/>
                </a:cubicBezTo>
                <a:cubicBezTo>
                  <a:pt x="727253" y="1086994"/>
                  <a:pt x="724109" y="1096531"/>
                  <a:pt x="719882" y="1100809"/>
                </a:cubicBezTo>
                <a:cubicBezTo>
                  <a:pt x="695704" y="1125348"/>
                  <a:pt x="675702" y="1153134"/>
                  <a:pt x="655133" y="1180766"/>
                </a:cubicBezTo>
                <a:cubicBezTo>
                  <a:pt x="619459" y="1228812"/>
                  <a:pt x="593220" y="1282528"/>
                  <a:pt x="560691" y="1332069"/>
                </a:cubicBezTo>
                <a:cubicBezTo>
                  <a:pt x="533059" y="1374187"/>
                  <a:pt x="515995" y="1418779"/>
                  <a:pt x="500891" y="1465381"/>
                </a:cubicBezTo>
                <a:cubicBezTo>
                  <a:pt x="497334" y="1476362"/>
                  <a:pt x="490013" y="1483579"/>
                  <a:pt x="478053" y="1481826"/>
                </a:cubicBezTo>
                <a:cubicBezTo>
                  <a:pt x="466197" y="1480074"/>
                  <a:pt x="459804" y="1471155"/>
                  <a:pt x="460732" y="1459711"/>
                </a:cubicBezTo>
                <a:cubicBezTo>
                  <a:pt x="464135" y="1418006"/>
                  <a:pt x="466403" y="1375734"/>
                  <a:pt x="498107" y="1342998"/>
                </a:cubicBezTo>
                <a:cubicBezTo>
                  <a:pt x="501046" y="1339957"/>
                  <a:pt x="505427" y="1336812"/>
                  <a:pt x="506097" y="1333152"/>
                </a:cubicBezTo>
                <a:cubicBezTo>
                  <a:pt x="517130" y="1270981"/>
                  <a:pt x="560484" y="1224069"/>
                  <a:pt x="586518" y="1169064"/>
                </a:cubicBezTo>
                <a:cubicBezTo>
                  <a:pt x="607035" y="1125709"/>
                  <a:pt x="649101" y="1092561"/>
                  <a:pt x="681321" y="1054722"/>
                </a:cubicBezTo>
                <a:cubicBezTo>
                  <a:pt x="684569" y="1050908"/>
                  <a:pt x="694106" y="1047969"/>
                  <a:pt x="687249" y="1040855"/>
                </a:cubicBezTo>
                <a:cubicBezTo>
                  <a:pt x="681321" y="1034669"/>
                  <a:pt x="676733" y="1042195"/>
                  <a:pt x="671887" y="1045031"/>
                </a:cubicBezTo>
                <a:cubicBezTo>
                  <a:pt x="648173" y="1058846"/>
                  <a:pt x="624357" y="1072508"/>
                  <a:pt x="600746" y="1086478"/>
                </a:cubicBezTo>
                <a:cubicBezTo>
                  <a:pt x="596467" y="1089004"/>
                  <a:pt x="591724" y="1091891"/>
                  <a:pt x="589096" y="1095912"/>
                </a:cubicBezTo>
                <a:cubicBezTo>
                  <a:pt x="561876" y="1137411"/>
                  <a:pt x="523883" y="1168703"/>
                  <a:pt x="488776" y="1202675"/>
                </a:cubicBezTo>
                <a:cubicBezTo>
                  <a:pt x="476816" y="1214274"/>
                  <a:pt x="463980" y="1225306"/>
                  <a:pt x="445628" y="1217780"/>
                </a:cubicBezTo>
                <a:cubicBezTo>
                  <a:pt x="438049" y="1214635"/>
                  <a:pt x="434957" y="1217316"/>
                  <a:pt x="431503" y="1223399"/>
                </a:cubicBezTo>
                <a:cubicBezTo>
                  <a:pt x="420419" y="1243091"/>
                  <a:pt x="402685" y="1244690"/>
                  <a:pt x="382426" y="1241957"/>
                </a:cubicBezTo>
                <a:cubicBezTo>
                  <a:pt x="321904" y="1233761"/>
                  <a:pt x="269270" y="1210975"/>
                  <a:pt x="218234" y="1175508"/>
                </a:cubicBezTo>
                <a:cubicBezTo>
                  <a:pt x="139927" y="1121018"/>
                  <a:pt x="95696" y="1049103"/>
                  <a:pt x="78994" y="957651"/>
                </a:cubicBezTo>
                <a:cubicBezTo>
                  <a:pt x="73993" y="930380"/>
                  <a:pt x="69250" y="898985"/>
                  <a:pt x="83066" y="876612"/>
                </a:cubicBezTo>
                <a:cubicBezTo>
                  <a:pt x="105491" y="840371"/>
                  <a:pt x="82654" y="818256"/>
                  <a:pt x="68528" y="791913"/>
                </a:cubicBezTo>
                <a:cubicBezTo>
                  <a:pt x="-2046" y="660096"/>
                  <a:pt x="-23233" y="523536"/>
                  <a:pt x="29246" y="379965"/>
                </a:cubicBezTo>
                <a:cubicBezTo>
                  <a:pt x="30432" y="376769"/>
                  <a:pt x="32236" y="373728"/>
                  <a:pt x="33267" y="370480"/>
                </a:cubicBezTo>
                <a:cubicBezTo>
                  <a:pt x="37752" y="356664"/>
                  <a:pt x="55125" y="345735"/>
                  <a:pt x="51053" y="332125"/>
                </a:cubicBezTo>
                <a:cubicBezTo>
                  <a:pt x="46928" y="318516"/>
                  <a:pt x="27287" y="322228"/>
                  <a:pt x="14967" y="317021"/>
                </a:cubicBezTo>
                <a:cubicBezTo>
                  <a:pt x="11100" y="315423"/>
                  <a:pt x="6512" y="313309"/>
                  <a:pt x="8110" y="307948"/>
                </a:cubicBezTo>
                <a:cubicBezTo>
                  <a:pt x="9657" y="302793"/>
                  <a:pt x="15070" y="301865"/>
                  <a:pt x="18678" y="303669"/>
                </a:cubicBezTo>
                <a:cubicBezTo>
                  <a:pt x="57239" y="322331"/>
                  <a:pt x="90283" y="302896"/>
                  <a:pt x="125699" y="291090"/>
                </a:cubicBezTo>
                <a:cubicBezTo>
                  <a:pt x="162095" y="278924"/>
                  <a:pt x="200500" y="283564"/>
                  <a:pt x="237978" y="290781"/>
                </a:cubicBezTo>
                <a:cubicBezTo>
                  <a:pt x="247361" y="292585"/>
                  <a:pt x="256331" y="294390"/>
                  <a:pt x="265558" y="289853"/>
                </a:cubicBezTo>
                <a:cubicBezTo>
                  <a:pt x="321698" y="262222"/>
                  <a:pt x="379126" y="238095"/>
                  <a:pt x="445009" y="225981"/>
                </a:cubicBezTo>
                <a:cubicBezTo>
                  <a:pt x="400004" y="190462"/>
                  <a:pt x="360722" y="154891"/>
                  <a:pt x="325616" y="114990"/>
                </a:cubicBezTo>
                <a:cubicBezTo>
                  <a:pt x="307985" y="94989"/>
                  <a:pt x="287159" y="74420"/>
                  <a:pt x="297262" y="44829"/>
                </a:cubicBezTo>
                <a:cubicBezTo>
                  <a:pt x="307161" y="15806"/>
                  <a:pt x="335462" y="8846"/>
                  <a:pt x="361805" y="4773"/>
                </a:cubicBezTo>
                <a:cubicBezTo>
                  <a:pt x="424543" y="-4970"/>
                  <a:pt x="486611" y="959"/>
                  <a:pt x="548267" y="15702"/>
                </a:cubicBezTo>
                <a:cubicBezTo>
                  <a:pt x="646214" y="39158"/>
                  <a:pt x="738492" y="75502"/>
                  <a:pt x="819428" y="136281"/>
                </a:cubicBezTo>
                <a:cubicBezTo>
                  <a:pt x="838089" y="150303"/>
                  <a:pt x="856338" y="153706"/>
                  <a:pt x="878248" y="158345"/>
                </a:cubicBezTo>
                <a:cubicBezTo>
                  <a:pt x="925984" y="168398"/>
                  <a:pt x="977227" y="157778"/>
                  <a:pt x="1022231" y="185977"/>
                </a:cubicBezTo>
                <a:cubicBezTo>
                  <a:pt x="1064349" y="212371"/>
                  <a:pt x="1106002" y="239075"/>
                  <a:pt x="1143996" y="271140"/>
                </a:cubicBezTo>
                <a:cubicBezTo>
                  <a:pt x="1157090" y="282172"/>
                  <a:pt x="1168689" y="294957"/>
                  <a:pt x="1181370" y="306453"/>
                </a:cubicBezTo>
                <a:cubicBezTo>
                  <a:pt x="1187866" y="312330"/>
                  <a:pt x="1196011" y="318361"/>
                  <a:pt x="1196681" y="326558"/>
                </a:cubicBezTo>
                <a:cubicBezTo>
                  <a:pt x="1198795" y="351045"/>
                  <a:pt x="1211425" y="371717"/>
                  <a:pt x="1220653" y="393059"/>
                </a:cubicBezTo>
                <a:cubicBezTo>
                  <a:pt x="1235397" y="427083"/>
                  <a:pt x="1226839" y="462602"/>
                  <a:pt x="1233489" y="496781"/>
                </a:cubicBezTo>
                <a:cubicBezTo>
                  <a:pt x="1237922" y="519360"/>
                  <a:pt x="1208744" y="531166"/>
                  <a:pt x="1217663" y="559004"/>
                </a:cubicBezTo>
                <a:cubicBezTo>
                  <a:pt x="1224261" y="579675"/>
                  <a:pt x="1200187" y="598234"/>
                  <a:pt x="1184670" y="614009"/>
                </a:cubicBezTo>
                <a:cubicBezTo>
                  <a:pt x="1166627" y="632361"/>
                  <a:pt x="1146934" y="649115"/>
                  <a:pt x="1127705" y="666282"/>
                </a:cubicBezTo>
                <a:cubicBezTo>
                  <a:pt x="1105951" y="685717"/>
                  <a:pt x="1083887" y="704843"/>
                  <a:pt x="1062029" y="724226"/>
                </a:cubicBezTo>
                <a:cubicBezTo>
                  <a:pt x="1058678" y="727216"/>
                  <a:pt x="1050791" y="728608"/>
                  <a:pt x="1056152" y="735464"/>
                </a:cubicBezTo>
                <a:cubicBezTo>
                  <a:pt x="1060224" y="740671"/>
                  <a:pt x="1064297" y="737114"/>
                  <a:pt x="1069401" y="734794"/>
                </a:cubicBezTo>
                <a:cubicBezTo>
                  <a:pt x="1121674" y="710822"/>
                  <a:pt x="1166730" y="676695"/>
                  <a:pt x="1206992" y="636382"/>
                </a:cubicBezTo>
                <a:cubicBezTo>
                  <a:pt x="1223900" y="619473"/>
                  <a:pt x="1241015" y="615452"/>
                  <a:pt x="1262770" y="623443"/>
                </a:cubicBezTo>
                <a:cubicBezTo>
                  <a:pt x="1288701" y="632980"/>
                  <a:pt x="1316074" y="636485"/>
                  <a:pt x="1343242" y="640609"/>
                </a:cubicBezTo>
                <a:cubicBezTo>
                  <a:pt x="1360357" y="643187"/>
                  <a:pt x="1377524" y="645662"/>
                  <a:pt x="1389071" y="660715"/>
                </a:cubicBezTo>
                <a:cubicBezTo>
                  <a:pt x="1393350" y="666282"/>
                  <a:pt x="1399124" y="665715"/>
                  <a:pt x="1405156" y="666437"/>
                </a:cubicBezTo>
                <a:cubicBezTo>
                  <a:pt x="1467584" y="674066"/>
                  <a:pt x="1516146" y="708039"/>
                  <a:pt x="1560119" y="749795"/>
                </a:cubicBezTo>
                <a:cubicBezTo>
                  <a:pt x="1569965" y="759178"/>
                  <a:pt x="1580585" y="772530"/>
                  <a:pt x="1569759" y="785933"/>
                </a:cubicBezTo>
                <a:cubicBezTo>
                  <a:pt x="1558830" y="799491"/>
                  <a:pt x="1546200" y="788511"/>
                  <a:pt x="1535735" y="781396"/>
                </a:cubicBezTo>
                <a:cubicBezTo>
                  <a:pt x="1498721" y="756342"/>
                  <a:pt x="1460883" y="732062"/>
                  <a:pt x="1418662" y="717524"/>
                </a:cubicBezTo>
                <a:cubicBezTo>
                  <a:pt x="1367781" y="699997"/>
                  <a:pt x="1315713" y="685408"/>
                  <a:pt x="1261224" y="683191"/>
                </a:cubicBezTo>
                <a:cubicBezTo>
                  <a:pt x="1255399" y="682933"/>
                  <a:pt x="1248955" y="680613"/>
                  <a:pt x="1243954" y="685459"/>
                </a:cubicBezTo>
                <a:cubicBezTo>
                  <a:pt x="1207507" y="720617"/>
                  <a:pt x="1159822" y="738145"/>
                  <a:pt x="1118478" y="765570"/>
                </a:cubicBezTo>
                <a:cubicBezTo>
                  <a:pt x="1112859" y="769282"/>
                  <a:pt x="1101156" y="770828"/>
                  <a:pt x="1106105" y="781345"/>
                </a:cubicBezTo>
                <a:cubicBezTo>
                  <a:pt x="1110539" y="790727"/>
                  <a:pt x="1119973" y="786655"/>
                  <a:pt x="1126674" y="783510"/>
                </a:cubicBezTo>
                <a:cubicBezTo>
                  <a:pt x="1167555" y="764281"/>
                  <a:pt x="1213487" y="754744"/>
                  <a:pt x="1247305" y="721803"/>
                </a:cubicBezTo>
                <a:cubicBezTo>
                  <a:pt x="1255605" y="713709"/>
                  <a:pt x="1264008" y="718710"/>
                  <a:pt x="1271225" y="721545"/>
                </a:cubicBezTo>
                <a:cubicBezTo>
                  <a:pt x="1313342" y="737887"/>
                  <a:pt x="1354996" y="754538"/>
                  <a:pt x="1395876" y="774540"/>
                </a:cubicBezTo>
                <a:cubicBezTo>
                  <a:pt x="1431395" y="791913"/>
                  <a:pt x="1450160" y="825164"/>
                  <a:pt x="1483926" y="840578"/>
                </a:cubicBezTo>
                <a:cubicBezTo>
                  <a:pt x="1484648" y="840939"/>
                  <a:pt x="1485473" y="841608"/>
                  <a:pt x="1485782" y="842279"/>
                </a:cubicBezTo>
                <a:cubicBezTo>
                  <a:pt x="1509857" y="890479"/>
                  <a:pt x="1556768" y="924916"/>
                  <a:pt x="1568471" y="980591"/>
                </a:cubicBezTo>
                <a:cubicBezTo>
                  <a:pt x="1570893" y="992087"/>
                  <a:pt x="1574399" y="1003686"/>
                  <a:pt x="1559862" y="1008532"/>
                </a:cubicBezTo>
                <a:cubicBezTo>
                  <a:pt x="1546716" y="1012914"/>
                  <a:pt x="1539138" y="1004099"/>
                  <a:pt x="1533622" y="993376"/>
                </a:cubicBezTo>
                <a:cubicBezTo>
                  <a:pt x="1531250" y="988788"/>
                  <a:pt x="1528827" y="984252"/>
                  <a:pt x="1526765" y="979509"/>
                </a:cubicBezTo>
                <a:cubicBezTo>
                  <a:pt x="1499031" y="915018"/>
                  <a:pt x="1449129" y="868519"/>
                  <a:pt x="1398969" y="822277"/>
                </a:cubicBezTo>
                <a:cubicBezTo>
                  <a:pt x="1397732" y="821143"/>
                  <a:pt x="1396392" y="818926"/>
                  <a:pt x="1395206" y="818978"/>
                </a:cubicBezTo>
                <a:cubicBezTo>
                  <a:pt x="1350562" y="821452"/>
                  <a:pt x="1315353" y="789026"/>
                  <a:pt x="1272256" y="785985"/>
                </a:cubicBezTo>
                <a:cubicBezTo>
                  <a:pt x="1268957" y="785778"/>
                  <a:pt x="1265296" y="785521"/>
                  <a:pt x="1262358" y="786706"/>
                </a:cubicBezTo>
                <a:cubicBezTo>
                  <a:pt x="1229674" y="799749"/>
                  <a:pt x="1196526" y="811709"/>
                  <a:pt x="1165802" y="829236"/>
                </a:cubicBezTo>
                <a:cubicBezTo>
                  <a:pt x="1159564" y="832793"/>
                  <a:pt x="1152502" y="836144"/>
                  <a:pt x="1160286" y="844341"/>
                </a:cubicBezTo>
                <a:cubicBezTo>
                  <a:pt x="1165390" y="849702"/>
                  <a:pt x="1167142" y="858363"/>
                  <a:pt x="1179875" y="850733"/>
                </a:cubicBezTo>
                <a:cubicBezTo>
                  <a:pt x="1243129" y="812946"/>
                  <a:pt x="1310301" y="818307"/>
                  <a:pt x="1374792" y="844135"/>
                </a:cubicBezTo>
                <a:cubicBezTo>
                  <a:pt x="1432993" y="867487"/>
                  <a:pt x="1532694" y="1006780"/>
                  <a:pt x="1532848" y="1083024"/>
                </a:cubicBezTo>
                <a:cubicBezTo>
                  <a:pt x="1504134" y="1050753"/>
                  <a:pt x="1477224" y="1021575"/>
                  <a:pt x="1451500" y="991366"/>
                </a:cubicBezTo>
                <a:cubicBezTo>
                  <a:pt x="1431550" y="968013"/>
                  <a:pt x="1413919" y="942650"/>
                  <a:pt x="1393659" y="919606"/>
                </a:cubicBezTo>
                <a:cubicBezTo>
                  <a:pt x="1380153" y="904295"/>
                  <a:pt x="1364739" y="889964"/>
                  <a:pt x="1340407" y="898676"/>
                </a:cubicBezTo>
                <a:cubicBezTo>
                  <a:pt x="1335819" y="900326"/>
                  <a:pt x="1328962" y="896305"/>
                  <a:pt x="1323343" y="894346"/>
                </a:cubicBezTo>
                <a:cubicBezTo>
                  <a:pt x="1298547" y="885530"/>
                  <a:pt x="1272874" y="883469"/>
                  <a:pt x="1247098" y="885943"/>
                </a:cubicBezTo>
                <a:cubicBezTo>
                  <a:pt x="1220498" y="888469"/>
                  <a:pt x="1208486" y="909038"/>
                  <a:pt x="1219158" y="931154"/>
                </a:cubicBezTo>
                <a:cubicBezTo>
                  <a:pt x="1245140" y="905945"/>
                  <a:pt x="1277772" y="916513"/>
                  <a:pt x="1289061" y="954558"/>
                </a:cubicBezTo>
                <a:cubicBezTo>
                  <a:pt x="1291485" y="962806"/>
                  <a:pt x="1293907" y="967394"/>
                  <a:pt x="1301949" y="972962"/>
                </a:cubicBezTo>
                <a:cubicBezTo>
                  <a:pt x="1323034" y="987551"/>
                  <a:pt x="1328705" y="1011780"/>
                  <a:pt x="1330870" y="1036370"/>
                </a:cubicBezTo>
                <a:cubicBezTo>
                  <a:pt x="1331540" y="1043794"/>
                  <a:pt x="1328550" y="1048227"/>
                  <a:pt x="1342108" y="1045443"/>
                </a:cubicBezTo>
                <a:cubicBezTo>
                  <a:pt x="1359017" y="1041989"/>
                  <a:pt x="1366028" y="1058073"/>
                  <a:pt x="1366337" y="1074570"/>
                </a:cubicBezTo>
                <a:cubicBezTo>
                  <a:pt x="1366492" y="1083540"/>
                  <a:pt x="1360100" y="1092149"/>
                  <a:pt x="1365770" y="1104367"/>
                </a:cubicBezTo>
                <a:cubicBezTo>
                  <a:pt x="1372420" y="1086478"/>
                  <a:pt x="1376802" y="1068126"/>
                  <a:pt x="1400928" y="1074879"/>
                </a:cubicBezTo>
                <a:cubicBezTo>
                  <a:pt x="1422219" y="1080859"/>
                  <a:pt x="1435777" y="1098593"/>
                  <a:pt x="1433921" y="1123802"/>
                </a:cubicBezTo>
                <a:cubicBezTo>
                  <a:pt x="1432839" y="1138803"/>
                  <a:pt x="1428817" y="1153598"/>
                  <a:pt x="1428199" y="1169167"/>
                </a:cubicBezTo>
                <a:cubicBezTo>
                  <a:pt x="1430622" y="1163857"/>
                  <a:pt x="1432993" y="1158547"/>
                  <a:pt x="1435416" y="1153237"/>
                </a:cubicBezTo>
                <a:cubicBezTo>
                  <a:pt x="1441087" y="1140710"/>
                  <a:pt x="1445520" y="1125967"/>
                  <a:pt x="1464079" y="1130142"/>
                </a:cubicBezTo>
                <a:cubicBezTo>
                  <a:pt x="1483978" y="1134679"/>
                  <a:pt x="1495371" y="1147360"/>
                  <a:pt x="1496041" y="1168239"/>
                </a:cubicBezTo>
                <a:cubicBezTo>
                  <a:pt x="1496659" y="1188241"/>
                  <a:pt x="1485937" y="1205871"/>
                  <a:pt x="1482225" y="1227265"/>
                </a:cubicBezTo>
                <a:cubicBezTo>
                  <a:pt x="1494185" y="1216697"/>
                  <a:pt x="1500938" y="1205665"/>
                  <a:pt x="1506609" y="1193035"/>
                </a:cubicBezTo>
                <a:cubicBezTo>
                  <a:pt x="1514238" y="1176126"/>
                  <a:pt x="1527333" y="1173652"/>
                  <a:pt x="1542128" y="1185354"/>
                </a:cubicBezTo>
                <a:cubicBezTo>
                  <a:pt x="1561099" y="1200355"/>
                  <a:pt x="1571306" y="1219172"/>
                  <a:pt x="1565223" y="1243916"/>
                </a:cubicBezTo>
                <a:cubicBezTo>
                  <a:pt x="1560480" y="1263042"/>
                  <a:pt x="1554809" y="1281961"/>
                  <a:pt x="1552747" y="1302479"/>
                </a:cubicBezTo>
                <a:cubicBezTo>
                  <a:pt x="1557593" y="1289178"/>
                  <a:pt x="1562233" y="1275775"/>
                  <a:pt x="1567388" y="1262578"/>
                </a:cubicBezTo>
                <a:cubicBezTo>
                  <a:pt x="1569192" y="1257938"/>
                  <a:pt x="1571770" y="1252113"/>
                  <a:pt x="1578059" y="1253608"/>
                </a:cubicBezTo>
                <a:cubicBezTo>
                  <a:pt x="1584812" y="1255206"/>
                  <a:pt x="1583369" y="1261547"/>
                  <a:pt x="1582596" y="1266393"/>
                </a:cubicBezTo>
                <a:cubicBezTo>
                  <a:pt x="1581101" y="1275569"/>
                  <a:pt x="1578987" y="1284642"/>
                  <a:pt x="1575842" y="1300159"/>
                </a:cubicBezTo>
                <a:cubicBezTo>
                  <a:pt x="1586307" y="1284848"/>
                  <a:pt x="1586823" y="1273352"/>
                  <a:pt x="1587493" y="1262114"/>
                </a:cubicBezTo>
                <a:cubicBezTo>
                  <a:pt x="1588627" y="1242576"/>
                  <a:pt x="1599505" y="1239277"/>
                  <a:pt x="1615640" y="1244793"/>
                </a:cubicBezTo>
                <a:cubicBezTo>
                  <a:pt x="1628167" y="1249072"/>
                  <a:pt x="1638168" y="1257165"/>
                  <a:pt x="1646107" y="1267682"/>
                </a:cubicBezTo>
                <a:cubicBezTo>
                  <a:pt x="1720341" y="1365990"/>
                  <a:pt x="1705185" y="1492395"/>
                  <a:pt x="1629198" y="1575392"/>
                </a:cubicBezTo>
                <a:cubicBezTo>
                  <a:pt x="1609299" y="1597147"/>
                  <a:pt x="1587957" y="1621170"/>
                  <a:pt x="1558934" y="1635501"/>
                </a:cubicBezTo>
                <a:cubicBezTo>
                  <a:pt x="1527590" y="1650967"/>
                  <a:pt x="1495422" y="1661947"/>
                  <a:pt x="1461140" y="1665814"/>
                </a:cubicBezTo>
                <a:cubicBezTo>
                  <a:pt x="1398814" y="1672876"/>
                  <a:pt x="1341953" y="1657205"/>
                  <a:pt x="1290969" y="1620706"/>
                </a:cubicBezTo>
                <a:cubicBezTo>
                  <a:pt x="1286123" y="1617252"/>
                  <a:pt x="1281793" y="1612870"/>
                  <a:pt x="1277926" y="1608282"/>
                </a:cubicBezTo>
                <a:cubicBezTo>
                  <a:pt x="1263028" y="1590497"/>
                  <a:pt x="1251893" y="1571011"/>
                  <a:pt x="1260811" y="1547091"/>
                </a:cubicBezTo>
                <a:cubicBezTo>
                  <a:pt x="1269266" y="1524408"/>
                  <a:pt x="1290763" y="1528068"/>
                  <a:pt x="1309785" y="1526315"/>
                </a:cubicBezTo>
                <a:cubicBezTo>
                  <a:pt x="1302362" y="1519459"/>
                  <a:pt x="1288752" y="1528377"/>
                  <a:pt x="1285711" y="1515953"/>
                </a:cubicBezTo>
                <a:cubicBezTo>
                  <a:pt x="1285092" y="1513376"/>
                  <a:pt x="1291742" y="1509046"/>
                  <a:pt x="1296536" y="1503942"/>
                </a:cubicBezTo>
                <a:cubicBezTo>
                  <a:pt x="1281484" y="1506520"/>
                  <a:pt x="1268286" y="1509561"/>
                  <a:pt x="1254934" y="1510953"/>
                </a:cubicBezTo>
                <a:cubicBezTo>
                  <a:pt x="1232819" y="1513273"/>
                  <a:pt x="1214312" y="1505901"/>
                  <a:pt x="1201321" y="1487188"/>
                </a:cubicBezTo>
                <a:cubicBezTo>
                  <a:pt x="1197454" y="1481620"/>
                  <a:pt x="1192196" y="1472805"/>
                  <a:pt x="1200599" y="1469454"/>
                </a:cubicBezTo>
                <a:cubicBezTo>
                  <a:pt x="1221323" y="1461309"/>
                  <a:pt x="1194155" y="1462134"/>
                  <a:pt x="1202713" y="1454246"/>
                </a:cubicBezTo>
                <a:cubicBezTo>
                  <a:pt x="1207198" y="1451926"/>
                  <a:pt x="1216116" y="1447390"/>
                  <a:pt x="1225086" y="1442802"/>
                </a:cubicBezTo>
                <a:cubicBezTo>
                  <a:pt x="1224777" y="1441771"/>
                  <a:pt x="1224468" y="1440688"/>
                  <a:pt x="1224210" y="1439657"/>
                </a:cubicBezTo>
                <a:cubicBezTo>
                  <a:pt x="1212559" y="1442544"/>
                  <a:pt x="1200960" y="1445483"/>
                  <a:pt x="1189258" y="1448267"/>
                </a:cubicBezTo>
                <a:cubicBezTo>
                  <a:pt x="1164668" y="1454040"/>
                  <a:pt x="1145697" y="1443730"/>
                  <a:pt x="1129252" y="1426873"/>
                </a:cubicBezTo>
                <a:cubicBezTo>
                  <a:pt x="1124354" y="1421872"/>
                  <a:pt x="1120436" y="1416150"/>
                  <a:pt x="1122395" y="1408469"/>
                </a:cubicBezTo>
                <a:cubicBezTo>
                  <a:pt x="1126107" y="1393777"/>
                  <a:pt x="1125592" y="1382745"/>
                  <a:pt x="1105332" y="1387745"/>
                </a:cubicBezTo>
                <a:cubicBezTo>
                  <a:pt x="1092186" y="1390993"/>
                  <a:pt x="1079453" y="1388828"/>
                  <a:pt x="1067854" y="1382590"/>
                </a:cubicBezTo>
                <a:cubicBezTo>
                  <a:pt x="1055946" y="1376197"/>
                  <a:pt x="1041357" y="1370939"/>
                  <a:pt x="1040326" y="1354700"/>
                </a:cubicBezTo>
                <a:cubicBezTo>
                  <a:pt x="1039140" y="1335626"/>
                  <a:pt x="1059554" y="1341555"/>
                  <a:pt x="1072648" y="1327688"/>
                </a:cubicBezTo>
                <a:cubicBezTo>
                  <a:pt x="1051976" y="1334234"/>
                  <a:pt x="1036047" y="1334750"/>
                  <a:pt x="1020117" y="1334080"/>
                </a:cubicBezTo>
                <a:cubicBezTo>
                  <a:pt x="1011611" y="1333719"/>
                  <a:pt x="1002590" y="1333771"/>
                  <a:pt x="994703" y="1331038"/>
                </a:cubicBezTo>
                <a:cubicBezTo>
                  <a:pt x="977897" y="1325264"/>
                  <a:pt x="955111" y="1320419"/>
                  <a:pt x="954080" y="1300726"/>
                </a:cubicBezTo>
                <a:cubicBezTo>
                  <a:pt x="953204" y="1284075"/>
                  <a:pt x="976195" y="1282993"/>
                  <a:pt x="989187" y="1275827"/>
                </a:cubicBezTo>
                <a:cubicBezTo>
                  <a:pt x="966143" y="1260464"/>
                  <a:pt x="937944" y="1260516"/>
                  <a:pt x="913200" y="1250206"/>
                </a:cubicBezTo>
                <a:cubicBezTo>
                  <a:pt x="898817" y="1237679"/>
                  <a:pt x="884434" y="1225203"/>
                  <a:pt x="870051" y="1212728"/>
                </a:cubicBezTo>
                <a:close/>
                <a:moveTo>
                  <a:pt x="584971" y="819906"/>
                </a:moveTo>
                <a:cubicBezTo>
                  <a:pt x="569764" y="767323"/>
                  <a:pt x="558783" y="715411"/>
                  <a:pt x="552752" y="662622"/>
                </a:cubicBezTo>
                <a:cubicBezTo>
                  <a:pt x="550999" y="647208"/>
                  <a:pt x="546256" y="636691"/>
                  <a:pt x="529090" y="634475"/>
                </a:cubicBezTo>
                <a:cubicBezTo>
                  <a:pt x="520635" y="633392"/>
                  <a:pt x="507696" y="625144"/>
                  <a:pt x="515583" y="618958"/>
                </a:cubicBezTo>
                <a:cubicBezTo>
                  <a:pt x="532234" y="605967"/>
                  <a:pt x="534245" y="596739"/>
                  <a:pt x="521769" y="580036"/>
                </a:cubicBezTo>
                <a:cubicBezTo>
                  <a:pt x="517130" y="573799"/>
                  <a:pt x="527388" y="567870"/>
                  <a:pt x="533265" y="562612"/>
                </a:cubicBezTo>
                <a:cubicBezTo>
                  <a:pt x="548679" y="548848"/>
                  <a:pt x="548009" y="532351"/>
                  <a:pt x="531512" y="520237"/>
                </a:cubicBezTo>
                <a:cubicBezTo>
                  <a:pt x="512851" y="506524"/>
                  <a:pt x="494138" y="492605"/>
                  <a:pt x="474084" y="481264"/>
                </a:cubicBezTo>
                <a:cubicBezTo>
                  <a:pt x="398252" y="438321"/>
                  <a:pt x="319069" y="407597"/>
                  <a:pt x="229318" y="420949"/>
                </a:cubicBezTo>
                <a:cubicBezTo>
                  <a:pt x="203387" y="424815"/>
                  <a:pt x="202305" y="427599"/>
                  <a:pt x="216585" y="449147"/>
                </a:cubicBezTo>
                <a:cubicBezTo>
                  <a:pt x="257465" y="510854"/>
                  <a:pt x="290973" y="576325"/>
                  <a:pt x="320254" y="644270"/>
                </a:cubicBezTo>
                <a:cubicBezTo>
                  <a:pt x="325204" y="655714"/>
                  <a:pt x="321440" y="670045"/>
                  <a:pt x="333246" y="679015"/>
                </a:cubicBezTo>
                <a:cubicBezTo>
                  <a:pt x="356805" y="697007"/>
                  <a:pt x="375208" y="720256"/>
                  <a:pt x="389230" y="745517"/>
                </a:cubicBezTo>
                <a:cubicBezTo>
                  <a:pt x="409232" y="781551"/>
                  <a:pt x="435214" y="808616"/>
                  <a:pt x="471816" y="828515"/>
                </a:cubicBezTo>
                <a:cubicBezTo>
                  <a:pt x="489498" y="838103"/>
                  <a:pt x="503107" y="839495"/>
                  <a:pt x="519449" y="831762"/>
                </a:cubicBezTo>
                <a:cubicBezTo>
                  <a:pt x="539761" y="822122"/>
                  <a:pt x="560897" y="817019"/>
                  <a:pt x="584971" y="819906"/>
                </a:cubicBezTo>
                <a:close/>
                <a:moveTo>
                  <a:pt x="280457" y="301194"/>
                </a:moveTo>
                <a:cubicBezTo>
                  <a:pt x="334173" y="316815"/>
                  <a:pt x="379487" y="336456"/>
                  <a:pt x="422120" y="362180"/>
                </a:cubicBezTo>
                <a:cubicBezTo>
                  <a:pt x="480373" y="397286"/>
                  <a:pt x="532698" y="440229"/>
                  <a:pt x="584971" y="483377"/>
                </a:cubicBezTo>
                <a:cubicBezTo>
                  <a:pt x="594302" y="491110"/>
                  <a:pt x="606159" y="509462"/>
                  <a:pt x="616263" y="482604"/>
                </a:cubicBezTo>
                <a:cubicBezTo>
                  <a:pt x="618222" y="477449"/>
                  <a:pt x="624563" y="478274"/>
                  <a:pt x="629873" y="480645"/>
                </a:cubicBezTo>
                <a:cubicBezTo>
                  <a:pt x="668691" y="497709"/>
                  <a:pt x="694415" y="536578"/>
                  <a:pt x="738182" y="545446"/>
                </a:cubicBezTo>
                <a:cubicBezTo>
                  <a:pt x="740038" y="545806"/>
                  <a:pt x="741379" y="549260"/>
                  <a:pt x="742822" y="551425"/>
                </a:cubicBezTo>
                <a:cubicBezTo>
                  <a:pt x="763494" y="582356"/>
                  <a:pt x="800869" y="581222"/>
                  <a:pt x="829738" y="596378"/>
                </a:cubicBezTo>
                <a:cubicBezTo>
                  <a:pt x="834016" y="598647"/>
                  <a:pt x="837625" y="594986"/>
                  <a:pt x="840615" y="591635"/>
                </a:cubicBezTo>
                <a:cubicBezTo>
                  <a:pt x="857885" y="572355"/>
                  <a:pt x="883145" y="565087"/>
                  <a:pt x="907529" y="547920"/>
                </a:cubicBezTo>
                <a:cubicBezTo>
                  <a:pt x="867113" y="540084"/>
                  <a:pt x="869484" y="503379"/>
                  <a:pt x="853812" y="479356"/>
                </a:cubicBezTo>
                <a:cubicBezTo>
                  <a:pt x="838862" y="456519"/>
                  <a:pt x="824531" y="433269"/>
                  <a:pt x="809994" y="410277"/>
                </a:cubicBezTo>
                <a:cubicBezTo>
                  <a:pt x="798188" y="420278"/>
                  <a:pt x="798240" y="420845"/>
                  <a:pt x="789012" y="421155"/>
                </a:cubicBezTo>
                <a:cubicBezTo>
                  <a:pt x="719005" y="423372"/>
                  <a:pt x="663794" y="395482"/>
                  <a:pt x="626212" y="336559"/>
                </a:cubicBezTo>
                <a:cubicBezTo>
                  <a:pt x="617088" y="322279"/>
                  <a:pt x="613737" y="309340"/>
                  <a:pt x="592807" y="319186"/>
                </a:cubicBezTo>
                <a:cubicBezTo>
                  <a:pt x="584920" y="322898"/>
                  <a:pt x="574713" y="315577"/>
                  <a:pt x="566825" y="310319"/>
                </a:cubicBezTo>
                <a:cubicBezTo>
                  <a:pt x="537544" y="290884"/>
                  <a:pt x="508108" y="271604"/>
                  <a:pt x="479394" y="251396"/>
                </a:cubicBezTo>
                <a:cubicBezTo>
                  <a:pt x="468980" y="244075"/>
                  <a:pt x="458979" y="239642"/>
                  <a:pt x="446091" y="242168"/>
                </a:cubicBezTo>
                <a:cubicBezTo>
                  <a:pt x="390210" y="253097"/>
                  <a:pt x="337318" y="272171"/>
                  <a:pt x="280405" y="301246"/>
                </a:cubicBezTo>
                <a:close/>
                <a:moveTo>
                  <a:pt x="926861" y="209072"/>
                </a:moveTo>
                <a:cubicBezTo>
                  <a:pt x="935573" y="231497"/>
                  <a:pt x="955781" y="244591"/>
                  <a:pt x="969597" y="252994"/>
                </a:cubicBezTo>
                <a:cubicBezTo>
                  <a:pt x="988104" y="264232"/>
                  <a:pt x="994290" y="281141"/>
                  <a:pt x="1007281" y="294080"/>
                </a:cubicBezTo>
                <a:cubicBezTo>
                  <a:pt x="1009291" y="296091"/>
                  <a:pt x="1013828" y="295575"/>
                  <a:pt x="1017179" y="296091"/>
                </a:cubicBezTo>
                <a:cubicBezTo>
                  <a:pt x="1021509" y="296813"/>
                  <a:pt x="1026665" y="297483"/>
                  <a:pt x="1027232" y="302432"/>
                </a:cubicBezTo>
                <a:cubicBezTo>
                  <a:pt x="1029087" y="317743"/>
                  <a:pt x="1020891" y="340013"/>
                  <a:pt x="1051770" y="333053"/>
                </a:cubicBezTo>
                <a:cubicBezTo>
                  <a:pt x="1055894" y="332125"/>
                  <a:pt x="1054812" y="341559"/>
                  <a:pt x="1054090" y="346508"/>
                </a:cubicBezTo>
                <a:cubicBezTo>
                  <a:pt x="1050636" y="370016"/>
                  <a:pt x="1078628" y="383883"/>
                  <a:pt x="1073370" y="408679"/>
                </a:cubicBezTo>
                <a:cubicBezTo>
                  <a:pt x="1072803" y="411257"/>
                  <a:pt x="1088372" y="413474"/>
                  <a:pt x="1085485" y="424454"/>
                </a:cubicBezTo>
                <a:cubicBezTo>
                  <a:pt x="1078525" y="450848"/>
                  <a:pt x="1096826" y="481728"/>
                  <a:pt x="1071256" y="504977"/>
                </a:cubicBezTo>
                <a:cubicBezTo>
                  <a:pt x="1070122" y="506008"/>
                  <a:pt x="1070380" y="510133"/>
                  <a:pt x="1071514" y="511731"/>
                </a:cubicBezTo>
                <a:cubicBezTo>
                  <a:pt x="1082856" y="527454"/>
                  <a:pt x="1073422" y="542095"/>
                  <a:pt x="1067803" y="555601"/>
                </a:cubicBezTo>
                <a:cubicBezTo>
                  <a:pt x="1050584" y="596739"/>
                  <a:pt x="1031613" y="637207"/>
                  <a:pt x="1013416" y="677933"/>
                </a:cubicBezTo>
                <a:cubicBezTo>
                  <a:pt x="1010941" y="683500"/>
                  <a:pt x="1001868" y="688501"/>
                  <a:pt x="1010838" y="695409"/>
                </a:cubicBezTo>
                <a:cubicBezTo>
                  <a:pt x="1019190" y="701853"/>
                  <a:pt x="1023210" y="693347"/>
                  <a:pt x="1027747" y="689119"/>
                </a:cubicBezTo>
                <a:cubicBezTo>
                  <a:pt x="1049708" y="668757"/>
                  <a:pt x="1064709" y="642311"/>
                  <a:pt x="1089866" y="624319"/>
                </a:cubicBezTo>
                <a:cubicBezTo>
                  <a:pt x="1127757" y="597151"/>
                  <a:pt x="1155492" y="558024"/>
                  <a:pt x="1169823" y="515906"/>
                </a:cubicBezTo>
                <a:cubicBezTo>
                  <a:pt x="1188330" y="461520"/>
                  <a:pt x="1168586" y="370686"/>
                  <a:pt x="1124252" y="329548"/>
                </a:cubicBezTo>
                <a:cubicBezTo>
                  <a:pt x="1112446" y="318567"/>
                  <a:pt x="1098269" y="310061"/>
                  <a:pt x="1086825" y="298771"/>
                </a:cubicBezTo>
                <a:cubicBezTo>
                  <a:pt x="1042336" y="254901"/>
                  <a:pt x="990372" y="224847"/>
                  <a:pt x="926912" y="209072"/>
                </a:cubicBezTo>
                <a:close/>
                <a:moveTo>
                  <a:pt x="117502" y="895583"/>
                </a:moveTo>
                <a:cubicBezTo>
                  <a:pt x="124050" y="907904"/>
                  <a:pt x="136525" y="913214"/>
                  <a:pt x="135339" y="926359"/>
                </a:cubicBezTo>
                <a:cubicBezTo>
                  <a:pt x="129411" y="991211"/>
                  <a:pt x="165136" y="1040546"/>
                  <a:pt x="202511" y="1085344"/>
                </a:cubicBezTo>
                <a:cubicBezTo>
                  <a:pt x="231431" y="1119986"/>
                  <a:pt x="270456" y="1146484"/>
                  <a:pt x="310769" y="1169682"/>
                </a:cubicBezTo>
                <a:cubicBezTo>
                  <a:pt x="344690" y="1189220"/>
                  <a:pt x="381188" y="1199788"/>
                  <a:pt x="413202" y="1177931"/>
                </a:cubicBezTo>
                <a:cubicBezTo>
                  <a:pt x="452329" y="1151227"/>
                  <a:pt x="492849" y="1123802"/>
                  <a:pt x="519707" y="1082045"/>
                </a:cubicBezTo>
                <a:cubicBezTo>
                  <a:pt x="536822" y="1055496"/>
                  <a:pt x="559402" y="1035133"/>
                  <a:pt x="590848" y="1025596"/>
                </a:cubicBezTo>
                <a:cubicBezTo>
                  <a:pt x="603014" y="1021936"/>
                  <a:pt x="614562" y="1015389"/>
                  <a:pt x="625388" y="1008532"/>
                </a:cubicBezTo>
                <a:cubicBezTo>
                  <a:pt x="634822" y="1002604"/>
                  <a:pt x="652607" y="997397"/>
                  <a:pt x="645287" y="983788"/>
                </a:cubicBezTo>
                <a:cubicBezTo>
                  <a:pt x="639358" y="972755"/>
                  <a:pt x="629151" y="988839"/>
                  <a:pt x="619975" y="990798"/>
                </a:cubicBezTo>
                <a:cubicBezTo>
                  <a:pt x="562340" y="1002913"/>
                  <a:pt x="514191" y="1033432"/>
                  <a:pt x="468929" y="1069930"/>
                </a:cubicBezTo>
                <a:cubicBezTo>
                  <a:pt x="453000" y="1082766"/>
                  <a:pt x="434750" y="1092871"/>
                  <a:pt x="417017" y="1103284"/>
                </a:cubicBezTo>
                <a:cubicBezTo>
                  <a:pt x="406346" y="1109573"/>
                  <a:pt x="394695" y="1113182"/>
                  <a:pt x="385209" y="1099624"/>
                </a:cubicBezTo>
                <a:cubicBezTo>
                  <a:pt x="380415" y="1132153"/>
                  <a:pt x="377631" y="1133184"/>
                  <a:pt x="345618" y="1124575"/>
                </a:cubicBezTo>
                <a:cubicBezTo>
                  <a:pt x="329895" y="1120347"/>
                  <a:pt x="313192" y="1120244"/>
                  <a:pt x="308243" y="1099778"/>
                </a:cubicBezTo>
                <a:cubicBezTo>
                  <a:pt x="306748" y="1093695"/>
                  <a:pt x="299118" y="1093592"/>
                  <a:pt x="293448" y="1091479"/>
                </a:cubicBezTo>
                <a:cubicBezTo>
                  <a:pt x="272260" y="1083437"/>
                  <a:pt x="264991" y="1053743"/>
                  <a:pt x="237514" y="1054826"/>
                </a:cubicBezTo>
                <a:cubicBezTo>
                  <a:pt x="236071" y="1027916"/>
                  <a:pt x="201892" y="1021317"/>
                  <a:pt x="199985" y="994201"/>
                </a:cubicBezTo>
                <a:cubicBezTo>
                  <a:pt x="199624" y="988943"/>
                  <a:pt x="192974" y="984767"/>
                  <a:pt x="186324" y="983994"/>
                </a:cubicBezTo>
                <a:cubicBezTo>
                  <a:pt x="179003" y="983169"/>
                  <a:pt x="176838" y="978117"/>
                  <a:pt x="175756" y="971570"/>
                </a:cubicBezTo>
                <a:cubicBezTo>
                  <a:pt x="170085" y="936927"/>
                  <a:pt x="155032" y="909141"/>
                  <a:pt x="117502" y="895635"/>
                </a:cubicBezTo>
                <a:close/>
                <a:moveTo>
                  <a:pt x="267569" y="317382"/>
                </a:moveTo>
                <a:cubicBezTo>
                  <a:pt x="239525" y="317536"/>
                  <a:pt x="179519" y="346972"/>
                  <a:pt x="165652" y="364397"/>
                </a:cubicBezTo>
                <a:cubicBezTo>
                  <a:pt x="163693" y="366871"/>
                  <a:pt x="161424" y="370222"/>
                  <a:pt x="161476" y="373109"/>
                </a:cubicBezTo>
                <a:cubicBezTo>
                  <a:pt x="161837" y="388987"/>
                  <a:pt x="193386" y="411773"/>
                  <a:pt x="210037" y="407700"/>
                </a:cubicBezTo>
                <a:cubicBezTo>
                  <a:pt x="257104" y="396256"/>
                  <a:pt x="303449" y="400586"/>
                  <a:pt x="350103" y="410948"/>
                </a:cubicBezTo>
                <a:cubicBezTo>
                  <a:pt x="421192" y="426722"/>
                  <a:pt x="482332" y="462551"/>
                  <a:pt x="541513" y="502812"/>
                </a:cubicBezTo>
                <a:cubicBezTo>
                  <a:pt x="548267" y="507400"/>
                  <a:pt x="556154" y="519257"/>
                  <a:pt x="565072" y="506679"/>
                </a:cubicBezTo>
                <a:cubicBezTo>
                  <a:pt x="573424" y="494925"/>
                  <a:pt x="560845" y="489821"/>
                  <a:pt x="554453" y="484408"/>
                </a:cubicBezTo>
                <a:cubicBezTo>
                  <a:pt x="503314" y="441105"/>
                  <a:pt x="451298" y="398885"/>
                  <a:pt x="392530" y="366098"/>
                </a:cubicBezTo>
                <a:cubicBezTo>
                  <a:pt x="351289" y="343106"/>
                  <a:pt x="309068" y="321970"/>
                  <a:pt x="267466" y="317433"/>
                </a:cubicBezTo>
                <a:close/>
                <a:moveTo>
                  <a:pt x="63889" y="370377"/>
                </a:moveTo>
                <a:cubicBezTo>
                  <a:pt x="40536" y="464355"/>
                  <a:pt x="43629" y="549930"/>
                  <a:pt x="74251" y="634372"/>
                </a:cubicBezTo>
                <a:cubicBezTo>
                  <a:pt x="76004" y="639218"/>
                  <a:pt x="77498" y="643342"/>
                  <a:pt x="84922" y="641280"/>
                </a:cubicBezTo>
                <a:cubicBezTo>
                  <a:pt x="124565" y="630145"/>
                  <a:pt x="131060" y="619989"/>
                  <a:pt x="125081" y="576995"/>
                </a:cubicBezTo>
                <a:cubicBezTo>
                  <a:pt x="123998" y="569365"/>
                  <a:pt x="123740" y="561632"/>
                  <a:pt x="122761" y="554003"/>
                </a:cubicBezTo>
                <a:cubicBezTo>
                  <a:pt x="114925" y="491677"/>
                  <a:pt x="100233" y="431568"/>
                  <a:pt x="63837" y="370377"/>
                </a:cubicBezTo>
                <a:close/>
                <a:moveTo>
                  <a:pt x="375363" y="54366"/>
                </a:moveTo>
                <a:cubicBezTo>
                  <a:pt x="344638" y="53902"/>
                  <a:pt x="334328" y="55964"/>
                  <a:pt x="335462" y="62717"/>
                </a:cubicBezTo>
                <a:cubicBezTo>
                  <a:pt x="338040" y="77874"/>
                  <a:pt x="352577" y="83389"/>
                  <a:pt x="363661" y="90246"/>
                </a:cubicBezTo>
                <a:cubicBezTo>
                  <a:pt x="426914" y="129631"/>
                  <a:pt x="496561" y="153293"/>
                  <a:pt x="568423" y="171079"/>
                </a:cubicBezTo>
                <a:cubicBezTo>
                  <a:pt x="575744" y="172883"/>
                  <a:pt x="583889" y="172934"/>
                  <a:pt x="591415" y="172006"/>
                </a:cubicBezTo>
                <a:cubicBezTo>
                  <a:pt x="609200" y="169841"/>
                  <a:pt x="611469" y="159892"/>
                  <a:pt x="600385" y="147674"/>
                </a:cubicBezTo>
                <a:cubicBezTo>
                  <a:pt x="594251" y="140921"/>
                  <a:pt x="585641" y="135920"/>
                  <a:pt x="577342" y="131693"/>
                </a:cubicBezTo>
                <a:cubicBezTo>
                  <a:pt x="540689" y="113032"/>
                  <a:pt x="503520" y="95246"/>
                  <a:pt x="466918" y="76482"/>
                </a:cubicBezTo>
                <a:cubicBezTo>
                  <a:pt x="438049" y="61686"/>
                  <a:pt x="407583" y="54675"/>
                  <a:pt x="375311" y="54314"/>
                </a:cubicBezTo>
                <a:close/>
                <a:moveTo>
                  <a:pt x="343453" y="949248"/>
                </a:moveTo>
                <a:cubicBezTo>
                  <a:pt x="339483" y="962858"/>
                  <a:pt x="334637" y="971673"/>
                  <a:pt x="322317" y="972601"/>
                </a:cubicBezTo>
                <a:cubicBezTo>
                  <a:pt x="307057" y="973735"/>
                  <a:pt x="302624" y="960280"/>
                  <a:pt x="297005" y="949764"/>
                </a:cubicBezTo>
                <a:cubicBezTo>
                  <a:pt x="273549" y="968116"/>
                  <a:pt x="267259" y="984045"/>
                  <a:pt x="282570" y="994149"/>
                </a:cubicBezTo>
                <a:cubicBezTo>
                  <a:pt x="300149" y="1005749"/>
                  <a:pt x="319842" y="1012347"/>
                  <a:pt x="326389" y="1035391"/>
                </a:cubicBezTo>
                <a:cubicBezTo>
                  <a:pt x="326904" y="1037246"/>
                  <a:pt x="337473" y="1036783"/>
                  <a:pt x="343298" y="1036473"/>
                </a:cubicBezTo>
                <a:cubicBezTo>
                  <a:pt x="349484" y="1036164"/>
                  <a:pt x="358145" y="1035236"/>
                  <a:pt x="358042" y="1042402"/>
                </a:cubicBezTo>
                <a:cubicBezTo>
                  <a:pt x="357629" y="1085808"/>
                  <a:pt x="372528" y="1055444"/>
                  <a:pt x="382993" y="1048021"/>
                </a:cubicBezTo>
                <a:cubicBezTo>
                  <a:pt x="388560" y="1044051"/>
                  <a:pt x="394437" y="1040443"/>
                  <a:pt x="400417" y="1037092"/>
                </a:cubicBezTo>
                <a:cubicBezTo>
                  <a:pt x="441452" y="1014100"/>
                  <a:pt x="485683" y="996675"/>
                  <a:pt x="522594" y="966518"/>
                </a:cubicBezTo>
                <a:cubicBezTo>
                  <a:pt x="528986" y="961260"/>
                  <a:pt x="535637" y="963012"/>
                  <a:pt x="543833" y="964559"/>
                </a:cubicBezTo>
                <a:cubicBezTo>
                  <a:pt x="566413" y="968838"/>
                  <a:pt x="589456" y="969147"/>
                  <a:pt x="609716" y="955537"/>
                </a:cubicBezTo>
                <a:cubicBezTo>
                  <a:pt x="595179" y="956104"/>
                  <a:pt x="581105" y="959455"/>
                  <a:pt x="566825" y="961208"/>
                </a:cubicBezTo>
                <a:cubicBezTo>
                  <a:pt x="551514" y="963064"/>
                  <a:pt x="539297" y="953939"/>
                  <a:pt x="525893" y="948320"/>
                </a:cubicBezTo>
                <a:cubicBezTo>
                  <a:pt x="516923" y="944557"/>
                  <a:pt x="507489" y="949970"/>
                  <a:pt x="502077" y="958991"/>
                </a:cubicBezTo>
                <a:cubicBezTo>
                  <a:pt x="495839" y="969353"/>
                  <a:pt x="489034" y="975075"/>
                  <a:pt x="477744" y="964868"/>
                </a:cubicBezTo>
                <a:cubicBezTo>
                  <a:pt x="469393" y="957290"/>
                  <a:pt x="466867" y="967497"/>
                  <a:pt x="461506" y="970333"/>
                </a:cubicBezTo>
                <a:cubicBezTo>
                  <a:pt x="420574" y="991933"/>
                  <a:pt x="401345" y="996057"/>
                  <a:pt x="393045" y="948578"/>
                </a:cubicBezTo>
                <a:cubicBezTo>
                  <a:pt x="392891" y="947701"/>
                  <a:pt x="390932" y="947135"/>
                  <a:pt x="389540" y="946258"/>
                </a:cubicBezTo>
                <a:cubicBezTo>
                  <a:pt x="387838" y="961363"/>
                  <a:pt x="385931" y="977911"/>
                  <a:pt x="367888" y="980024"/>
                </a:cubicBezTo>
                <a:cubicBezTo>
                  <a:pt x="349020" y="982189"/>
                  <a:pt x="348917" y="964146"/>
                  <a:pt x="343453" y="949300"/>
                </a:cubicBezTo>
                <a:close/>
                <a:moveTo>
                  <a:pt x="250402" y="622927"/>
                </a:moveTo>
                <a:cubicBezTo>
                  <a:pt x="249474" y="618648"/>
                  <a:pt x="248392" y="613596"/>
                  <a:pt x="247361" y="608544"/>
                </a:cubicBezTo>
                <a:cubicBezTo>
                  <a:pt x="237669" y="559777"/>
                  <a:pt x="214368" y="516680"/>
                  <a:pt x="191066" y="473583"/>
                </a:cubicBezTo>
                <a:cubicBezTo>
                  <a:pt x="187870" y="467706"/>
                  <a:pt x="185344" y="458375"/>
                  <a:pt x="178282" y="458942"/>
                </a:cubicBezTo>
                <a:cubicBezTo>
                  <a:pt x="170343" y="459561"/>
                  <a:pt x="167662" y="469201"/>
                  <a:pt x="164156" y="475954"/>
                </a:cubicBezTo>
                <a:cubicBezTo>
                  <a:pt x="159569" y="484666"/>
                  <a:pt x="163641" y="492554"/>
                  <a:pt x="167198" y="500492"/>
                </a:cubicBezTo>
                <a:cubicBezTo>
                  <a:pt x="182303" y="534156"/>
                  <a:pt x="197459" y="567819"/>
                  <a:pt x="212409" y="601585"/>
                </a:cubicBezTo>
                <a:cubicBezTo>
                  <a:pt x="217306" y="612669"/>
                  <a:pt x="222977" y="623185"/>
                  <a:pt x="231431" y="632000"/>
                </a:cubicBezTo>
                <a:cubicBezTo>
                  <a:pt x="235040" y="635712"/>
                  <a:pt x="239164" y="639475"/>
                  <a:pt x="244835" y="636898"/>
                </a:cubicBezTo>
                <a:cubicBezTo>
                  <a:pt x="250351" y="634372"/>
                  <a:pt x="250918" y="629113"/>
                  <a:pt x="250402" y="622927"/>
                </a:cubicBezTo>
                <a:close/>
                <a:moveTo>
                  <a:pt x="91778" y="320681"/>
                </a:moveTo>
                <a:cubicBezTo>
                  <a:pt x="107811" y="331971"/>
                  <a:pt x="120286" y="340786"/>
                  <a:pt x="132762" y="349550"/>
                </a:cubicBezTo>
                <a:cubicBezTo>
                  <a:pt x="139154" y="354035"/>
                  <a:pt x="146113" y="359448"/>
                  <a:pt x="153588" y="353416"/>
                </a:cubicBezTo>
                <a:cubicBezTo>
                  <a:pt x="175653" y="335476"/>
                  <a:pt x="200242" y="321351"/>
                  <a:pt x="224627" y="306143"/>
                </a:cubicBezTo>
                <a:cubicBezTo>
                  <a:pt x="179673" y="300163"/>
                  <a:pt x="136010" y="296864"/>
                  <a:pt x="91778" y="320681"/>
                </a:cubicBezTo>
                <a:close/>
                <a:moveTo>
                  <a:pt x="1018725" y="452756"/>
                </a:moveTo>
                <a:cubicBezTo>
                  <a:pt x="1014962" y="465386"/>
                  <a:pt x="1010116" y="472191"/>
                  <a:pt x="1000115" y="472964"/>
                </a:cubicBezTo>
                <a:cubicBezTo>
                  <a:pt x="991867" y="473583"/>
                  <a:pt x="989857" y="478119"/>
                  <a:pt x="992383" y="485182"/>
                </a:cubicBezTo>
                <a:cubicBezTo>
                  <a:pt x="1003260" y="515288"/>
                  <a:pt x="986042" y="543796"/>
                  <a:pt x="987279" y="574263"/>
                </a:cubicBezTo>
                <a:cubicBezTo>
                  <a:pt x="988465" y="603544"/>
                  <a:pt x="975628" y="634939"/>
                  <a:pt x="951296" y="657673"/>
                </a:cubicBezTo>
                <a:cubicBezTo>
                  <a:pt x="985681" y="642362"/>
                  <a:pt x="1031613" y="505081"/>
                  <a:pt x="1018725" y="452756"/>
                </a:cubicBezTo>
                <a:close/>
              </a:path>
            </a:pathLst>
          </a:custGeom>
          <a:solidFill>
            <a:srgbClr val="EB5D07"/>
          </a:solidFill>
          <a:ln w="5153" cap="flat">
            <a:noFill/>
            <a:prstDash val="solid"/>
            <a:miter/>
          </a:ln>
        </p:spPr>
        <p:txBody>
          <a:bodyPr rtlCol="0" anchor="ctr"/>
          <a:lstStyle/>
          <a:p>
            <a:endParaRPr lang="LID4096"/>
          </a:p>
        </p:txBody>
      </p:sp>
    </p:spTree>
    <p:extLst>
      <p:ext uri="{BB962C8B-B14F-4D97-AF65-F5344CB8AC3E}">
        <p14:creationId xmlns:p14="http://schemas.microsoft.com/office/powerpoint/2010/main" val="422863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A9C254EA-56F1-4521-8F36-CF6D11A7A8E8}"/>
              </a:ext>
            </a:extLst>
          </p:cNvPr>
          <p:cNvSpPr/>
          <p:nvPr/>
        </p:nvSpPr>
        <p:spPr>
          <a:xfrm>
            <a:off x="2472807" y="3967076"/>
            <a:ext cx="2025000" cy="75608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8" name="Rectangle 117">
            <a:extLst>
              <a:ext uri="{FF2B5EF4-FFF2-40B4-BE49-F238E27FC236}">
                <a16:creationId xmlns:a16="http://schemas.microsoft.com/office/drawing/2014/main" id="{8E9F72B9-BD30-4C8D-86A5-237BDFC24DD4}"/>
              </a:ext>
            </a:extLst>
          </p:cNvPr>
          <p:cNvSpPr/>
          <p:nvPr/>
        </p:nvSpPr>
        <p:spPr>
          <a:xfrm>
            <a:off x="1406687" y="3002005"/>
            <a:ext cx="2025000" cy="75608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19" name="Rectangle 118">
            <a:extLst>
              <a:ext uri="{FF2B5EF4-FFF2-40B4-BE49-F238E27FC236}">
                <a16:creationId xmlns:a16="http://schemas.microsoft.com/office/drawing/2014/main" id="{B9031CAF-7CB5-466B-AB0F-F2BB70D10A5F}"/>
              </a:ext>
            </a:extLst>
          </p:cNvPr>
          <p:cNvSpPr/>
          <p:nvPr/>
        </p:nvSpPr>
        <p:spPr>
          <a:xfrm>
            <a:off x="1123191" y="3097761"/>
            <a:ext cx="564572" cy="564572"/>
          </a:xfrm>
          <a:prstGeom prst="rect">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20" name="Rectangle 119">
            <a:extLst>
              <a:ext uri="{FF2B5EF4-FFF2-40B4-BE49-F238E27FC236}">
                <a16:creationId xmlns:a16="http://schemas.microsoft.com/office/drawing/2014/main" id="{AC4AD281-D5B1-4B55-813A-E5E8F69EB32F}"/>
              </a:ext>
            </a:extLst>
          </p:cNvPr>
          <p:cNvSpPr/>
          <p:nvPr/>
        </p:nvSpPr>
        <p:spPr>
          <a:xfrm>
            <a:off x="2189883" y="4062833"/>
            <a:ext cx="564572" cy="564572"/>
          </a:xfrm>
          <a:prstGeom prst="rect">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121" name="Group 120">
            <a:extLst>
              <a:ext uri="{FF2B5EF4-FFF2-40B4-BE49-F238E27FC236}">
                <a16:creationId xmlns:a16="http://schemas.microsoft.com/office/drawing/2014/main" id="{914E3993-3BD5-41FA-8F94-A5EEF3B264C6}"/>
              </a:ext>
            </a:extLst>
          </p:cNvPr>
          <p:cNvGrpSpPr/>
          <p:nvPr/>
        </p:nvGrpSpPr>
        <p:grpSpPr>
          <a:xfrm>
            <a:off x="1769442" y="3040551"/>
            <a:ext cx="1573716" cy="692217"/>
            <a:chOff x="3131840" y="2204864"/>
            <a:chExt cx="3096344" cy="922956"/>
          </a:xfrm>
        </p:grpSpPr>
        <p:sp>
          <p:nvSpPr>
            <p:cNvPr id="122" name="TextBox 121">
              <a:extLst>
                <a:ext uri="{FF2B5EF4-FFF2-40B4-BE49-F238E27FC236}">
                  <a16:creationId xmlns:a16="http://schemas.microsoft.com/office/drawing/2014/main" id="{8BCE9DA7-98C8-45CE-8495-264F81C74EE7}"/>
                </a:ext>
              </a:extLst>
            </p:cNvPr>
            <p:cNvSpPr txBox="1"/>
            <p:nvPr/>
          </p:nvSpPr>
          <p:spPr>
            <a:xfrm>
              <a:off x="3131840" y="2204864"/>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latin typeface="Arial" pitchFamily="34" charset="0"/>
                  <a:cs typeface="Arial" pitchFamily="34" charset="0"/>
                </a:rPr>
                <a:t>Content  Here</a:t>
              </a:r>
              <a:endParaRPr lang="ko-KR" altLang="en-US" sz="900" b="1" dirty="0">
                <a:solidFill>
                  <a:schemeClr val="tx1">
                    <a:lumMod val="75000"/>
                    <a:lumOff val="25000"/>
                  </a:schemeClr>
                </a:solidFill>
                <a:latin typeface="Arial" pitchFamily="34" charset="0"/>
                <a:cs typeface="Arial" pitchFamily="34" charset="0"/>
              </a:endParaRPr>
            </a:p>
          </p:txBody>
        </p:sp>
        <p:sp>
          <p:nvSpPr>
            <p:cNvPr id="123" name="TextBox 122">
              <a:extLst>
                <a:ext uri="{FF2B5EF4-FFF2-40B4-BE49-F238E27FC236}">
                  <a16:creationId xmlns:a16="http://schemas.microsoft.com/office/drawing/2014/main" id="{461F678E-0F78-4747-A5F3-D93C91C1027E}"/>
                </a:ext>
              </a:extLst>
            </p:cNvPr>
            <p:cNvSpPr txBox="1"/>
            <p:nvPr/>
          </p:nvSpPr>
          <p:spPr>
            <a:xfrm>
              <a:off x="3131840" y="245071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endParaRPr lang="ko-KR" altLang="en-US" sz="900" dirty="0">
                <a:solidFill>
                  <a:schemeClr val="tx1">
                    <a:lumMod val="75000"/>
                    <a:lumOff val="25000"/>
                  </a:schemeClr>
                </a:solidFill>
                <a:latin typeface="Arial" pitchFamily="34" charset="0"/>
                <a:cs typeface="Arial" pitchFamily="34" charset="0"/>
              </a:endParaRPr>
            </a:p>
          </p:txBody>
        </p:sp>
      </p:grpSp>
      <p:grpSp>
        <p:nvGrpSpPr>
          <p:cNvPr id="124" name="Group 123">
            <a:extLst>
              <a:ext uri="{FF2B5EF4-FFF2-40B4-BE49-F238E27FC236}">
                <a16:creationId xmlns:a16="http://schemas.microsoft.com/office/drawing/2014/main" id="{404428E6-B56B-473A-8E22-BB24FAB49EDF}"/>
              </a:ext>
            </a:extLst>
          </p:cNvPr>
          <p:cNvGrpSpPr/>
          <p:nvPr/>
        </p:nvGrpSpPr>
        <p:grpSpPr>
          <a:xfrm>
            <a:off x="2854932" y="3999798"/>
            <a:ext cx="1573716" cy="692217"/>
            <a:chOff x="3131840" y="2204864"/>
            <a:chExt cx="3096344" cy="922956"/>
          </a:xfrm>
        </p:grpSpPr>
        <p:sp>
          <p:nvSpPr>
            <p:cNvPr id="125" name="TextBox 124">
              <a:extLst>
                <a:ext uri="{FF2B5EF4-FFF2-40B4-BE49-F238E27FC236}">
                  <a16:creationId xmlns:a16="http://schemas.microsoft.com/office/drawing/2014/main" id="{578D3CBE-1183-4F19-BD17-FBA50FA0BE66}"/>
                </a:ext>
              </a:extLst>
            </p:cNvPr>
            <p:cNvSpPr txBox="1"/>
            <p:nvPr/>
          </p:nvSpPr>
          <p:spPr>
            <a:xfrm>
              <a:off x="3131840" y="2204864"/>
              <a:ext cx="3096344" cy="307776"/>
            </a:xfrm>
            <a:prstGeom prst="rect">
              <a:avLst/>
            </a:prstGeom>
            <a:noFill/>
          </p:spPr>
          <p:txBody>
            <a:bodyPr wrap="square" rtlCol="0" anchor="ctr">
              <a:spAutoFit/>
            </a:bodyPr>
            <a:lstStyle/>
            <a:p>
              <a:r>
                <a:rPr lang="en-US" altLang="ko-KR" sz="900" b="1" dirty="0">
                  <a:solidFill>
                    <a:schemeClr val="tx1">
                      <a:lumMod val="75000"/>
                      <a:lumOff val="25000"/>
                    </a:schemeClr>
                  </a:solidFill>
                  <a:latin typeface="Arial" pitchFamily="34" charset="0"/>
                  <a:cs typeface="Arial" pitchFamily="34" charset="0"/>
                </a:rPr>
                <a:t>Content  Here</a:t>
              </a:r>
              <a:endParaRPr lang="ko-KR" altLang="en-US" sz="900" b="1" dirty="0">
                <a:solidFill>
                  <a:schemeClr val="tx1">
                    <a:lumMod val="75000"/>
                    <a:lumOff val="25000"/>
                  </a:schemeClr>
                </a:solidFill>
                <a:latin typeface="Arial" pitchFamily="34" charset="0"/>
                <a:cs typeface="Arial" pitchFamily="34" charset="0"/>
              </a:endParaRPr>
            </a:p>
          </p:txBody>
        </p:sp>
        <p:sp>
          <p:nvSpPr>
            <p:cNvPr id="126" name="TextBox 125">
              <a:extLst>
                <a:ext uri="{FF2B5EF4-FFF2-40B4-BE49-F238E27FC236}">
                  <a16:creationId xmlns:a16="http://schemas.microsoft.com/office/drawing/2014/main" id="{8CB2A318-7FE3-4EF3-A2A5-4ADF2C4C2255}"/>
                </a:ext>
              </a:extLst>
            </p:cNvPr>
            <p:cNvSpPr txBox="1"/>
            <p:nvPr/>
          </p:nvSpPr>
          <p:spPr>
            <a:xfrm>
              <a:off x="3131840" y="2450712"/>
              <a:ext cx="3096344" cy="677108"/>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a:t>
              </a:r>
              <a:endParaRPr lang="ko-KR" altLang="en-US" sz="900" dirty="0">
                <a:solidFill>
                  <a:schemeClr val="tx1">
                    <a:lumMod val="75000"/>
                    <a:lumOff val="25000"/>
                  </a:schemeClr>
                </a:solidFill>
                <a:latin typeface="Arial" pitchFamily="34" charset="0"/>
                <a:cs typeface="Arial" pitchFamily="34" charset="0"/>
              </a:endParaRPr>
            </a:p>
          </p:txBody>
        </p:sp>
      </p:grpSp>
      <p:sp>
        <p:nvSpPr>
          <p:cNvPr id="127" name="Donut 39">
            <a:extLst>
              <a:ext uri="{FF2B5EF4-FFF2-40B4-BE49-F238E27FC236}">
                <a16:creationId xmlns:a16="http://schemas.microsoft.com/office/drawing/2014/main" id="{74C71813-AF44-4079-A90A-14A8F9908A3F}"/>
              </a:ext>
            </a:extLst>
          </p:cNvPr>
          <p:cNvSpPr/>
          <p:nvPr/>
        </p:nvSpPr>
        <p:spPr>
          <a:xfrm>
            <a:off x="2337807" y="4209430"/>
            <a:ext cx="270000" cy="27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28" name="Oval 21">
            <a:extLst>
              <a:ext uri="{FF2B5EF4-FFF2-40B4-BE49-F238E27FC236}">
                <a16:creationId xmlns:a16="http://schemas.microsoft.com/office/drawing/2014/main" id="{803213C8-47FA-44EA-95DB-82517FCA6FCE}"/>
              </a:ext>
            </a:extLst>
          </p:cNvPr>
          <p:cNvSpPr>
            <a:spLocks noChangeAspect="1"/>
          </p:cNvSpPr>
          <p:nvPr/>
        </p:nvSpPr>
        <p:spPr>
          <a:xfrm>
            <a:off x="1275297" y="3257851"/>
            <a:ext cx="252557" cy="25466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129" name="TextBox 128">
            <a:extLst>
              <a:ext uri="{FF2B5EF4-FFF2-40B4-BE49-F238E27FC236}">
                <a16:creationId xmlns:a16="http://schemas.microsoft.com/office/drawing/2014/main" id="{87124D55-FD0C-452F-A1DA-DE80079F529F}"/>
              </a:ext>
            </a:extLst>
          </p:cNvPr>
          <p:cNvSpPr txBox="1"/>
          <p:nvPr/>
        </p:nvSpPr>
        <p:spPr>
          <a:xfrm>
            <a:off x="474478" y="456573"/>
            <a:ext cx="5123442" cy="769441"/>
          </a:xfrm>
          <a:prstGeom prst="rect">
            <a:avLst/>
          </a:prstGeom>
          <a:noFill/>
        </p:spPr>
        <p:txBody>
          <a:bodyPr wrap="square" rtlCol="0" anchor="ctr">
            <a:spAutoFit/>
          </a:bodyPr>
          <a:lstStyle/>
          <a:p>
            <a:r>
              <a:rPr lang="en-US" altLang="ko-KR" sz="4400" b="1" dirty="0">
                <a:solidFill>
                  <a:srgbClr val="EB5D07"/>
                </a:solidFill>
                <a:cs typeface="Arial" pitchFamily="34" charset="0"/>
              </a:rPr>
              <a:t>AWESOME </a:t>
            </a:r>
            <a:r>
              <a:rPr lang="en-GB" altLang="ko-KR" sz="4400" b="1" dirty="0">
                <a:solidFill>
                  <a:srgbClr val="EB5D07"/>
                </a:solidFill>
                <a:cs typeface="Arial" pitchFamily="34" charset="0"/>
              </a:rPr>
              <a:t>S</a:t>
            </a:r>
            <a:r>
              <a:rPr lang="en-US" altLang="ko-KR" sz="4400" b="1" dirty="0">
                <a:solidFill>
                  <a:srgbClr val="EB5D07"/>
                </a:solidFill>
                <a:cs typeface="Arial" pitchFamily="34" charset="0"/>
              </a:rPr>
              <a:t>LIDE</a:t>
            </a:r>
            <a:endParaRPr lang="ko-KR" altLang="en-US" sz="4400" b="1" dirty="0">
              <a:solidFill>
                <a:srgbClr val="EB5D07"/>
              </a:solidFill>
              <a:cs typeface="Arial" pitchFamily="34" charset="0"/>
            </a:endParaRPr>
          </a:p>
        </p:txBody>
      </p:sp>
      <p:grpSp>
        <p:nvGrpSpPr>
          <p:cNvPr id="132" name="그룹 93">
            <a:extLst>
              <a:ext uri="{FF2B5EF4-FFF2-40B4-BE49-F238E27FC236}">
                <a16:creationId xmlns:a16="http://schemas.microsoft.com/office/drawing/2014/main" id="{AB84BC91-AAB6-44C8-9457-EB4E539513A0}"/>
              </a:ext>
            </a:extLst>
          </p:cNvPr>
          <p:cNvGrpSpPr/>
          <p:nvPr/>
        </p:nvGrpSpPr>
        <p:grpSpPr>
          <a:xfrm>
            <a:off x="459398" y="1349453"/>
            <a:ext cx="3545271" cy="1339470"/>
            <a:chOff x="3944163" y="900937"/>
            <a:chExt cx="2236571" cy="1785961"/>
          </a:xfrm>
        </p:grpSpPr>
        <p:sp>
          <p:nvSpPr>
            <p:cNvPr id="133" name="TextBox 132">
              <a:extLst>
                <a:ext uri="{FF2B5EF4-FFF2-40B4-BE49-F238E27FC236}">
                  <a16:creationId xmlns:a16="http://schemas.microsoft.com/office/drawing/2014/main" id="{E541A606-6AC0-4193-8F06-3D50FCBA79B6}"/>
                </a:ext>
              </a:extLst>
            </p:cNvPr>
            <p:cNvSpPr txBox="1"/>
            <p:nvPr/>
          </p:nvSpPr>
          <p:spPr>
            <a:xfrm>
              <a:off x="3944164" y="1271126"/>
              <a:ext cx="2236570" cy="141577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a:t>
              </a:r>
              <a:r>
                <a:rPr lang="ko-KR" altLang="en-US" sz="900" dirty="0">
                  <a:solidFill>
                    <a:schemeClr val="tx1">
                      <a:lumMod val="75000"/>
                      <a:lumOff val="25000"/>
                    </a:schemeClr>
                  </a:solidFill>
                  <a:cs typeface="Arial" pitchFamily="34" charset="0"/>
                </a:rPr>
                <a:t> </a:t>
              </a:r>
              <a:r>
                <a:rPr lang="en-US" altLang="ko-KR" sz="900" dirty="0">
                  <a:solidFill>
                    <a:schemeClr val="tx1">
                      <a:lumMod val="75000"/>
                      <a:lumOff val="25000"/>
                    </a:schemeClr>
                  </a:solidFill>
                  <a:cs typeface="Arial" pitchFamily="34" charset="0"/>
                </a:rPr>
                <a:t>I hope and I believe that this Template will your Time, Money and Reputation. </a:t>
              </a:r>
            </a:p>
          </p:txBody>
        </p:sp>
        <p:sp>
          <p:nvSpPr>
            <p:cNvPr id="134" name="TextBox 133">
              <a:extLst>
                <a:ext uri="{FF2B5EF4-FFF2-40B4-BE49-F238E27FC236}">
                  <a16:creationId xmlns:a16="http://schemas.microsoft.com/office/drawing/2014/main" id="{88037B17-6200-4AAA-8BFB-77571754371B}"/>
                </a:ext>
              </a:extLst>
            </p:cNvPr>
            <p:cNvSpPr txBox="1"/>
            <p:nvPr/>
          </p:nvSpPr>
          <p:spPr>
            <a:xfrm>
              <a:off x="3944163" y="900937"/>
              <a:ext cx="2236570" cy="369332"/>
            </a:xfrm>
            <a:prstGeom prst="rect">
              <a:avLst/>
            </a:prstGeom>
            <a:noFill/>
          </p:spPr>
          <p:txBody>
            <a:bodyPr wrap="square" rtlCol="0">
              <a:spAutoFit/>
            </a:bodyPr>
            <a:lstStyle/>
            <a:p>
              <a:r>
                <a:rPr lang="en-US" altLang="ko-KR" sz="1200" b="1" dirty="0">
                  <a:solidFill>
                    <a:schemeClr val="bg1">
                      <a:lumMod val="50000"/>
                    </a:schemeClr>
                  </a:solidFill>
                  <a:cs typeface="Arial" pitchFamily="34" charset="0"/>
                </a:rPr>
                <a:t>Simple PowerPoint Presentation</a:t>
              </a:r>
              <a:endParaRPr lang="ko-KR" altLang="en-US" sz="1200" b="1" dirty="0">
                <a:solidFill>
                  <a:schemeClr val="bg1">
                    <a:lumMod val="50000"/>
                  </a:schemeClr>
                </a:solidFill>
                <a:cs typeface="Arial" pitchFamily="34" charset="0"/>
              </a:endParaRPr>
            </a:p>
          </p:txBody>
        </p:sp>
      </p:grpSp>
      <p:sp>
        <p:nvSpPr>
          <p:cNvPr id="33" name="Right Triangle 3">
            <a:extLst>
              <a:ext uri="{FF2B5EF4-FFF2-40B4-BE49-F238E27FC236}">
                <a16:creationId xmlns:a16="http://schemas.microsoft.com/office/drawing/2014/main" id="{F1F27F01-4E05-4DA7-AEA7-132D7E41BC53}"/>
              </a:ext>
            </a:extLst>
          </p:cNvPr>
          <p:cNvSpPr/>
          <p:nvPr/>
        </p:nvSpPr>
        <p:spPr>
          <a:xfrm>
            <a:off x="-312" y="4291561"/>
            <a:ext cx="971912" cy="843711"/>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9" name="Grupo 38">
            <a:extLst>
              <a:ext uri="{FF2B5EF4-FFF2-40B4-BE49-F238E27FC236}">
                <a16:creationId xmlns:a16="http://schemas.microsoft.com/office/drawing/2014/main" id="{F4C897DE-6789-43BD-9739-4DEB8B74398B}"/>
              </a:ext>
            </a:extLst>
          </p:cNvPr>
          <p:cNvGrpSpPr/>
          <p:nvPr/>
        </p:nvGrpSpPr>
        <p:grpSpPr>
          <a:xfrm>
            <a:off x="7267732" y="-2"/>
            <a:ext cx="1876268" cy="1628776"/>
            <a:chOff x="7267732" y="-2"/>
            <a:chExt cx="1876268" cy="1628776"/>
          </a:xfrm>
        </p:grpSpPr>
        <p:sp>
          <p:nvSpPr>
            <p:cNvPr id="40" name="Right Triangle 3">
              <a:extLst>
                <a:ext uri="{FF2B5EF4-FFF2-40B4-BE49-F238E27FC236}">
                  <a16:creationId xmlns:a16="http://schemas.microsoft.com/office/drawing/2014/main" id="{D0FF38B4-608C-4DD0-B8F6-894156C42CEE}"/>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Shape 2">
              <a:extLst>
                <a:ext uri="{FF2B5EF4-FFF2-40B4-BE49-F238E27FC236}">
                  <a16:creationId xmlns:a16="http://schemas.microsoft.com/office/drawing/2014/main" id="{FB4D3F83-5263-4BB0-9E2E-97A1A32CDAF2}"/>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3" name="Imagen 2">
            <a:extLst>
              <a:ext uri="{FF2B5EF4-FFF2-40B4-BE49-F238E27FC236}">
                <a16:creationId xmlns:a16="http://schemas.microsoft.com/office/drawing/2014/main" id="{51151DB3-C555-4190-9FD2-F95FEDCC16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72738" y="-2"/>
            <a:ext cx="5171262" cy="5143502"/>
          </a:xfrm>
          <a:prstGeom prst="rect">
            <a:avLst/>
          </a:prstGeom>
        </p:spPr>
      </p:pic>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anim calcmode="lin" valueType="num">
                                      <p:cBhvr>
                                        <p:cTn id="8" dur="500" fill="hold"/>
                                        <p:tgtEl>
                                          <p:spTgt spid="132"/>
                                        </p:tgtEl>
                                        <p:attrNameLst>
                                          <p:attrName>ppt_x</p:attrName>
                                        </p:attrNameLst>
                                      </p:cBhvr>
                                      <p:tavLst>
                                        <p:tav tm="0">
                                          <p:val>
                                            <p:strVal val="#ppt_x"/>
                                          </p:val>
                                        </p:tav>
                                        <p:tav tm="100000">
                                          <p:val>
                                            <p:strVal val="#ppt_x"/>
                                          </p:val>
                                        </p:tav>
                                      </p:tavLst>
                                    </p:anim>
                                    <p:anim calcmode="lin" valueType="num">
                                      <p:cBhvr>
                                        <p:cTn id="9" dur="5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pentágono 3">
            <a:extLst>
              <a:ext uri="{FF2B5EF4-FFF2-40B4-BE49-F238E27FC236}">
                <a16:creationId xmlns:a16="http://schemas.microsoft.com/office/drawing/2014/main" id="{9EB5A32F-45BA-4245-964D-F0D0CA16DA5D}"/>
              </a:ext>
            </a:extLst>
          </p:cNvPr>
          <p:cNvSpPr/>
          <p:nvPr/>
        </p:nvSpPr>
        <p:spPr>
          <a:xfrm rot="5400000">
            <a:off x="-1847092" y="1847092"/>
            <a:ext cx="4953818" cy="1259631"/>
          </a:xfrm>
          <a:prstGeom prst="homePlat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5" name="Imagen 4">
            <a:extLst>
              <a:ext uri="{FF2B5EF4-FFF2-40B4-BE49-F238E27FC236}">
                <a16:creationId xmlns:a16="http://schemas.microsoft.com/office/drawing/2014/main" id="{9961CED5-7D7C-4951-8B70-320D975FA1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1" y="1056002"/>
            <a:ext cx="5362027" cy="4087498"/>
          </a:xfrm>
          <a:prstGeom prst="rect">
            <a:avLst/>
          </a:prstGeom>
        </p:spPr>
      </p:pic>
      <p:sp>
        <p:nvSpPr>
          <p:cNvPr id="14" name="TextBox 13">
            <a:extLst>
              <a:ext uri="{FF2B5EF4-FFF2-40B4-BE49-F238E27FC236}">
                <a16:creationId xmlns:a16="http://schemas.microsoft.com/office/drawing/2014/main" id="{09D7E683-B384-4564-9B8A-7BC368DD3574}"/>
              </a:ext>
            </a:extLst>
          </p:cNvPr>
          <p:cNvSpPr txBox="1"/>
          <p:nvPr/>
        </p:nvSpPr>
        <p:spPr>
          <a:xfrm>
            <a:off x="1666966" y="189685"/>
            <a:ext cx="5810068" cy="707886"/>
          </a:xfrm>
          <a:prstGeom prst="rect">
            <a:avLst/>
          </a:prstGeom>
          <a:noFill/>
        </p:spPr>
        <p:txBody>
          <a:bodyPr wrap="square" rtlCol="0" anchor="ctr">
            <a:spAutoFit/>
          </a:bodyPr>
          <a:lstStyle/>
          <a:p>
            <a:pPr algn="ctr"/>
            <a:r>
              <a:rPr lang="en-US" altLang="ko-KR" sz="4000" b="1" dirty="0">
                <a:solidFill>
                  <a:srgbClr val="EB5D07"/>
                </a:solidFill>
                <a:latin typeface="+mj-lt"/>
                <a:cs typeface="Arial" pitchFamily="34" charset="0"/>
              </a:rPr>
              <a:t>Awesome </a:t>
            </a:r>
            <a:r>
              <a:rPr lang="en-GB" altLang="ko-KR" sz="4000" b="1" dirty="0">
                <a:solidFill>
                  <a:srgbClr val="EB5D07"/>
                </a:solidFill>
                <a:latin typeface="+mj-lt"/>
                <a:cs typeface="Arial" pitchFamily="34" charset="0"/>
              </a:rPr>
              <a:t>P</a:t>
            </a:r>
            <a:r>
              <a:rPr lang="en-US" altLang="ko-KR" sz="4000" b="1" dirty="0">
                <a:solidFill>
                  <a:srgbClr val="EB5D07"/>
                </a:solidFill>
                <a:latin typeface="+mj-lt"/>
                <a:cs typeface="Arial" pitchFamily="34" charset="0"/>
              </a:rPr>
              <a:t>resentation</a:t>
            </a:r>
          </a:p>
        </p:txBody>
      </p:sp>
      <p:sp>
        <p:nvSpPr>
          <p:cNvPr id="15" name="TextBox 14">
            <a:extLst>
              <a:ext uri="{FF2B5EF4-FFF2-40B4-BE49-F238E27FC236}">
                <a16:creationId xmlns:a16="http://schemas.microsoft.com/office/drawing/2014/main" id="{35E2C033-4EEC-4F13-9BB9-BDB519B1BBD3}"/>
              </a:ext>
            </a:extLst>
          </p:cNvPr>
          <p:cNvSpPr txBox="1"/>
          <p:nvPr/>
        </p:nvSpPr>
        <p:spPr>
          <a:xfrm>
            <a:off x="2953693" y="1433641"/>
            <a:ext cx="5810068" cy="276999"/>
          </a:xfrm>
          <a:prstGeom prst="rect">
            <a:avLst/>
          </a:prstGeom>
          <a:noFill/>
        </p:spPr>
        <p:txBody>
          <a:bodyPr wrap="square" lIns="36000" tIns="0" rIns="18000" bIns="0" rtlCol="0">
            <a:spAutoFit/>
          </a:bodyPr>
          <a:lstStyle/>
          <a:p>
            <a:pPr algn="r"/>
            <a:r>
              <a:rPr lang="en-US" altLang="ko-KR" dirty="0">
                <a:solidFill>
                  <a:schemeClr val="bg1">
                    <a:lumMod val="50000"/>
                  </a:schemeClr>
                </a:solidFill>
                <a:latin typeface="+mj-lt"/>
                <a:cs typeface="Arial" pitchFamily="34" charset="0"/>
              </a:rPr>
              <a:t>We Create Professional Presentation</a:t>
            </a:r>
            <a:endParaRPr lang="ko-KR" altLang="en-US" dirty="0">
              <a:solidFill>
                <a:schemeClr val="bg1">
                  <a:lumMod val="50000"/>
                </a:schemeClr>
              </a:solidFill>
              <a:latin typeface="+mj-lt"/>
              <a:cs typeface="Arial" pitchFamily="34" charset="0"/>
            </a:endParaRPr>
          </a:p>
        </p:txBody>
      </p:sp>
      <p:sp>
        <p:nvSpPr>
          <p:cNvPr id="16" name="Rectangle 15">
            <a:extLst>
              <a:ext uri="{FF2B5EF4-FFF2-40B4-BE49-F238E27FC236}">
                <a16:creationId xmlns:a16="http://schemas.microsoft.com/office/drawing/2014/main" id="{40C9A497-C6CD-4818-BAF5-23140CCF644F}"/>
              </a:ext>
            </a:extLst>
          </p:cNvPr>
          <p:cNvSpPr/>
          <p:nvPr/>
        </p:nvSpPr>
        <p:spPr>
          <a:xfrm>
            <a:off x="4716015" y="1790119"/>
            <a:ext cx="4427985" cy="120487"/>
          </a:xfrm>
          <a:prstGeom prst="rect">
            <a:avLst/>
          </a:prstGeom>
          <a:solidFill>
            <a:srgbClr val="8B8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50">
              <a:solidFill>
                <a:srgbClr val="8B8B8B"/>
              </a:solidFill>
            </a:endParaRPr>
          </a:p>
        </p:txBody>
      </p:sp>
      <p:sp>
        <p:nvSpPr>
          <p:cNvPr id="17" name="TextBox 16">
            <a:extLst>
              <a:ext uri="{FF2B5EF4-FFF2-40B4-BE49-F238E27FC236}">
                <a16:creationId xmlns:a16="http://schemas.microsoft.com/office/drawing/2014/main" id="{BF7B12FC-194D-429F-989A-79AE25F8EB49}"/>
              </a:ext>
            </a:extLst>
          </p:cNvPr>
          <p:cNvSpPr txBox="1"/>
          <p:nvPr/>
        </p:nvSpPr>
        <p:spPr>
          <a:xfrm>
            <a:off x="4304959" y="2109550"/>
            <a:ext cx="4479793" cy="784830"/>
          </a:xfrm>
          <a:prstGeom prst="rect">
            <a:avLst/>
          </a:prstGeom>
          <a:noFill/>
        </p:spPr>
        <p:txBody>
          <a:bodyPr wrap="square" rtlCol="0">
            <a:spAutoFit/>
          </a:bodyPr>
          <a:lstStyle/>
          <a:p>
            <a:pPr algn="r"/>
            <a:r>
              <a:rPr lang="en-US" altLang="ko-KR" sz="900" dirty="0">
                <a:solidFill>
                  <a:srgbClr val="8B8B8B"/>
                </a:solidFill>
                <a:cs typeface="Arial" pitchFamily="34" charset="0"/>
              </a:rPr>
              <a:t>You can simply impress your audience and add a unique zing and appeal to your Presentations. </a:t>
            </a:r>
            <a:r>
              <a:rPr lang="en-US" altLang="ko-KR" sz="900" dirty="0">
                <a:solidFill>
                  <a:srgbClr val="8B8B8B"/>
                </a:solidFill>
              </a:rPr>
              <a:t>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a:t>
            </a:r>
            <a:endParaRPr lang="en-US" altLang="ko-KR" sz="900" dirty="0">
              <a:solidFill>
                <a:srgbClr val="8B8B8B"/>
              </a:solidFill>
              <a:cs typeface="Arial" pitchFamily="34" charset="0"/>
            </a:endParaRPr>
          </a:p>
        </p:txBody>
      </p:sp>
      <p:grpSp>
        <p:nvGrpSpPr>
          <p:cNvPr id="22" name="Group 21">
            <a:extLst>
              <a:ext uri="{FF2B5EF4-FFF2-40B4-BE49-F238E27FC236}">
                <a16:creationId xmlns:a16="http://schemas.microsoft.com/office/drawing/2014/main" id="{03E43795-1CF0-49A3-B4B9-C13D92697099}"/>
              </a:ext>
            </a:extLst>
          </p:cNvPr>
          <p:cNvGrpSpPr/>
          <p:nvPr/>
        </p:nvGrpSpPr>
        <p:grpSpPr>
          <a:xfrm>
            <a:off x="5545177" y="2934119"/>
            <a:ext cx="3218584" cy="1741472"/>
            <a:chOff x="499216" y="2015006"/>
            <a:chExt cx="4291445" cy="2321963"/>
          </a:xfrm>
        </p:grpSpPr>
        <p:sp>
          <p:nvSpPr>
            <p:cNvPr id="23" name="TextBox 22">
              <a:extLst>
                <a:ext uri="{FF2B5EF4-FFF2-40B4-BE49-F238E27FC236}">
                  <a16:creationId xmlns:a16="http://schemas.microsoft.com/office/drawing/2014/main" id="{0DB82144-1432-4AF7-AA0B-F3D3874025D9}"/>
                </a:ext>
              </a:extLst>
            </p:cNvPr>
            <p:cNvSpPr txBox="1"/>
            <p:nvPr/>
          </p:nvSpPr>
          <p:spPr>
            <a:xfrm>
              <a:off x="499216" y="2921197"/>
              <a:ext cx="4291445" cy="1415772"/>
            </a:xfrm>
            <a:prstGeom prst="rect">
              <a:avLst/>
            </a:prstGeom>
            <a:noFill/>
          </p:spPr>
          <p:txBody>
            <a:bodyPr wrap="square" rtlCol="0">
              <a:spAutoFit/>
            </a:bodyPr>
            <a:lstStyle/>
            <a:p>
              <a:pPr algn="r"/>
              <a:r>
                <a:rPr lang="en-US" altLang="ko-KR" sz="900" dirty="0">
                  <a:solidFill>
                    <a:srgbClr val="8B8B8B"/>
                  </a:solidFill>
                  <a:cs typeface="Arial" pitchFamily="34" charset="0"/>
                </a:rPr>
                <a:t>You can simply impress your audience and add a unique zing and appeal to your Presentations. Easy to change colors, photos and Text.</a:t>
              </a:r>
            </a:p>
            <a:p>
              <a:pPr algn="r"/>
              <a:endParaRPr lang="en-US" altLang="ko-KR" sz="900" dirty="0">
                <a:solidFill>
                  <a:srgbClr val="8B8B8B"/>
                </a:solidFill>
                <a:cs typeface="Arial" pitchFamily="34" charset="0"/>
              </a:endParaRPr>
            </a:p>
            <a:p>
              <a:pPr algn="r"/>
              <a:r>
                <a:rPr lang="en-US" altLang="ko-KR" sz="900" dirty="0">
                  <a:solidFill>
                    <a:srgbClr val="8B8B8B"/>
                  </a:solidFill>
                </a:rPr>
                <a:t>Get a modern PowerPoint  Presentation that is beautifully designed. I hope and I believe that this Template will your Time, Money and Reputation.</a:t>
              </a:r>
              <a:endParaRPr lang="ko-KR" altLang="en-US" sz="900" dirty="0">
                <a:solidFill>
                  <a:srgbClr val="8B8B8B"/>
                </a:solidFill>
                <a:cs typeface="Arial" pitchFamily="34" charset="0"/>
              </a:endParaRPr>
            </a:p>
          </p:txBody>
        </p:sp>
        <p:sp>
          <p:nvSpPr>
            <p:cNvPr id="24" name="TextBox 23">
              <a:extLst>
                <a:ext uri="{FF2B5EF4-FFF2-40B4-BE49-F238E27FC236}">
                  <a16:creationId xmlns:a16="http://schemas.microsoft.com/office/drawing/2014/main" id="{A4AE41A8-C239-4BB3-A0E8-7E208CB9CBD5}"/>
                </a:ext>
              </a:extLst>
            </p:cNvPr>
            <p:cNvSpPr txBox="1"/>
            <p:nvPr/>
          </p:nvSpPr>
          <p:spPr>
            <a:xfrm>
              <a:off x="499217" y="2015006"/>
              <a:ext cx="4291444" cy="800219"/>
            </a:xfrm>
            <a:prstGeom prst="rect">
              <a:avLst/>
            </a:prstGeom>
            <a:noFill/>
          </p:spPr>
          <p:txBody>
            <a:bodyPr wrap="square" rtlCol="0">
              <a:spAutoFit/>
            </a:bodyPr>
            <a:lstStyle/>
            <a:p>
              <a:pPr algn="r"/>
              <a:r>
                <a:rPr lang="en-US" altLang="ko-KR" sz="3300" b="1" dirty="0">
                  <a:solidFill>
                    <a:srgbClr val="EB5D07"/>
                  </a:solidFill>
                  <a:cs typeface="Arial" pitchFamily="34" charset="0"/>
                </a:rPr>
                <a:t>Contents Here</a:t>
              </a:r>
              <a:endParaRPr lang="ko-KR" altLang="en-US" sz="3300" b="1" dirty="0">
                <a:solidFill>
                  <a:srgbClr val="EB5D07"/>
                </a:solidFill>
                <a:cs typeface="Arial" pitchFamily="34" charset="0"/>
              </a:endParaRPr>
            </a:p>
          </p:txBody>
        </p:sp>
      </p:grpSp>
    </p:spTree>
    <p:extLst>
      <p:ext uri="{BB962C8B-B14F-4D97-AF65-F5344CB8AC3E}">
        <p14:creationId xmlns:p14="http://schemas.microsoft.com/office/powerpoint/2010/main" val="277452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D01E5968-D0E7-4A70-8D8A-99E65E49A1FA}"/>
              </a:ext>
            </a:extLst>
          </p:cNvPr>
          <p:cNvPicPr>
            <a:picLocks noChangeAspect="1"/>
          </p:cNvPicPr>
          <p:nvPr/>
        </p:nvPicPr>
        <p:blipFill rotWithShape="1">
          <a:blip r:embed="rId3" cstate="email">
            <a:alphaModFix amt="38000"/>
            <a:extLst>
              <a:ext uri="{28A0092B-C50C-407E-A947-70E740481C1C}">
                <a14:useLocalDpi xmlns:a14="http://schemas.microsoft.com/office/drawing/2010/main"/>
              </a:ext>
            </a:extLst>
          </a:blip>
          <a:srcRect/>
          <a:stretch/>
        </p:blipFill>
        <p:spPr>
          <a:xfrm>
            <a:off x="0" y="2961"/>
            <a:ext cx="9146262" cy="5140539"/>
          </a:xfrm>
          <a:prstGeom prst="rect">
            <a:avLst/>
          </a:prstGeom>
        </p:spPr>
      </p:pic>
      <p:sp>
        <p:nvSpPr>
          <p:cNvPr id="17" name="Triángulo isósceles 16">
            <a:extLst>
              <a:ext uri="{FF2B5EF4-FFF2-40B4-BE49-F238E27FC236}">
                <a16:creationId xmlns:a16="http://schemas.microsoft.com/office/drawing/2014/main" id="{EDAF166F-4C3F-483B-9A2E-27532535F91A}"/>
              </a:ext>
            </a:extLst>
          </p:cNvPr>
          <p:cNvSpPr/>
          <p:nvPr/>
        </p:nvSpPr>
        <p:spPr>
          <a:xfrm>
            <a:off x="5076056" y="411510"/>
            <a:ext cx="3350983" cy="4731990"/>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 name="Rectangle 1">
            <a:extLst>
              <a:ext uri="{FF2B5EF4-FFF2-40B4-BE49-F238E27FC236}">
                <a16:creationId xmlns:a16="http://schemas.microsoft.com/office/drawing/2014/main" id="{29EAB501-DAC3-4A55-A55C-A9B7A36E1199}"/>
              </a:ext>
            </a:extLst>
          </p:cNvPr>
          <p:cNvSpPr/>
          <p:nvPr/>
        </p:nvSpPr>
        <p:spPr>
          <a:xfrm>
            <a:off x="149381" y="118828"/>
            <a:ext cx="4277763" cy="4888871"/>
          </a:xfrm>
          <a:prstGeom prst="rect">
            <a:avLst/>
          </a:prstGeom>
          <a:solidFill>
            <a:srgbClr val="EB5D0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그룹 9">
            <a:extLst>
              <a:ext uri="{FF2B5EF4-FFF2-40B4-BE49-F238E27FC236}">
                <a16:creationId xmlns:a16="http://schemas.microsoft.com/office/drawing/2014/main" id="{1734BFDE-0610-4898-BC8A-74C7EF63268D}"/>
              </a:ext>
            </a:extLst>
          </p:cNvPr>
          <p:cNvGrpSpPr/>
          <p:nvPr/>
        </p:nvGrpSpPr>
        <p:grpSpPr>
          <a:xfrm>
            <a:off x="530660" y="2085965"/>
            <a:ext cx="3384478" cy="1003056"/>
            <a:chOff x="4932040" y="2168305"/>
            <a:chExt cx="4029507" cy="1337406"/>
          </a:xfrm>
        </p:grpSpPr>
        <p:sp>
          <p:nvSpPr>
            <p:cNvPr id="4" name="TextBox 3">
              <a:extLst>
                <a:ext uri="{FF2B5EF4-FFF2-40B4-BE49-F238E27FC236}">
                  <a16:creationId xmlns:a16="http://schemas.microsoft.com/office/drawing/2014/main" id="{DC194CDD-648A-411F-8BE6-E51B61D61C2B}"/>
                </a:ext>
              </a:extLst>
            </p:cNvPr>
            <p:cNvSpPr txBox="1"/>
            <p:nvPr/>
          </p:nvSpPr>
          <p:spPr>
            <a:xfrm>
              <a:off x="4932040" y="2168305"/>
              <a:ext cx="4029507" cy="553997"/>
            </a:xfrm>
            <a:prstGeom prst="rect">
              <a:avLst/>
            </a:prstGeom>
            <a:noFill/>
          </p:spPr>
          <p:txBody>
            <a:bodyPr wrap="square" rtlCol="0" anchor="ctr">
              <a:spAutoFit/>
            </a:bodyPr>
            <a:lstStyle/>
            <a:p>
              <a:r>
                <a:rPr lang="en-US" altLang="ko-KR" sz="2100" b="1" dirty="0">
                  <a:solidFill>
                    <a:schemeClr val="bg1"/>
                  </a:solidFill>
                </a:rPr>
                <a:t>Content A</a:t>
              </a:r>
              <a:endParaRPr lang="ko-KR" altLang="en-US" sz="2100" b="1" dirty="0">
                <a:solidFill>
                  <a:schemeClr val="bg1"/>
                </a:solidFill>
              </a:endParaRPr>
            </a:p>
          </p:txBody>
        </p:sp>
        <p:sp>
          <p:nvSpPr>
            <p:cNvPr id="5" name="TextBox 4">
              <a:extLst>
                <a:ext uri="{FF2B5EF4-FFF2-40B4-BE49-F238E27FC236}">
                  <a16:creationId xmlns:a16="http://schemas.microsoft.com/office/drawing/2014/main" id="{73175D77-4221-4572-9CA3-210E6717130F}"/>
                </a:ext>
              </a:extLst>
            </p:cNvPr>
            <p:cNvSpPr txBox="1"/>
            <p:nvPr/>
          </p:nvSpPr>
          <p:spPr>
            <a:xfrm>
              <a:off x="4939819" y="2643937"/>
              <a:ext cx="4001699" cy="861774"/>
            </a:xfrm>
            <a:prstGeom prst="rect">
              <a:avLst/>
            </a:prstGeom>
            <a:noFill/>
          </p:spPr>
          <p:txBody>
            <a:bodyPr wrap="square" rtlCol="0">
              <a:spAutoFit/>
            </a:bodyPr>
            <a:lstStyle/>
            <a:p>
              <a:r>
                <a:rPr lang="en-US" altLang="ko-KR" sz="900" dirty="0">
                  <a:solidFill>
                    <a:schemeClr val="bg1"/>
                  </a:solidFill>
                </a:rPr>
                <a:t>Get a modern PowerPoint  Presentation that is beautifully designed. I hope and I believe that this Template will your Time, Money and Reputation. </a:t>
              </a:r>
              <a:r>
                <a:rPr lang="en-US" altLang="ko-KR" sz="900" dirty="0">
                  <a:solidFill>
                    <a:schemeClr val="bg1"/>
                  </a:solidFill>
                  <a:cs typeface="Arial" pitchFamily="34" charset="0"/>
                </a:rPr>
                <a:t>Easy to change colors, photos and Text. </a:t>
              </a:r>
              <a:endParaRPr lang="en-US" altLang="ko-KR" sz="900" dirty="0">
                <a:solidFill>
                  <a:schemeClr val="bg1"/>
                </a:solidFill>
              </a:endParaRPr>
            </a:p>
          </p:txBody>
        </p:sp>
      </p:grpSp>
      <p:grpSp>
        <p:nvGrpSpPr>
          <p:cNvPr id="6" name="그룹 8">
            <a:extLst>
              <a:ext uri="{FF2B5EF4-FFF2-40B4-BE49-F238E27FC236}">
                <a16:creationId xmlns:a16="http://schemas.microsoft.com/office/drawing/2014/main" id="{7C0BCCB9-DB42-4C51-993D-50CFE915E97C}"/>
              </a:ext>
            </a:extLst>
          </p:cNvPr>
          <p:cNvGrpSpPr/>
          <p:nvPr/>
        </p:nvGrpSpPr>
        <p:grpSpPr>
          <a:xfrm>
            <a:off x="541659" y="3058074"/>
            <a:ext cx="3374033" cy="1003056"/>
            <a:chOff x="4947415" y="3464449"/>
            <a:chExt cx="4017073" cy="1337406"/>
          </a:xfrm>
        </p:grpSpPr>
        <p:sp>
          <p:nvSpPr>
            <p:cNvPr id="7" name="TextBox 6">
              <a:extLst>
                <a:ext uri="{FF2B5EF4-FFF2-40B4-BE49-F238E27FC236}">
                  <a16:creationId xmlns:a16="http://schemas.microsoft.com/office/drawing/2014/main" id="{F00DBD60-2A08-4C1C-84C7-A7C55C04029A}"/>
                </a:ext>
              </a:extLst>
            </p:cNvPr>
            <p:cNvSpPr txBox="1"/>
            <p:nvPr/>
          </p:nvSpPr>
          <p:spPr>
            <a:xfrm>
              <a:off x="4947415" y="3464449"/>
              <a:ext cx="4001699" cy="553997"/>
            </a:xfrm>
            <a:prstGeom prst="rect">
              <a:avLst/>
            </a:prstGeom>
            <a:noFill/>
          </p:spPr>
          <p:txBody>
            <a:bodyPr wrap="square" rtlCol="0" anchor="ctr">
              <a:spAutoFit/>
            </a:bodyPr>
            <a:lstStyle/>
            <a:p>
              <a:r>
                <a:rPr lang="en-US" altLang="ko-KR" sz="2100" b="1" dirty="0">
                  <a:solidFill>
                    <a:schemeClr val="bg1"/>
                  </a:solidFill>
                </a:rPr>
                <a:t>Content B</a:t>
              </a:r>
              <a:endParaRPr lang="ko-KR" altLang="en-US" sz="2100" b="1" dirty="0">
                <a:solidFill>
                  <a:schemeClr val="bg1"/>
                </a:solidFill>
              </a:endParaRPr>
            </a:p>
          </p:txBody>
        </p:sp>
        <p:sp>
          <p:nvSpPr>
            <p:cNvPr id="8" name="TextBox 7">
              <a:extLst>
                <a:ext uri="{FF2B5EF4-FFF2-40B4-BE49-F238E27FC236}">
                  <a16:creationId xmlns:a16="http://schemas.microsoft.com/office/drawing/2014/main" id="{27FA0994-79BB-45CD-B865-0A368E3E5356}"/>
                </a:ext>
              </a:extLst>
            </p:cNvPr>
            <p:cNvSpPr txBox="1"/>
            <p:nvPr/>
          </p:nvSpPr>
          <p:spPr>
            <a:xfrm>
              <a:off x="4955194" y="3940081"/>
              <a:ext cx="4009294" cy="861774"/>
            </a:xfrm>
            <a:prstGeom prst="rect">
              <a:avLst/>
            </a:prstGeom>
            <a:noFill/>
          </p:spPr>
          <p:txBody>
            <a:bodyPr wrap="square" rtlCol="0">
              <a:spAutoFit/>
            </a:bodyPr>
            <a:lstStyle/>
            <a:p>
              <a:r>
                <a:rPr lang="en-US" altLang="ko-KR" sz="900" dirty="0">
                  <a:solidFill>
                    <a:schemeClr val="bg1"/>
                  </a:solidFill>
                </a:rPr>
                <a:t>Get a modern PowerPoint  Presentation that is beautifully designed. I hope and I believe that this Template will your Time, Money and Reputation. </a:t>
              </a:r>
              <a:r>
                <a:rPr lang="en-US" altLang="ko-KR" sz="900" dirty="0">
                  <a:solidFill>
                    <a:schemeClr val="bg1"/>
                  </a:solidFill>
                  <a:cs typeface="Arial" pitchFamily="34" charset="0"/>
                </a:rPr>
                <a:t>Easy to change colors, photos and Text. </a:t>
              </a:r>
              <a:endParaRPr lang="en-US" altLang="ko-KR" sz="900" dirty="0">
                <a:solidFill>
                  <a:schemeClr val="bg1"/>
                </a:solidFill>
              </a:endParaRPr>
            </a:p>
          </p:txBody>
        </p:sp>
      </p:grpSp>
      <p:grpSp>
        <p:nvGrpSpPr>
          <p:cNvPr id="9" name="그룹 5">
            <a:extLst>
              <a:ext uri="{FF2B5EF4-FFF2-40B4-BE49-F238E27FC236}">
                <a16:creationId xmlns:a16="http://schemas.microsoft.com/office/drawing/2014/main" id="{A2E42BF9-FCF6-4072-B0CD-72CE475EE424}"/>
              </a:ext>
            </a:extLst>
          </p:cNvPr>
          <p:cNvGrpSpPr/>
          <p:nvPr/>
        </p:nvGrpSpPr>
        <p:grpSpPr>
          <a:xfrm>
            <a:off x="553960" y="3976176"/>
            <a:ext cx="3346763" cy="1003056"/>
            <a:chOff x="4962790" y="4688585"/>
            <a:chExt cx="3984605" cy="1337406"/>
          </a:xfrm>
        </p:grpSpPr>
        <p:sp>
          <p:nvSpPr>
            <p:cNvPr id="10" name="TextBox 9">
              <a:extLst>
                <a:ext uri="{FF2B5EF4-FFF2-40B4-BE49-F238E27FC236}">
                  <a16:creationId xmlns:a16="http://schemas.microsoft.com/office/drawing/2014/main" id="{26D3B016-4A8F-4C0E-9F21-04CEC29D3FA4}"/>
                </a:ext>
              </a:extLst>
            </p:cNvPr>
            <p:cNvSpPr txBox="1"/>
            <p:nvPr/>
          </p:nvSpPr>
          <p:spPr>
            <a:xfrm>
              <a:off x="4962790" y="4688585"/>
              <a:ext cx="3984605" cy="553997"/>
            </a:xfrm>
            <a:prstGeom prst="rect">
              <a:avLst/>
            </a:prstGeom>
            <a:noFill/>
          </p:spPr>
          <p:txBody>
            <a:bodyPr wrap="square" rtlCol="0" anchor="ctr">
              <a:spAutoFit/>
            </a:bodyPr>
            <a:lstStyle/>
            <a:p>
              <a:r>
                <a:rPr lang="en-US" altLang="ko-KR" sz="2100" b="1" dirty="0">
                  <a:solidFill>
                    <a:schemeClr val="bg1"/>
                  </a:solidFill>
                </a:rPr>
                <a:t>Content C</a:t>
              </a:r>
              <a:endParaRPr lang="ko-KR" altLang="en-US" sz="2100" b="1" dirty="0">
                <a:solidFill>
                  <a:schemeClr val="bg1"/>
                </a:solidFill>
              </a:endParaRPr>
            </a:p>
          </p:txBody>
        </p:sp>
        <p:sp>
          <p:nvSpPr>
            <p:cNvPr id="11" name="TextBox 10">
              <a:extLst>
                <a:ext uri="{FF2B5EF4-FFF2-40B4-BE49-F238E27FC236}">
                  <a16:creationId xmlns:a16="http://schemas.microsoft.com/office/drawing/2014/main" id="{C26BD28A-91FB-40C5-ACA5-5BC895681F5A}"/>
                </a:ext>
              </a:extLst>
            </p:cNvPr>
            <p:cNvSpPr txBox="1"/>
            <p:nvPr/>
          </p:nvSpPr>
          <p:spPr>
            <a:xfrm>
              <a:off x="4970569" y="5164217"/>
              <a:ext cx="3976826" cy="861774"/>
            </a:xfrm>
            <a:prstGeom prst="rect">
              <a:avLst/>
            </a:prstGeom>
            <a:noFill/>
          </p:spPr>
          <p:txBody>
            <a:bodyPr wrap="square" rtlCol="0">
              <a:spAutoFit/>
            </a:bodyPr>
            <a:lstStyle/>
            <a:p>
              <a:r>
                <a:rPr lang="en-US" altLang="ko-KR" sz="900" dirty="0">
                  <a:solidFill>
                    <a:schemeClr val="bg1"/>
                  </a:solidFill>
                </a:rPr>
                <a:t>Get a modern PowerPoint  Presentation that is beautifully designed. I hope and I believe that this Template will your Time, Money and Reputation. </a:t>
              </a:r>
              <a:r>
                <a:rPr lang="en-US" altLang="ko-KR" sz="900" dirty="0">
                  <a:solidFill>
                    <a:schemeClr val="bg1"/>
                  </a:solidFill>
                  <a:cs typeface="Arial" pitchFamily="34" charset="0"/>
                </a:rPr>
                <a:t>Easy to change colors, photos and Text. </a:t>
              </a:r>
              <a:endParaRPr lang="en-US" altLang="ko-KR" sz="900" dirty="0">
                <a:solidFill>
                  <a:schemeClr val="bg1"/>
                </a:solidFill>
              </a:endParaRPr>
            </a:p>
          </p:txBody>
        </p:sp>
      </p:grpSp>
      <p:sp>
        <p:nvSpPr>
          <p:cNvPr id="12" name="TextBox 11">
            <a:extLst>
              <a:ext uri="{FF2B5EF4-FFF2-40B4-BE49-F238E27FC236}">
                <a16:creationId xmlns:a16="http://schemas.microsoft.com/office/drawing/2014/main" id="{1ABE4AD7-2A5D-45EA-A4AC-AA20E2B3EBD2}"/>
              </a:ext>
            </a:extLst>
          </p:cNvPr>
          <p:cNvSpPr txBox="1"/>
          <p:nvPr/>
        </p:nvSpPr>
        <p:spPr>
          <a:xfrm>
            <a:off x="530659" y="226049"/>
            <a:ext cx="3190160" cy="600164"/>
          </a:xfrm>
          <a:prstGeom prst="rect">
            <a:avLst/>
          </a:prstGeom>
          <a:noFill/>
        </p:spPr>
        <p:txBody>
          <a:bodyPr wrap="square" rtlCol="0" anchor="ctr">
            <a:spAutoFit/>
          </a:bodyPr>
          <a:lstStyle/>
          <a:p>
            <a:pPr algn="dist"/>
            <a:r>
              <a:rPr lang="en-US" altLang="ko-KR" sz="3300" b="1" dirty="0">
                <a:solidFill>
                  <a:schemeClr val="bg1"/>
                </a:solidFill>
                <a:latin typeface="+mj-lt"/>
                <a:cs typeface="Arial" pitchFamily="34" charset="0"/>
              </a:rPr>
              <a:t>AWESOME</a:t>
            </a:r>
          </a:p>
        </p:txBody>
      </p:sp>
      <p:sp>
        <p:nvSpPr>
          <p:cNvPr id="13" name="TextBox 12">
            <a:extLst>
              <a:ext uri="{FF2B5EF4-FFF2-40B4-BE49-F238E27FC236}">
                <a16:creationId xmlns:a16="http://schemas.microsoft.com/office/drawing/2014/main" id="{1ECB2A4D-2288-4909-8E0A-5C424D92928C}"/>
              </a:ext>
            </a:extLst>
          </p:cNvPr>
          <p:cNvSpPr txBox="1"/>
          <p:nvPr/>
        </p:nvSpPr>
        <p:spPr>
          <a:xfrm>
            <a:off x="530659" y="711420"/>
            <a:ext cx="3190160" cy="461665"/>
          </a:xfrm>
          <a:prstGeom prst="rect">
            <a:avLst/>
          </a:prstGeom>
          <a:noFill/>
        </p:spPr>
        <p:txBody>
          <a:bodyPr wrap="square" rtlCol="0" anchor="ctr">
            <a:spAutoFit/>
          </a:bodyPr>
          <a:lstStyle/>
          <a:p>
            <a:pPr algn="dist"/>
            <a:r>
              <a:rPr lang="en-GB" altLang="ko-KR" sz="2400" b="1" dirty="0">
                <a:solidFill>
                  <a:schemeClr val="bg1"/>
                </a:solidFill>
                <a:cs typeface="Arial" pitchFamily="34" charset="0"/>
              </a:rPr>
              <a:t>PRESENTATION</a:t>
            </a:r>
            <a:endParaRPr lang="ko-KR" altLang="en-US" sz="2400" b="1" dirty="0">
              <a:solidFill>
                <a:schemeClr val="bg1"/>
              </a:solidFill>
              <a:cs typeface="Arial" pitchFamily="34" charset="0"/>
            </a:endParaRPr>
          </a:p>
        </p:txBody>
      </p:sp>
      <p:sp>
        <p:nvSpPr>
          <p:cNvPr id="14" name="TextBox 13">
            <a:extLst>
              <a:ext uri="{FF2B5EF4-FFF2-40B4-BE49-F238E27FC236}">
                <a16:creationId xmlns:a16="http://schemas.microsoft.com/office/drawing/2014/main" id="{E49FE22E-56E8-49D9-9A90-CFC29FCF8BDB}"/>
              </a:ext>
            </a:extLst>
          </p:cNvPr>
          <p:cNvSpPr txBox="1"/>
          <p:nvPr/>
        </p:nvSpPr>
        <p:spPr>
          <a:xfrm>
            <a:off x="560495" y="1497579"/>
            <a:ext cx="3190159" cy="553998"/>
          </a:xfrm>
          <a:prstGeom prst="rect">
            <a:avLst/>
          </a:prstGeom>
          <a:noFill/>
        </p:spPr>
        <p:txBody>
          <a:bodyPr wrap="square" rtlCol="0">
            <a:spAutoFit/>
          </a:bodyPr>
          <a:lstStyle/>
          <a:p>
            <a:pPr algn="dist"/>
            <a:r>
              <a:rPr lang="en-US" altLang="ko-KR" sz="1500" dirty="0">
                <a:solidFill>
                  <a:schemeClr val="bg1"/>
                </a:solidFill>
                <a:ea typeface="FZShuTi" pitchFamily="2" charset="-122"/>
                <a:cs typeface="Arial" pitchFamily="34" charset="0"/>
              </a:rPr>
              <a:t>EASY TO CHANGE COLORS, PHOTOS.   </a:t>
            </a:r>
            <a:endParaRPr lang="ko-KR" altLang="en-US" sz="1500" dirty="0">
              <a:solidFill>
                <a:schemeClr val="bg1"/>
              </a:solidFill>
              <a:cs typeface="Arial" pitchFamily="34" charset="0"/>
            </a:endParaRPr>
          </a:p>
        </p:txBody>
      </p:sp>
      <p:pic>
        <p:nvPicPr>
          <p:cNvPr id="18" name="Imagen 17">
            <a:extLst>
              <a:ext uri="{FF2B5EF4-FFF2-40B4-BE49-F238E27FC236}">
                <a16:creationId xmlns:a16="http://schemas.microsoft.com/office/drawing/2014/main" id="{AAA7B7BC-99BE-4989-8433-944B7B9729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70287"/>
            <a:ext cx="2662257" cy="5143500"/>
          </a:xfrm>
          <a:prstGeom prst="rect">
            <a:avLst/>
          </a:prstGeom>
        </p:spPr>
      </p:pic>
    </p:spTree>
    <p:extLst>
      <p:ext uri="{BB962C8B-B14F-4D97-AF65-F5344CB8AC3E}">
        <p14:creationId xmlns:p14="http://schemas.microsoft.com/office/powerpoint/2010/main" val="158517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323528" y="267494"/>
            <a:ext cx="4735512" cy="542925"/>
          </a:xfrm>
          <a:prstGeom prst="rect">
            <a:avLst/>
          </a:prstGeom>
        </p:spPr>
        <p:txBody>
          <a:bodyPr>
            <a:normAutofit lnSpcReduction="10000"/>
          </a:bodyPr>
          <a:lstStyle/>
          <a:p>
            <a:pPr marL="0" indent="0">
              <a:buNone/>
            </a:pPr>
            <a:r>
              <a:rPr lang="en-US" sz="3000" dirty="0">
                <a:solidFill>
                  <a:srgbClr val="EB5D07"/>
                </a:solidFill>
              </a:rPr>
              <a:t>Infographic Style</a:t>
            </a:r>
          </a:p>
        </p:txBody>
      </p:sp>
      <p:sp>
        <p:nvSpPr>
          <p:cNvPr id="4" name="TextBox 3">
            <a:extLst>
              <a:ext uri="{FF2B5EF4-FFF2-40B4-BE49-F238E27FC236}">
                <a16:creationId xmlns:a16="http://schemas.microsoft.com/office/drawing/2014/main" id="{ED812557-D57E-4DA3-B2AB-2D2BB504BDB6}"/>
              </a:ext>
            </a:extLst>
          </p:cNvPr>
          <p:cNvSpPr txBox="1"/>
          <p:nvPr/>
        </p:nvSpPr>
        <p:spPr>
          <a:xfrm>
            <a:off x="5201238" y="1293005"/>
            <a:ext cx="1092815" cy="600164"/>
          </a:xfrm>
          <a:prstGeom prst="rect">
            <a:avLst/>
          </a:prstGeom>
          <a:noFill/>
        </p:spPr>
        <p:txBody>
          <a:bodyPr wrap="square" rtlCol="0">
            <a:spAutoFit/>
          </a:bodyPr>
          <a:lstStyle/>
          <a:p>
            <a:pPr algn="ctr"/>
            <a:r>
              <a:rPr lang="en-US" altLang="ko-KR" sz="3300" b="1" dirty="0">
                <a:solidFill>
                  <a:schemeClr val="bg1">
                    <a:lumMod val="50000"/>
                  </a:schemeClr>
                </a:solidFill>
                <a:cs typeface="Arial" pitchFamily="34" charset="0"/>
              </a:rPr>
              <a:t>70</a:t>
            </a:r>
            <a:r>
              <a:rPr lang="en-US" altLang="ko-KR" sz="2400" b="1" dirty="0">
                <a:solidFill>
                  <a:schemeClr val="bg1">
                    <a:lumMod val="50000"/>
                  </a:schemeClr>
                </a:solidFill>
                <a:cs typeface="Arial" pitchFamily="34" charset="0"/>
              </a:rPr>
              <a:t>%</a:t>
            </a:r>
            <a:endParaRPr lang="ko-KR" altLang="en-US" sz="2400" b="1" dirty="0">
              <a:solidFill>
                <a:schemeClr val="bg1">
                  <a:lumMod val="50000"/>
                </a:schemeClr>
              </a:solidFill>
              <a:cs typeface="Arial" pitchFamily="34" charset="0"/>
            </a:endParaRPr>
          </a:p>
        </p:txBody>
      </p:sp>
      <p:sp>
        <p:nvSpPr>
          <p:cNvPr id="5" name="TextBox 4">
            <a:extLst>
              <a:ext uri="{FF2B5EF4-FFF2-40B4-BE49-F238E27FC236}">
                <a16:creationId xmlns:a16="http://schemas.microsoft.com/office/drawing/2014/main" id="{C7DD34BB-57D9-4DFD-99E1-101B790C83FC}"/>
              </a:ext>
            </a:extLst>
          </p:cNvPr>
          <p:cNvSpPr txBox="1"/>
          <p:nvPr/>
        </p:nvSpPr>
        <p:spPr>
          <a:xfrm>
            <a:off x="6237615" y="1339172"/>
            <a:ext cx="2452224" cy="646331"/>
          </a:xfrm>
          <a:prstGeom prst="rect">
            <a:avLst/>
          </a:prstGeom>
          <a:noFill/>
        </p:spPr>
        <p:txBody>
          <a:bodyPr wrap="square" rtlCol="0">
            <a:spAutoFit/>
          </a:bodyPr>
          <a:lstStyle/>
          <a:p>
            <a:r>
              <a:rPr lang="en-US" altLang="ko-KR" sz="900" dirty="0">
                <a:solidFill>
                  <a:schemeClr val="tx1">
                    <a:lumMod val="75000"/>
                    <a:lumOff val="25000"/>
                  </a:schemeClr>
                </a:solidFill>
              </a:rPr>
              <a:t>You can simply impress your audience and add a unique zing and appeal to your Reports and Presentations with our Templates.</a:t>
            </a:r>
            <a:endParaRPr lang="en-US" altLang="ko-KR" sz="900" dirty="0">
              <a:solidFill>
                <a:schemeClr val="tx1">
                  <a:lumMod val="65000"/>
                  <a:lumOff val="35000"/>
                </a:schemeClr>
              </a:solidFill>
              <a:cs typeface="Arial" pitchFamily="34" charset="0"/>
            </a:endParaRPr>
          </a:p>
        </p:txBody>
      </p:sp>
      <p:sp>
        <p:nvSpPr>
          <p:cNvPr id="6" name="Rectangle 5">
            <a:extLst>
              <a:ext uri="{FF2B5EF4-FFF2-40B4-BE49-F238E27FC236}">
                <a16:creationId xmlns:a16="http://schemas.microsoft.com/office/drawing/2014/main" id="{1E9E92CE-9979-4379-9A2F-4CB7F30ABF79}"/>
              </a:ext>
            </a:extLst>
          </p:cNvPr>
          <p:cNvSpPr/>
          <p:nvPr/>
        </p:nvSpPr>
        <p:spPr>
          <a:xfrm>
            <a:off x="5247396" y="3532526"/>
            <a:ext cx="3356604" cy="1090087"/>
          </a:xfrm>
          <a:prstGeom prst="rect">
            <a:avLst/>
          </a:prstGeom>
          <a:noFill/>
          <a:ln w="57150">
            <a:solidFill>
              <a:srgbClr val="EB5D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7" name="TextBox 6">
            <a:extLst>
              <a:ext uri="{FF2B5EF4-FFF2-40B4-BE49-F238E27FC236}">
                <a16:creationId xmlns:a16="http://schemas.microsoft.com/office/drawing/2014/main" id="{47C8D8BC-0C0E-4500-B65E-DA368F36884E}"/>
              </a:ext>
            </a:extLst>
          </p:cNvPr>
          <p:cNvSpPr txBox="1"/>
          <p:nvPr/>
        </p:nvSpPr>
        <p:spPr>
          <a:xfrm>
            <a:off x="5583013" y="4045523"/>
            <a:ext cx="2698559" cy="507831"/>
          </a:xfrm>
          <a:prstGeom prst="rect">
            <a:avLst/>
          </a:prstGeom>
          <a:noFill/>
        </p:spPr>
        <p:txBody>
          <a:bodyPr wrap="square" rtlCol="0">
            <a:spAutoFit/>
          </a:bodyPr>
          <a:lstStyle/>
          <a:p>
            <a:pPr algn="ctr"/>
            <a:r>
              <a:rPr lang="en-US" altLang="ko-KR" sz="900" dirty="0">
                <a:solidFill>
                  <a:schemeClr val="tx1">
                    <a:lumMod val="75000"/>
                    <a:lumOff val="25000"/>
                  </a:schemeClr>
                </a:solidFill>
              </a:rPr>
              <a:t>You can simply impress your audience and add a unique zing and appeal to your Reports and Presentations with our Templates.</a:t>
            </a:r>
            <a:endParaRPr lang="ko-KR" altLang="en-US" sz="900" dirty="0">
              <a:solidFill>
                <a:schemeClr val="tx1">
                  <a:lumMod val="75000"/>
                  <a:lumOff val="25000"/>
                </a:schemeClr>
              </a:solidFill>
              <a:cs typeface="Arial" pitchFamily="34" charset="0"/>
            </a:endParaRPr>
          </a:p>
        </p:txBody>
      </p:sp>
      <p:grpSp>
        <p:nvGrpSpPr>
          <p:cNvPr id="14" name="Group 13">
            <a:extLst>
              <a:ext uri="{FF2B5EF4-FFF2-40B4-BE49-F238E27FC236}">
                <a16:creationId xmlns:a16="http://schemas.microsoft.com/office/drawing/2014/main" id="{D4CC4AD3-FA8B-4500-964C-0F0FAE7AA555}"/>
              </a:ext>
            </a:extLst>
          </p:cNvPr>
          <p:cNvGrpSpPr/>
          <p:nvPr/>
        </p:nvGrpSpPr>
        <p:grpSpPr>
          <a:xfrm>
            <a:off x="5220072" y="2376623"/>
            <a:ext cx="3469768" cy="574213"/>
            <a:chOff x="395534" y="3722056"/>
            <a:chExt cx="3972999" cy="765616"/>
          </a:xfrm>
        </p:grpSpPr>
        <p:sp>
          <p:nvSpPr>
            <p:cNvPr id="15" name="TextBox 14">
              <a:extLst>
                <a:ext uri="{FF2B5EF4-FFF2-40B4-BE49-F238E27FC236}">
                  <a16:creationId xmlns:a16="http://schemas.microsoft.com/office/drawing/2014/main" id="{B74106F9-443B-431A-B231-9934F3739F36}"/>
                </a:ext>
              </a:extLst>
            </p:cNvPr>
            <p:cNvSpPr txBox="1"/>
            <p:nvPr/>
          </p:nvSpPr>
          <p:spPr>
            <a:xfrm>
              <a:off x="395534" y="3722056"/>
              <a:ext cx="3972999" cy="307776"/>
            </a:xfrm>
            <a:prstGeom prst="rect">
              <a:avLst/>
            </a:prstGeom>
            <a:noFill/>
          </p:spPr>
          <p:txBody>
            <a:bodyPr wrap="square" rtlCol="0" anchor="ctr">
              <a:spAutoFit/>
            </a:bodyPr>
            <a:lstStyle/>
            <a:p>
              <a:r>
                <a:rPr lang="en-US" altLang="ko-KR" sz="900" b="1" dirty="0">
                  <a:solidFill>
                    <a:srgbClr val="86372A"/>
                  </a:solidFill>
                  <a:cs typeface="Arial" pitchFamily="34" charset="0"/>
                </a:rPr>
                <a:t>Content  Here</a:t>
              </a:r>
              <a:endParaRPr lang="ko-KR" altLang="en-US" sz="900" b="1" dirty="0">
                <a:solidFill>
                  <a:srgbClr val="86372A"/>
                </a:solidFill>
                <a:cs typeface="Arial" pitchFamily="34" charset="0"/>
              </a:endParaRPr>
            </a:p>
          </p:txBody>
        </p:sp>
        <p:sp>
          <p:nvSpPr>
            <p:cNvPr id="16" name="TextBox 15">
              <a:extLst>
                <a:ext uri="{FF2B5EF4-FFF2-40B4-BE49-F238E27FC236}">
                  <a16:creationId xmlns:a16="http://schemas.microsoft.com/office/drawing/2014/main" id="{D3AACE4A-FC6A-4AAA-AA0B-A75C569C629D}"/>
                </a:ext>
              </a:extLst>
            </p:cNvPr>
            <p:cNvSpPr txBox="1"/>
            <p:nvPr/>
          </p:nvSpPr>
          <p:spPr>
            <a:xfrm>
              <a:off x="395537" y="3995230"/>
              <a:ext cx="3972996" cy="492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 Easy to change colors, photos and Text. </a:t>
              </a:r>
            </a:p>
          </p:txBody>
        </p:sp>
      </p:grpSp>
      <p:grpSp>
        <p:nvGrpSpPr>
          <p:cNvPr id="17" name="Group 16">
            <a:extLst>
              <a:ext uri="{FF2B5EF4-FFF2-40B4-BE49-F238E27FC236}">
                <a16:creationId xmlns:a16="http://schemas.microsoft.com/office/drawing/2014/main" id="{7E303A81-E61C-4793-8C70-600BC6635514}"/>
              </a:ext>
            </a:extLst>
          </p:cNvPr>
          <p:cNvGrpSpPr/>
          <p:nvPr/>
        </p:nvGrpSpPr>
        <p:grpSpPr>
          <a:xfrm>
            <a:off x="5220072" y="2932306"/>
            <a:ext cx="3469768" cy="574213"/>
            <a:chOff x="395534" y="3722056"/>
            <a:chExt cx="3972999" cy="765616"/>
          </a:xfrm>
        </p:grpSpPr>
        <p:sp>
          <p:nvSpPr>
            <p:cNvPr id="18" name="TextBox 17">
              <a:extLst>
                <a:ext uri="{FF2B5EF4-FFF2-40B4-BE49-F238E27FC236}">
                  <a16:creationId xmlns:a16="http://schemas.microsoft.com/office/drawing/2014/main" id="{A132FBC6-E1BC-48C3-A59E-ED3EC99C7113}"/>
                </a:ext>
              </a:extLst>
            </p:cNvPr>
            <p:cNvSpPr txBox="1"/>
            <p:nvPr/>
          </p:nvSpPr>
          <p:spPr>
            <a:xfrm>
              <a:off x="395534" y="3722056"/>
              <a:ext cx="3972999" cy="307776"/>
            </a:xfrm>
            <a:prstGeom prst="rect">
              <a:avLst/>
            </a:prstGeom>
            <a:noFill/>
          </p:spPr>
          <p:txBody>
            <a:bodyPr wrap="square" rtlCol="0" anchor="ctr">
              <a:spAutoFit/>
            </a:bodyPr>
            <a:lstStyle/>
            <a:p>
              <a:r>
                <a:rPr lang="en-US" altLang="ko-KR" sz="900" b="1" dirty="0">
                  <a:solidFill>
                    <a:srgbClr val="86372A"/>
                  </a:solidFill>
                  <a:cs typeface="Arial" pitchFamily="34" charset="0"/>
                </a:rPr>
                <a:t>Content  Here</a:t>
              </a:r>
              <a:endParaRPr lang="ko-KR" altLang="en-US" sz="900" b="1" dirty="0">
                <a:solidFill>
                  <a:srgbClr val="86372A"/>
                </a:solidFill>
                <a:cs typeface="Arial" pitchFamily="34" charset="0"/>
              </a:endParaRPr>
            </a:p>
          </p:txBody>
        </p:sp>
        <p:sp>
          <p:nvSpPr>
            <p:cNvPr id="19" name="TextBox 18">
              <a:extLst>
                <a:ext uri="{FF2B5EF4-FFF2-40B4-BE49-F238E27FC236}">
                  <a16:creationId xmlns:a16="http://schemas.microsoft.com/office/drawing/2014/main" id="{B21C2B75-0A4A-4C23-9B43-08ED92AD79A5}"/>
                </a:ext>
              </a:extLst>
            </p:cNvPr>
            <p:cNvSpPr txBox="1"/>
            <p:nvPr/>
          </p:nvSpPr>
          <p:spPr>
            <a:xfrm>
              <a:off x="395537" y="3995230"/>
              <a:ext cx="3972996" cy="492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 Easy to change colors, photos and Text. </a:t>
              </a:r>
            </a:p>
          </p:txBody>
        </p:sp>
      </p:grpSp>
      <p:grpSp>
        <p:nvGrpSpPr>
          <p:cNvPr id="20" name="Group 19">
            <a:extLst>
              <a:ext uri="{FF2B5EF4-FFF2-40B4-BE49-F238E27FC236}">
                <a16:creationId xmlns:a16="http://schemas.microsoft.com/office/drawing/2014/main" id="{62BACE5C-AB7B-47B8-9D95-47AFF748B0DA}"/>
              </a:ext>
            </a:extLst>
          </p:cNvPr>
          <p:cNvGrpSpPr/>
          <p:nvPr/>
        </p:nvGrpSpPr>
        <p:grpSpPr>
          <a:xfrm>
            <a:off x="5220072" y="1820940"/>
            <a:ext cx="3469768" cy="574213"/>
            <a:chOff x="395534" y="3722056"/>
            <a:chExt cx="3972999" cy="765616"/>
          </a:xfrm>
        </p:grpSpPr>
        <p:sp>
          <p:nvSpPr>
            <p:cNvPr id="21" name="TextBox 20">
              <a:extLst>
                <a:ext uri="{FF2B5EF4-FFF2-40B4-BE49-F238E27FC236}">
                  <a16:creationId xmlns:a16="http://schemas.microsoft.com/office/drawing/2014/main" id="{ABD8ED84-A28C-4CBA-9BD3-E5D8AD956010}"/>
                </a:ext>
              </a:extLst>
            </p:cNvPr>
            <p:cNvSpPr txBox="1"/>
            <p:nvPr/>
          </p:nvSpPr>
          <p:spPr>
            <a:xfrm>
              <a:off x="395534" y="3722056"/>
              <a:ext cx="3972999" cy="307776"/>
            </a:xfrm>
            <a:prstGeom prst="rect">
              <a:avLst/>
            </a:prstGeom>
            <a:noFill/>
          </p:spPr>
          <p:txBody>
            <a:bodyPr wrap="square" rtlCol="0" anchor="ctr">
              <a:spAutoFit/>
            </a:bodyPr>
            <a:lstStyle/>
            <a:p>
              <a:r>
                <a:rPr lang="en-US" altLang="ko-KR" sz="900" b="1" dirty="0">
                  <a:solidFill>
                    <a:srgbClr val="86372A"/>
                  </a:solidFill>
                  <a:cs typeface="Arial" pitchFamily="34" charset="0"/>
                </a:rPr>
                <a:t>Content  Here</a:t>
              </a:r>
              <a:endParaRPr lang="ko-KR" altLang="en-US" sz="900" b="1" dirty="0">
                <a:solidFill>
                  <a:srgbClr val="86372A"/>
                </a:solidFill>
                <a:cs typeface="Arial" pitchFamily="34" charset="0"/>
              </a:endParaRPr>
            </a:p>
          </p:txBody>
        </p:sp>
        <p:sp>
          <p:nvSpPr>
            <p:cNvPr id="22" name="TextBox 21">
              <a:extLst>
                <a:ext uri="{FF2B5EF4-FFF2-40B4-BE49-F238E27FC236}">
                  <a16:creationId xmlns:a16="http://schemas.microsoft.com/office/drawing/2014/main" id="{9A7B532E-6C37-4E24-887D-488181679A65}"/>
                </a:ext>
              </a:extLst>
            </p:cNvPr>
            <p:cNvSpPr txBox="1"/>
            <p:nvPr/>
          </p:nvSpPr>
          <p:spPr>
            <a:xfrm>
              <a:off x="395537" y="3995230"/>
              <a:ext cx="3972996" cy="492442"/>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Get a modern PowerPoint  Presentation that is beautifully designed. Easy to change colors, photos and Text. </a:t>
              </a:r>
            </a:p>
          </p:txBody>
        </p:sp>
      </p:grpSp>
      <p:sp>
        <p:nvSpPr>
          <p:cNvPr id="26" name="Rounded Rectangle 5">
            <a:extLst>
              <a:ext uri="{FF2B5EF4-FFF2-40B4-BE49-F238E27FC236}">
                <a16:creationId xmlns:a16="http://schemas.microsoft.com/office/drawing/2014/main" id="{925A1ACC-B74C-4F00-8CC3-79017E41D319}"/>
              </a:ext>
            </a:extLst>
          </p:cNvPr>
          <p:cNvSpPr/>
          <p:nvPr/>
        </p:nvSpPr>
        <p:spPr>
          <a:xfrm flipH="1">
            <a:off x="6808074" y="3669730"/>
            <a:ext cx="293762" cy="24233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350" dirty="0"/>
          </a:p>
        </p:txBody>
      </p:sp>
      <p:grpSp>
        <p:nvGrpSpPr>
          <p:cNvPr id="23" name="Grupo 22">
            <a:extLst>
              <a:ext uri="{FF2B5EF4-FFF2-40B4-BE49-F238E27FC236}">
                <a16:creationId xmlns:a16="http://schemas.microsoft.com/office/drawing/2014/main" id="{004A77E0-B07A-480C-A333-247EC35B2AD7}"/>
              </a:ext>
            </a:extLst>
          </p:cNvPr>
          <p:cNvGrpSpPr/>
          <p:nvPr/>
        </p:nvGrpSpPr>
        <p:grpSpPr>
          <a:xfrm>
            <a:off x="7267732" y="-2"/>
            <a:ext cx="1876268" cy="1628776"/>
            <a:chOff x="7267732" y="-2"/>
            <a:chExt cx="1876268" cy="1628776"/>
          </a:xfrm>
        </p:grpSpPr>
        <p:sp>
          <p:nvSpPr>
            <p:cNvPr id="24" name="Right Triangle 3">
              <a:extLst>
                <a:ext uri="{FF2B5EF4-FFF2-40B4-BE49-F238E27FC236}">
                  <a16:creationId xmlns:a16="http://schemas.microsoft.com/office/drawing/2014/main" id="{8B5EE05D-9236-40AD-A63C-C4F74CA76C6B}"/>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Freeform: Shape 2">
              <a:extLst>
                <a:ext uri="{FF2B5EF4-FFF2-40B4-BE49-F238E27FC236}">
                  <a16:creationId xmlns:a16="http://schemas.microsoft.com/office/drawing/2014/main" id="{980488F2-FD91-45FD-BBE8-011E509DF656}"/>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9" name="Imagen 8">
            <a:extLst>
              <a:ext uri="{FF2B5EF4-FFF2-40B4-BE49-F238E27FC236}">
                <a16:creationId xmlns:a16="http://schemas.microsoft.com/office/drawing/2014/main" id="{D22EDE68-7CA9-4C96-90C5-D72E94FB8E4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748940"/>
            <a:ext cx="5972817" cy="4394560"/>
          </a:xfrm>
          <a:prstGeom prst="rect">
            <a:avLst/>
          </a:prstGeom>
        </p:spPr>
      </p:pic>
    </p:spTree>
    <p:extLst>
      <p:ext uri="{BB962C8B-B14F-4D97-AF65-F5344CB8AC3E}">
        <p14:creationId xmlns:p14="http://schemas.microsoft.com/office/powerpoint/2010/main" val="130978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D681831-98DB-4A9B-87F0-0CD9980C17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900" y="7568"/>
            <a:ext cx="5143500" cy="5143500"/>
          </a:xfrm>
          <a:prstGeom prst="rect">
            <a:avLst/>
          </a:prstGeom>
        </p:spPr>
      </p:pic>
      <p:sp>
        <p:nvSpPr>
          <p:cNvPr id="43" name="Freeform 5"/>
          <p:cNvSpPr>
            <a:spLocks/>
          </p:cNvSpPr>
          <p:nvPr/>
        </p:nvSpPr>
        <p:spPr bwMode="auto">
          <a:xfrm>
            <a:off x="0" y="4202112"/>
            <a:ext cx="9170694" cy="941388"/>
          </a:xfrm>
          <a:custGeom>
            <a:avLst/>
            <a:gdLst>
              <a:gd name="T0" fmla="*/ 0 w 5760"/>
              <a:gd name="T1" fmla="*/ 0 h 593"/>
              <a:gd name="T2" fmla="*/ 5760 w 5760"/>
              <a:gd name="T3" fmla="*/ 0 h 593"/>
              <a:gd name="T4" fmla="*/ 5760 w 5760"/>
              <a:gd name="T5" fmla="*/ 593 h 593"/>
              <a:gd name="T6" fmla="*/ 0 w 5760"/>
              <a:gd name="T7" fmla="*/ 593 h 593"/>
              <a:gd name="T8" fmla="*/ 0 w 5760"/>
              <a:gd name="T9" fmla="*/ 0 h 593"/>
              <a:gd name="T10" fmla="*/ 0 w 5760"/>
              <a:gd name="T11" fmla="*/ 0 h 593"/>
            </a:gdLst>
            <a:ahLst/>
            <a:cxnLst>
              <a:cxn ang="0">
                <a:pos x="T0" y="T1"/>
              </a:cxn>
              <a:cxn ang="0">
                <a:pos x="T2" y="T3"/>
              </a:cxn>
              <a:cxn ang="0">
                <a:pos x="T4" y="T5"/>
              </a:cxn>
              <a:cxn ang="0">
                <a:pos x="T6" y="T7"/>
              </a:cxn>
              <a:cxn ang="0">
                <a:pos x="T8" y="T9"/>
              </a:cxn>
              <a:cxn ang="0">
                <a:pos x="T10" y="T11"/>
              </a:cxn>
            </a:cxnLst>
            <a:rect l="0" t="0" r="r" b="b"/>
            <a:pathLst>
              <a:path w="5760" h="593">
                <a:moveTo>
                  <a:pt x="0" y="0"/>
                </a:moveTo>
                <a:lnTo>
                  <a:pt x="5760" y="0"/>
                </a:lnTo>
                <a:lnTo>
                  <a:pt x="5760" y="593"/>
                </a:lnTo>
                <a:lnTo>
                  <a:pt x="0" y="593"/>
                </a:lnTo>
                <a:lnTo>
                  <a:pt x="0" y="0"/>
                </a:lnTo>
                <a:lnTo>
                  <a:pt x="0" y="0"/>
                </a:lnTo>
                <a:close/>
              </a:path>
            </a:pathLst>
          </a:custGeom>
          <a:solidFill>
            <a:srgbClr val="DDE1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 name="TextBox 1">
            <a:extLst>
              <a:ext uri="{FF2B5EF4-FFF2-40B4-BE49-F238E27FC236}">
                <a16:creationId xmlns:a16="http://schemas.microsoft.com/office/drawing/2014/main" id="{29E2714A-BE29-4E83-A155-D5802C472B0A}"/>
              </a:ext>
            </a:extLst>
          </p:cNvPr>
          <p:cNvSpPr txBox="1"/>
          <p:nvPr/>
        </p:nvSpPr>
        <p:spPr>
          <a:xfrm>
            <a:off x="857561" y="4167833"/>
            <a:ext cx="7775848" cy="400110"/>
          </a:xfrm>
          <a:prstGeom prst="rect">
            <a:avLst/>
          </a:prstGeom>
          <a:noFill/>
        </p:spPr>
        <p:txBody>
          <a:bodyPr wrap="square" rtlCol="0" anchor="ctr">
            <a:spAutoFit/>
          </a:bodyPr>
          <a:lstStyle/>
          <a:p>
            <a:pPr algn="ctr"/>
            <a:r>
              <a:rPr lang="en-US" altLang="ko-KR" sz="2000" dirty="0">
                <a:solidFill>
                  <a:srgbClr val="EB5D07"/>
                </a:solidFill>
                <a:cs typeface="Arial" pitchFamily="34" charset="0"/>
              </a:rPr>
              <a:t>slidesppt.net</a:t>
            </a:r>
            <a:endParaRPr lang="ko-KR" altLang="en-US" sz="2000" dirty="0">
              <a:solidFill>
                <a:srgbClr val="EB5D07"/>
              </a:solidFill>
              <a:cs typeface="Arial" pitchFamily="34" charset="0"/>
            </a:endParaRPr>
          </a:p>
        </p:txBody>
      </p:sp>
      <p:sp>
        <p:nvSpPr>
          <p:cNvPr id="3" name="TextBox 2">
            <a:extLst>
              <a:ext uri="{FF2B5EF4-FFF2-40B4-BE49-F238E27FC236}">
                <a16:creationId xmlns:a16="http://schemas.microsoft.com/office/drawing/2014/main" id="{279A9243-91CB-437D-9D82-6D402B13F59A}"/>
              </a:ext>
            </a:extLst>
          </p:cNvPr>
          <p:cNvSpPr txBox="1"/>
          <p:nvPr/>
        </p:nvSpPr>
        <p:spPr>
          <a:xfrm>
            <a:off x="173541" y="4575511"/>
            <a:ext cx="9143889" cy="369332"/>
          </a:xfrm>
          <a:prstGeom prst="rect">
            <a:avLst/>
          </a:prstGeom>
          <a:noFill/>
        </p:spPr>
        <p:txBody>
          <a:bodyPr wrap="square" rtlCol="0" anchor="ctr">
            <a:spAutoFit/>
          </a:bodyPr>
          <a:lstStyle/>
          <a:p>
            <a:pPr algn="ctr"/>
            <a:r>
              <a:rPr lang="en-US" altLang="ko-KR" dirty="0">
                <a:cs typeface="Arial" pitchFamily="34" charset="0"/>
              </a:rPr>
              <a:t>Insert the Subtitle of Your Presentation</a:t>
            </a:r>
            <a:endParaRPr lang="ko-KR" altLang="en-US" dirty="0">
              <a:cs typeface="Arial" pitchFamily="34" charset="0"/>
            </a:endParaRPr>
          </a:p>
        </p:txBody>
      </p:sp>
      <p:sp>
        <p:nvSpPr>
          <p:cNvPr id="5" name="Text Placeholder 10">
            <a:extLst>
              <a:ext uri="{FF2B5EF4-FFF2-40B4-BE49-F238E27FC236}">
                <a16:creationId xmlns:a16="http://schemas.microsoft.com/office/drawing/2014/main" id="{44A7DA33-C684-4595-882A-86C50CB49F0A}"/>
              </a:ext>
            </a:extLst>
          </p:cNvPr>
          <p:cNvSpPr txBox="1">
            <a:spLocks/>
          </p:cNvSpPr>
          <p:nvPr/>
        </p:nvSpPr>
        <p:spPr>
          <a:xfrm>
            <a:off x="2270518" y="2947640"/>
            <a:ext cx="4949933" cy="1535171"/>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6000" b="1" dirty="0">
                <a:solidFill>
                  <a:srgbClr val="EB5D07"/>
                </a:solidFill>
                <a:latin typeface="+mj-lt"/>
                <a:cs typeface="Arial" pitchFamily="34" charset="0"/>
              </a:rPr>
              <a:t>THANK YOU</a:t>
            </a:r>
          </a:p>
        </p:txBody>
      </p:sp>
      <p:sp>
        <p:nvSpPr>
          <p:cNvPr id="9" name="Rectángulo: esquinas redondeadas 8">
            <a:extLst>
              <a:ext uri="{FF2B5EF4-FFF2-40B4-BE49-F238E27FC236}">
                <a16:creationId xmlns:a16="http://schemas.microsoft.com/office/drawing/2014/main" id="{65E46F9C-FE5A-4138-822F-D2659DF691D4}"/>
              </a:ext>
            </a:extLst>
          </p:cNvPr>
          <p:cNvSpPr/>
          <p:nvPr/>
        </p:nvSpPr>
        <p:spPr>
          <a:xfrm>
            <a:off x="3203848" y="555526"/>
            <a:ext cx="3669634" cy="266429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24115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11885A24-0F79-4961-80ED-0E3BF1FCD817}"/>
              </a:ext>
            </a:extLst>
          </p:cNvPr>
          <p:cNvSpPr/>
          <p:nvPr/>
        </p:nvSpPr>
        <p:spPr>
          <a:xfrm>
            <a:off x="285852" y="553067"/>
            <a:ext cx="8246588" cy="419895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 name="Title 2"/>
          <p:cNvSpPr>
            <a:spLocks noGrp="1"/>
          </p:cNvSpPr>
          <p:nvPr>
            <p:ph type="title"/>
          </p:nvPr>
        </p:nvSpPr>
        <p:spPr>
          <a:xfrm>
            <a:off x="714486" y="751180"/>
            <a:ext cx="4867162" cy="884466"/>
          </a:xfrm>
        </p:spPr>
        <p:txBody>
          <a:bodyPr/>
          <a:lstStyle/>
          <a:p>
            <a:r>
              <a:rPr lang="en-US" sz="6600" dirty="0">
                <a:solidFill>
                  <a:srgbClr val="EB5D07"/>
                </a:solidFill>
              </a:rPr>
              <a:t> Free </a:t>
            </a:r>
            <a:r>
              <a:rPr lang="en-US" sz="3200" dirty="0">
                <a:solidFill>
                  <a:srgbClr val="EB5D07"/>
                </a:solidFill>
              </a:rPr>
              <a:t>Template</a:t>
            </a:r>
            <a:endParaRPr lang="en-US" sz="6600" dirty="0">
              <a:solidFill>
                <a:srgbClr val="EB5D07"/>
              </a:solidFill>
            </a:endParaRPr>
          </a:p>
        </p:txBody>
      </p:sp>
      <p:sp>
        <p:nvSpPr>
          <p:cNvPr id="5" name="Content Placeholder 4"/>
          <p:cNvSpPr>
            <a:spLocks noGrp="1"/>
          </p:cNvSpPr>
          <p:nvPr>
            <p:ph idx="4294967295"/>
          </p:nvPr>
        </p:nvSpPr>
        <p:spPr>
          <a:xfrm>
            <a:off x="611560" y="1635646"/>
            <a:ext cx="4644380" cy="3672185"/>
          </a:xfrm>
          <a:prstGeom prst="rect">
            <a:avLst/>
          </a:prstGeom>
        </p:spPr>
        <p:txBody>
          <a:bodyPr/>
          <a:lstStyle/>
          <a:p>
            <a:r>
              <a:rPr lang="en-US" altLang="ko-KR" sz="1200"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 </a:t>
            </a:r>
          </a:p>
          <a:p>
            <a:pPr>
              <a:buFont typeface="Wingdings" pitchFamily="2" charset="2"/>
              <a:buChar char="ü"/>
            </a:pPr>
            <a:endParaRPr lang="en-US" altLang="ko-KR" sz="1200" dirty="0">
              <a:latin typeface="Arial" pitchFamily="34" charset="0"/>
              <a:cs typeface="Arial" pitchFamily="34" charset="0"/>
            </a:endParaRPr>
          </a:p>
          <a:p>
            <a:r>
              <a:rPr lang="en-US" altLang="ko-KR" sz="1200"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a:t>
            </a:r>
          </a:p>
          <a:p>
            <a:endParaRPr lang="en-US" altLang="ko-KR" sz="1200" dirty="0">
              <a:latin typeface="Arial" pitchFamily="34" charset="0"/>
              <a:cs typeface="Arial" pitchFamily="34" charset="0"/>
            </a:endParaRPr>
          </a:p>
          <a:p>
            <a:r>
              <a:rPr lang="en-US" altLang="ko-KR" sz="1200" dirty="0">
                <a:latin typeface="Arial" pitchFamily="34" charset="0"/>
                <a:cs typeface="Arial" pitchFamily="34" charset="0"/>
              </a:rPr>
              <a:t>This PowerPoint Template has clean and neutral design that can be adapted to any content and meets various market segments. With this many slides you are able to make a complete PowerPoint Presentation that best suit your needs.</a:t>
            </a:r>
            <a:endParaRPr lang="ko-KR" altLang="en-US" sz="1200" dirty="0">
              <a:latin typeface="Arial" pitchFamily="34" charset="0"/>
              <a:cs typeface="Arial" pitchFamily="34" charset="0"/>
            </a:endParaRPr>
          </a:p>
        </p:txBody>
      </p:sp>
      <p:pic>
        <p:nvPicPr>
          <p:cNvPr id="6" name="Imagen 5">
            <a:extLst>
              <a:ext uri="{FF2B5EF4-FFF2-40B4-BE49-F238E27FC236}">
                <a16:creationId xmlns:a16="http://schemas.microsoft.com/office/drawing/2014/main" id="{89D087EB-81CE-40E3-B11A-1818406890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5416743" y="1027465"/>
            <a:ext cx="5143500" cy="3088569"/>
          </a:xfrm>
          <a:prstGeom prst="rect">
            <a:avLst/>
          </a:prstGeom>
        </p:spPr>
      </p:pic>
    </p:spTree>
    <p:extLst>
      <p:ext uri="{BB962C8B-B14F-4D97-AF65-F5344CB8AC3E}">
        <p14:creationId xmlns:p14="http://schemas.microsoft.com/office/powerpoint/2010/main" val="2090594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latin typeface="Roboto" panose="02000000000000000000" pitchFamily="2" charset="0"/>
                <a:ea typeface="Roboto" panose="02000000000000000000" pitchFamily="2" charset="0"/>
                <a:cs typeface="Roboto" panose="02000000000000000000" pitchFamily="2" charset="0"/>
              </a:rPr>
              <a:t>Instructions for use</a:t>
            </a:r>
            <a:endParaRPr lang="en-GB" sz="3300" dirty="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Roboto" panose="02000000000000000000" pitchFamily="2" charset="0"/>
                <a:ea typeface="Roboto" panose="02000000000000000000" pitchFamily="2" charset="0"/>
                <a:cs typeface="Roboto" panose="02000000000000000000" pitchFamily="2" charset="0"/>
              </a:rPr>
              <a:t>In order to use this template, you must credit </a:t>
            </a:r>
            <a:r>
              <a:rPr lang="en-US" sz="1200" dirty="0" err="1">
                <a:latin typeface="Roboto" panose="02000000000000000000" pitchFamily="2" charset="0"/>
                <a:ea typeface="Roboto" panose="02000000000000000000" pitchFamily="2" charset="0"/>
                <a:cs typeface="Roboto" panose="02000000000000000000" pitchFamily="2" charset="0"/>
              </a:rPr>
              <a:t>Slidesppt</a:t>
            </a:r>
            <a:r>
              <a:rPr lang="en-US" sz="1200" dirty="0">
                <a:latin typeface="Roboto" panose="02000000000000000000" pitchFamily="2" charset="0"/>
                <a:ea typeface="Roboto" panose="02000000000000000000" pitchFamily="2" charset="0"/>
                <a:cs typeface="Roboto" panose="02000000000000000000" pitchFamily="2" charset="0"/>
              </a:rPr>
              <a:t> by keeping the thank you slide.</a:t>
            </a:r>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a:t>
            </a:r>
            <a:r>
              <a:rPr lang="en-US" sz="9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templates (or a modified version of this </a:t>
            </a:r>
            <a:r>
              <a:rPr lang="en-US" sz="900" dirty="0" err="1">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Slidesppt</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Useful links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dirty="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900" dirty="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rgbClr val="EB5D0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ln>
                <a:solidFill>
                  <a:srgbClr val="7030A0"/>
                </a:solidFill>
              </a:ln>
            </a:endParaRPr>
          </a:p>
        </p:txBody>
      </p:sp>
    </p:spTree>
    <p:extLst>
      <p:ext uri="{BB962C8B-B14F-4D97-AF65-F5344CB8AC3E}">
        <p14:creationId xmlns:p14="http://schemas.microsoft.com/office/powerpoint/2010/main" val="8758003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ralelogramo 5">
            <a:extLst>
              <a:ext uri="{FF2B5EF4-FFF2-40B4-BE49-F238E27FC236}">
                <a16:creationId xmlns:a16="http://schemas.microsoft.com/office/drawing/2014/main" id="{A9A60984-C7C0-4F79-A6A6-433420FA5279}"/>
              </a:ext>
            </a:extLst>
          </p:cNvPr>
          <p:cNvSpPr/>
          <p:nvPr/>
        </p:nvSpPr>
        <p:spPr>
          <a:xfrm>
            <a:off x="4313497" y="0"/>
            <a:ext cx="3766682" cy="5143500"/>
          </a:xfrm>
          <a:prstGeom prst="parallelogram">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1" name="Forma libre: forma 20">
            <a:extLst>
              <a:ext uri="{FF2B5EF4-FFF2-40B4-BE49-F238E27FC236}">
                <a16:creationId xmlns:a16="http://schemas.microsoft.com/office/drawing/2014/main" id="{929154DE-0872-4254-885F-FEC7C7737EC4}"/>
              </a:ext>
            </a:extLst>
          </p:cNvPr>
          <p:cNvSpPr/>
          <p:nvPr/>
        </p:nvSpPr>
        <p:spPr>
          <a:xfrm>
            <a:off x="3289300" y="4150694"/>
            <a:ext cx="4976954" cy="992807"/>
          </a:xfrm>
          <a:custGeom>
            <a:avLst/>
            <a:gdLst>
              <a:gd name="connsiteX0" fmla="*/ 3317969 w 6635938"/>
              <a:gd name="connsiteY0" fmla="*/ 0 h 1323743"/>
              <a:gd name="connsiteX1" fmla="*/ 6635938 w 6635938"/>
              <a:gd name="connsiteY1" fmla="*/ 1168464 h 1323743"/>
              <a:gd name="connsiteX2" fmla="*/ 6618808 w 6635938"/>
              <a:gd name="connsiteY2" fmla="*/ 1287933 h 1323743"/>
              <a:gd name="connsiteX3" fmla="*/ 6605887 w 6635938"/>
              <a:gd name="connsiteY3" fmla="*/ 1323743 h 1323743"/>
              <a:gd name="connsiteX4" fmla="*/ 30051 w 6635938"/>
              <a:gd name="connsiteY4" fmla="*/ 1323743 h 1323743"/>
              <a:gd name="connsiteX5" fmla="*/ 17130 w 6635938"/>
              <a:gd name="connsiteY5" fmla="*/ 1287933 h 1323743"/>
              <a:gd name="connsiteX6" fmla="*/ 0 w 6635938"/>
              <a:gd name="connsiteY6" fmla="*/ 1168464 h 1323743"/>
              <a:gd name="connsiteX7" fmla="*/ 3317969 w 6635938"/>
              <a:gd name="connsiteY7" fmla="*/ 0 h 132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35938" h="1323743">
                <a:moveTo>
                  <a:pt x="3317969" y="0"/>
                </a:moveTo>
                <a:cubicBezTo>
                  <a:pt x="5150433" y="0"/>
                  <a:pt x="6635938" y="523139"/>
                  <a:pt x="6635938" y="1168464"/>
                </a:cubicBezTo>
                <a:cubicBezTo>
                  <a:pt x="6635938" y="1208797"/>
                  <a:pt x="6630135" y="1248652"/>
                  <a:pt x="6618808" y="1287933"/>
                </a:cubicBezTo>
                <a:lnTo>
                  <a:pt x="6605887" y="1323743"/>
                </a:lnTo>
                <a:lnTo>
                  <a:pt x="30051" y="1323743"/>
                </a:lnTo>
                <a:lnTo>
                  <a:pt x="17130" y="1287933"/>
                </a:lnTo>
                <a:cubicBezTo>
                  <a:pt x="5803" y="1248652"/>
                  <a:pt x="0" y="1208797"/>
                  <a:pt x="0" y="1168464"/>
                </a:cubicBezTo>
                <a:cubicBezTo>
                  <a:pt x="0" y="523139"/>
                  <a:pt x="1485505" y="0"/>
                  <a:pt x="33179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sz="1350"/>
          </a:p>
        </p:txBody>
      </p:sp>
      <p:sp>
        <p:nvSpPr>
          <p:cNvPr id="10" name="Google Shape;263;p42"/>
          <p:cNvSpPr txBox="1"/>
          <p:nvPr userDrawn="1"/>
        </p:nvSpPr>
        <p:spPr>
          <a:xfrm>
            <a:off x="39399" y="472913"/>
            <a:ext cx="4067947" cy="773537"/>
          </a:xfrm>
          <a:prstGeom prst="rect">
            <a:avLst/>
          </a:prstGeom>
          <a:noFill/>
          <a:ln>
            <a:noFill/>
          </a:ln>
        </p:spPr>
        <p:txBody>
          <a:bodyPr spcFirstLastPara="1" wrap="square" lIns="91417" tIns="91417" rIns="91417" bIns="91417"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4500" dirty="0">
                <a:solidFill>
                  <a:srgbClr val="EB5D07"/>
                </a:solidFill>
                <a:latin typeface="Arial (Títulos)"/>
                <a:cs typeface="Rubik" panose="020B0604020202020204" charset="-79"/>
              </a:rPr>
              <a:t>FUENTE</a:t>
            </a:r>
          </a:p>
        </p:txBody>
      </p:sp>
      <p:sp>
        <p:nvSpPr>
          <p:cNvPr id="12" name="Google Shape;270;p42"/>
          <p:cNvSpPr txBox="1"/>
          <p:nvPr userDrawn="1"/>
        </p:nvSpPr>
        <p:spPr>
          <a:xfrm>
            <a:off x="877747" y="1493363"/>
            <a:ext cx="4157303" cy="424013"/>
          </a:xfrm>
          <a:prstGeom prst="rect">
            <a:avLst/>
          </a:prstGeom>
          <a:noFill/>
          <a:ln>
            <a:noFill/>
          </a:ln>
        </p:spPr>
        <p:txBody>
          <a:bodyPr spcFirstLastPara="1" wrap="square" lIns="91417" tIns="91417" rIns="91417" bIns="91417" anchor="t" anchorCtr="0">
            <a:noAutofit/>
          </a:bodyPr>
          <a:lstStyle>
            <a:defPPr/>
          </a:lstStyle>
          <a:p>
            <a:r>
              <a:rPr lang="es-PE" sz="1600" dirty="0">
                <a:solidFill>
                  <a:srgbClr val="EB5D07"/>
                </a:solidFill>
                <a:latin typeface="Source Sans Pro" panose="020B0503030403020204" pitchFamily="34" charset="0"/>
                <a:ea typeface="Rubik"/>
                <a:cs typeface="Rubik" panose="020B0604020202020204" charset="-79"/>
                <a:sym typeface="Rubik"/>
              </a:rPr>
              <a:t>ELABORADO POR </a:t>
            </a:r>
            <a:r>
              <a:rPr lang="es-PE" sz="1600" dirty="0">
                <a:solidFill>
                  <a:srgbClr val="EB5D07"/>
                </a:solidFill>
                <a:latin typeface="Source Sans Pro" panose="020B0503030403020204" pitchFamily="34" charset="0"/>
                <a:ea typeface="Montserrat"/>
                <a:cs typeface="Assistant Light" pitchFamily="2" charset="-79"/>
                <a:sym typeface="Montserrat"/>
              </a:rPr>
              <a:t>: </a:t>
            </a:r>
            <a:r>
              <a:rPr lang="es-PE" sz="1600" dirty="0">
                <a:latin typeface="Source Sans Pro" panose="020B0503030403020204" pitchFamily="34" charset="0"/>
                <a:ea typeface="Montserrat"/>
                <a:cs typeface="Kanit Light" panose="020B0604020202020204" charset="-34"/>
                <a:sym typeface="Montserrat"/>
              </a:rPr>
              <a:t>slidesppt.net</a:t>
            </a:r>
          </a:p>
          <a:p>
            <a:pPr lvl="0"/>
            <a:endParaRPr sz="1600" b="1" dirty="0">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877746" y="2247680"/>
            <a:ext cx="2988923" cy="1594415"/>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91417" tIns="91417" rIns="91417" bIns="91417" anchor="t" anchorCtr="0">
              <a:noAutofit/>
            </a:bodyPr>
            <a:lstStyle>
              <a:defPPr/>
            </a:lstStyle>
            <a:p>
              <a:pPr lvl="0"/>
              <a:r>
                <a:rPr lang="es-PE" sz="1600" dirty="0">
                  <a:solidFill>
                    <a:srgbClr val="EB5D07"/>
                  </a:solidFill>
                  <a:latin typeface="Source Sans Pro" panose="020B0503030403020204" pitchFamily="34" charset="0"/>
                  <a:ea typeface="Rubik"/>
                  <a:cs typeface="Rubik" panose="020B0604020202020204" charset="-79"/>
                  <a:sym typeface="Rubik"/>
                </a:rPr>
                <a:t>IMAGES</a:t>
              </a:r>
              <a:r>
                <a:rPr lang="en" sz="1600" dirty="0">
                  <a:solidFill>
                    <a:srgbClr val="EB5D07"/>
                  </a:solidFill>
                  <a:latin typeface="Source Sans Pro" panose="020B0503030403020204" pitchFamily="34" charset="0"/>
                  <a:ea typeface="Rubik"/>
                  <a:cs typeface="Rubik" panose="020B0604020202020204" charset="-79"/>
                  <a:sym typeface="Rubik"/>
                </a:rPr>
                <a:t> :</a:t>
              </a:r>
              <a:endParaRPr sz="1600" dirty="0">
                <a:solidFill>
                  <a:srgbClr val="EB5D07"/>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91417" tIns="91417" rIns="91417" bIns="91417" anchor="t" anchorCtr="0">
              <a:noAutofit/>
            </a:bodyPr>
            <a:lstStyle>
              <a:defPPr/>
            </a:lstStyle>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unsplash.com</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pexels.com</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pngwing.com</a:t>
              </a:r>
            </a:p>
            <a:p>
              <a:endParaRPr lang="es-PE" sz="1500" dirty="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877747" y="3362615"/>
            <a:ext cx="2116916" cy="308673"/>
          </a:xfrm>
          <a:prstGeom prst="rect">
            <a:avLst/>
          </a:prstGeom>
          <a:noFill/>
          <a:ln>
            <a:noFill/>
          </a:ln>
        </p:spPr>
        <p:txBody>
          <a:bodyPr spcFirstLastPara="1" wrap="square" lIns="91417" tIns="91417" rIns="91417" bIns="91417" anchor="t" anchorCtr="0">
            <a:noAutofit/>
          </a:bodyPr>
          <a:lstStyle>
            <a:defPPr/>
          </a:lstStyle>
          <a:p>
            <a:r>
              <a:rPr lang="en" sz="1600" dirty="0">
                <a:solidFill>
                  <a:srgbClr val="EB5D07"/>
                </a:solidFill>
                <a:latin typeface="Source Sans Pro" panose="020B0503030403020204" pitchFamily="34" charset="0"/>
                <a:ea typeface="Rubik"/>
                <a:cs typeface="Rubik" panose="020B0604020202020204" charset="-79"/>
                <a:sym typeface="Rubik"/>
              </a:rPr>
              <a:t>FONTS :</a:t>
            </a:r>
            <a:endParaRPr sz="1600" dirty="0">
              <a:solidFill>
                <a:srgbClr val="EB5D07"/>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877746" y="3671214"/>
            <a:ext cx="2645147" cy="684541"/>
          </a:xfrm>
          <a:prstGeom prst="rect">
            <a:avLst/>
          </a:prstGeom>
          <a:noFill/>
          <a:ln>
            <a:noFill/>
          </a:ln>
        </p:spPr>
        <p:txBody>
          <a:bodyPr spcFirstLastPara="1" wrap="square" lIns="91417" tIns="91417" rIns="91417" bIns="91417" anchor="t" anchorCtr="0">
            <a:noAutofit/>
          </a:bodyPr>
          <a:lstStyle>
            <a:defPPr/>
          </a:lstStyle>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Agency FB</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TT Norms Bold</a:t>
            </a:r>
          </a:p>
          <a:p>
            <a:pPr marL="285710" indent="-285710">
              <a:buFont typeface="Arial" panose="020B0604020202020204" pitchFamily="34" charset="0"/>
              <a:buChar char="•"/>
            </a:pPr>
            <a:r>
              <a:rPr lang="es-PE" sz="1500" dirty="0">
                <a:latin typeface="Source Sans Pro" panose="020B0503030403020204" pitchFamily="34" charset="0"/>
                <a:ea typeface="Montserrat"/>
                <a:cs typeface="Kanit Light" panose="020B0604020202020204" charset="-34"/>
                <a:sym typeface="Montserrat"/>
              </a:rPr>
              <a:t>Calisto MT</a:t>
            </a:r>
          </a:p>
          <a:p>
            <a:pPr marL="285710" indent="-285710">
              <a:buFont typeface="Arial" panose="020B0604020202020204" pitchFamily="34" charset="0"/>
              <a:buChar char="•"/>
            </a:pPr>
            <a:endParaRPr lang="es-PE" sz="1500" dirty="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7470146" y="4901126"/>
            <a:ext cx="1673855" cy="230832"/>
          </a:xfrm>
          <a:prstGeom prst="rect">
            <a:avLst/>
          </a:prstGeom>
          <a:noFill/>
        </p:spPr>
        <p:txBody>
          <a:bodyPr wrap="square" rtlCol="0" anchor="ctr">
            <a:spAutoFit/>
          </a:bodyPr>
          <a:lstStyle>
            <a:defPPr/>
          </a:lstStyle>
          <a:p>
            <a:pPr algn="r"/>
            <a:r>
              <a:rPr lang="en-US" altLang="ko-KR" sz="900" dirty="0">
                <a:solidFill>
                  <a:schemeClr val="tx1">
                    <a:lumMod val="95000"/>
                    <a:lumOff val="5000"/>
                  </a:schemeClr>
                </a:solidFill>
                <a:latin typeface="Arial" panose="020B0604020202020204" pitchFamily="34" charset="0"/>
                <a:cs typeface="Arial" panose="020B0604020202020204" pitchFamily="34" charset="0"/>
              </a:rPr>
              <a:t>slidesppt.net</a:t>
            </a:r>
            <a:endParaRPr lang="ko-KR" altLang="en-US" sz="900" dirty="0">
              <a:solidFill>
                <a:schemeClr val="tx1">
                  <a:lumMod val="95000"/>
                  <a:lumOff val="5000"/>
                </a:schemeClr>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8712121" y="4572262"/>
            <a:ext cx="317323" cy="317323"/>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accent2">
                <a:lumMod val="60000"/>
                <a:lumOff val="40000"/>
              </a:schemeClr>
            </a:solidFill>
            <a:ln w="2285" cap="flat">
              <a:noFill/>
              <a:prstDash val="solid"/>
              <a:miter/>
            </a:ln>
          </p:spPr>
          <p:txBody>
            <a:bodyPr rtlCol="0" anchor="ctr"/>
            <a:lstStyle>
              <a:defPPr/>
            </a:lstStyle>
            <a:p>
              <a:endParaRPr lang="es-PE" sz="1050" dirty="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pic>
        <p:nvPicPr>
          <p:cNvPr id="5" name="Imagen 4">
            <a:extLst>
              <a:ext uri="{FF2B5EF4-FFF2-40B4-BE49-F238E27FC236}">
                <a16:creationId xmlns:a16="http://schemas.microsoft.com/office/drawing/2014/main" id="{7749B9A8-EFE0-4DD9-8CB5-ABAC53E610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7231" y="-206577"/>
            <a:ext cx="3694801" cy="5350077"/>
          </a:xfrm>
          <a:prstGeom prst="rect">
            <a:avLst/>
          </a:prstGeom>
        </p:spPr>
      </p:pic>
    </p:spTree>
    <p:extLst>
      <p:ext uri="{BB962C8B-B14F-4D97-AF65-F5344CB8AC3E}">
        <p14:creationId xmlns:p14="http://schemas.microsoft.com/office/powerpoint/2010/main" val="5908952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 Placeholder 1">
            <a:extLst>
              <a:ext uri="{FF2B5EF4-FFF2-40B4-BE49-F238E27FC236}">
                <a16:creationId xmlns:a16="http://schemas.microsoft.com/office/drawing/2014/main" id="{4F009C79-8591-4A58-A9F5-FA2E249DFF61}"/>
              </a:ext>
            </a:extLst>
          </p:cNvPr>
          <p:cNvSpPr txBox="1">
            <a:spLocks/>
          </p:cNvSpPr>
          <p:nvPr/>
        </p:nvSpPr>
        <p:spPr>
          <a:xfrm>
            <a:off x="395536" y="269440"/>
            <a:ext cx="2220211" cy="5431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EB5D07"/>
                </a:solidFill>
              </a:rPr>
              <a:t>RESOURCES</a:t>
            </a:r>
          </a:p>
        </p:txBody>
      </p:sp>
      <p:sp>
        <p:nvSpPr>
          <p:cNvPr id="10" name="Forma libre: forma 9">
            <a:extLst>
              <a:ext uri="{FF2B5EF4-FFF2-40B4-BE49-F238E27FC236}">
                <a16:creationId xmlns:a16="http://schemas.microsoft.com/office/drawing/2014/main" id="{184680A6-FAFF-4786-A2D1-21FDF9C219D9}"/>
              </a:ext>
            </a:extLst>
          </p:cNvPr>
          <p:cNvSpPr/>
          <p:nvPr/>
        </p:nvSpPr>
        <p:spPr>
          <a:xfrm>
            <a:off x="617543" y="3640701"/>
            <a:ext cx="633370" cy="817663"/>
          </a:xfrm>
          <a:custGeom>
            <a:avLst/>
            <a:gdLst>
              <a:gd name="connsiteX0" fmla="*/ 90256 w 856357"/>
              <a:gd name="connsiteY0" fmla="*/ 577261 h 1105533"/>
              <a:gd name="connsiteX1" fmla="*/ 118484 w 856357"/>
              <a:gd name="connsiteY1" fmla="*/ 597529 h 1105533"/>
              <a:gd name="connsiteX2" fmla="*/ 141508 w 856357"/>
              <a:gd name="connsiteY2" fmla="*/ 662374 h 1105533"/>
              <a:gd name="connsiteX3" fmla="*/ 210149 w 856357"/>
              <a:gd name="connsiteY3" fmla="*/ 667946 h 1105533"/>
              <a:gd name="connsiteX4" fmla="*/ 270156 w 856357"/>
              <a:gd name="connsiteY4" fmla="*/ 679396 h 1105533"/>
              <a:gd name="connsiteX5" fmla="*/ 303773 w 856357"/>
              <a:gd name="connsiteY5" fmla="*/ 661272 h 1105533"/>
              <a:gd name="connsiteX6" fmla="*/ 346635 w 856357"/>
              <a:gd name="connsiteY6" fmla="*/ 626308 h 1105533"/>
              <a:gd name="connsiteX7" fmla="*/ 372598 w 856357"/>
              <a:gd name="connsiteY7" fmla="*/ 603836 h 1105533"/>
              <a:gd name="connsiteX8" fmla="*/ 395192 w 856357"/>
              <a:gd name="connsiteY8" fmla="*/ 497659 h 1105533"/>
              <a:gd name="connsiteX9" fmla="*/ 296180 w 856357"/>
              <a:gd name="connsiteY9" fmla="*/ 156474 h 1105533"/>
              <a:gd name="connsiteX10" fmla="*/ 175063 w 856357"/>
              <a:gd name="connsiteY10" fmla="*/ 20416 h 1105533"/>
              <a:gd name="connsiteX11" fmla="*/ 151978 w 856357"/>
              <a:gd name="connsiteY11" fmla="*/ 2352 h 1105533"/>
              <a:gd name="connsiteX12" fmla="*/ 191473 w 856357"/>
              <a:gd name="connsiteY12" fmla="*/ 15028 h 1105533"/>
              <a:gd name="connsiteX13" fmla="*/ 383864 w 856357"/>
              <a:gd name="connsiteY13" fmla="*/ 285368 h 1105533"/>
              <a:gd name="connsiteX14" fmla="*/ 423298 w 856357"/>
              <a:gd name="connsiteY14" fmla="*/ 507640 h 1105533"/>
              <a:gd name="connsiteX15" fmla="*/ 433095 w 856357"/>
              <a:gd name="connsiteY15" fmla="*/ 529378 h 1105533"/>
              <a:gd name="connsiteX16" fmla="*/ 443566 w 856357"/>
              <a:gd name="connsiteY16" fmla="*/ 470962 h 1105533"/>
              <a:gd name="connsiteX17" fmla="*/ 532965 w 856357"/>
              <a:gd name="connsiteY17" fmla="*/ 161923 h 1105533"/>
              <a:gd name="connsiteX18" fmla="*/ 677779 w 856357"/>
              <a:gd name="connsiteY18" fmla="*/ 11721 h 1105533"/>
              <a:gd name="connsiteX19" fmla="*/ 699455 w 856357"/>
              <a:gd name="connsiteY19" fmla="*/ 516 h 1105533"/>
              <a:gd name="connsiteX20" fmla="*/ 707844 w 856357"/>
              <a:gd name="connsiteY20" fmla="*/ 332 h 1105533"/>
              <a:gd name="connsiteX21" fmla="*/ 707721 w 856357"/>
              <a:gd name="connsiteY21" fmla="*/ 6455 h 1105533"/>
              <a:gd name="connsiteX22" fmla="*/ 483611 w 856357"/>
              <a:gd name="connsiteY22" fmla="*/ 398953 h 1105533"/>
              <a:gd name="connsiteX23" fmla="*/ 467936 w 856357"/>
              <a:gd name="connsiteY23" fmla="*/ 504823 h 1105533"/>
              <a:gd name="connsiteX24" fmla="*/ 497205 w 856357"/>
              <a:gd name="connsiteY24" fmla="*/ 614674 h 1105533"/>
              <a:gd name="connsiteX25" fmla="*/ 517350 w 856357"/>
              <a:gd name="connsiteY25" fmla="*/ 626369 h 1105533"/>
              <a:gd name="connsiteX26" fmla="*/ 559478 w 856357"/>
              <a:gd name="connsiteY26" fmla="*/ 658945 h 1105533"/>
              <a:gd name="connsiteX27" fmla="*/ 595544 w 856357"/>
              <a:gd name="connsiteY27" fmla="*/ 678662 h 1105533"/>
              <a:gd name="connsiteX28" fmla="*/ 701598 w 856357"/>
              <a:gd name="connsiteY28" fmla="*/ 667456 h 1105533"/>
              <a:gd name="connsiteX29" fmla="*/ 733071 w 856357"/>
              <a:gd name="connsiteY29" fmla="*/ 642473 h 1105533"/>
              <a:gd name="connsiteX30" fmla="*/ 737051 w 856357"/>
              <a:gd name="connsiteY30" fmla="*/ 627716 h 1105533"/>
              <a:gd name="connsiteX31" fmla="*/ 815122 w 856357"/>
              <a:gd name="connsiteY31" fmla="*/ 594345 h 1105533"/>
              <a:gd name="connsiteX32" fmla="*/ 818184 w 856357"/>
              <a:gd name="connsiteY32" fmla="*/ 613817 h 1105533"/>
              <a:gd name="connsiteX33" fmla="*/ 687698 w 856357"/>
              <a:gd name="connsiteY33" fmla="*/ 715707 h 1105533"/>
              <a:gd name="connsiteX34" fmla="*/ 605647 w 856357"/>
              <a:gd name="connsiteY34" fmla="*/ 739771 h 1105533"/>
              <a:gd name="connsiteX35" fmla="*/ 586910 w 856357"/>
              <a:gd name="connsiteY35" fmla="*/ 758753 h 1105533"/>
              <a:gd name="connsiteX36" fmla="*/ 607484 w 856357"/>
              <a:gd name="connsiteY36" fmla="*/ 776878 h 1105533"/>
              <a:gd name="connsiteX37" fmla="*/ 714579 w 856357"/>
              <a:gd name="connsiteY37" fmla="*/ 776266 h 1105533"/>
              <a:gd name="connsiteX38" fmla="*/ 748685 w 856357"/>
              <a:gd name="connsiteY38" fmla="*/ 752446 h 1105533"/>
              <a:gd name="connsiteX39" fmla="*/ 834104 w 856357"/>
              <a:gd name="connsiteY39" fmla="*/ 689439 h 1105533"/>
              <a:gd name="connsiteX40" fmla="*/ 854066 w 856357"/>
              <a:gd name="connsiteY40" fmla="*/ 689010 h 1105533"/>
              <a:gd name="connsiteX41" fmla="*/ 844514 w 856357"/>
              <a:gd name="connsiteY41" fmla="*/ 707808 h 1105533"/>
              <a:gd name="connsiteX42" fmla="*/ 745501 w 856357"/>
              <a:gd name="connsiteY42" fmla="*/ 794513 h 1105533"/>
              <a:gd name="connsiteX43" fmla="*/ 702210 w 856357"/>
              <a:gd name="connsiteY43" fmla="*/ 805351 h 1105533"/>
              <a:gd name="connsiteX44" fmla="*/ 597993 w 856357"/>
              <a:gd name="connsiteY44" fmla="*/ 816679 h 1105533"/>
              <a:gd name="connsiteX45" fmla="*/ 675329 w 856357"/>
              <a:gd name="connsiteY45" fmla="*/ 841172 h 1105533"/>
              <a:gd name="connsiteX46" fmla="*/ 762953 w 856357"/>
              <a:gd name="connsiteY46" fmla="*/ 894505 h 1105533"/>
              <a:gd name="connsiteX47" fmla="*/ 837411 w 856357"/>
              <a:gd name="connsiteY47" fmla="*/ 993272 h 1105533"/>
              <a:gd name="connsiteX48" fmla="*/ 785180 w 856357"/>
              <a:gd name="connsiteY48" fmla="*/ 967922 h 1105533"/>
              <a:gd name="connsiteX49" fmla="*/ 755115 w 856357"/>
              <a:gd name="connsiteY49" fmla="*/ 933632 h 1105533"/>
              <a:gd name="connsiteX50" fmla="*/ 614893 w 856357"/>
              <a:gd name="connsiteY50" fmla="*/ 861562 h 1105533"/>
              <a:gd name="connsiteX51" fmla="*/ 594932 w 856357"/>
              <a:gd name="connsiteY51" fmla="*/ 870686 h 1105533"/>
              <a:gd name="connsiteX52" fmla="*/ 606872 w 856357"/>
              <a:gd name="connsiteY52" fmla="*/ 898791 h 1105533"/>
              <a:gd name="connsiteX53" fmla="*/ 687025 w 856357"/>
              <a:gd name="connsiteY53" fmla="*/ 936877 h 1105533"/>
              <a:gd name="connsiteX54" fmla="*/ 721621 w 856357"/>
              <a:gd name="connsiteY54" fmla="*/ 969576 h 1105533"/>
              <a:gd name="connsiteX55" fmla="*/ 775566 w 856357"/>
              <a:gd name="connsiteY55" fmla="*/ 1082855 h 1105533"/>
              <a:gd name="connsiteX56" fmla="*/ 777771 w 856357"/>
              <a:gd name="connsiteY56" fmla="*/ 1104225 h 1105533"/>
              <a:gd name="connsiteX57" fmla="*/ 757380 w 856357"/>
              <a:gd name="connsiteY57" fmla="*/ 1094122 h 1105533"/>
              <a:gd name="connsiteX58" fmla="*/ 710477 w 856357"/>
              <a:gd name="connsiteY58" fmla="*/ 1016234 h 1105533"/>
              <a:gd name="connsiteX59" fmla="*/ 645081 w 856357"/>
              <a:gd name="connsiteY59" fmla="*/ 950839 h 1105533"/>
              <a:gd name="connsiteX60" fmla="*/ 577419 w 856357"/>
              <a:gd name="connsiteY60" fmla="*/ 984026 h 1105533"/>
              <a:gd name="connsiteX61" fmla="*/ 574847 w 856357"/>
              <a:gd name="connsiteY61" fmla="*/ 995967 h 1105533"/>
              <a:gd name="connsiteX62" fmla="*/ 518330 w 856357"/>
              <a:gd name="connsiteY62" fmla="*/ 1022970 h 1105533"/>
              <a:gd name="connsiteX63" fmla="*/ 334328 w 856357"/>
              <a:gd name="connsiteY63" fmla="*/ 1030624 h 1105533"/>
              <a:gd name="connsiteX64" fmla="*/ 294343 w 856357"/>
              <a:gd name="connsiteY64" fmla="*/ 1014826 h 1105533"/>
              <a:gd name="connsiteX65" fmla="*/ 279219 w 856357"/>
              <a:gd name="connsiteY65" fmla="*/ 946185 h 1105533"/>
              <a:gd name="connsiteX66" fmla="*/ 258951 w 856357"/>
              <a:gd name="connsiteY66" fmla="*/ 934122 h 1105533"/>
              <a:gd name="connsiteX67" fmla="*/ 185717 w 856357"/>
              <a:gd name="connsiteY67" fmla="*/ 965167 h 1105533"/>
              <a:gd name="connsiteX68" fmla="*/ 163735 w 856357"/>
              <a:gd name="connsiteY68" fmla="*/ 992966 h 1105533"/>
              <a:gd name="connsiteX69" fmla="*/ 118974 w 856357"/>
              <a:gd name="connsiteY69" fmla="*/ 1079548 h 1105533"/>
              <a:gd name="connsiteX70" fmla="*/ 86521 w 856357"/>
              <a:gd name="connsiteY70" fmla="*/ 1105450 h 1105533"/>
              <a:gd name="connsiteX71" fmla="*/ 86582 w 856357"/>
              <a:gd name="connsiteY71" fmla="*/ 1086345 h 1105533"/>
              <a:gd name="connsiteX72" fmla="*/ 119525 w 856357"/>
              <a:gd name="connsiteY72" fmla="*/ 1017337 h 1105533"/>
              <a:gd name="connsiteX73" fmla="*/ 228825 w 856357"/>
              <a:gd name="connsiteY73" fmla="*/ 912262 h 1105533"/>
              <a:gd name="connsiteX74" fmla="*/ 269666 w 856357"/>
              <a:gd name="connsiteY74" fmla="*/ 870686 h 1105533"/>
              <a:gd name="connsiteX75" fmla="*/ 217986 w 856357"/>
              <a:gd name="connsiteY75" fmla="*/ 867563 h 1105533"/>
              <a:gd name="connsiteX76" fmla="*/ 187921 w 856357"/>
              <a:gd name="connsiteY76" fmla="*/ 872522 h 1105533"/>
              <a:gd name="connsiteX77" fmla="*/ 122770 w 856357"/>
              <a:gd name="connsiteY77" fmla="*/ 914711 h 1105533"/>
              <a:gd name="connsiteX78" fmla="*/ 68396 w 856357"/>
              <a:gd name="connsiteY78" fmla="*/ 976311 h 1105533"/>
              <a:gd name="connsiteX79" fmla="*/ 30677 w 856357"/>
              <a:gd name="connsiteY79" fmla="*/ 991558 h 1105533"/>
              <a:gd name="connsiteX80" fmla="*/ 76173 w 856357"/>
              <a:gd name="connsiteY80" fmla="*/ 924937 h 1105533"/>
              <a:gd name="connsiteX81" fmla="*/ 218538 w 856357"/>
              <a:gd name="connsiteY81" fmla="*/ 834436 h 1105533"/>
              <a:gd name="connsiteX82" fmla="*/ 276769 w 856357"/>
              <a:gd name="connsiteY82" fmla="*/ 820414 h 1105533"/>
              <a:gd name="connsiteX83" fmla="*/ 211496 w 856357"/>
              <a:gd name="connsiteY83" fmla="*/ 806576 h 1105533"/>
              <a:gd name="connsiteX84" fmla="*/ 72438 w 856357"/>
              <a:gd name="connsiteY84" fmla="*/ 755875 h 1105533"/>
              <a:gd name="connsiteX85" fmla="*/ 0 w 856357"/>
              <a:gd name="connsiteY85" fmla="*/ 690112 h 1105533"/>
              <a:gd name="connsiteX86" fmla="*/ 48128 w 856357"/>
              <a:gd name="connsiteY86" fmla="*/ 697521 h 1105533"/>
              <a:gd name="connsiteX87" fmla="*/ 119035 w 856357"/>
              <a:gd name="connsiteY87" fmla="*/ 755018 h 1105533"/>
              <a:gd name="connsiteX88" fmla="*/ 169736 w 856357"/>
              <a:gd name="connsiteY88" fmla="*/ 776817 h 1105533"/>
              <a:gd name="connsiteX89" fmla="*/ 255399 w 856357"/>
              <a:gd name="connsiteY89" fmla="*/ 776817 h 1105533"/>
              <a:gd name="connsiteX90" fmla="*/ 277871 w 856357"/>
              <a:gd name="connsiteY90" fmla="*/ 761509 h 1105533"/>
              <a:gd name="connsiteX91" fmla="*/ 260910 w 856357"/>
              <a:gd name="connsiteY91" fmla="*/ 740139 h 1105533"/>
              <a:gd name="connsiteX92" fmla="*/ 149345 w 856357"/>
              <a:gd name="connsiteY92" fmla="*/ 707563 h 1105533"/>
              <a:gd name="connsiteX93" fmla="*/ 43291 w 856357"/>
              <a:gd name="connsiteY93" fmla="*/ 606897 h 1105533"/>
              <a:gd name="connsiteX94" fmla="*/ 52170 w 856357"/>
              <a:gd name="connsiteY94" fmla="*/ 593120 h 1105533"/>
              <a:gd name="connsiteX95" fmla="*/ 90685 w 856357"/>
              <a:gd name="connsiteY95" fmla="*/ 576710 h 1105533"/>
              <a:gd name="connsiteX96" fmla="*/ 90317 w 856357"/>
              <a:gd name="connsiteY96" fmla="*/ 577016 h 110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856357" h="1105533">
                <a:moveTo>
                  <a:pt x="90256" y="577261"/>
                </a:moveTo>
                <a:cubicBezTo>
                  <a:pt x="106177" y="574996"/>
                  <a:pt x="113524" y="581915"/>
                  <a:pt x="118484" y="597529"/>
                </a:cubicBezTo>
                <a:cubicBezTo>
                  <a:pt x="125526" y="619634"/>
                  <a:pt x="123199" y="648413"/>
                  <a:pt x="141508" y="662374"/>
                </a:cubicBezTo>
                <a:cubicBezTo>
                  <a:pt x="159877" y="676335"/>
                  <a:pt x="187125" y="664394"/>
                  <a:pt x="210149" y="667946"/>
                </a:cubicBezTo>
                <a:cubicBezTo>
                  <a:pt x="230294" y="671069"/>
                  <a:pt x="250623" y="673947"/>
                  <a:pt x="270156" y="679396"/>
                </a:cubicBezTo>
                <a:cubicBezTo>
                  <a:pt x="288710" y="684601"/>
                  <a:pt x="298507" y="680192"/>
                  <a:pt x="303773" y="661272"/>
                </a:cubicBezTo>
                <a:cubicBezTo>
                  <a:pt x="309590" y="640392"/>
                  <a:pt x="315897" y="620124"/>
                  <a:pt x="346635" y="626308"/>
                </a:cubicBezTo>
                <a:cubicBezTo>
                  <a:pt x="358943" y="628819"/>
                  <a:pt x="369291" y="615960"/>
                  <a:pt x="372598" y="603836"/>
                </a:cubicBezTo>
                <a:cubicBezTo>
                  <a:pt x="382027" y="568872"/>
                  <a:pt x="399601" y="535501"/>
                  <a:pt x="395192" y="497659"/>
                </a:cubicBezTo>
                <a:cubicBezTo>
                  <a:pt x="381354" y="378379"/>
                  <a:pt x="357657" y="261916"/>
                  <a:pt x="296180" y="156474"/>
                </a:cubicBezTo>
                <a:cubicBezTo>
                  <a:pt x="264952" y="102957"/>
                  <a:pt x="225885" y="56482"/>
                  <a:pt x="175063" y="20416"/>
                </a:cubicBezTo>
                <a:cubicBezTo>
                  <a:pt x="168633" y="15824"/>
                  <a:pt x="162571" y="10680"/>
                  <a:pt x="151978" y="2352"/>
                </a:cubicBezTo>
                <a:cubicBezTo>
                  <a:pt x="171266" y="-36"/>
                  <a:pt x="181247" y="8904"/>
                  <a:pt x="191473" y="15028"/>
                </a:cubicBezTo>
                <a:cubicBezTo>
                  <a:pt x="295261" y="76811"/>
                  <a:pt x="349023" y="174905"/>
                  <a:pt x="383864" y="285368"/>
                </a:cubicBezTo>
                <a:cubicBezTo>
                  <a:pt x="406643" y="357499"/>
                  <a:pt x="420910" y="431590"/>
                  <a:pt x="423298" y="507640"/>
                </a:cubicBezTo>
                <a:cubicBezTo>
                  <a:pt x="423543" y="514988"/>
                  <a:pt x="420420" y="524479"/>
                  <a:pt x="433095" y="529378"/>
                </a:cubicBezTo>
                <a:cubicBezTo>
                  <a:pt x="442586" y="510885"/>
                  <a:pt x="441545" y="490495"/>
                  <a:pt x="443566" y="470962"/>
                </a:cubicBezTo>
                <a:cubicBezTo>
                  <a:pt x="454771" y="362520"/>
                  <a:pt x="478897" y="257874"/>
                  <a:pt x="532965" y="161923"/>
                </a:cubicBezTo>
                <a:cubicBezTo>
                  <a:pt x="568173" y="99405"/>
                  <a:pt x="615138" y="47909"/>
                  <a:pt x="677779" y="11721"/>
                </a:cubicBezTo>
                <a:cubicBezTo>
                  <a:pt x="684820" y="7618"/>
                  <a:pt x="692046" y="3822"/>
                  <a:pt x="699455" y="516"/>
                </a:cubicBezTo>
                <a:cubicBezTo>
                  <a:pt x="701843" y="-525"/>
                  <a:pt x="705088" y="332"/>
                  <a:pt x="707844" y="332"/>
                </a:cubicBezTo>
                <a:cubicBezTo>
                  <a:pt x="707844" y="2965"/>
                  <a:pt x="708578" y="5904"/>
                  <a:pt x="707721" y="6455"/>
                </a:cubicBezTo>
                <a:cubicBezTo>
                  <a:pt x="569153" y="100875"/>
                  <a:pt x="512574" y="242138"/>
                  <a:pt x="483611" y="398953"/>
                </a:cubicBezTo>
                <a:cubicBezTo>
                  <a:pt x="477121" y="434039"/>
                  <a:pt x="471304" y="469370"/>
                  <a:pt x="467936" y="504823"/>
                </a:cubicBezTo>
                <a:cubicBezTo>
                  <a:pt x="464140" y="544441"/>
                  <a:pt x="483367" y="579159"/>
                  <a:pt x="497205" y="614674"/>
                </a:cubicBezTo>
                <a:cubicBezTo>
                  <a:pt x="500267" y="622512"/>
                  <a:pt x="509635" y="628084"/>
                  <a:pt x="517350" y="626369"/>
                </a:cubicBezTo>
                <a:cubicBezTo>
                  <a:pt x="545456" y="620124"/>
                  <a:pt x="553784" y="638616"/>
                  <a:pt x="559478" y="658945"/>
                </a:cubicBezTo>
                <a:cubicBezTo>
                  <a:pt x="565111" y="679152"/>
                  <a:pt x="575950" y="684356"/>
                  <a:pt x="595544" y="678662"/>
                </a:cubicBezTo>
                <a:cubicBezTo>
                  <a:pt x="630140" y="668558"/>
                  <a:pt x="665716" y="665742"/>
                  <a:pt x="701598" y="667456"/>
                </a:cubicBezTo>
                <a:cubicBezTo>
                  <a:pt x="720090" y="668313"/>
                  <a:pt x="730683" y="661272"/>
                  <a:pt x="733071" y="642473"/>
                </a:cubicBezTo>
                <a:cubicBezTo>
                  <a:pt x="733684" y="637453"/>
                  <a:pt x="735704" y="632615"/>
                  <a:pt x="737051" y="627716"/>
                </a:cubicBezTo>
                <a:cubicBezTo>
                  <a:pt x="752176" y="572179"/>
                  <a:pt x="764667" y="567036"/>
                  <a:pt x="815122" y="594345"/>
                </a:cubicBezTo>
                <a:cubicBezTo>
                  <a:pt x="825838" y="600162"/>
                  <a:pt x="824368" y="606714"/>
                  <a:pt x="818184" y="613817"/>
                </a:cubicBezTo>
                <a:cubicBezTo>
                  <a:pt x="781383" y="656128"/>
                  <a:pt x="753462" y="708482"/>
                  <a:pt x="687698" y="715707"/>
                </a:cubicBezTo>
                <a:cubicBezTo>
                  <a:pt x="659776" y="718769"/>
                  <a:pt x="632834" y="731076"/>
                  <a:pt x="605647" y="739771"/>
                </a:cubicBezTo>
                <a:cubicBezTo>
                  <a:pt x="596524" y="742649"/>
                  <a:pt x="584338" y="743445"/>
                  <a:pt x="586910" y="758753"/>
                </a:cubicBezTo>
                <a:cubicBezTo>
                  <a:pt x="588931" y="770693"/>
                  <a:pt x="595421" y="776939"/>
                  <a:pt x="607484" y="776878"/>
                </a:cubicBezTo>
                <a:cubicBezTo>
                  <a:pt x="643182" y="776756"/>
                  <a:pt x="678881" y="776756"/>
                  <a:pt x="714579" y="776266"/>
                </a:cubicBezTo>
                <a:cubicBezTo>
                  <a:pt x="730928" y="776020"/>
                  <a:pt x="738827" y="762243"/>
                  <a:pt x="748685" y="752446"/>
                </a:cubicBezTo>
                <a:cubicBezTo>
                  <a:pt x="774158" y="727219"/>
                  <a:pt x="799324" y="701868"/>
                  <a:pt x="834104" y="689439"/>
                </a:cubicBezTo>
                <a:cubicBezTo>
                  <a:pt x="840779" y="687050"/>
                  <a:pt x="849351" y="682641"/>
                  <a:pt x="854066" y="689010"/>
                </a:cubicBezTo>
                <a:cubicBezTo>
                  <a:pt x="861230" y="698746"/>
                  <a:pt x="849780" y="703093"/>
                  <a:pt x="844514" y="707808"/>
                </a:cubicBezTo>
                <a:cubicBezTo>
                  <a:pt x="811754" y="736955"/>
                  <a:pt x="778261" y="765366"/>
                  <a:pt x="745501" y="794513"/>
                </a:cubicBezTo>
                <a:cubicBezTo>
                  <a:pt x="732643" y="805963"/>
                  <a:pt x="717518" y="805290"/>
                  <a:pt x="702210" y="805351"/>
                </a:cubicBezTo>
                <a:cubicBezTo>
                  <a:pt x="667247" y="805534"/>
                  <a:pt x="632467" y="807494"/>
                  <a:pt x="597993" y="816679"/>
                </a:cubicBezTo>
                <a:cubicBezTo>
                  <a:pt x="621568" y="834191"/>
                  <a:pt x="649000" y="837498"/>
                  <a:pt x="675329" y="841172"/>
                </a:cubicBezTo>
                <a:cubicBezTo>
                  <a:pt x="713048" y="846437"/>
                  <a:pt x="741766" y="861868"/>
                  <a:pt x="762953" y="894505"/>
                </a:cubicBezTo>
                <a:cubicBezTo>
                  <a:pt x="784261" y="927264"/>
                  <a:pt x="813959" y="954145"/>
                  <a:pt x="837411" y="993272"/>
                </a:cubicBezTo>
                <a:cubicBezTo>
                  <a:pt x="811816" y="991803"/>
                  <a:pt x="798100" y="979801"/>
                  <a:pt x="785180" y="967922"/>
                </a:cubicBezTo>
                <a:cubicBezTo>
                  <a:pt x="773974" y="957635"/>
                  <a:pt x="760748" y="946981"/>
                  <a:pt x="755115" y="933632"/>
                </a:cubicBezTo>
                <a:cubicBezTo>
                  <a:pt x="728111" y="869583"/>
                  <a:pt x="668778" y="871298"/>
                  <a:pt x="614893" y="861562"/>
                </a:cubicBezTo>
                <a:cubicBezTo>
                  <a:pt x="606627" y="860092"/>
                  <a:pt x="597871" y="860399"/>
                  <a:pt x="594932" y="870686"/>
                </a:cubicBezTo>
                <a:cubicBezTo>
                  <a:pt x="591503" y="882932"/>
                  <a:pt x="594809" y="892974"/>
                  <a:pt x="606872" y="898791"/>
                </a:cubicBezTo>
                <a:cubicBezTo>
                  <a:pt x="633508" y="911650"/>
                  <a:pt x="659899" y="925060"/>
                  <a:pt x="687025" y="936877"/>
                </a:cubicBezTo>
                <a:cubicBezTo>
                  <a:pt x="702945" y="943797"/>
                  <a:pt x="714273" y="954145"/>
                  <a:pt x="721621" y="969576"/>
                </a:cubicBezTo>
                <a:cubicBezTo>
                  <a:pt x="739623" y="1007356"/>
                  <a:pt x="757870" y="1044952"/>
                  <a:pt x="775566" y="1082855"/>
                </a:cubicBezTo>
                <a:cubicBezTo>
                  <a:pt x="778689" y="1089529"/>
                  <a:pt x="787384" y="1098408"/>
                  <a:pt x="777771" y="1104225"/>
                </a:cubicBezTo>
                <a:cubicBezTo>
                  <a:pt x="769872" y="1109001"/>
                  <a:pt x="763075" y="1099571"/>
                  <a:pt x="757380" y="1094122"/>
                </a:cubicBezTo>
                <a:cubicBezTo>
                  <a:pt x="734725" y="1072507"/>
                  <a:pt x="718927" y="1045626"/>
                  <a:pt x="710477" y="1016234"/>
                </a:cubicBezTo>
                <a:cubicBezTo>
                  <a:pt x="700312" y="981026"/>
                  <a:pt x="678024" y="963207"/>
                  <a:pt x="645081" y="950839"/>
                </a:cubicBezTo>
                <a:cubicBezTo>
                  <a:pt x="589972" y="930142"/>
                  <a:pt x="590523" y="928673"/>
                  <a:pt x="577419" y="984026"/>
                </a:cubicBezTo>
                <a:cubicBezTo>
                  <a:pt x="576501" y="988007"/>
                  <a:pt x="575888" y="992048"/>
                  <a:pt x="574847" y="995967"/>
                </a:cubicBezTo>
                <a:cubicBezTo>
                  <a:pt x="565987" y="1029889"/>
                  <a:pt x="547152" y="1038890"/>
                  <a:pt x="518330" y="1022970"/>
                </a:cubicBezTo>
                <a:cubicBezTo>
                  <a:pt x="455567" y="991680"/>
                  <a:pt x="394213" y="992476"/>
                  <a:pt x="334328" y="1030624"/>
                </a:cubicBezTo>
                <a:cubicBezTo>
                  <a:pt x="311794" y="1048626"/>
                  <a:pt x="299548" y="1042258"/>
                  <a:pt x="294343" y="1014826"/>
                </a:cubicBezTo>
                <a:cubicBezTo>
                  <a:pt x="289995" y="991803"/>
                  <a:pt x="283137" y="969269"/>
                  <a:pt x="279219" y="946185"/>
                </a:cubicBezTo>
                <a:cubicBezTo>
                  <a:pt x="276892" y="932224"/>
                  <a:pt x="271748" y="928550"/>
                  <a:pt x="258951" y="934122"/>
                </a:cubicBezTo>
                <a:cubicBezTo>
                  <a:pt x="234642" y="944654"/>
                  <a:pt x="210210" y="954941"/>
                  <a:pt x="185717" y="965167"/>
                </a:cubicBezTo>
                <a:cubicBezTo>
                  <a:pt x="173103" y="970433"/>
                  <a:pt x="168511" y="981332"/>
                  <a:pt x="163735" y="992966"/>
                </a:cubicBezTo>
                <a:cubicBezTo>
                  <a:pt x="151366" y="1023092"/>
                  <a:pt x="140528" y="1054259"/>
                  <a:pt x="118974" y="1079548"/>
                </a:cubicBezTo>
                <a:cubicBezTo>
                  <a:pt x="109973" y="1090142"/>
                  <a:pt x="101523" y="1102204"/>
                  <a:pt x="86521" y="1105450"/>
                </a:cubicBezTo>
                <a:cubicBezTo>
                  <a:pt x="77826" y="1098530"/>
                  <a:pt x="83766" y="1092223"/>
                  <a:pt x="86582" y="1086345"/>
                </a:cubicBezTo>
                <a:cubicBezTo>
                  <a:pt x="97543" y="1063322"/>
                  <a:pt x="111442" y="1041339"/>
                  <a:pt x="119525" y="1017337"/>
                </a:cubicBezTo>
                <a:cubicBezTo>
                  <a:pt x="137895" y="962595"/>
                  <a:pt x="174757" y="930142"/>
                  <a:pt x="228825" y="912262"/>
                </a:cubicBezTo>
                <a:cubicBezTo>
                  <a:pt x="247378" y="906139"/>
                  <a:pt x="281300" y="901669"/>
                  <a:pt x="269666" y="870686"/>
                </a:cubicBezTo>
                <a:cubicBezTo>
                  <a:pt x="260665" y="846683"/>
                  <a:pt x="235683" y="868236"/>
                  <a:pt x="217986" y="867563"/>
                </a:cubicBezTo>
                <a:cubicBezTo>
                  <a:pt x="208067" y="867195"/>
                  <a:pt x="198025" y="871788"/>
                  <a:pt x="187921" y="872522"/>
                </a:cubicBezTo>
                <a:cubicBezTo>
                  <a:pt x="158224" y="874666"/>
                  <a:pt x="137160" y="887280"/>
                  <a:pt x="122770" y="914711"/>
                </a:cubicBezTo>
                <a:cubicBezTo>
                  <a:pt x="109973" y="939143"/>
                  <a:pt x="90134" y="959043"/>
                  <a:pt x="68396" y="976311"/>
                </a:cubicBezTo>
                <a:cubicBezTo>
                  <a:pt x="58415" y="984210"/>
                  <a:pt x="48067" y="992721"/>
                  <a:pt x="30677" y="991558"/>
                </a:cubicBezTo>
                <a:cubicBezTo>
                  <a:pt x="40842" y="963330"/>
                  <a:pt x="62947" y="946981"/>
                  <a:pt x="76173" y="924937"/>
                </a:cubicBezTo>
                <a:cubicBezTo>
                  <a:pt x="108687" y="870869"/>
                  <a:pt x="153938" y="838477"/>
                  <a:pt x="218538" y="834436"/>
                </a:cubicBezTo>
                <a:cubicBezTo>
                  <a:pt x="235927" y="833334"/>
                  <a:pt x="252889" y="826354"/>
                  <a:pt x="276769" y="820414"/>
                </a:cubicBezTo>
                <a:cubicBezTo>
                  <a:pt x="251419" y="805596"/>
                  <a:pt x="230417" y="804310"/>
                  <a:pt x="211496" y="806576"/>
                </a:cubicBezTo>
                <a:cubicBezTo>
                  <a:pt x="155836" y="813066"/>
                  <a:pt x="110646" y="797023"/>
                  <a:pt x="72438" y="755875"/>
                </a:cubicBezTo>
                <a:cubicBezTo>
                  <a:pt x="51190" y="733036"/>
                  <a:pt x="26207" y="713625"/>
                  <a:pt x="0" y="690112"/>
                </a:cubicBezTo>
                <a:cubicBezTo>
                  <a:pt x="20941" y="680560"/>
                  <a:pt x="34964" y="690663"/>
                  <a:pt x="48128" y="697521"/>
                </a:cubicBezTo>
                <a:cubicBezTo>
                  <a:pt x="75499" y="711727"/>
                  <a:pt x="99012" y="731566"/>
                  <a:pt x="119035" y="755018"/>
                </a:cubicBezTo>
                <a:cubicBezTo>
                  <a:pt x="132690" y="771000"/>
                  <a:pt x="148182" y="778103"/>
                  <a:pt x="169736" y="776817"/>
                </a:cubicBezTo>
                <a:cubicBezTo>
                  <a:pt x="198208" y="775102"/>
                  <a:pt x="226865" y="776817"/>
                  <a:pt x="255399" y="776817"/>
                </a:cubicBezTo>
                <a:cubicBezTo>
                  <a:pt x="266237" y="776817"/>
                  <a:pt x="275973" y="775041"/>
                  <a:pt x="277871" y="761509"/>
                </a:cubicBezTo>
                <a:cubicBezTo>
                  <a:pt x="279770" y="748221"/>
                  <a:pt x="271320" y="743261"/>
                  <a:pt x="260910" y="740139"/>
                </a:cubicBezTo>
                <a:cubicBezTo>
                  <a:pt x="223803" y="729056"/>
                  <a:pt x="186942" y="716687"/>
                  <a:pt x="149345" y="707563"/>
                </a:cubicBezTo>
                <a:cubicBezTo>
                  <a:pt x="94175" y="694153"/>
                  <a:pt x="76295" y="642718"/>
                  <a:pt x="43291" y="606897"/>
                </a:cubicBezTo>
                <a:cubicBezTo>
                  <a:pt x="36066" y="599060"/>
                  <a:pt x="44210" y="595080"/>
                  <a:pt x="52170" y="593120"/>
                </a:cubicBezTo>
                <a:cubicBezTo>
                  <a:pt x="65886" y="589814"/>
                  <a:pt x="80704" y="588895"/>
                  <a:pt x="90685" y="576710"/>
                </a:cubicBezTo>
                <a:cubicBezTo>
                  <a:pt x="90685" y="576710"/>
                  <a:pt x="90317" y="577016"/>
                  <a:pt x="90317" y="577016"/>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 name="Forma libre: forma 10">
            <a:extLst>
              <a:ext uri="{FF2B5EF4-FFF2-40B4-BE49-F238E27FC236}">
                <a16:creationId xmlns:a16="http://schemas.microsoft.com/office/drawing/2014/main" id="{AA4D6FF4-C06E-4391-BA70-50CF28C38CF0}"/>
              </a:ext>
            </a:extLst>
          </p:cNvPr>
          <p:cNvSpPr/>
          <p:nvPr/>
        </p:nvSpPr>
        <p:spPr>
          <a:xfrm>
            <a:off x="572573" y="2418018"/>
            <a:ext cx="729814" cy="464491"/>
          </a:xfrm>
          <a:custGeom>
            <a:avLst/>
            <a:gdLst>
              <a:gd name="connsiteX0" fmla="*/ 366168 w 986755"/>
              <a:gd name="connsiteY0" fmla="*/ 600958 h 628022"/>
              <a:gd name="connsiteX1" fmla="*/ 354657 w 986755"/>
              <a:gd name="connsiteY1" fmla="*/ 592385 h 628022"/>
              <a:gd name="connsiteX2" fmla="*/ 293976 w 986755"/>
              <a:gd name="connsiteY2" fmla="*/ 551788 h 628022"/>
              <a:gd name="connsiteX3" fmla="*/ 191779 w 986755"/>
              <a:gd name="connsiteY3" fmla="*/ 534827 h 628022"/>
              <a:gd name="connsiteX4" fmla="*/ 160489 w 986755"/>
              <a:gd name="connsiteY4" fmla="*/ 550992 h 628022"/>
              <a:gd name="connsiteX5" fmla="*/ 95216 w 986755"/>
              <a:gd name="connsiteY5" fmla="*/ 627961 h 628022"/>
              <a:gd name="connsiteX6" fmla="*/ 143589 w 986755"/>
              <a:gd name="connsiteY6" fmla="*/ 501149 h 628022"/>
              <a:gd name="connsiteX7" fmla="*/ 172001 w 986755"/>
              <a:gd name="connsiteY7" fmla="*/ 494720 h 628022"/>
              <a:gd name="connsiteX8" fmla="*/ 313815 w 986755"/>
              <a:gd name="connsiteY8" fmla="*/ 514314 h 628022"/>
              <a:gd name="connsiteX9" fmla="*/ 336593 w 986755"/>
              <a:gd name="connsiteY9" fmla="*/ 505007 h 628022"/>
              <a:gd name="connsiteX10" fmla="*/ 316938 w 986755"/>
              <a:gd name="connsiteY10" fmla="*/ 491903 h 628022"/>
              <a:gd name="connsiteX11" fmla="*/ 155530 w 986755"/>
              <a:gd name="connsiteY11" fmla="*/ 437774 h 628022"/>
              <a:gd name="connsiteX12" fmla="*/ 120566 w 986755"/>
              <a:gd name="connsiteY12" fmla="*/ 437958 h 628022"/>
              <a:gd name="connsiteX13" fmla="*/ 0 w 986755"/>
              <a:gd name="connsiteY13" fmla="*/ 443101 h 628022"/>
              <a:gd name="connsiteX14" fmla="*/ 81684 w 986755"/>
              <a:gd name="connsiteY14" fmla="*/ 416955 h 628022"/>
              <a:gd name="connsiteX15" fmla="*/ 196310 w 986755"/>
              <a:gd name="connsiteY15" fmla="*/ 415424 h 628022"/>
              <a:gd name="connsiteX16" fmla="*/ 308488 w 986755"/>
              <a:gd name="connsiteY16" fmla="*/ 443346 h 628022"/>
              <a:gd name="connsiteX17" fmla="*/ 332307 w 986755"/>
              <a:gd name="connsiteY17" fmla="*/ 437590 h 628022"/>
              <a:gd name="connsiteX18" fmla="*/ 319632 w 986755"/>
              <a:gd name="connsiteY18" fmla="*/ 412730 h 628022"/>
              <a:gd name="connsiteX19" fmla="*/ 175369 w 986755"/>
              <a:gd name="connsiteY19" fmla="*/ 364847 h 628022"/>
              <a:gd name="connsiteX20" fmla="*/ 146773 w 986755"/>
              <a:gd name="connsiteY20" fmla="*/ 346783 h 628022"/>
              <a:gd name="connsiteX21" fmla="*/ 48067 w 986755"/>
              <a:gd name="connsiteY21" fmla="*/ 159168 h 628022"/>
              <a:gd name="connsiteX22" fmla="*/ 67478 w 986755"/>
              <a:gd name="connsiteY22" fmla="*/ 162964 h 628022"/>
              <a:gd name="connsiteX23" fmla="*/ 166858 w 986755"/>
              <a:gd name="connsiteY23" fmla="*/ 298716 h 628022"/>
              <a:gd name="connsiteX24" fmla="*/ 208251 w 986755"/>
              <a:gd name="connsiteY24" fmla="*/ 330863 h 628022"/>
              <a:gd name="connsiteX25" fmla="*/ 310814 w 986755"/>
              <a:gd name="connsiteY25" fmla="*/ 359091 h 628022"/>
              <a:gd name="connsiteX26" fmla="*/ 337083 w 986755"/>
              <a:gd name="connsiteY26" fmla="*/ 359642 h 628022"/>
              <a:gd name="connsiteX27" fmla="*/ 322265 w 986755"/>
              <a:gd name="connsiteY27" fmla="*/ 334108 h 628022"/>
              <a:gd name="connsiteX28" fmla="*/ 206842 w 986755"/>
              <a:gd name="connsiteY28" fmla="*/ 231483 h 628022"/>
              <a:gd name="connsiteX29" fmla="*/ 212598 w 986755"/>
              <a:gd name="connsiteY29" fmla="*/ 191131 h 628022"/>
              <a:gd name="connsiteX30" fmla="*/ 212353 w 986755"/>
              <a:gd name="connsiteY30" fmla="*/ 191315 h 628022"/>
              <a:gd name="connsiteX31" fmla="*/ 244929 w 986755"/>
              <a:gd name="connsiteY31" fmla="*/ 201234 h 628022"/>
              <a:gd name="connsiteX32" fmla="*/ 322081 w 986755"/>
              <a:gd name="connsiteY32" fmla="*/ 250220 h 628022"/>
              <a:gd name="connsiteX33" fmla="*/ 360106 w 986755"/>
              <a:gd name="connsiteY33" fmla="*/ 233014 h 628022"/>
              <a:gd name="connsiteX34" fmla="*/ 414174 w 986755"/>
              <a:gd name="connsiteY34" fmla="*/ 80607 h 628022"/>
              <a:gd name="connsiteX35" fmla="*/ 444852 w 986755"/>
              <a:gd name="connsiteY35" fmla="*/ 69646 h 628022"/>
              <a:gd name="connsiteX36" fmla="*/ 477121 w 986755"/>
              <a:gd name="connsiteY36" fmla="*/ 61992 h 628022"/>
              <a:gd name="connsiteX37" fmla="*/ 478590 w 986755"/>
              <a:gd name="connsiteY37" fmla="*/ 34867 h 628022"/>
              <a:gd name="connsiteX38" fmla="*/ 480244 w 986755"/>
              <a:gd name="connsiteY38" fmla="*/ 6087 h 628022"/>
              <a:gd name="connsiteX39" fmla="*/ 499409 w 986755"/>
              <a:gd name="connsiteY39" fmla="*/ 2352 h 628022"/>
              <a:gd name="connsiteX40" fmla="*/ 513125 w 986755"/>
              <a:gd name="connsiteY40" fmla="*/ 33091 h 628022"/>
              <a:gd name="connsiteX41" fmla="*/ 549803 w 986755"/>
              <a:gd name="connsiteY41" fmla="*/ 61380 h 628022"/>
              <a:gd name="connsiteX42" fmla="*/ 570010 w 986755"/>
              <a:gd name="connsiteY42" fmla="*/ 78097 h 628022"/>
              <a:gd name="connsiteX43" fmla="*/ 624139 w 986755"/>
              <a:gd name="connsiteY43" fmla="*/ 230503 h 628022"/>
              <a:gd name="connsiteX44" fmla="*/ 664246 w 986755"/>
              <a:gd name="connsiteY44" fmla="*/ 250220 h 628022"/>
              <a:gd name="connsiteX45" fmla="*/ 743603 w 986755"/>
              <a:gd name="connsiteY45" fmla="*/ 198969 h 628022"/>
              <a:gd name="connsiteX46" fmla="*/ 781383 w 986755"/>
              <a:gd name="connsiteY46" fmla="*/ 198969 h 628022"/>
              <a:gd name="connsiteX47" fmla="*/ 779240 w 986755"/>
              <a:gd name="connsiteY47" fmla="*/ 229707 h 628022"/>
              <a:gd name="connsiteX48" fmla="*/ 672329 w 986755"/>
              <a:gd name="connsiteY48" fmla="*/ 328597 h 628022"/>
              <a:gd name="connsiteX49" fmla="*/ 652367 w 986755"/>
              <a:gd name="connsiteY49" fmla="*/ 342497 h 628022"/>
              <a:gd name="connsiteX50" fmla="*/ 649734 w 986755"/>
              <a:gd name="connsiteY50" fmla="*/ 362520 h 628022"/>
              <a:gd name="connsiteX51" fmla="*/ 668043 w 986755"/>
              <a:gd name="connsiteY51" fmla="*/ 362887 h 628022"/>
              <a:gd name="connsiteX52" fmla="*/ 788058 w 986755"/>
              <a:gd name="connsiteY52" fmla="*/ 329944 h 628022"/>
              <a:gd name="connsiteX53" fmla="*/ 816653 w 986755"/>
              <a:gd name="connsiteY53" fmla="*/ 303063 h 628022"/>
              <a:gd name="connsiteX54" fmla="*/ 907093 w 986755"/>
              <a:gd name="connsiteY54" fmla="*/ 171476 h 628022"/>
              <a:gd name="connsiteX55" fmla="*/ 932382 w 986755"/>
              <a:gd name="connsiteY55" fmla="*/ 156412 h 628022"/>
              <a:gd name="connsiteX56" fmla="*/ 931953 w 986755"/>
              <a:gd name="connsiteY56" fmla="*/ 167251 h 628022"/>
              <a:gd name="connsiteX57" fmla="*/ 843657 w 986755"/>
              <a:gd name="connsiteY57" fmla="*/ 333067 h 628022"/>
              <a:gd name="connsiteX58" fmla="*/ 806244 w 986755"/>
              <a:gd name="connsiteY58" fmla="*/ 365826 h 628022"/>
              <a:gd name="connsiteX59" fmla="*/ 673064 w 986755"/>
              <a:gd name="connsiteY59" fmla="*/ 408872 h 628022"/>
              <a:gd name="connsiteX60" fmla="*/ 650959 w 986755"/>
              <a:gd name="connsiteY60" fmla="*/ 436672 h 628022"/>
              <a:gd name="connsiteX61" fmla="*/ 682800 w 986755"/>
              <a:gd name="connsiteY61" fmla="*/ 443101 h 628022"/>
              <a:gd name="connsiteX62" fmla="*/ 826083 w 986755"/>
              <a:gd name="connsiteY62" fmla="*/ 401096 h 628022"/>
              <a:gd name="connsiteX63" fmla="*/ 855046 w 986755"/>
              <a:gd name="connsiteY63" fmla="*/ 396626 h 628022"/>
              <a:gd name="connsiteX64" fmla="*/ 986756 w 986755"/>
              <a:gd name="connsiteY64" fmla="*/ 445061 h 628022"/>
              <a:gd name="connsiteX65" fmla="*/ 875375 w 986755"/>
              <a:gd name="connsiteY65" fmla="*/ 440346 h 628022"/>
              <a:gd name="connsiteX66" fmla="*/ 814877 w 986755"/>
              <a:gd name="connsiteY66" fmla="*/ 445367 h 628022"/>
              <a:gd name="connsiteX67" fmla="*/ 672941 w 986755"/>
              <a:gd name="connsiteY67" fmla="*/ 490862 h 628022"/>
              <a:gd name="connsiteX68" fmla="*/ 651388 w 986755"/>
              <a:gd name="connsiteY68" fmla="*/ 502986 h 628022"/>
              <a:gd name="connsiteX69" fmla="*/ 675268 w 986755"/>
              <a:gd name="connsiteY69" fmla="*/ 514253 h 628022"/>
              <a:gd name="connsiteX70" fmla="*/ 810836 w 986755"/>
              <a:gd name="connsiteY70" fmla="*/ 494230 h 628022"/>
              <a:gd name="connsiteX71" fmla="*/ 847392 w 986755"/>
              <a:gd name="connsiteY71" fmla="*/ 515845 h 628022"/>
              <a:gd name="connsiteX72" fmla="*/ 892275 w 986755"/>
              <a:gd name="connsiteY72" fmla="*/ 628022 h 628022"/>
              <a:gd name="connsiteX73" fmla="*/ 828348 w 986755"/>
              <a:gd name="connsiteY73" fmla="*/ 555340 h 628022"/>
              <a:gd name="connsiteX74" fmla="*/ 790017 w 986755"/>
              <a:gd name="connsiteY74" fmla="*/ 535746 h 628022"/>
              <a:gd name="connsiteX75" fmla="*/ 672329 w 986755"/>
              <a:gd name="connsiteY75" fmla="*/ 552584 h 628022"/>
              <a:gd name="connsiteX76" fmla="*/ 634549 w 986755"/>
              <a:gd name="connsiteY76" fmla="*/ 580935 h 628022"/>
              <a:gd name="connsiteX77" fmla="*/ 610791 w 986755"/>
              <a:gd name="connsiteY77" fmla="*/ 595508 h 628022"/>
              <a:gd name="connsiteX78" fmla="*/ 366107 w 986755"/>
              <a:gd name="connsiteY78" fmla="*/ 600958 h 62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986755" h="628022">
                <a:moveTo>
                  <a:pt x="366168" y="600958"/>
                </a:moveTo>
                <a:cubicBezTo>
                  <a:pt x="362188" y="598080"/>
                  <a:pt x="354840" y="595447"/>
                  <a:pt x="354657" y="592385"/>
                </a:cubicBezTo>
                <a:cubicBezTo>
                  <a:pt x="352024" y="551727"/>
                  <a:pt x="324041" y="552890"/>
                  <a:pt x="293976" y="551788"/>
                </a:cubicBezTo>
                <a:cubicBezTo>
                  <a:pt x="259441" y="550564"/>
                  <a:pt x="224661" y="546094"/>
                  <a:pt x="191779" y="534827"/>
                </a:cubicBezTo>
                <a:cubicBezTo>
                  <a:pt x="173654" y="528581"/>
                  <a:pt x="166368" y="534276"/>
                  <a:pt x="160489" y="550992"/>
                </a:cubicBezTo>
                <a:cubicBezTo>
                  <a:pt x="148733" y="584303"/>
                  <a:pt x="126995" y="610081"/>
                  <a:pt x="95216" y="627961"/>
                </a:cubicBezTo>
                <a:cubicBezTo>
                  <a:pt x="112606" y="585772"/>
                  <a:pt x="131343" y="544747"/>
                  <a:pt x="143589" y="501149"/>
                </a:cubicBezTo>
                <a:cubicBezTo>
                  <a:pt x="148059" y="485290"/>
                  <a:pt x="161530" y="491965"/>
                  <a:pt x="172001" y="494720"/>
                </a:cubicBezTo>
                <a:cubicBezTo>
                  <a:pt x="218476" y="507028"/>
                  <a:pt x="265564" y="515355"/>
                  <a:pt x="313815" y="514314"/>
                </a:cubicBezTo>
                <a:cubicBezTo>
                  <a:pt x="322387" y="514131"/>
                  <a:pt x="334879" y="517253"/>
                  <a:pt x="336593" y="505007"/>
                </a:cubicBezTo>
                <a:cubicBezTo>
                  <a:pt x="338491" y="491413"/>
                  <a:pt x="325204" y="493373"/>
                  <a:pt x="316938" y="491903"/>
                </a:cubicBezTo>
                <a:cubicBezTo>
                  <a:pt x="260543" y="481555"/>
                  <a:pt x="205189" y="467900"/>
                  <a:pt x="155530" y="437774"/>
                </a:cubicBezTo>
                <a:cubicBezTo>
                  <a:pt x="143161" y="430242"/>
                  <a:pt x="132261" y="434100"/>
                  <a:pt x="120566" y="437958"/>
                </a:cubicBezTo>
                <a:cubicBezTo>
                  <a:pt x="81500" y="450939"/>
                  <a:pt x="41760" y="455348"/>
                  <a:pt x="0" y="443101"/>
                </a:cubicBezTo>
                <a:cubicBezTo>
                  <a:pt x="27371" y="434651"/>
                  <a:pt x="56456" y="429569"/>
                  <a:pt x="81684" y="416955"/>
                </a:cubicBezTo>
                <a:cubicBezTo>
                  <a:pt x="120811" y="397361"/>
                  <a:pt x="155897" y="394116"/>
                  <a:pt x="196310" y="415424"/>
                </a:cubicBezTo>
                <a:cubicBezTo>
                  <a:pt x="230355" y="433365"/>
                  <a:pt x="269728" y="439244"/>
                  <a:pt x="308488" y="443346"/>
                </a:cubicBezTo>
                <a:cubicBezTo>
                  <a:pt x="317244" y="444265"/>
                  <a:pt x="327837" y="449653"/>
                  <a:pt x="332307" y="437590"/>
                </a:cubicBezTo>
                <a:cubicBezTo>
                  <a:pt x="336593" y="425956"/>
                  <a:pt x="329062" y="418057"/>
                  <a:pt x="319632" y="412730"/>
                </a:cubicBezTo>
                <a:cubicBezTo>
                  <a:pt x="274687" y="387380"/>
                  <a:pt x="226130" y="372684"/>
                  <a:pt x="175369" y="364847"/>
                </a:cubicBezTo>
                <a:cubicBezTo>
                  <a:pt x="162694" y="362887"/>
                  <a:pt x="150937" y="361479"/>
                  <a:pt x="146773" y="346783"/>
                </a:cubicBezTo>
                <a:cubicBezTo>
                  <a:pt x="127179" y="277407"/>
                  <a:pt x="96747" y="213603"/>
                  <a:pt x="48067" y="159168"/>
                </a:cubicBezTo>
                <a:cubicBezTo>
                  <a:pt x="58538" y="150963"/>
                  <a:pt x="62824" y="159474"/>
                  <a:pt x="67478" y="162964"/>
                </a:cubicBezTo>
                <a:cubicBezTo>
                  <a:pt x="114320" y="198111"/>
                  <a:pt x="149958" y="241831"/>
                  <a:pt x="166858" y="298716"/>
                </a:cubicBezTo>
                <a:cubicBezTo>
                  <a:pt x="173287" y="320331"/>
                  <a:pt x="185044" y="330128"/>
                  <a:pt x="208251" y="330863"/>
                </a:cubicBezTo>
                <a:cubicBezTo>
                  <a:pt x="244316" y="332026"/>
                  <a:pt x="277871" y="344762"/>
                  <a:pt x="310814" y="359091"/>
                </a:cubicBezTo>
                <a:cubicBezTo>
                  <a:pt x="318958" y="362642"/>
                  <a:pt x="329919" y="373603"/>
                  <a:pt x="337083" y="359642"/>
                </a:cubicBezTo>
                <a:cubicBezTo>
                  <a:pt x="343941" y="346232"/>
                  <a:pt x="332368" y="339803"/>
                  <a:pt x="322265" y="334108"/>
                </a:cubicBezTo>
                <a:cubicBezTo>
                  <a:pt x="276463" y="308146"/>
                  <a:pt x="236662" y="275815"/>
                  <a:pt x="206842" y="231483"/>
                </a:cubicBezTo>
                <a:cubicBezTo>
                  <a:pt x="195392" y="214522"/>
                  <a:pt x="195208" y="202459"/>
                  <a:pt x="212598" y="191131"/>
                </a:cubicBezTo>
                <a:cubicBezTo>
                  <a:pt x="212598" y="191131"/>
                  <a:pt x="212353" y="191315"/>
                  <a:pt x="212353" y="191315"/>
                </a:cubicBezTo>
                <a:cubicBezTo>
                  <a:pt x="225947" y="185681"/>
                  <a:pt x="235683" y="192233"/>
                  <a:pt x="244929" y="201234"/>
                </a:cubicBezTo>
                <a:cubicBezTo>
                  <a:pt x="267217" y="222849"/>
                  <a:pt x="295078" y="235830"/>
                  <a:pt x="322081" y="250220"/>
                </a:cubicBezTo>
                <a:cubicBezTo>
                  <a:pt x="342839" y="261303"/>
                  <a:pt x="354350" y="259344"/>
                  <a:pt x="360106" y="233014"/>
                </a:cubicBezTo>
                <a:cubicBezTo>
                  <a:pt x="371679" y="180109"/>
                  <a:pt x="390906" y="129470"/>
                  <a:pt x="414174" y="80607"/>
                </a:cubicBezTo>
                <a:cubicBezTo>
                  <a:pt x="419808" y="68850"/>
                  <a:pt x="423114" y="46684"/>
                  <a:pt x="444852" y="69646"/>
                </a:cubicBezTo>
                <a:cubicBezTo>
                  <a:pt x="454036" y="79321"/>
                  <a:pt x="467752" y="69891"/>
                  <a:pt x="477121" y="61992"/>
                </a:cubicBezTo>
                <a:cubicBezTo>
                  <a:pt x="486796" y="53910"/>
                  <a:pt x="485877" y="43806"/>
                  <a:pt x="478590" y="34867"/>
                </a:cubicBezTo>
                <a:cubicBezTo>
                  <a:pt x="469895" y="24273"/>
                  <a:pt x="469099" y="15211"/>
                  <a:pt x="480244" y="6087"/>
                </a:cubicBezTo>
                <a:cubicBezTo>
                  <a:pt x="486061" y="1311"/>
                  <a:pt x="492123" y="-2730"/>
                  <a:pt x="499409" y="2352"/>
                </a:cubicBezTo>
                <a:cubicBezTo>
                  <a:pt x="510003" y="9700"/>
                  <a:pt x="516065" y="18028"/>
                  <a:pt x="513125" y="33091"/>
                </a:cubicBezTo>
                <a:cubicBezTo>
                  <a:pt x="505349" y="72830"/>
                  <a:pt x="508472" y="74790"/>
                  <a:pt x="549803" y="61380"/>
                </a:cubicBezTo>
                <a:cubicBezTo>
                  <a:pt x="565356" y="56359"/>
                  <a:pt x="566275" y="70136"/>
                  <a:pt x="570010" y="78097"/>
                </a:cubicBezTo>
                <a:cubicBezTo>
                  <a:pt x="592850" y="127143"/>
                  <a:pt x="613301" y="177354"/>
                  <a:pt x="624139" y="230503"/>
                </a:cubicBezTo>
                <a:cubicBezTo>
                  <a:pt x="629711" y="257752"/>
                  <a:pt x="638651" y="263997"/>
                  <a:pt x="664246" y="250220"/>
                </a:cubicBezTo>
                <a:cubicBezTo>
                  <a:pt x="692229" y="235157"/>
                  <a:pt x="719906" y="219788"/>
                  <a:pt x="743603" y="198969"/>
                </a:cubicBezTo>
                <a:cubicBezTo>
                  <a:pt x="758176" y="186171"/>
                  <a:pt x="768892" y="190457"/>
                  <a:pt x="781383" y="198969"/>
                </a:cubicBezTo>
                <a:cubicBezTo>
                  <a:pt x="798039" y="210235"/>
                  <a:pt x="785364" y="220645"/>
                  <a:pt x="779240" y="229707"/>
                </a:cubicBezTo>
                <a:cubicBezTo>
                  <a:pt x="751380" y="270978"/>
                  <a:pt x="714640" y="302880"/>
                  <a:pt x="672329" y="328597"/>
                </a:cubicBezTo>
                <a:cubicBezTo>
                  <a:pt x="665410" y="332822"/>
                  <a:pt x="658184" y="336925"/>
                  <a:pt x="652367" y="342497"/>
                </a:cubicBezTo>
                <a:cubicBezTo>
                  <a:pt x="646795" y="347824"/>
                  <a:pt x="646244" y="356090"/>
                  <a:pt x="649734" y="362520"/>
                </a:cubicBezTo>
                <a:cubicBezTo>
                  <a:pt x="654755" y="372011"/>
                  <a:pt x="662103" y="365643"/>
                  <a:pt x="668043" y="362887"/>
                </a:cubicBezTo>
                <a:cubicBezTo>
                  <a:pt x="706190" y="344946"/>
                  <a:pt x="745501" y="331291"/>
                  <a:pt x="788058" y="329944"/>
                </a:cubicBezTo>
                <a:cubicBezTo>
                  <a:pt x="805999" y="329393"/>
                  <a:pt x="811816" y="317392"/>
                  <a:pt x="816653" y="303063"/>
                </a:cubicBezTo>
                <a:cubicBezTo>
                  <a:pt x="834166" y="250587"/>
                  <a:pt x="862822" y="205643"/>
                  <a:pt x="907093" y="171476"/>
                </a:cubicBezTo>
                <a:cubicBezTo>
                  <a:pt x="914931" y="165413"/>
                  <a:pt x="920993" y="156168"/>
                  <a:pt x="932382" y="156412"/>
                </a:cubicBezTo>
                <a:cubicBezTo>
                  <a:pt x="936913" y="160454"/>
                  <a:pt x="934586" y="164373"/>
                  <a:pt x="931953" y="167251"/>
                </a:cubicBezTo>
                <a:cubicBezTo>
                  <a:pt x="888540" y="215073"/>
                  <a:pt x="860618" y="271284"/>
                  <a:pt x="843657" y="333067"/>
                </a:cubicBezTo>
                <a:cubicBezTo>
                  <a:pt x="838146" y="353213"/>
                  <a:pt x="828410" y="363132"/>
                  <a:pt x="806244" y="365826"/>
                </a:cubicBezTo>
                <a:cubicBezTo>
                  <a:pt x="759401" y="371582"/>
                  <a:pt x="715069" y="387258"/>
                  <a:pt x="673064" y="408872"/>
                </a:cubicBezTo>
                <a:cubicBezTo>
                  <a:pt x="661675" y="414751"/>
                  <a:pt x="645081" y="419466"/>
                  <a:pt x="650959" y="436672"/>
                </a:cubicBezTo>
                <a:cubicBezTo>
                  <a:pt x="656470" y="452898"/>
                  <a:pt x="671472" y="444755"/>
                  <a:pt x="682800" y="443101"/>
                </a:cubicBezTo>
                <a:cubicBezTo>
                  <a:pt x="732520" y="435937"/>
                  <a:pt x="780404" y="422160"/>
                  <a:pt x="826083" y="401096"/>
                </a:cubicBezTo>
                <a:cubicBezTo>
                  <a:pt x="835329" y="396871"/>
                  <a:pt x="844391" y="391238"/>
                  <a:pt x="855046" y="396626"/>
                </a:cubicBezTo>
                <a:cubicBezTo>
                  <a:pt x="896867" y="417751"/>
                  <a:pt x="941322" y="431712"/>
                  <a:pt x="986756" y="445061"/>
                </a:cubicBezTo>
                <a:cubicBezTo>
                  <a:pt x="948914" y="454552"/>
                  <a:pt x="911318" y="453633"/>
                  <a:pt x="875375" y="440346"/>
                </a:cubicBezTo>
                <a:cubicBezTo>
                  <a:pt x="853147" y="432141"/>
                  <a:pt x="835084" y="433733"/>
                  <a:pt x="814877" y="445367"/>
                </a:cubicBezTo>
                <a:cubicBezTo>
                  <a:pt x="771035" y="470594"/>
                  <a:pt x="722539" y="482657"/>
                  <a:pt x="672941" y="490862"/>
                </a:cubicBezTo>
                <a:cubicBezTo>
                  <a:pt x="664675" y="492210"/>
                  <a:pt x="651143" y="490740"/>
                  <a:pt x="651388" y="502986"/>
                </a:cubicBezTo>
                <a:cubicBezTo>
                  <a:pt x="651694" y="518172"/>
                  <a:pt x="666022" y="513824"/>
                  <a:pt x="675268" y="514253"/>
                </a:cubicBezTo>
                <a:cubicBezTo>
                  <a:pt x="721682" y="516396"/>
                  <a:pt x="766626" y="506538"/>
                  <a:pt x="810836" y="494230"/>
                </a:cubicBezTo>
                <a:cubicBezTo>
                  <a:pt x="832635" y="488168"/>
                  <a:pt x="842432" y="493495"/>
                  <a:pt x="847392" y="515845"/>
                </a:cubicBezTo>
                <a:cubicBezTo>
                  <a:pt x="856148" y="555217"/>
                  <a:pt x="873538" y="591650"/>
                  <a:pt x="892275" y="628022"/>
                </a:cubicBezTo>
                <a:cubicBezTo>
                  <a:pt x="858352" y="613939"/>
                  <a:pt x="839983" y="586568"/>
                  <a:pt x="828348" y="555340"/>
                </a:cubicBezTo>
                <a:cubicBezTo>
                  <a:pt x="820633" y="534643"/>
                  <a:pt x="811203" y="528765"/>
                  <a:pt x="790017" y="535746"/>
                </a:cubicBezTo>
                <a:cubicBezTo>
                  <a:pt x="751992" y="548176"/>
                  <a:pt x="712069" y="551360"/>
                  <a:pt x="672329" y="552584"/>
                </a:cubicBezTo>
                <a:cubicBezTo>
                  <a:pt x="651816" y="553197"/>
                  <a:pt x="636141" y="555830"/>
                  <a:pt x="634549" y="580935"/>
                </a:cubicBezTo>
                <a:cubicBezTo>
                  <a:pt x="633630" y="595141"/>
                  <a:pt x="624323" y="599733"/>
                  <a:pt x="610791" y="595508"/>
                </a:cubicBezTo>
                <a:cubicBezTo>
                  <a:pt x="560029" y="550502"/>
                  <a:pt x="435912" y="540216"/>
                  <a:pt x="366107" y="600958"/>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 name="Forma libre: forma 11">
            <a:extLst>
              <a:ext uri="{FF2B5EF4-FFF2-40B4-BE49-F238E27FC236}">
                <a16:creationId xmlns:a16="http://schemas.microsoft.com/office/drawing/2014/main" id="{0BAE2999-B445-4CFE-9DB0-94E7365DEE71}"/>
              </a:ext>
            </a:extLst>
          </p:cNvPr>
          <p:cNvSpPr/>
          <p:nvPr/>
        </p:nvSpPr>
        <p:spPr>
          <a:xfrm>
            <a:off x="3324219" y="2299736"/>
            <a:ext cx="643043" cy="693464"/>
          </a:xfrm>
          <a:custGeom>
            <a:avLst/>
            <a:gdLst>
              <a:gd name="connsiteX0" fmla="*/ 46904 w 869435"/>
              <a:gd name="connsiteY0" fmla="*/ 433659 h 937608"/>
              <a:gd name="connsiteX1" fmla="*/ 156938 w 869435"/>
              <a:gd name="connsiteY1" fmla="*/ 552511 h 937608"/>
              <a:gd name="connsiteX2" fmla="*/ 259624 w 869435"/>
              <a:gd name="connsiteY2" fmla="*/ 591271 h 937608"/>
              <a:gd name="connsiteX3" fmla="*/ 288832 w 869435"/>
              <a:gd name="connsiteY3" fmla="*/ 574616 h 937608"/>
              <a:gd name="connsiteX4" fmla="*/ 266727 w 869435"/>
              <a:gd name="connsiteY4" fmla="*/ 505791 h 937608"/>
              <a:gd name="connsiteX5" fmla="*/ 181676 w 869435"/>
              <a:gd name="connsiteY5" fmla="*/ 392450 h 937608"/>
              <a:gd name="connsiteX6" fmla="*/ 185166 w 869435"/>
              <a:gd name="connsiteY6" fmla="*/ 363671 h 937608"/>
              <a:gd name="connsiteX7" fmla="*/ 213945 w 869435"/>
              <a:gd name="connsiteY7" fmla="*/ 377081 h 937608"/>
              <a:gd name="connsiteX8" fmla="*/ 292261 w 869435"/>
              <a:gd name="connsiteY8" fmla="*/ 459744 h 937608"/>
              <a:gd name="connsiteX9" fmla="*/ 335001 w 869435"/>
              <a:gd name="connsiteY9" fmla="*/ 452947 h 937608"/>
              <a:gd name="connsiteX10" fmla="*/ 359616 w 869435"/>
              <a:gd name="connsiteY10" fmla="*/ 447498 h 937608"/>
              <a:gd name="connsiteX11" fmla="*/ 402479 w 869435"/>
              <a:gd name="connsiteY11" fmla="*/ 430965 h 937608"/>
              <a:gd name="connsiteX12" fmla="*/ 397642 w 869435"/>
              <a:gd name="connsiteY12" fmla="*/ 386021 h 937608"/>
              <a:gd name="connsiteX13" fmla="*/ 391090 w 869435"/>
              <a:gd name="connsiteY13" fmla="*/ 361405 h 937608"/>
              <a:gd name="connsiteX14" fmla="*/ 363780 w 869435"/>
              <a:gd name="connsiteY14" fmla="*/ 81942 h 937608"/>
              <a:gd name="connsiteX15" fmla="*/ 259318 w 869435"/>
              <a:gd name="connsiteY15" fmla="*/ 8157 h 937608"/>
              <a:gd name="connsiteX16" fmla="*/ 356861 w 869435"/>
              <a:gd name="connsiteY16" fmla="*/ 30078 h 937608"/>
              <a:gd name="connsiteX17" fmla="*/ 399540 w 869435"/>
              <a:gd name="connsiteY17" fmla="*/ 110415 h 937608"/>
              <a:gd name="connsiteX18" fmla="*/ 420420 w 869435"/>
              <a:gd name="connsiteY18" fmla="*/ 291968 h 937608"/>
              <a:gd name="connsiteX19" fmla="*/ 420420 w 869435"/>
              <a:gd name="connsiteY19" fmla="*/ 307215 h 937608"/>
              <a:gd name="connsiteX20" fmla="*/ 439524 w 869435"/>
              <a:gd name="connsiteY20" fmla="*/ 323013 h 937608"/>
              <a:gd name="connsiteX21" fmla="*/ 451403 w 869435"/>
              <a:gd name="connsiteY21" fmla="*/ 305929 h 937608"/>
              <a:gd name="connsiteX22" fmla="*/ 471120 w 869435"/>
              <a:gd name="connsiteY22" fmla="*/ 111884 h 937608"/>
              <a:gd name="connsiteX23" fmla="*/ 515758 w 869435"/>
              <a:gd name="connsiteY23" fmla="*/ 29160 h 937608"/>
              <a:gd name="connsiteX24" fmla="*/ 611831 w 869435"/>
              <a:gd name="connsiteY24" fmla="*/ 6871 h 937608"/>
              <a:gd name="connsiteX25" fmla="*/ 480917 w 869435"/>
              <a:gd name="connsiteY25" fmla="*/ 185057 h 937608"/>
              <a:gd name="connsiteX26" fmla="*/ 473202 w 869435"/>
              <a:gd name="connsiteY26" fmla="*/ 313216 h 937608"/>
              <a:gd name="connsiteX27" fmla="*/ 483917 w 869435"/>
              <a:gd name="connsiteY27" fmla="*/ 433537 h 937608"/>
              <a:gd name="connsiteX28" fmla="*/ 508778 w 869435"/>
              <a:gd name="connsiteY28" fmla="*/ 447559 h 937608"/>
              <a:gd name="connsiteX29" fmla="*/ 541476 w 869435"/>
              <a:gd name="connsiteY29" fmla="*/ 460479 h 937608"/>
              <a:gd name="connsiteX30" fmla="*/ 571296 w 869435"/>
              <a:gd name="connsiteY30" fmla="*/ 463112 h 937608"/>
              <a:gd name="connsiteX31" fmla="*/ 654878 w 869435"/>
              <a:gd name="connsiteY31" fmla="*/ 381857 h 937608"/>
              <a:gd name="connsiteX32" fmla="*/ 687025 w 869435"/>
              <a:gd name="connsiteY32" fmla="*/ 364161 h 937608"/>
              <a:gd name="connsiteX33" fmla="*/ 688739 w 869435"/>
              <a:gd name="connsiteY33" fmla="*/ 398696 h 937608"/>
              <a:gd name="connsiteX34" fmla="*/ 586604 w 869435"/>
              <a:gd name="connsiteY34" fmla="*/ 516813 h 937608"/>
              <a:gd name="connsiteX35" fmla="*/ 584400 w 869435"/>
              <a:gd name="connsiteY35" fmla="*/ 577065 h 937608"/>
              <a:gd name="connsiteX36" fmla="*/ 614403 w 869435"/>
              <a:gd name="connsiteY36" fmla="*/ 590536 h 937608"/>
              <a:gd name="connsiteX37" fmla="*/ 793018 w 869435"/>
              <a:gd name="connsiteY37" fmla="*/ 485890 h 937608"/>
              <a:gd name="connsiteX38" fmla="*/ 827124 w 869435"/>
              <a:gd name="connsiteY38" fmla="*/ 426128 h 937608"/>
              <a:gd name="connsiteX39" fmla="*/ 760258 w 869435"/>
              <a:gd name="connsiteY39" fmla="*/ 553797 h 937608"/>
              <a:gd name="connsiteX40" fmla="*/ 622792 w 869435"/>
              <a:gd name="connsiteY40" fmla="*/ 625316 h 937608"/>
              <a:gd name="connsiteX41" fmla="*/ 598544 w 869435"/>
              <a:gd name="connsiteY41" fmla="*/ 650544 h 937608"/>
              <a:gd name="connsiteX42" fmla="*/ 627140 w 869435"/>
              <a:gd name="connsiteY42" fmla="*/ 683425 h 937608"/>
              <a:gd name="connsiteX43" fmla="*/ 847820 w 869435"/>
              <a:gd name="connsiteY43" fmla="*/ 627520 h 937608"/>
              <a:gd name="connsiteX44" fmla="*/ 863985 w 869435"/>
              <a:gd name="connsiteY44" fmla="*/ 613498 h 937608"/>
              <a:gd name="connsiteX45" fmla="*/ 866925 w 869435"/>
              <a:gd name="connsiteY45" fmla="*/ 612886 h 937608"/>
              <a:gd name="connsiteX46" fmla="*/ 796263 w 869435"/>
              <a:gd name="connsiteY46" fmla="*/ 685936 h 937608"/>
              <a:gd name="connsiteX47" fmla="*/ 639447 w 869435"/>
              <a:gd name="connsiteY47" fmla="*/ 719062 h 937608"/>
              <a:gd name="connsiteX48" fmla="*/ 604177 w 869435"/>
              <a:gd name="connsiteY48" fmla="*/ 729778 h 937608"/>
              <a:gd name="connsiteX49" fmla="*/ 622976 w 869435"/>
              <a:gd name="connsiteY49" fmla="*/ 788071 h 937608"/>
              <a:gd name="connsiteX50" fmla="*/ 854862 w 869435"/>
              <a:gd name="connsiteY50" fmla="*/ 813666 h 937608"/>
              <a:gd name="connsiteX51" fmla="*/ 869435 w 869435"/>
              <a:gd name="connsiteY51" fmla="*/ 812319 h 937608"/>
              <a:gd name="connsiteX52" fmla="*/ 719661 w 869435"/>
              <a:gd name="connsiteY52" fmla="*/ 852181 h 937608"/>
              <a:gd name="connsiteX53" fmla="*/ 614587 w 869435"/>
              <a:gd name="connsiteY53" fmla="*/ 820585 h 937608"/>
              <a:gd name="connsiteX54" fmla="*/ 585379 w 869435"/>
              <a:gd name="connsiteY54" fmla="*/ 832403 h 937608"/>
              <a:gd name="connsiteX55" fmla="*/ 342594 w 869435"/>
              <a:gd name="connsiteY55" fmla="*/ 914393 h 937608"/>
              <a:gd name="connsiteX56" fmla="*/ 288097 w 869435"/>
              <a:gd name="connsiteY56" fmla="*/ 838894 h 937608"/>
              <a:gd name="connsiteX57" fmla="*/ 248786 w 869435"/>
              <a:gd name="connsiteY57" fmla="*/ 824320 h 937608"/>
              <a:gd name="connsiteX58" fmla="*/ 14083 w 869435"/>
              <a:gd name="connsiteY58" fmla="*/ 823279 h 937608"/>
              <a:gd name="connsiteX59" fmla="*/ 1592 w 869435"/>
              <a:gd name="connsiteY59" fmla="*/ 808155 h 937608"/>
              <a:gd name="connsiteX60" fmla="*/ 166552 w 869435"/>
              <a:gd name="connsiteY60" fmla="*/ 821197 h 937608"/>
              <a:gd name="connsiteX61" fmla="*/ 248664 w 869435"/>
              <a:gd name="connsiteY61" fmla="*/ 788132 h 937608"/>
              <a:gd name="connsiteX62" fmla="*/ 269299 w 869435"/>
              <a:gd name="connsiteY62" fmla="*/ 757332 h 937608"/>
              <a:gd name="connsiteX63" fmla="*/ 232253 w 869435"/>
              <a:gd name="connsiteY63" fmla="*/ 718634 h 937608"/>
              <a:gd name="connsiteX64" fmla="*/ 45005 w 869435"/>
              <a:gd name="connsiteY64" fmla="*/ 665178 h 937608"/>
              <a:gd name="connsiteX65" fmla="*/ 0 w 869435"/>
              <a:gd name="connsiteY65" fmla="*/ 613866 h 937608"/>
              <a:gd name="connsiteX66" fmla="*/ 21003 w 869435"/>
              <a:gd name="connsiteY66" fmla="*/ 624949 h 937608"/>
              <a:gd name="connsiteX67" fmla="*/ 241010 w 869435"/>
              <a:gd name="connsiteY67" fmla="*/ 683731 h 937608"/>
              <a:gd name="connsiteX68" fmla="*/ 272973 w 869435"/>
              <a:gd name="connsiteY68" fmla="*/ 650544 h 937608"/>
              <a:gd name="connsiteX69" fmla="*/ 245908 w 869435"/>
              <a:gd name="connsiteY69" fmla="*/ 624214 h 937608"/>
              <a:gd name="connsiteX70" fmla="*/ 88358 w 869435"/>
              <a:gd name="connsiteY70" fmla="*/ 528998 h 937608"/>
              <a:gd name="connsiteX71" fmla="*/ 47149 w 869435"/>
              <a:gd name="connsiteY71" fmla="*/ 433537 h 93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69435" h="937608">
                <a:moveTo>
                  <a:pt x="46904" y="433659"/>
                </a:moveTo>
                <a:cubicBezTo>
                  <a:pt x="68825" y="487605"/>
                  <a:pt x="108075" y="524344"/>
                  <a:pt x="156938" y="552511"/>
                </a:cubicBezTo>
                <a:cubicBezTo>
                  <a:pt x="189146" y="571064"/>
                  <a:pt x="224171" y="581535"/>
                  <a:pt x="259624" y="591271"/>
                </a:cubicBezTo>
                <a:cubicBezTo>
                  <a:pt x="275851" y="595741"/>
                  <a:pt x="283443" y="590781"/>
                  <a:pt x="288832" y="574616"/>
                </a:cubicBezTo>
                <a:cubicBezTo>
                  <a:pt x="303222" y="531692"/>
                  <a:pt x="303895" y="531937"/>
                  <a:pt x="266727" y="505791"/>
                </a:cubicBezTo>
                <a:cubicBezTo>
                  <a:pt x="226130" y="477195"/>
                  <a:pt x="199678" y="437946"/>
                  <a:pt x="181676" y="392450"/>
                </a:cubicBezTo>
                <a:cubicBezTo>
                  <a:pt x="177757" y="382530"/>
                  <a:pt x="169735" y="371141"/>
                  <a:pt x="185166" y="363671"/>
                </a:cubicBezTo>
                <a:cubicBezTo>
                  <a:pt x="199801" y="356568"/>
                  <a:pt x="207516" y="364651"/>
                  <a:pt x="213945" y="377081"/>
                </a:cubicBezTo>
                <a:cubicBezTo>
                  <a:pt x="232131" y="412044"/>
                  <a:pt x="254481" y="443334"/>
                  <a:pt x="292261" y="459744"/>
                </a:cubicBezTo>
                <a:cubicBezTo>
                  <a:pt x="307692" y="466480"/>
                  <a:pt x="323428" y="472358"/>
                  <a:pt x="335001" y="452947"/>
                </a:cubicBezTo>
                <a:cubicBezTo>
                  <a:pt x="341185" y="442538"/>
                  <a:pt x="350615" y="446089"/>
                  <a:pt x="359616" y="447498"/>
                </a:cubicBezTo>
                <a:cubicBezTo>
                  <a:pt x="377006" y="450192"/>
                  <a:pt x="392314" y="446640"/>
                  <a:pt x="402479" y="430965"/>
                </a:cubicBezTo>
                <a:cubicBezTo>
                  <a:pt x="413011" y="414861"/>
                  <a:pt x="409031" y="399859"/>
                  <a:pt x="397642" y="386021"/>
                </a:cubicBezTo>
                <a:cubicBezTo>
                  <a:pt x="391641" y="378673"/>
                  <a:pt x="389559" y="372121"/>
                  <a:pt x="391090" y="361405"/>
                </a:cubicBezTo>
                <a:cubicBezTo>
                  <a:pt x="404438" y="266189"/>
                  <a:pt x="397825" y="172137"/>
                  <a:pt x="363780" y="81942"/>
                </a:cubicBezTo>
                <a:cubicBezTo>
                  <a:pt x="344921" y="31915"/>
                  <a:pt x="331572" y="25792"/>
                  <a:pt x="259318" y="8157"/>
                </a:cubicBezTo>
                <a:cubicBezTo>
                  <a:pt x="292077" y="-8008"/>
                  <a:pt x="329429" y="136"/>
                  <a:pt x="356861" y="30078"/>
                </a:cubicBezTo>
                <a:cubicBezTo>
                  <a:pt x="377986" y="53101"/>
                  <a:pt x="391090" y="80595"/>
                  <a:pt x="399540" y="110415"/>
                </a:cubicBezTo>
                <a:cubicBezTo>
                  <a:pt x="416379" y="169810"/>
                  <a:pt x="421400" y="230552"/>
                  <a:pt x="420420" y="291968"/>
                </a:cubicBezTo>
                <a:cubicBezTo>
                  <a:pt x="420359" y="297050"/>
                  <a:pt x="420787" y="302194"/>
                  <a:pt x="420420" y="307215"/>
                </a:cubicBezTo>
                <a:cubicBezTo>
                  <a:pt x="419256" y="321972"/>
                  <a:pt x="428809" y="321298"/>
                  <a:pt x="439524" y="323013"/>
                </a:cubicBezTo>
                <a:cubicBezTo>
                  <a:pt x="457772" y="325891"/>
                  <a:pt x="451526" y="312909"/>
                  <a:pt x="451403" y="305929"/>
                </a:cubicBezTo>
                <a:cubicBezTo>
                  <a:pt x="450424" y="240472"/>
                  <a:pt x="452934" y="175443"/>
                  <a:pt x="471120" y="111884"/>
                </a:cubicBezTo>
                <a:cubicBezTo>
                  <a:pt x="479999" y="80901"/>
                  <a:pt x="494266" y="53040"/>
                  <a:pt x="515758" y="29160"/>
                </a:cubicBezTo>
                <a:cubicBezTo>
                  <a:pt x="541660" y="381"/>
                  <a:pt x="575153" y="-7029"/>
                  <a:pt x="611831" y="6871"/>
                </a:cubicBezTo>
                <a:cubicBezTo>
                  <a:pt x="521575" y="32160"/>
                  <a:pt x="493164" y="70124"/>
                  <a:pt x="480917" y="185057"/>
                </a:cubicBezTo>
                <a:cubicBezTo>
                  <a:pt x="476386" y="227613"/>
                  <a:pt x="474120" y="270292"/>
                  <a:pt x="473202" y="313216"/>
                </a:cubicBezTo>
                <a:cubicBezTo>
                  <a:pt x="472345" y="353813"/>
                  <a:pt x="494817" y="391531"/>
                  <a:pt x="483917" y="433537"/>
                </a:cubicBezTo>
                <a:cubicBezTo>
                  <a:pt x="480428" y="446824"/>
                  <a:pt x="497266" y="449886"/>
                  <a:pt x="508778" y="447559"/>
                </a:cubicBezTo>
                <a:cubicBezTo>
                  <a:pt x="523106" y="444681"/>
                  <a:pt x="533699" y="444987"/>
                  <a:pt x="541476" y="460479"/>
                </a:cubicBezTo>
                <a:cubicBezTo>
                  <a:pt x="548579" y="474501"/>
                  <a:pt x="561438" y="466602"/>
                  <a:pt x="571296" y="463112"/>
                </a:cubicBezTo>
                <a:cubicBezTo>
                  <a:pt x="611342" y="448845"/>
                  <a:pt x="635284" y="417371"/>
                  <a:pt x="654878" y="381857"/>
                </a:cubicBezTo>
                <a:cubicBezTo>
                  <a:pt x="662042" y="368814"/>
                  <a:pt x="668777" y="354547"/>
                  <a:pt x="687025" y="364161"/>
                </a:cubicBezTo>
                <a:cubicBezTo>
                  <a:pt x="705088" y="373713"/>
                  <a:pt x="693760" y="388286"/>
                  <a:pt x="688739" y="398696"/>
                </a:cubicBezTo>
                <a:cubicBezTo>
                  <a:pt x="665471" y="447130"/>
                  <a:pt x="636324" y="491034"/>
                  <a:pt x="586604" y="516813"/>
                </a:cubicBezTo>
                <a:cubicBezTo>
                  <a:pt x="551151" y="535182"/>
                  <a:pt x="583604" y="557165"/>
                  <a:pt x="584400" y="577065"/>
                </a:cubicBezTo>
                <a:cubicBezTo>
                  <a:pt x="585134" y="595863"/>
                  <a:pt x="600136" y="594210"/>
                  <a:pt x="614403" y="590536"/>
                </a:cubicBezTo>
                <a:cubicBezTo>
                  <a:pt x="683963" y="572595"/>
                  <a:pt x="747216" y="544489"/>
                  <a:pt x="793018" y="485890"/>
                </a:cubicBezTo>
                <a:cubicBezTo>
                  <a:pt x="807407" y="467521"/>
                  <a:pt x="814020" y="445110"/>
                  <a:pt x="827124" y="426128"/>
                </a:cubicBezTo>
                <a:cubicBezTo>
                  <a:pt x="823021" y="478236"/>
                  <a:pt x="798467" y="519813"/>
                  <a:pt x="760258" y="553797"/>
                </a:cubicBezTo>
                <a:cubicBezTo>
                  <a:pt x="720519" y="589066"/>
                  <a:pt x="672513" y="608906"/>
                  <a:pt x="622792" y="625316"/>
                </a:cubicBezTo>
                <a:cubicBezTo>
                  <a:pt x="610546" y="629357"/>
                  <a:pt x="596033" y="631194"/>
                  <a:pt x="598544" y="650544"/>
                </a:cubicBezTo>
                <a:cubicBezTo>
                  <a:pt x="600810" y="668362"/>
                  <a:pt x="606321" y="681405"/>
                  <a:pt x="627140" y="683425"/>
                </a:cubicBezTo>
                <a:cubicBezTo>
                  <a:pt x="707537" y="691324"/>
                  <a:pt x="784384" y="686242"/>
                  <a:pt x="847820" y="627520"/>
                </a:cubicBezTo>
                <a:cubicBezTo>
                  <a:pt x="853025" y="622683"/>
                  <a:pt x="858536" y="618090"/>
                  <a:pt x="863985" y="613498"/>
                </a:cubicBezTo>
                <a:cubicBezTo>
                  <a:pt x="864659" y="612947"/>
                  <a:pt x="865945" y="613069"/>
                  <a:pt x="866925" y="612886"/>
                </a:cubicBezTo>
                <a:cubicBezTo>
                  <a:pt x="856638" y="641481"/>
                  <a:pt x="833982" y="664627"/>
                  <a:pt x="796263" y="685936"/>
                </a:cubicBezTo>
                <a:cubicBezTo>
                  <a:pt x="747400" y="713490"/>
                  <a:pt x="694005" y="718266"/>
                  <a:pt x="639447" y="719062"/>
                </a:cubicBezTo>
                <a:cubicBezTo>
                  <a:pt x="627323" y="719246"/>
                  <a:pt x="607545" y="707734"/>
                  <a:pt x="604177" y="729778"/>
                </a:cubicBezTo>
                <a:cubicBezTo>
                  <a:pt x="600994" y="750842"/>
                  <a:pt x="595605" y="773865"/>
                  <a:pt x="622976" y="788071"/>
                </a:cubicBezTo>
                <a:cubicBezTo>
                  <a:pt x="697312" y="826647"/>
                  <a:pt x="772995" y="846180"/>
                  <a:pt x="854862" y="813666"/>
                </a:cubicBezTo>
                <a:cubicBezTo>
                  <a:pt x="859332" y="811890"/>
                  <a:pt x="864108" y="810972"/>
                  <a:pt x="869435" y="812319"/>
                </a:cubicBezTo>
                <a:cubicBezTo>
                  <a:pt x="824919" y="845445"/>
                  <a:pt x="774954" y="859161"/>
                  <a:pt x="719661" y="852181"/>
                </a:cubicBezTo>
                <a:cubicBezTo>
                  <a:pt x="682983" y="847527"/>
                  <a:pt x="647775" y="836689"/>
                  <a:pt x="614587" y="820585"/>
                </a:cubicBezTo>
                <a:cubicBezTo>
                  <a:pt x="598667" y="812870"/>
                  <a:pt x="592176" y="816115"/>
                  <a:pt x="585379" y="832403"/>
                </a:cubicBezTo>
                <a:cubicBezTo>
                  <a:pt x="545089" y="928599"/>
                  <a:pt x="435054" y="965950"/>
                  <a:pt x="342594" y="914393"/>
                </a:cubicBezTo>
                <a:cubicBezTo>
                  <a:pt x="313631" y="898227"/>
                  <a:pt x="298201" y="868591"/>
                  <a:pt x="288097" y="838894"/>
                </a:cubicBezTo>
                <a:cubicBezTo>
                  <a:pt x="279402" y="813237"/>
                  <a:pt x="269299" y="815136"/>
                  <a:pt x="248786" y="824320"/>
                </a:cubicBezTo>
                <a:cubicBezTo>
                  <a:pt x="170777" y="859406"/>
                  <a:pt x="92032" y="868591"/>
                  <a:pt x="14083" y="823279"/>
                </a:cubicBezTo>
                <a:cubicBezTo>
                  <a:pt x="9307" y="820524"/>
                  <a:pt x="2204" y="819483"/>
                  <a:pt x="1592" y="808155"/>
                </a:cubicBezTo>
                <a:cubicBezTo>
                  <a:pt x="55844" y="831852"/>
                  <a:pt x="110769" y="834485"/>
                  <a:pt x="166552" y="821197"/>
                </a:cubicBezTo>
                <a:cubicBezTo>
                  <a:pt x="195575" y="814278"/>
                  <a:pt x="222089" y="801175"/>
                  <a:pt x="248664" y="788132"/>
                </a:cubicBezTo>
                <a:cubicBezTo>
                  <a:pt x="261339" y="781948"/>
                  <a:pt x="268931" y="773192"/>
                  <a:pt x="269299" y="757332"/>
                </a:cubicBezTo>
                <a:cubicBezTo>
                  <a:pt x="270095" y="722675"/>
                  <a:pt x="267033" y="718634"/>
                  <a:pt x="232253" y="718634"/>
                </a:cubicBezTo>
                <a:cubicBezTo>
                  <a:pt x="164776" y="718634"/>
                  <a:pt x="99931" y="709510"/>
                  <a:pt x="45005" y="665178"/>
                </a:cubicBezTo>
                <a:cubicBezTo>
                  <a:pt x="27432" y="650972"/>
                  <a:pt x="12797" y="634501"/>
                  <a:pt x="0" y="613866"/>
                </a:cubicBezTo>
                <a:cubicBezTo>
                  <a:pt x="11573" y="611845"/>
                  <a:pt x="15798" y="620050"/>
                  <a:pt x="21003" y="624949"/>
                </a:cubicBezTo>
                <a:cubicBezTo>
                  <a:pt x="83888" y="683976"/>
                  <a:pt x="160244" y="691385"/>
                  <a:pt x="241010" y="683731"/>
                </a:cubicBezTo>
                <a:cubicBezTo>
                  <a:pt x="262074" y="681711"/>
                  <a:pt x="270830" y="670750"/>
                  <a:pt x="272973" y="650544"/>
                </a:cubicBezTo>
                <a:cubicBezTo>
                  <a:pt x="275239" y="628990"/>
                  <a:pt x="258461" y="628561"/>
                  <a:pt x="245908" y="624214"/>
                </a:cubicBezTo>
                <a:cubicBezTo>
                  <a:pt x="186574" y="603640"/>
                  <a:pt x="129506" y="579392"/>
                  <a:pt x="88358" y="528998"/>
                </a:cubicBezTo>
                <a:cubicBezTo>
                  <a:pt x="65825" y="501443"/>
                  <a:pt x="49537" y="470888"/>
                  <a:pt x="47149" y="43353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3" name="Forma libre: forma 12">
            <a:extLst>
              <a:ext uri="{FF2B5EF4-FFF2-40B4-BE49-F238E27FC236}">
                <a16:creationId xmlns:a16="http://schemas.microsoft.com/office/drawing/2014/main" id="{DB06F664-0C30-4859-8F8C-1965128D3A86}"/>
              </a:ext>
            </a:extLst>
          </p:cNvPr>
          <p:cNvSpPr/>
          <p:nvPr/>
        </p:nvSpPr>
        <p:spPr>
          <a:xfrm>
            <a:off x="1967168" y="3667519"/>
            <a:ext cx="649421" cy="702142"/>
          </a:xfrm>
          <a:custGeom>
            <a:avLst/>
            <a:gdLst>
              <a:gd name="connsiteX0" fmla="*/ 194351 w 878059"/>
              <a:gd name="connsiteY0" fmla="*/ 430783 h 949341"/>
              <a:gd name="connsiteX1" fmla="*/ 221722 w 878059"/>
              <a:gd name="connsiteY1" fmla="*/ 454541 h 949341"/>
              <a:gd name="connsiteX2" fmla="*/ 277076 w 878059"/>
              <a:gd name="connsiteY2" fmla="*/ 491158 h 949341"/>
              <a:gd name="connsiteX3" fmla="*/ 339287 w 878059"/>
              <a:gd name="connsiteY3" fmla="*/ 462134 h 949341"/>
              <a:gd name="connsiteX4" fmla="*/ 379578 w 878059"/>
              <a:gd name="connsiteY4" fmla="*/ 394227 h 949341"/>
              <a:gd name="connsiteX5" fmla="*/ 394212 w 878059"/>
              <a:gd name="connsiteY5" fmla="*/ 347079 h 949341"/>
              <a:gd name="connsiteX6" fmla="*/ 345472 w 878059"/>
              <a:gd name="connsiteY6" fmla="*/ 129705 h 949341"/>
              <a:gd name="connsiteX7" fmla="*/ 334572 w 878059"/>
              <a:gd name="connsiteY7" fmla="*/ 101170 h 949341"/>
              <a:gd name="connsiteX8" fmla="*/ 216149 w 878059"/>
              <a:gd name="connsiteY8" fmla="*/ 17221 h 949341"/>
              <a:gd name="connsiteX9" fmla="*/ 315407 w 878059"/>
              <a:gd name="connsiteY9" fmla="*/ 28120 h 949341"/>
              <a:gd name="connsiteX10" fmla="*/ 370699 w 878059"/>
              <a:gd name="connsiteY10" fmla="*/ 125908 h 949341"/>
              <a:gd name="connsiteX11" fmla="*/ 419685 w 878059"/>
              <a:gd name="connsiteY11" fmla="*/ 321300 h 949341"/>
              <a:gd name="connsiteX12" fmla="*/ 439586 w 878059"/>
              <a:gd name="connsiteY12" fmla="*/ 351181 h 949341"/>
              <a:gd name="connsiteX13" fmla="*/ 457527 w 878059"/>
              <a:gd name="connsiteY13" fmla="*/ 322647 h 949341"/>
              <a:gd name="connsiteX14" fmla="*/ 529352 w 878059"/>
              <a:gd name="connsiteY14" fmla="*/ 77167 h 949341"/>
              <a:gd name="connsiteX15" fmla="*/ 574970 w 878059"/>
              <a:gd name="connsiteY15" fmla="*/ 16486 h 949341"/>
              <a:gd name="connsiteX16" fmla="*/ 662838 w 878059"/>
              <a:gd name="connsiteY16" fmla="*/ 15384 h 949341"/>
              <a:gd name="connsiteX17" fmla="*/ 534006 w 878059"/>
              <a:gd name="connsiteY17" fmla="*/ 125235 h 949341"/>
              <a:gd name="connsiteX18" fmla="*/ 482571 w 878059"/>
              <a:gd name="connsiteY18" fmla="*/ 357549 h 949341"/>
              <a:gd name="connsiteX19" fmla="*/ 490776 w 878059"/>
              <a:gd name="connsiteY19" fmla="*/ 385288 h 949341"/>
              <a:gd name="connsiteX20" fmla="*/ 541598 w 878059"/>
              <a:gd name="connsiteY20" fmla="*/ 471625 h 949341"/>
              <a:gd name="connsiteX21" fmla="*/ 584032 w 878059"/>
              <a:gd name="connsiteY21" fmla="*/ 495016 h 949341"/>
              <a:gd name="connsiteX22" fmla="*/ 662715 w 878059"/>
              <a:gd name="connsiteY22" fmla="*/ 446826 h 949341"/>
              <a:gd name="connsiteX23" fmla="*/ 690454 w 878059"/>
              <a:gd name="connsiteY23" fmla="*/ 436906 h 949341"/>
              <a:gd name="connsiteX24" fmla="*/ 701965 w 878059"/>
              <a:gd name="connsiteY24" fmla="*/ 442172 h 949341"/>
              <a:gd name="connsiteX25" fmla="*/ 702210 w 878059"/>
              <a:gd name="connsiteY25" fmla="*/ 477442 h 949341"/>
              <a:gd name="connsiteX26" fmla="*/ 610484 w 878059"/>
              <a:gd name="connsiteY26" fmla="*/ 579148 h 949341"/>
              <a:gd name="connsiteX27" fmla="*/ 588441 w 878059"/>
              <a:gd name="connsiteY27" fmla="*/ 595620 h 949341"/>
              <a:gd name="connsiteX28" fmla="*/ 577603 w 878059"/>
              <a:gd name="connsiteY28" fmla="*/ 630828 h 949341"/>
              <a:gd name="connsiteX29" fmla="*/ 608097 w 878059"/>
              <a:gd name="connsiteY29" fmla="*/ 643075 h 949341"/>
              <a:gd name="connsiteX30" fmla="*/ 771586 w 878059"/>
              <a:gd name="connsiteY30" fmla="*/ 572290 h 949341"/>
              <a:gd name="connsiteX31" fmla="*/ 826267 w 878059"/>
              <a:gd name="connsiteY31" fmla="*/ 523366 h 949341"/>
              <a:gd name="connsiteX32" fmla="*/ 851372 w 878059"/>
              <a:gd name="connsiteY32" fmla="*/ 513385 h 949341"/>
              <a:gd name="connsiteX33" fmla="*/ 844024 w 878059"/>
              <a:gd name="connsiteY33" fmla="*/ 538858 h 949341"/>
              <a:gd name="connsiteX34" fmla="*/ 605035 w 878059"/>
              <a:gd name="connsiteY34" fmla="*/ 684284 h 949341"/>
              <a:gd name="connsiteX35" fmla="*/ 591931 w 878059"/>
              <a:gd name="connsiteY35" fmla="*/ 693408 h 949341"/>
              <a:gd name="connsiteX36" fmla="*/ 775199 w 878059"/>
              <a:gd name="connsiteY36" fmla="*/ 691999 h 949341"/>
              <a:gd name="connsiteX37" fmla="*/ 863251 w 878059"/>
              <a:gd name="connsiteY37" fmla="*/ 716370 h 949341"/>
              <a:gd name="connsiteX38" fmla="*/ 876722 w 878059"/>
              <a:gd name="connsiteY38" fmla="*/ 736515 h 949341"/>
              <a:gd name="connsiteX39" fmla="*/ 852658 w 878059"/>
              <a:gd name="connsiteY39" fmla="*/ 738597 h 949341"/>
              <a:gd name="connsiteX40" fmla="*/ 605280 w 878059"/>
              <a:gd name="connsiteY40" fmla="*/ 732719 h 949341"/>
              <a:gd name="connsiteX41" fmla="*/ 588257 w 878059"/>
              <a:gd name="connsiteY41" fmla="*/ 750660 h 949341"/>
              <a:gd name="connsiteX42" fmla="*/ 604606 w 878059"/>
              <a:gd name="connsiteY42" fmla="*/ 770009 h 949341"/>
              <a:gd name="connsiteX43" fmla="*/ 676003 w 878059"/>
              <a:gd name="connsiteY43" fmla="*/ 797074 h 949341"/>
              <a:gd name="connsiteX44" fmla="*/ 768402 w 878059"/>
              <a:gd name="connsiteY44" fmla="*/ 907230 h 949341"/>
              <a:gd name="connsiteX45" fmla="*/ 770178 w 878059"/>
              <a:gd name="connsiteY45" fmla="*/ 925416 h 949341"/>
              <a:gd name="connsiteX46" fmla="*/ 757258 w 878059"/>
              <a:gd name="connsiteY46" fmla="*/ 948929 h 949341"/>
              <a:gd name="connsiteX47" fmla="*/ 746359 w 878059"/>
              <a:gd name="connsiteY47" fmla="*/ 926947 h 949341"/>
              <a:gd name="connsiteX48" fmla="*/ 601912 w 878059"/>
              <a:gd name="connsiteY48" fmla="*/ 810973 h 949341"/>
              <a:gd name="connsiteX49" fmla="*/ 588257 w 878059"/>
              <a:gd name="connsiteY49" fmla="*/ 826343 h 949341"/>
              <a:gd name="connsiteX50" fmla="*/ 588441 w 878059"/>
              <a:gd name="connsiteY50" fmla="*/ 878390 h 949341"/>
              <a:gd name="connsiteX51" fmla="*/ 583971 w 878059"/>
              <a:gd name="connsiteY51" fmla="*/ 901107 h 949341"/>
              <a:gd name="connsiteX52" fmla="*/ 563764 w 878059"/>
              <a:gd name="connsiteY52" fmla="*/ 891249 h 949341"/>
              <a:gd name="connsiteX53" fmla="*/ 340757 w 878059"/>
              <a:gd name="connsiteY53" fmla="*/ 878696 h 949341"/>
              <a:gd name="connsiteX54" fmla="*/ 322387 w 878059"/>
              <a:gd name="connsiteY54" fmla="*/ 890392 h 949341"/>
              <a:gd name="connsiteX55" fmla="*/ 308855 w 878059"/>
              <a:gd name="connsiteY55" fmla="*/ 897066 h 949341"/>
              <a:gd name="connsiteX56" fmla="*/ 286750 w 878059"/>
              <a:gd name="connsiteY56" fmla="*/ 884330 h 949341"/>
              <a:gd name="connsiteX57" fmla="*/ 289750 w 878059"/>
              <a:gd name="connsiteY57" fmla="*/ 829465 h 949341"/>
              <a:gd name="connsiteX58" fmla="*/ 270769 w 878059"/>
              <a:gd name="connsiteY58" fmla="*/ 811708 h 949341"/>
              <a:gd name="connsiteX59" fmla="*/ 129139 w 878059"/>
              <a:gd name="connsiteY59" fmla="*/ 935214 h 949341"/>
              <a:gd name="connsiteX60" fmla="*/ 120505 w 878059"/>
              <a:gd name="connsiteY60" fmla="*/ 949297 h 949341"/>
              <a:gd name="connsiteX61" fmla="*/ 108565 w 878059"/>
              <a:gd name="connsiteY61" fmla="*/ 934724 h 949341"/>
              <a:gd name="connsiteX62" fmla="*/ 142487 w 878059"/>
              <a:gd name="connsiteY62" fmla="*/ 839691 h 949341"/>
              <a:gd name="connsiteX63" fmla="*/ 264217 w 878059"/>
              <a:gd name="connsiteY63" fmla="*/ 772397 h 949341"/>
              <a:gd name="connsiteX64" fmla="*/ 290057 w 878059"/>
              <a:gd name="connsiteY64" fmla="*/ 748455 h 949341"/>
              <a:gd name="connsiteX65" fmla="*/ 262135 w 878059"/>
              <a:gd name="connsiteY65" fmla="*/ 731065 h 949341"/>
              <a:gd name="connsiteX66" fmla="*/ 21186 w 878059"/>
              <a:gd name="connsiteY66" fmla="*/ 740250 h 949341"/>
              <a:gd name="connsiteX67" fmla="*/ 674 w 878059"/>
              <a:gd name="connsiteY67" fmla="*/ 735413 h 949341"/>
              <a:gd name="connsiteX68" fmla="*/ 13287 w 878059"/>
              <a:gd name="connsiteY68" fmla="*/ 717043 h 949341"/>
              <a:gd name="connsiteX69" fmla="*/ 165021 w 878059"/>
              <a:gd name="connsiteY69" fmla="*/ 687529 h 949341"/>
              <a:gd name="connsiteX70" fmla="*/ 286138 w 878059"/>
              <a:gd name="connsiteY70" fmla="*/ 690591 h 949341"/>
              <a:gd name="connsiteX71" fmla="*/ 100666 w 878059"/>
              <a:gd name="connsiteY71" fmla="*/ 601376 h 949341"/>
              <a:gd name="connsiteX72" fmla="*/ 33984 w 878059"/>
              <a:gd name="connsiteY72" fmla="*/ 538490 h 949341"/>
              <a:gd name="connsiteX73" fmla="*/ 27065 w 878059"/>
              <a:gd name="connsiteY73" fmla="*/ 513140 h 949341"/>
              <a:gd name="connsiteX74" fmla="*/ 49843 w 878059"/>
              <a:gd name="connsiteY74" fmla="*/ 521835 h 949341"/>
              <a:gd name="connsiteX75" fmla="*/ 128404 w 878059"/>
              <a:gd name="connsiteY75" fmla="*/ 589619 h 949341"/>
              <a:gd name="connsiteX76" fmla="*/ 258094 w 878059"/>
              <a:gd name="connsiteY76" fmla="*/ 641544 h 949341"/>
              <a:gd name="connsiteX77" fmla="*/ 299976 w 878059"/>
              <a:gd name="connsiteY77" fmla="*/ 629359 h 949341"/>
              <a:gd name="connsiteX78" fmla="*/ 281607 w 878059"/>
              <a:gd name="connsiteY78" fmla="*/ 589374 h 949341"/>
              <a:gd name="connsiteX79" fmla="*/ 191657 w 878059"/>
              <a:gd name="connsiteY79" fmla="*/ 502731 h 949341"/>
              <a:gd name="connsiteX80" fmla="*/ 194657 w 878059"/>
              <a:gd name="connsiteY80" fmla="*/ 430660 h 949341"/>
              <a:gd name="connsiteX81" fmla="*/ 194351 w 878059"/>
              <a:gd name="connsiteY81" fmla="*/ 430967 h 949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78059" h="949341">
                <a:moveTo>
                  <a:pt x="194351" y="430783"/>
                </a:moveTo>
                <a:cubicBezTo>
                  <a:pt x="206475" y="435253"/>
                  <a:pt x="213578" y="445540"/>
                  <a:pt x="221722" y="454541"/>
                </a:cubicBezTo>
                <a:cubicBezTo>
                  <a:pt x="237091" y="471441"/>
                  <a:pt x="254909" y="484300"/>
                  <a:pt x="277076" y="491158"/>
                </a:cubicBezTo>
                <a:cubicBezTo>
                  <a:pt x="315590" y="503037"/>
                  <a:pt x="325204" y="499057"/>
                  <a:pt x="339287" y="462134"/>
                </a:cubicBezTo>
                <a:cubicBezTo>
                  <a:pt x="348840" y="437090"/>
                  <a:pt x="360963" y="413393"/>
                  <a:pt x="379578" y="394227"/>
                </a:cubicBezTo>
                <a:cubicBezTo>
                  <a:pt x="393110" y="380328"/>
                  <a:pt x="397335" y="365387"/>
                  <a:pt x="394212" y="347079"/>
                </a:cubicBezTo>
                <a:cubicBezTo>
                  <a:pt x="381721" y="273784"/>
                  <a:pt x="370271" y="200244"/>
                  <a:pt x="345472" y="129705"/>
                </a:cubicBezTo>
                <a:cubicBezTo>
                  <a:pt x="342104" y="120091"/>
                  <a:pt x="339226" y="110172"/>
                  <a:pt x="334572" y="101170"/>
                </a:cubicBezTo>
                <a:cubicBezTo>
                  <a:pt x="310386" y="54205"/>
                  <a:pt x="287362" y="5342"/>
                  <a:pt x="216149" y="17221"/>
                </a:cubicBezTo>
                <a:cubicBezTo>
                  <a:pt x="247378" y="-9721"/>
                  <a:pt x="286260" y="-4271"/>
                  <a:pt x="315407" y="28120"/>
                </a:cubicBezTo>
                <a:cubicBezTo>
                  <a:pt x="340941" y="56471"/>
                  <a:pt x="358269" y="89965"/>
                  <a:pt x="370699" y="125908"/>
                </a:cubicBezTo>
                <a:cubicBezTo>
                  <a:pt x="392804" y="189590"/>
                  <a:pt x="408235" y="254863"/>
                  <a:pt x="419685" y="321300"/>
                </a:cubicBezTo>
                <a:cubicBezTo>
                  <a:pt x="421522" y="332138"/>
                  <a:pt x="414358" y="351977"/>
                  <a:pt x="439586" y="351181"/>
                </a:cubicBezTo>
                <a:cubicBezTo>
                  <a:pt x="462609" y="350447"/>
                  <a:pt x="455384" y="333363"/>
                  <a:pt x="457527" y="322647"/>
                </a:cubicBezTo>
                <a:cubicBezTo>
                  <a:pt x="474182" y="238637"/>
                  <a:pt x="489918" y="154504"/>
                  <a:pt x="529352" y="77167"/>
                </a:cubicBezTo>
                <a:cubicBezTo>
                  <a:pt x="541047" y="54205"/>
                  <a:pt x="555192" y="33142"/>
                  <a:pt x="574970" y="16486"/>
                </a:cubicBezTo>
                <a:cubicBezTo>
                  <a:pt x="599953" y="-4516"/>
                  <a:pt x="631365" y="-5925"/>
                  <a:pt x="662838" y="15384"/>
                </a:cubicBezTo>
                <a:cubicBezTo>
                  <a:pt x="578705" y="8220"/>
                  <a:pt x="555621" y="67983"/>
                  <a:pt x="534006" y="125235"/>
                </a:cubicBezTo>
                <a:cubicBezTo>
                  <a:pt x="505839" y="199877"/>
                  <a:pt x="494572" y="278927"/>
                  <a:pt x="482571" y="357549"/>
                </a:cubicBezTo>
                <a:cubicBezTo>
                  <a:pt x="480856" y="368632"/>
                  <a:pt x="482999" y="377144"/>
                  <a:pt x="490776" y="385288"/>
                </a:cubicBezTo>
                <a:cubicBezTo>
                  <a:pt x="514350" y="410087"/>
                  <a:pt x="530638" y="439723"/>
                  <a:pt x="541598" y="471625"/>
                </a:cubicBezTo>
                <a:cubicBezTo>
                  <a:pt x="549314" y="494097"/>
                  <a:pt x="563397" y="498383"/>
                  <a:pt x="584032" y="495016"/>
                </a:cubicBezTo>
                <a:cubicBezTo>
                  <a:pt x="616914" y="489627"/>
                  <a:pt x="643366" y="473462"/>
                  <a:pt x="662715" y="446826"/>
                </a:cubicBezTo>
                <a:cubicBezTo>
                  <a:pt x="670492" y="436110"/>
                  <a:pt x="678024" y="431334"/>
                  <a:pt x="690454" y="436906"/>
                </a:cubicBezTo>
                <a:cubicBezTo>
                  <a:pt x="694311" y="438682"/>
                  <a:pt x="698169" y="440397"/>
                  <a:pt x="701965" y="442172"/>
                </a:cubicBezTo>
                <a:cubicBezTo>
                  <a:pt x="714824" y="453868"/>
                  <a:pt x="709619" y="465196"/>
                  <a:pt x="702210" y="477442"/>
                </a:cubicBezTo>
                <a:cubicBezTo>
                  <a:pt x="678146" y="517304"/>
                  <a:pt x="646673" y="550308"/>
                  <a:pt x="610484" y="579148"/>
                </a:cubicBezTo>
                <a:cubicBezTo>
                  <a:pt x="603320" y="584843"/>
                  <a:pt x="596095" y="590599"/>
                  <a:pt x="588441" y="595620"/>
                </a:cubicBezTo>
                <a:cubicBezTo>
                  <a:pt x="575031" y="604499"/>
                  <a:pt x="573868" y="617357"/>
                  <a:pt x="577603" y="630828"/>
                </a:cubicBezTo>
                <a:cubicBezTo>
                  <a:pt x="582134" y="647177"/>
                  <a:pt x="596279" y="644483"/>
                  <a:pt x="608097" y="643075"/>
                </a:cubicBezTo>
                <a:cubicBezTo>
                  <a:pt x="669635" y="636033"/>
                  <a:pt x="723458" y="610132"/>
                  <a:pt x="771586" y="572290"/>
                </a:cubicBezTo>
                <a:cubicBezTo>
                  <a:pt x="790752" y="557227"/>
                  <a:pt x="807897" y="539531"/>
                  <a:pt x="826267" y="523366"/>
                </a:cubicBezTo>
                <a:cubicBezTo>
                  <a:pt x="833431" y="517059"/>
                  <a:pt x="840962" y="504200"/>
                  <a:pt x="851372" y="513385"/>
                </a:cubicBezTo>
                <a:cubicBezTo>
                  <a:pt x="862271" y="522937"/>
                  <a:pt x="850515" y="531939"/>
                  <a:pt x="844024" y="538858"/>
                </a:cubicBezTo>
                <a:cubicBezTo>
                  <a:pt x="778016" y="609703"/>
                  <a:pt x="702210" y="664506"/>
                  <a:pt x="605035" y="684284"/>
                </a:cubicBezTo>
                <a:cubicBezTo>
                  <a:pt x="600381" y="685203"/>
                  <a:pt x="594625" y="684835"/>
                  <a:pt x="591931" y="693408"/>
                </a:cubicBezTo>
                <a:cubicBezTo>
                  <a:pt x="653592" y="690224"/>
                  <a:pt x="714273" y="682202"/>
                  <a:pt x="775199" y="691999"/>
                </a:cubicBezTo>
                <a:cubicBezTo>
                  <a:pt x="805631" y="696898"/>
                  <a:pt x="835329" y="703205"/>
                  <a:pt x="863251" y="716370"/>
                </a:cubicBezTo>
                <a:cubicBezTo>
                  <a:pt x="871333" y="720166"/>
                  <a:pt x="881804" y="725616"/>
                  <a:pt x="876722" y="736515"/>
                </a:cubicBezTo>
                <a:cubicBezTo>
                  <a:pt x="871395" y="747966"/>
                  <a:pt x="860985" y="741904"/>
                  <a:pt x="852658" y="738597"/>
                </a:cubicBezTo>
                <a:cubicBezTo>
                  <a:pt x="770913" y="706083"/>
                  <a:pt x="688066" y="720228"/>
                  <a:pt x="605280" y="732719"/>
                </a:cubicBezTo>
                <a:cubicBezTo>
                  <a:pt x="594870" y="734311"/>
                  <a:pt x="588502" y="739454"/>
                  <a:pt x="588257" y="750660"/>
                </a:cubicBezTo>
                <a:cubicBezTo>
                  <a:pt x="588012" y="761988"/>
                  <a:pt x="595483" y="766641"/>
                  <a:pt x="604606" y="770009"/>
                </a:cubicBezTo>
                <a:cubicBezTo>
                  <a:pt x="628487" y="778888"/>
                  <a:pt x="653347" y="785746"/>
                  <a:pt x="676003" y="797074"/>
                </a:cubicBezTo>
                <a:cubicBezTo>
                  <a:pt x="722356" y="820097"/>
                  <a:pt x="759707" y="852060"/>
                  <a:pt x="768402" y="907230"/>
                </a:cubicBezTo>
                <a:cubicBezTo>
                  <a:pt x="769321" y="913231"/>
                  <a:pt x="770606" y="919416"/>
                  <a:pt x="770178" y="925416"/>
                </a:cubicBezTo>
                <a:cubicBezTo>
                  <a:pt x="769504" y="935152"/>
                  <a:pt x="770668" y="948991"/>
                  <a:pt x="757258" y="948929"/>
                </a:cubicBezTo>
                <a:cubicBezTo>
                  <a:pt x="745624" y="948868"/>
                  <a:pt x="747461" y="935581"/>
                  <a:pt x="746359" y="926947"/>
                </a:cubicBezTo>
                <a:cubicBezTo>
                  <a:pt x="738582" y="866940"/>
                  <a:pt x="663389" y="806993"/>
                  <a:pt x="601912" y="810973"/>
                </a:cubicBezTo>
                <a:cubicBezTo>
                  <a:pt x="590400" y="811708"/>
                  <a:pt x="588196" y="817158"/>
                  <a:pt x="588257" y="826343"/>
                </a:cubicBezTo>
                <a:cubicBezTo>
                  <a:pt x="588318" y="843671"/>
                  <a:pt x="588747" y="861061"/>
                  <a:pt x="588441" y="878390"/>
                </a:cubicBezTo>
                <a:cubicBezTo>
                  <a:pt x="588318" y="886289"/>
                  <a:pt x="591686" y="896637"/>
                  <a:pt x="583971" y="901107"/>
                </a:cubicBezTo>
                <a:cubicBezTo>
                  <a:pt x="575031" y="906312"/>
                  <a:pt x="569949" y="895780"/>
                  <a:pt x="563764" y="891249"/>
                </a:cubicBezTo>
                <a:cubicBezTo>
                  <a:pt x="503451" y="846733"/>
                  <a:pt x="400152" y="840855"/>
                  <a:pt x="340757" y="878696"/>
                </a:cubicBezTo>
                <a:cubicBezTo>
                  <a:pt x="334634" y="882615"/>
                  <a:pt x="328511" y="886473"/>
                  <a:pt x="322387" y="890392"/>
                </a:cubicBezTo>
                <a:cubicBezTo>
                  <a:pt x="317856" y="892596"/>
                  <a:pt x="312651" y="894004"/>
                  <a:pt x="308855" y="897066"/>
                </a:cubicBezTo>
                <a:cubicBezTo>
                  <a:pt x="290057" y="912129"/>
                  <a:pt x="286260" y="901352"/>
                  <a:pt x="286750" y="884330"/>
                </a:cubicBezTo>
                <a:cubicBezTo>
                  <a:pt x="287240" y="866021"/>
                  <a:pt x="287852" y="847652"/>
                  <a:pt x="289750" y="829465"/>
                </a:cubicBezTo>
                <a:cubicBezTo>
                  <a:pt x="291343" y="813974"/>
                  <a:pt x="285832" y="810238"/>
                  <a:pt x="270769" y="811708"/>
                </a:cubicBezTo>
                <a:cubicBezTo>
                  <a:pt x="194902" y="819117"/>
                  <a:pt x="143712" y="863204"/>
                  <a:pt x="129139" y="935214"/>
                </a:cubicBezTo>
                <a:cubicBezTo>
                  <a:pt x="127975" y="941031"/>
                  <a:pt x="128343" y="948685"/>
                  <a:pt x="120505" y="949297"/>
                </a:cubicBezTo>
                <a:cubicBezTo>
                  <a:pt x="110953" y="950032"/>
                  <a:pt x="108871" y="941520"/>
                  <a:pt x="108565" y="934724"/>
                </a:cubicBezTo>
                <a:cubicBezTo>
                  <a:pt x="106728" y="898474"/>
                  <a:pt x="117076" y="866327"/>
                  <a:pt x="142487" y="839691"/>
                </a:cubicBezTo>
                <a:cubicBezTo>
                  <a:pt x="176043" y="804605"/>
                  <a:pt x="218905" y="786236"/>
                  <a:pt x="264217" y="772397"/>
                </a:cubicBezTo>
                <a:cubicBezTo>
                  <a:pt x="276769" y="768601"/>
                  <a:pt x="291833" y="767192"/>
                  <a:pt x="290057" y="748455"/>
                </a:cubicBezTo>
                <a:cubicBezTo>
                  <a:pt x="288403" y="731004"/>
                  <a:pt x="273585" y="732719"/>
                  <a:pt x="262135" y="731065"/>
                </a:cubicBezTo>
                <a:cubicBezTo>
                  <a:pt x="181308" y="719309"/>
                  <a:pt x="100359" y="706328"/>
                  <a:pt x="21186" y="740250"/>
                </a:cubicBezTo>
                <a:cubicBezTo>
                  <a:pt x="13410" y="743557"/>
                  <a:pt x="4164" y="746190"/>
                  <a:pt x="674" y="735413"/>
                </a:cubicBezTo>
                <a:cubicBezTo>
                  <a:pt x="-2510" y="725677"/>
                  <a:pt x="6246" y="720595"/>
                  <a:pt x="13287" y="717043"/>
                </a:cubicBezTo>
                <a:cubicBezTo>
                  <a:pt x="60987" y="692734"/>
                  <a:pt x="113035" y="688448"/>
                  <a:pt x="165021" y="687529"/>
                </a:cubicBezTo>
                <a:cubicBezTo>
                  <a:pt x="205128" y="686795"/>
                  <a:pt x="245296" y="691020"/>
                  <a:pt x="286138" y="690591"/>
                </a:cubicBezTo>
                <a:cubicBezTo>
                  <a:pt x="217374" y="674487"/>
                  <a:pt x="154734" y="646320"/>
                  <a:pt x="100666" y="601376"/>
                </a:cubicBezTo>
                <a:cubicBezTo>
                  <a:pt x="77214" y="581843"/>
                  <a:pt x="55721" y="559983"/>
                  <a:pt x="33984" y="538490"/>
                </a:cubicBezTo>
                <a:cubicBezTo>
                  <a:pt x="27248" y="531877"/>
                  <a:pt x="15982" y="523060"/>
                  <a:pt x="27065" y="513140"/>
                </a:cubicBezTo>
                <a:cubicBezTo>
                  <a:pt x="36188" y="504996"/>
                  <a:pt x="43658" y="515835"/>
                  <a:pt x="49843" y="521835"/>
                </a:cubicBezTo>
                <a:cubicBezTo>
                  <a:pt x="74764" y="545961"/>
                  <a:pt x="99196" y="570331"/>
                  <a:pt x="128404" y="589619"/>
                </a:cubicBezTo>
                <a:cubicBezTo>
                  <a:pt x="168266" y="615888"/>
                  <a:pt x="211496" y="633094"/>
                  <a:pt x="258094" y="641544"/>
                </a:cubicBezTo>
                <a:cubicBezTo>
                  <a:pt x="272912" y="644238"/>
                  <a:pt x="291220" y="651525"/>
                  <a:pt x="299976" y="629359"/>
                </a:cubicBezTo>
                <a:cubicBezTo>
                  <a:pt x="307814" y="609397"/>
                  <a:pt x="295813" y="599049"/>
                  <a:pt x="281607" y="589374"/>
                </a:cubicBezTo>
                <a:cubicBezTo>
                  <a:pt x="246704" y="565616"/>
                  <a:pt x="217374" y="535796"/>
                  <a:pt x="191657" y="502731"/>
                </a:cubicBezTo>
                <a:cubicBezTo>
                  <a:pt x="161041" y="463297"/>
                  <a:pt x="161837" y="462685"/>
                  <a:pt x="194657" y="430660"/>
                </a:cubicBezTo>
                <a:lnTo>
                  <a:pt x="194351" y="430967"/>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15" name="Forma libre: forma 14">
            <a:extLst>
              <a:ext uri="{FF2B5EF4-FFF2-40B4-BE49-F238E27FC236}">
                <a16:creationId xmlns:a16="http://schemas.microsoft.com/office/drawing/2014/main" id="{B2C2639D-B1D2-49CC-9A64-B9403B059841}"/>
              </a:ext>
            </a:extLst>
          </p:cNvPr>
          <p:cNvSpPr/>
          <p:nvPr/>
        </p:nvSpPr>
        <p:spPr>
          <a:xfrm>
            <a:off x="639373" y="915566"/>
            <a:ext cx="596490" cy="717902"/>
          </a:xfrm>
          <a:custGeom>
            <a:avLst/>
            <a:gdLst>
              <a:gd name="connsiteX0" fmla="*/ 740602 w 806493"/>
              <a:gd name="connsiteY0" fmla="*/ 520290 h 970649"/>
              <a:gd name="connsiteX1" fmla="*/ 733132 w 806493"/>
              <a:gd name="connsiteY1" fmla="*/ 548273 h 970649"/>
              <a:gd name="connsiteX2" fmla="*/ 579562 w 806493"/>
              <a:gd name="connsiteY2" fmla="*/ 668533 h 970649"/>
              <a:gd name="connsiteX3" fmla="*/ 557212 w 806493"/>
              <a:gd name="connsiteY3" fmla="*/ 683902 h 970649"/>
              <a:gd name="connsiteX4" fmla="*/ 584032 w 806493"/>
              <a:gd name="connsiteY4" fmla="*/ 690515 h 970649"/>
              <a:gd name="connsiteX5" fmla="*/ 605341 w 806493"/>
              <a:gd name="connsiteY5" fmla="*/ 689474 h 970649"/>
              <a:gd name="connsiteX6" fmla="*/ 747583 w 806493"/>
              <a:gd name="connsiteY6" fmla="*/ 751992 h 970649"/>
              <a:gd name="connsiteX7" fmla="*/ 797120 w 806493"/>
              <a:gd name="connsiteY7" fmla="*/ 818000 h 970649"/>
              <a:gd name="connsiteX8" fmla="*/ 802630 w 806493"/>
              <a:gd name="connsiteY8" fmla="*/ 841697 h 970649"/>
              <a:gd name="connsiteX9" fmla="*/ 776668 w 806493"/>
              <a:gd name="connsiteY9" fmla="*/ 843718 h 970649"/>
              <a:gd name="connsiteX10" fmla="*/ 733683 w 806493"/>
              <a:gd name="connsiteY10" fmla="*/ 801406 h 970649"/>
              <a:gd name="connsiteX11" fmla="*/ 690514 w 806493"/>
              <a:gd name="connsiteY11" fmla="*/ 724866 h 970649"/>
              <a:gd name="connsiteX12" fmla="*/ 608525 w 806493"/>
              <a:gd name="connsiteY12" fmla="*/ 728846 h 970649"/>
              <a:gd name="connsiteX13" fmla="*/ 584338 w 806493"/>
              <a:gd name="connsiteY13" fmla="*/ 725540 h 970649"/>
              <a:gd name="connsiteX14" fmla="*/ 552620 w 806493"/>
              <a:gd name="connsiteY14" fmla="*/ 742379 h 970649"/>
              <a:gd name="connsiteX15" fmla="*/ 576684 w 806493"/>
              <a:gd name="connsiteY15" fmla="*/ 779424 h 970649"/>
              <a:gd name="connsiteX16" fmla="*/ 652734 w 806493"/>
              <a:gd name="connsiteY16" fmla="*/ 786466 h 970649"/>
              <a:gd name="connsiteX17" fmla="*/ 694250 w 806493"/>
              <a:gd name="connsiteY17" fmla="*/ 816286 h 970649"/>
              <a:gd name="connsiteX18" fmla="*/ 756339 w 806493"/>
              <a:gd name="connsiteY18" fmla="*/ 939179 h 970649"/>
              <a:gd name="connsiteX19" fmla="*/ 759584 w 806493"/>
              <a:gd name="connsiteY19" fmla="*/ 966427 h 970649"/>
              <a:gd name="connsiteX20" fmla="*/ 726580 w 806493"/>
              <a:gd name="connsiteY20" fmla="*/ 959446 h 970649"/>
              <a:gd name="connsiteX21" fmla="*/ 685310 w 806493"/>
              <a:gd name="connsiteY21" fmla="*/ 878559 h 970649"/>
              <a:gd name="connsiteX22" fmla="*/ 623220 w 806493"/>
              <a:gd name="connsiteY22" fmla="*/ 824858 h 970649"/>
              <a:gd name="connsiteX23" fmla="*/ 569826 w 806493"/>
              <a:gd name="connsiteY23" fmla="*/ 814326 h 970649"/>
              <a:gd name="connsiteX24" fmla="*/ 544966 w 806493"/>
              <a:gd name="connsiteY24" fmla="*/ 830247 h 970649"/>
              <a:gd name="connsiteX25" fmla="*/ 461751 w 806493"/>
              <a:gd name="connsiteY25" fmla="*/ 894418 h 970649"/>
              <a:gd name="connsiteX26" fmla="*/ 311794 w 806493"/>
              <a:gd name="connsiteY26" fmla="*/ 895091 h 970649"/>
              <a:gd name="connsiteX27" fmla="*/ 262869 w 806493"/>
              <a:gd name="connsiteY27" fmla="*/ 852535 h 970649"/>
              <a:gd name="connsiteX28" fmla="*/ 215047 w 806493"/>
              <a:gd name="connsiteY28" fmla="*/ 819715 h 970649"/>
              <a:gd name="connsiteX29" fmla="*/ 154794 w 806493"/>
              <a:gd name="connsiteY29" fmla="*/ 824185 h 970649"/>
              <a:gd name="connsiteX30" fmla="*/ 129934 w 806493"/>
              <a:gd name="connsiteY30" fmla="*/ 840779 h 970649"/>
              <a:gd name="connsiteX31" fmla="*/ 106054 w 806493"/>
              <a:gd name="connsiteY31" fmla="*/ 916523 h 970649"/>
              <a:gd name="connsiteX32" fmla="*/ 84500 w 806493"/>
              <a:gd name="connsiteY32" fmla="*/ 953201 h 970649"/>
              <a:gd name="connsiteX33" fmla="*/ 44944 w 806493"/>
              <a:gd name="connsiteY33" fmla="*/ 966856 h 970649"/>
              <a:gd name="connsiteX34" fmla="*/ 52047 w 806493"/>
              <a:gd name="connsiteY34" fmla="*/ 935260 h 970649"/>
              <a:gd name="connsiteX35" fmla="*/ 112116 w 806493"/>
              <a:gd name="connsiteY35" fmla="*/ 814755 h 970649"/>
              <a:gd name="connsiteX36" fmla="*/ 151365 w 806493"/>
              <a:gd name="connsiteY36" fmla="*/ 786894 h 970649"/>
              <a:gd name="connsiteX37" fmla="*/ 233416 w 806493"/>
              <a:gd name="connsiteY37" fmla="*/ 778689 h 970649"/>
              <a:gd name="connsiteX38" fmla="*/ 254480 w 806493"/>
              <a:gd name="connsiteY38" fmla="*/ 748869 h 970649"/>
              <a:gd name="connsiteX39" fmla="*/ 226742 w 806493"/>
              <a:gd name="connsiteY39" fmla="*/ 724805 h 970649"/>
              <a:gd name="connsiteX40" fmla="*/ 127424 w 806493"/>
              <a:gd name="connsiteY40" fmla="*/ 718376 h 970649"/>
              <a:gd name="connsiteX41" fmla="*/ 109850 w 806493"/>
              <a:gd name="connsiteY41" fmla="*/ 729214 h 970649"/>
              <a:gd name="connsiteX42" fmla="*/ 85725 w 806493"/>
              <a:gd name="connsiteY42" fmla="*/ 778689 h 970649"/>
              <a:gd name="connsiteX43" fmla="*/ 54802 w 806493"/>
              <a:gd name="connsiteY43" fmla="*/ 824001 h 970649"/>
              <a:gd name="connsiteX44" fmla="*/ 5510 w 806493"/>
              <a:gd name="connsiteY44" fmla="*/ 841024 h 970649"/>
              <a:gd name="connsiteX45" fmla="*/ 21063 w 806493"/>
              <a:gd name="connsiteY45" fmla="*/ 801223 h 970649"/>
              <a:gd name="connsiteX46" fmla="*/ 98400 w 806493"/>
              <a:gd name="connsiteY46" fmla="*/ 698659 h 970649"/>
              <a:gd name="connsiteX47" fmla="*/ 131894 w 806493"/>
              <a:gd name="connsiteY47" fmla="*/ 683167 h 970649"/>
              <a:gd name="connsiteX48" fmla="*/ 226375 w 806493"/>
              <a:gd name="connsiteY48" fmla="*/ 690515 h 970649"/>
              <a:gd name="connsiteX49" fmla="*/ 245724 w 806493"/>
              <a:gd name="connsiteY49" fmla="*/ 682065 h 970649"/>
              <a:gd name="connsiteX50" fmla="*/ 229987 w 806493"/>
              <a:gd name="connsiteY50" fmla="*/ 670308 h 970649"/>
              <a:gd name="connsiteX51" fmla="*/ 76723 w 806493"/>
              <a:gd name="connsiteY51" fmla="*/ 554641 h 970649"/>
              <a:gd name="connsiteX52" fmla="*/ 73049 w 806493"/>
              <a:gd name="connsiteY52" fmla="*/ 517595 h 970649"/>
              <a:gd name="connsiteX53" fmla="*/ 112238 w 806493"/>
              <a:gd name="connsiteY53" fmla="*/ 521698 h 970649"/>
              <a:gd name="connsiteX54" fmla="*/ 245418 w 806493"/>
              <a:gd name="connsiteY54" fmla="*/ 580787 h 970649"/>
              <a:gd name="connsiteX55" fmla="*/ 269176 w 806493"/>
              <a:gd name="connsiteY55" fmla="*/ 567010 h 970649"/>
              <a:gd name="connsiteX56" fmla="*/ 347982 w 806493"/>
              <a:gd name="connsiteY56" fmla="*/ 420236 h 970649"/>
              <a:gd name="connsiteX57" fmla="*/ 356677 w 806493"/>
              <a:gd name="connsiteY57" fmla="*/ 386620 h 970649"/>
              <a:gd name="connsiteX58" fmla="*/ 246643 w 806493"/>
              <a:gd name="connsiteY58" fmla="*/ 22227 h 970649"/>
              <a:gd name="connsiteX59" fmla="*/ 243091 w 806493"/>
              <a:gd name="connsiteY59" fmla="*/ 1286 h 970649"/>
              <a:gd name="connsiteX60" fmla="*/ 265257 w 806493"/>
              <a:gd name="connsiteY60" fmla="*/ 27677 h 970649"/>
              <a:gd name="connsiteX61" fmla="*/ 378904 w 806493"/>
              <a:gd name="connsiteY61" fmla="*/ 348840 h 970649"/>
              <a:gd name="connsiteX62" fmla="*/ 404132 w 806493"/>
              <a:gd name="connsiteY62" fmla="*/ 380129 h 970649"/>
              <a:gd name="connsiteX63" fmla="*/ 426236 w 806493"/>
              <a:gd name="connsiteY63" fmla="*/ 348411 h 970649"/>
              <a:gd name="connsiteX64" fmla="*/ 538720 w 806493"/>
              <a:gd name="connsiteY64" fmla="*/ 30004 h 970649"/>
              <a:gd name="connsiteX65" fmla="*/ 555926 w 806493"/>
              <a:gd name="connsiteY65" fmla="*/ 4776 h 970649"/>
              <a:gd name="connsiteX66" fmla="*/ 565417 w 806493"/>
              <a:gd name="connsiteY66" fmla="*/ 0 h 970649"/>
              <a:gd name="connsiteX67" fmla="*/ 548640 w 806493"/>
              <a:gd name="connsiteY67" fmla="*/ 40536 h 970649"/>
              <a:gd name="connsiteX68" fmla="*/ 449137 w 806493"/>
              <a:gd name="connsiteY68" fmla="*/ 383068 h 970649"/>
              <a:gd name="connsiteX69" fmla="*/ 460526 w 806493"/>
              <a:gd name="connsiteY69" fmla="*/ 425318 h 970649"/>
              <a:gd name="connsiteX70" fmla="*/ 534066 w 806493"/>
              <a:gd name="connsiteY70" fmla="*/ 561009 h 970649"/>
              <a:gd name="connsiteX71" fmla="*/ 566397 w 806493"/>
              <a:gd name="connsiteY71" fmla="*/ 579501 h 970649"/>
              <a:gd name="connsiteX72" fmla="*/ 697740 w 806493"/>
              <a:gd name="connsiteY72" fmla="*/ 517105 h 970649"/>
              <a:gd name="connsiteX73" fmla="*/ 741031 w 806493"/>
              <a:gd name="connsiteY73" fmla="*/ 520596 h 970649"/>
              <a:gd name="connsiteX74" fmla="*/ 740725 w 806493"/>
              <a:gd name="connsiteY74" fmla="*/ 520351 h 970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806493" h="970649">
                <a:moveTo>
                  <a:pt x="740602" y="520290"/>
                </a:moveTo>
                <a:cubicBezTo>
                  <a:pt x="745378" y="531556"/>
                  <a:pt x="738888" y="539823"/>
                  <a:pt x="733132" y="548273"/>
                </a:cubicBezTo>
                <a:cubicBezTo>
                  <a:pt x="694739" y="604667"/>
                  <a:pt x="645754" y="647469"/>
                  <a:pt x="579562" y="668533"/>
                </a:cubicBezTo>
                <a:cubicBezTo>
                  <a:pt x="570683" y="671349"/>
                  <a:pt x="554763" y="671166"/>
                  <a:pt x="557212" y="683902"/>
                </a:cubicBezTo>
                <a:cubicBezTo>
                  <a:pt x="559600" y="696209"/>
                  <a:pt x="574480" y="689841"/>
                  <a:pt x="584032" y="690515"/>
                </a:cubicBezTo>
                <a:cubicBezTo>
                  <a:pt x="591135" y="691005"/>
                  <a:pt x="598850" y="691617"/>
                  <a:pt x="605341" y="689474"/>
                </a:cubicBezTo>
                <a:cubicBezTo>
                  <a:pt x="671839" y="667430"/>
                  <a:pt x="715069" y="694985"/>
                  <a:pt x="747583" y="751992"/>
                </a:cubicBezTo>
                <a:cubicBezTo>
                  <a:pt x="761115" y="775689"/>
                  <a:pt x="780771" y="795834"/>
                  <a:pt x="797120" y="818000"/>
                </a:cubicBezTo>
                <a:cubicBezTo>
                  <a:pt x="802141" y="824797"/>
                  <a:pt x="811938" y="832267"/>
                  <a:pt x="802630" y="841697"/>
                </a:cubicBezTo>
                <a:cubicBezTo>
                  <a:pt x="795466" y="848984"/>
                  <a:pt x="785241" y="847637"/>
                  <a:pt x="776668" y="843718"/>
                </a:cubicBezTo>
                <a:cubicBezTo>
                  <a:pt x="757441" y="834839"/>
                  <a:pt x="743970" y="819041"/>
                  <a:pt x="733683" y="801406"/>
                </a:cubicBezTo>
                <a:cubicBezTo>
                  <a:pt x="718742" y="775934"/>
                  <a:pt x="711211" y="743175"/>
                  <a:pt x="690514" y="724866"/>
                </a:cubicBezTo>
                <a:cubicBezTo>
                  <a:pt x="668348" y="705211"/>
                  <a:pt x="637242" y="737847"/>
                  <a:pt x="608525" y="728846"/>
                </a:cubicBezTo>
                <a:cubicBezTo>
                  <a:pt x="600871" y="726458"/>
                  <a:pt x="592421" y="726030"/>
                  <a:pt x="584338" y="725540"/>
                </a:cubicBezTo>
                <a:cubicBezTo>
                  <a:pt x="570561" y="724682"/>
                  <a:pt x="554457" y="719600"/>
                  <a:pt x="552620" y="742379"/>
                </a:cubicBezTo>
                <a:cubicBezTo>
                  <a:pt x="551089" y="761238"/>
                  <a:pt x="552069" y="777465"/>
                  <a:pt x="576684" y="779424"/>
                </a:cubicBezTo>
                <a:cubicBezTo>
                  <a:pt x="602034" y="781506"/>
                  <a:pt x="627323" y="785731"/>
                  <a:pt x="652734" y="786466"/>
                </a:cubicBezTo>
                <a:cubicBezTo>
                  <a:pt x="674410" y="787139"/>
                  <a:pt x="685432" y="798345"/>
                  <a:pt x="694250" y="816286"/>
                </a:cubicBezTo>
                <a:cubicBezTo>
                  <a:pt x="714395" y="857495"/>
                  <a:pt x="736010" y="898031"/>
                  <a:pt x="756339" y="939179"/>
                </a:cubicBezTo>
                <a:cubicBezTo>
                  <a:pt x="760441" y="947506"/>
                  <a:pt x="770361" y="958283"/>
                  <a:pt x="759584" y="966427"/>
                </a:cubicBezTo>
                <a:cubicBezTo>
                  <a:pt x="748256" y="974999"/>
                  <a:pt x="735581" y="968631"/>
                  <a:pt x="726580" y="959446"/>
                </a:cubicBezTo>
                <a:cubicBezTo>
                  <a:pt x="704414" y="936974"/>
                  <a:pt x="693392" y="908073"/>
                  <a:pt x="685310" y="878559"/>
                </a:cubicBezTo>
                <a:cubicBezTo>
                  <a:pt x="676431" y="846167"/>
                  <a:pt x="675513" y="809734"/>
                  <a:pt x="623220" y="824858"/>
                </a:cubicBezTo>
                <a:cubicBezTo>
                  <a:pt x="607667" y="829328"/>
                  <a:pt x="587461" y="819409"/>
                  <a:pt x="569826" y="814326"/>
                </a:cubicBezTo>
                <a:cubicBezTo>
                  <a:pt x="554150" y="809795"/>
                  <a:pt x="548578" y="814326"/>
                  <a:pt x="544966" y="830247"/>
                </a:cubicBezTo>
                <a:cubicBezTo>
                  <a:pt x="530086" y="894602"/>
                  <a:pt x="529535" y="894418"/>
                  <a:pt x="461751" y="894418"/>
                </a:cubicBezTo>
                <a:cubicBezTo>
                  <a:pt x="411786" y="894418"/>
                  <a:pt x="361637" y="892397"/>
                  <a:pt x="311794" y="895091"/>
                </a:cubicBezTo>
                <a:cubicBezTo>
                  <a:pt x="278606" y="896867"/>
                  <a:pt x="266788" y="883029"/>
                  <a:pt x="262869" y="852535"/>
                </a:cubicBezTo>
                <a:cubicBezTo>
                  <a:pt x="257481" y="810530"/>
                  <a:pt x="256256" y="811203"/>
                  <a:pt x="215047" y="819715"/>
                </a:cubicBezTo>
                <a:cubicBezTo>
                  <a:pt x="195269" y="823756"/>
                  <a:pt x="175185" y="831104"/>
                  <a:pt x="154794" y="824185"/>
                </a:cubicBezTo>
                <a:cubicBezTo>
                  <a:pt x="138262" y="818613"/>
                  <a:pt x="133669" y="826573"/>
                  <a:pt x="129934" y="840779"/>
                </a:cubicBezTo>
                <a:cubicBezTo>
                  <a:pt x="123137" y="866374"/>
                  <a:pt x="115361" y="891785"/>
                  <a:pt x="106054" y="916523"/>
                </a:cubicBezTo>
                <a:cubicBezTo>
                  <a:pt x="101094" y="929626"/>
                  <a:pt x="93134" y="942057"/>
                  <a:pt x="84500" y="953201"/>
                </a:cubicBezTo>
                <a:cubicBezTo>
                  <a:pt x="74703" y="965815"/>
                  <a:pt x="59150" y="976653"/>
                  <a:pt x="44944" y="966856"/>
                </a:cubicBezTo>
                <a:cubicBezTo>
                  <a:pt x="31289" y="957426"/>
                  <a:pt x="47332" y="945118"/>
                  <a:pt x="52047" y="935260"/>
                </a:cubicBezTo>
                <a:cubicBezTo>
                  <a:pt x="71457" y="894785"/>
                  <a:pt x="92766" y="855291"/>
                  <a:pt x="112116" y="814755"/>
                </a:cubicBezTo>
                <a:cubicBezTo>
                  <a:pt x="120443" y="797365"/>
                  <a:pt x="131036" y="787813"/>
                  <a:pt x="151365" y="786894"/>
                </a:cubicBezTo>
                <a:cubicBezTo>
                  <a:pt x="178797" y="785731"/>
                  <a:pt x="206046" y="781322"/>
                  <a:pt x="233416" y="778689"/>
                </a:cubicBezTo>
                <a:cubicBezTo>
                  <a:pt x="252337" y="776852"/>
                  <a:pt x="256440" y="765708"/>
                  <a:pt x="254480" y="748869"/>
                </a:cubicBezTo>
                <a:cubicBezTo>
                  <a:pt x="252521" y="731785"/>
                  <a:pt x="245112" y="722111"/>
                  <a:pt x="226742" y="724805"/>
                </a:cubicBezTo>
                <a:cubicBezTo>
                  <a:pt x="193126" y="729765"/>
                  <a:pt x="159754" y="732581"/>
                  <a:pt x="127424" y="718376"/>
                </a:cubicBezTo>
                <a:cubicBezTo>
                  <a:pt x="116463" y="713599"/>
                  <a:pt x="113524" y="721253"/>
                  <a:pt x="109850" y="729214"/>
                </a:cubicBezTo>
                <a:cubicBezTo>
                  <a:pt x="102196" y="745930"/>
                  <a:pt x="94175" y="762401"/>
                  <a:pt x="85725" y="778689"/>
                </a:cubicBezTo>
                <a:cubicBezTo>
                  <a:pt x="77274" y="794977"/>
                  <a:pt x="68273" y="811265"/>
                  <a:pt x="54802" y="824001"/>
                </a:cubicBezTo>
                <a:cubicBezTo>
                  <a:pt x="40903" y="837227"/>
                  <a:pt x="23451" y="856821"/>
                  <a:pt x="5510" y="841024"/>
                </a:cubicBezTo>
                <a:cubicBezTo>
                  <a:pt x="-10532" y="826879"/>
                  <a:pt x="12736" y="812918"/>
                  <a:pt x="21063" y="801223"/>
                </a:cubicBezTo>
                <a:cubicBezTo>
                  <a:pt x="45862" y="766320"/>
                  <a:pt x="73172" y="733255"/>
                  <a:pt x="98400" y="698659"/>
                </a:cubicBezTo>
                <a:cubicBezTo>
                  <a:pt x="107339" y="686412"/>
                  <a:pt x="116953" y="681636"/>
                  <a:pt x="131894" y="683167"/>
                </a:cubicBezTo>
                <a:cubicBezTo>
                  <a:pt x="163306" y="686351"/>
                  <a:pt x="194840" y="688555"/>
                  <a:pt x="226375" y="690515"/>
                </a:cubicBezTo>
                <a:cubicBezTo>
                  <a:pt x="233661" y="690944"/>
                  <a:pt x="244867" y="694005"/>
                  <a:pt x="245724" y="682065"/>
                </a:cubicBezTo>
                <a:cubicBezTo>
                  <a:pt x="246336" y="673247"/>
                  <a:pt x="236417" y="672390"/>
                  <a:pt x="229987" y="670308"/>
                </a:cubicBezTo>
                <a:cubicBezTo>
                  <a:pt x="165449" y="649489"/>
                  <a:pt x="114136" y="611158"/>
                  <a:pt x="76723" y="554641"/>
                </a:cubicBezTo>
                <a:cubicBezTo>
                  <a:pt x="69253" y="543374"/>
                  <a:pt x="57007" y="532597"/>
                  <a:pt x="73049" y="517595"/>
                </a:cubicBezTo>
                <a:cubicBezTo>
                  <a:pt x="88786" y="502961"/>
                  <a:pt x="99379" y="511227"/>
                  <a:pt x="112238" y="521698"/>
                </a:cubicBezTo>
                <a:cubicBezTo>
                  <a:pt x="151182" y="553294"/>
                  <a:pt x="197779" y="568173"/>
                  <a:pt x="245418" y="580787"/>
                </a:cubicBezTo>
                <a:cubicBezTo>
                  <a:pt x="259073" y="584400"/>
                  <a:pt x="265502" y="581705"/>
                  <a:pt x="269176" y="567010"/>
                </a:cubicBezTo>
                <a:cubicBezTo>
                  <a:pt x="283137" y="511656"/>
                  <a:pt x="309222" y="462425"/>
                  <a:pt x="347982" y="420236"/>
                </a:cubicBezTo>
                <a:cubicBezTo>
                  <a:pt x="357167" y="410255"/>
                  <a:pt x="358759" y="399907"/>
                  <a:pt x="356677" y="386620"/>
                </a:cubicBezTo>
                <a:cubicBezTo>
                  <a:pt x="336715" y="260053"/>
                  <a:pt x="306283" y="136793"/>
                  <a:pt x="246643" y="22227"/>
                </a:cubicBezTo>
                <a:cubicBezTo>
                  <a:pt x="243520" y="16288"/>
                  <a:pt x="238131" y="10409"/>
                  <a:pt x="243091" y="1286"/>
                </a:cubicBezTo>
                <a:cubicBezTo>
                  <a:pt x="256746" y="4899"/>
                  <a:pt x="259440" y="18063"/>
                  <a:pt x="265257" y="27677"/>
                </a:cubicBezTo>
                <a:cubicBezTo>
                  <a:pt x="324836" y="127057"/>
                  <a:pt x="358759" y="235438"/>
                  <a:pt x="378904" y="348840"/>
                </a:cubicBezTo>
                <a:cubicBezTo>
                  <a:pt x="381353" y="362678"/>
                  <a:pt x="375781" y="381415"/>
                  <a:pt x="404132" y="380129"/>
                </a:cubicBezTo>
                <a:cubicBezTo>
                  <a:pt x="430890" y="378905"/>
                  <a:pt x="424032" y="360474"/>
                  <a:pt x="426236" y="348411"/>
                </a:cubicBezTo>
                <a:cubicBezTo>
                  <a:pt x="446321" y="236050"/>
                  <a:pt x="480243" y="128710"/>
                  <a:pt x="538720" y="30004"/>
                </a:cubicBezTo>
                <a:cubicBezTo>
                  <a:pt x="543925" y="21248"/>
                  <a:pt x="549864" y="12920"/>
                  <a:pt x="555926" y="4776"/>
                </a:cubicBezTo>
                <a:cubicBezTo>
                  <a:pt x="557334" y="2878"/>
                  <a:pt x="560580" y="2327"/>
                  <a:pt x="565417" y="0"/>
                </a:cubicBezTo>
                <a:cubicBezTo>
                  <a:pt x="564376" y="17145"/>
                  <a:pt x="554518" y="28106"/>
                  <a:pt x="548640" y="40536"/>
                </a:cubicBezTo>
                <a:cubicBezTo>
                  <a:pt x="497327" y="149468"/>
                  <a:pt x="467568" y="264584"/>
                  <a:pt x="449137" y="383068"/>
                </a:cubicBezTo>
                <a:cubicBezTo>
                  <a:pt x="446688" y="398683"/>
                  <a:pt x="448280" y="412582"/>
                  <a:pt x="460526" y="425318"/>
                </a:cubicBezTo>
                <a:cubicBezTo>
                  <a:pt x="497327" y="463650"/>
                  <a:pt x="521146" y="509758"/>
                  <a:pt x="534066" y="561009"/>
                </a:cubicBezTo>
                <a:cubicBezTo>
                  <a:pt x="538965" y="580420"/>
                  <a:pt x="547170" y="585257"/>
                  <a:pt x="566397" y="579501"/>
                </a:cubicBezTo>
                <a:cubicBezTo>
                  <a:pt x="613546" y="565356"/>
                  <a:pt x="661062" y="551824"/>
                  <a:pt x="697740" y="517105"/>
                </a:cubicBezTo>
                <a:cubicBezTo>
                  <a:pt x="715620" y="500144"/>
                  <a:pt x="727009" y="515942"/>
                  <a:pt x="741031" y="520596"/>
                </a:cubicBezTo>
                <a:cubicBezTo>
                  <a:pt x="741031" y="520596"/>
                  <a:pt x="740725" y="520351"/>
                  <a:pt x="740725" y="52035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6" name="Forma libre: forma 15">
            <a:extLst>
              <a:ext uri="{FF2B5EF4-FFF2-40B4-BE49-F238E27FC236}">
                <a16:creationId xmlns:a16="http://schemas.microsoft.com/office/drawing/2014/main" id="{B3AA809A-944D-495C-A8AB-926988673061}"/>
              </a:ext>
            </a:extLst>
          </p:cNvPr>
          <p:cNvSpPr/>
          <p:nvPr/>
        </p:nvSpPr>
        <p:spPr>
          <a:xfrm>
            <a:off x="3315479" y="3960754"/>
            <a:ext cx="661435" cy="535770"/>
          </a:xfrm>
          <a:custGeom>
            <a:avLst/>
            <a:gdLst>
              <a:gd name="connsiteX0" fmla="*/ 356555 w 894302"/>
              <a:gd name="connsiteY0" fmla="*/ 559620 h 724396"/>
              <a:gd name="connsiteX1" fmla="*/ 323979 w 894302"/>
              <a:gd name="connsiteY1" fmla="*/ 550007 h 724396"/>
              <a:gd name="connsiteX2" fmla="*/ 281423 w 894302"/>
              <a:gd name="connsiteY2" fmla="*/ 526188 h 724396"/>
              <a:gd name="connsiteX3" fmla="*/ 272299 w 894302"/>
              <a:gd name="connsiteY3" fmla="*/ 527290 h 724396"/>
              <a:gd name="connsiteX4" fmla="*/ 180206 w 894302"/>
              <a:gd name="connsiteY4" fmla="*/ 590971 h 724396"/>
              <a:gd name="connsiteX5" fmla="*/ 70356 w 894302"/>
              <a:gd name="connsiteY5" fmla="*/ 724396 h 724396"/>
              <a:gd name="connsiteX6" fmla="*/ 76234 w 894302"/>
              <a:gd name="connsiteY6" fmla="*/ 701128 h 724396"/>
              <a:gd name="connsiteX7" fmla="*/ 163612 w 894302"/>
              <a:gd name="connsiteY7" fmla="*/ 523554 h 724396"/>
              <a:gd name="connsiteX8" fmla="*/ 202311 w 894302"/>
              <a:gd name="connsiteY8" fmla="*/ 491714 h 724396"/>
              <a:gd name="connsiteX9" fmla="*/ 274810 w 894302"/>
              <a:gd name="connsiteY9" fmla="*/ 480386 h 724396"/>
              <a:gd name="connsiteX10" fmla="*/ 295261 w 894302"/>
              <a:gd name="connsiteY10" fmla="*/ 468139 h 724396"/>
              <a:gd name="connsiteX11" fmla="*/ 280259 w 894302"/>
              <a:gd name="connsiteY11" fmla="*/ 440707 h 724396"/>
              <a:gd name="connsiteX12" fmla="*/ 187432 w 894302"/>
              <a:gd name="connsiteY12" fmla="*/ 422093 h 724396"/>
              <a:gd name="connsiteX13" fmla="*/ 162571 w 894302"/>
              <a:gd name="connsiteY13" fmla="*/ 444442 h 724396"/>
              <a:gd name="connsiteX14" fmla="*/ 56640 w 894302"/>
              <a:gd name="connsiteY14" fmla="*/ 572969 h 724396"/>
              <a:gd name="connsiteX15" fmla="*/ 83337 w 894302"/>
              <a:gd name="connsiteY15" fmla="*/ 521534 h 724396"/>
              <a:gd name="connsiteX16" fmla="*/ 140895 w 894302"/>
              <a:gd name="connsiteY16" fmla="*/ 406785 h 724396"/>
              <a:gd name="connsiteX17" fmla="*/ 182962 w 894302"/>
              <a:gd name="connsiteY17" fmla="*/ 381986 h 724396"/>
              <a:gd name="connsiteX18" fmla="*/ 262012 w 894302"/>
              <a:gd name="connsiteY18" fmla="*/ 390313 h 724396"/>
              <a:gd name="connsiteX19" fmla="*/ 285709 w 894302"/>
              <a:gd name="connsiteY19" fmla="*/ 379291 h 724396"/>
              <a:gd name="connsiteX20" fmla="*/ 268993 w 894302"/>
              <a:gd name="connsiteY20" fmla="*/ 357799 h 724396"/>
              <a:gd name="connsiteX21" fmla="*/ 190371 w 894302"/>
              <a:gd name="connsiteY21" fmla="*/ 332388 h 724396"/>
              <a:gd name="connsiteX22" fmla="*/ 148304 w 894302"/>
              <a:gd name="connsiteY22" fmla="*/ 343348 h 724396"/>
              <a:gd name="connsiteX23" fmla="*/ 0 w 894302"/>
              <a:gd name="connsiteY23" fmla="*/ 404764 h 724396"/>
              <a:gd name="connsiteX24" fmla="*/ 17206 w 894302"/>
              <a:gd name="connsiteY24" fmla="*/ 387129 h 724396"/>
              <a:gd name="connsiteX25" fmla="*/ 111136 w 894302"/>
              <a:gd name="connsiteY25" fmla="*/ 330122 h 724396"/>
              <a:gd name="connsiteX26" fmla="*/ 222579 w 894302"/>
              <a:gd name="connsiteY26" fmla="*/ 307038 h 724396"/>
              <a:gd name="connsiteX27" fmla="*/ 267707 w 894302"/>
              <a:gd name="connsiteY27" fmla="*/ 315059 h 724396"/>
              <a:gd name="connsiteX28" fmla="*/ 290791 w 894302"/>
              <a:gd name="connsiteY28" fmla="*/ 308201 h 724396"/>
              <a:gd name="connsiteX29" fmla="*/ 281545 w 894302"/>
              <a:gd name="connsiteY29" fmla="*/ 278442 h 724396"/>
              <a:gd name="connsiteX30" fmla="*/ 210516 w 894302"/>
              <a:gd name="connsiteY30" fmla="*/ 251316 h 724396"/>
              <a:gd name="connsiteX31" fmla="*/ 169368 w 894302"/>
              <a:gd name="connsiteY31" fmla="*/ 217026 h 724396"/>
              <a:gd name="connsiteX32" fmla="*/ 159510 w 894302"/>
              <a:gd name="connsiteY32" fmla="*/ 194677 h 724396"/>
              <a:gd name="connsiteX33" fmla="*/ 183268 w 894302"/>
              <a:gd name="connsiteY33" fmla="*/ 121810 h 724396"/>
              <a:gd name="connsiteX34" fmla="*/ 206046 w 894302"/>
              <a:gd name="connsiteY34" fmla="*/ 129281 h 724396"/>
              <a:gd name="connsiteX35" fmla="*/ 208557 w 894302"/>
              <a:gd name="connsiteY35" fmla="*/ 138037 h 724396"/>
              <a:gd name="connsiteX36" fmla="*/ 284301 w 894302"/>
              <a:gd name="connsiteY36" fmla="*/ 230681 h 724396"/>
              <a:gd name="connsiteX37" fmla="*/ 312835 w 894302"/>
              <a:gd name="connsiteY37" fmla="*/ 218006 h 724396"/>
              <a:gd name="connsiteX38" fmla="*/ 357535 w 894302"/>
              <a:gd name="connsiteY38" fmla="*/ 117524 h 724396"/>
              <a:gd name="connsiteX39" fmla="*/ 389926 w 894302"/>
              <a:gd name="connsiteY39" fmla="*/ 87459 h 724396"/>
              <a:gd name="connsiteX40" fmla="*/ 403091 w 894302"/>
              <a:gd name="connsiteY40" fmla="*/ 69641 h 724396"/>
              <a:gd name="connsiteX41" fmla="*/ 404254 w 894302"/>
              <a:gd name="connsiteY41" fmla="*/ 54455 h 724396"/>
              <a:gd name="connsiteX42" fmla="*/ 448832 w 894302"/>
              <a:gd name="connsiteY42" fmla="*/ 203 h 724396"/>
              <a:gd name="connsiteX43" fmla="*/ 491021 w 894302"/>
              <a:gd name="connsiteY43" fmla="*/ 59537 h 724396"/>
              <a:gd name="connsiteX44" fmla="*/ 512758 w 894302"/>
              <a:gd name="connsiteY44" fmla="*/ 91623 h 724396"/>
              <a:gd name="connsiteX45" fmla="*/ 535597 w 894302"/>
              <a:gd name="connsiteY45" fmla="*/ 114830 h 724396"/>
              <a:gd name="connsiteX46" fmla="*/ 582379 w 894302"/>
              <a:gd name="connsiteY46" fmla="*/ 217700 h 724396"/>
              <a:gd name="connsiteX47" fmla="*/ 611035 w 894302"/>
              <a:gd name="connsiteY47" fmla="*/ 229640 h 724396"/>
              <a:gd name="connsiteX48" fmla="*/ 613791 w 894302"/>
              <a:gd name="connsiteY48" fmla="*/ 228293 h 724396"/>
              <a:gd name="connsiteX49" fmla="*/ 687025 w 894302"/>
              <a:gd name="connsiteY49" fmla="*/ 140241 h 724396"/>
              <a:gd name="connsiteX50" fmla="*/ 720212 w 894302"/>
              <a:gd name="connsiteY50" fmla="*/ 127689 h 724396"/>
              <a:gd name="connsiteX51" fmla="*/ 737725 w 894302"/>
              <a:gd name="connsiteY51" fmla="*/ 189594 h 724396"/>
              <a:gd name="connsiteX52" fmla="*/ 723090 w 894302"/>
              <a:gd name="connsiteY52" fmla="*/ 223211 h 724396"/>
              <a:gd name="connsiteX53" fmla="*/ 689902 w 894302"/>
              <a:gd name="connsiteY53" fmla="*/ 250276 h 724396"/>
              <a:gd name="connsiteX54" fmla="*/ 620588 w 894302"/>
              <a:gd name="connsiteY54" fmla="*/ 273666 h 724396"/>
              <a:gd name="connsiteX55" fmla="*/ 603871 w 894302"/>
              <a:gd name="connsiteY55" fmla="*/ 305445 h 724396"/>
              <a:gd name="connsiteX56" fmla="*/ 631793 w 894302"/>
              <a:gd name="connsiteY56" fmla="*/ 314018 h 724396"/>
              <a:gd name="connsiteX57" fmla="*/ 820878 w 894302"/>
              <a:gd name="connsiteY57" fmla="*/ 354003 h 724396"/>
              <a:gd name="connsiteX58" fmla="*/ 894112 w 894302"/>
              <a:gd name="connsiteY58" fmla="*/ 397784 h 724396"/>
              <a:gd name="connsiteX59" fmla="*/ 894112 w 894302"/>
              <a:gd name="connsiteY59" fmla="*/ 403539 h 724396"/>
              <a:gd name="connsiteX60" fmla="*/ 757748 w 894302"/>
              <a:gd name="connsiteY60" fmla="*/ 349900 h 724396"/>
              <a:gd name="connsiteX61" fmla="*/ 679003 w 894302"/>
              <a:gd name="connsiteY61" fmla="*/ 340409 h 724396"/>
              <a:gd name="connsiteX62" fmla="*/ 624017 w 894302"/>
              <a:gd name="connsiteY62" fmla="*/ 359330 h 724396"/>
              <a:gd name="connsiteX63" fmla="*/ 609321 w 894302"/>
              <a:gd name="connsiteY63" fmla="*/ 382231 h 724396"/>
              <a:gd name="connsiteX64" fmla="*/ 629405 w 894302"/>
              <a:gd name="connsiteY64" fmla="*/ 389701 h 724396"/>
              <a:gd name="connsiteX65" fmla="*/ 717702 w 894302"/>
              <a:gd name="connsiteY65" fmla="*/ 381741 h 724396"/>
              <a:gd name="connsiteX66" fmla="*/ 750400 w 894302"/>
              <a:gd name="connsiteY66" fmla="*/ 397294 h 724396"/>
              <a:gd name="connsiteX67" fmla="*/ 834471 w 894302"/>
              <a:gd name="connsiteY67" fmla="*/ 556620 h 724396"/>
              <a:gd name="connsiteX68" fmla="*/ 838023 w 894302"/>
              <a:gd name="connsiteY68" fmla="*/ 572540 h 724396"/>
              <a:gd name="connsiteX69" fmla="*/ 735765 w 894302"/>
              <a:gd name="connsiteY69" fmla="*/ 448851 h 724396"/>
              <a:gd name="connsiteX70" fmla="*/ 686045 w 894302"/>
              <a:gd name="connsiteY70" fmla="*/ 424481 h 724396"/>
              <a:gd name="connsiteX71" fmla="*/ 620282 w 894302"/>
              <a:gd name="connsiteY71" fmla="*/ 438381 h 724396"/>
              <a:gd name="connsiteX72" fmla="*/ 599708 w 894302"/>
              <a:gd name="connsiteY72" fmla="*/ 467956 h 724396"/>
              <a:gd name="connsiteX73" fmla="*/ 623466 w 894302"/>
              <a:gd name="connsiteY73" fmla="*/ 479957 h 724396"/>
              <a:gd name="connsiteX74" fmla="*/ 752115 w 894302"/>
              <a:gd name="connsiteY74" fmla="*/ 577010 h 724396"/>
              <a:gd name="connsiteX75" fmla="*/ 811571 w 894302"/>
              <a:gd name="connsiteY75" fmla="*/ 690106 h 724396"/>
              <a:gd name="connsiteX76" fmla="*/ 821307 w 894302"/>
              <a:gd name="connsiteY76" fmla="*/ 719558 h 724396"/>
              <a:gd name="connsiteX77" fmla="*/ 701047 w 894302"/>
              <a:gd name="connsiteY77" fmla="*/ 563172 h 724396"/>
              <a:gd name="connsiteX78" fmla="*/ 661429 w 894302"/>
              <a:gd name="connsiteY78" fmla="*/ 532494 h 724396"/>
              <a:gd name="connsiteX79" fmla="*/ 622057 w 894302"/>
              <a:gd name="connsiteY79" fmla="*/ 527106 h 724396"/>
              <a:gd name="connsiteX80" fmla="*/ 569949 w 894302"/>
              <a:gd name="connsiteY80" fmla="*/ 553742 h 724396"/>
              <a:gd name="connsiteX81" fmla="*/ 545150 w 894302"/>
              <a:gd name="connsiteY81" fmla="*/ 566601 h 724396"/>
              <a:gd name="connsiteX82" fmla="*/ 534434 w 894302"/>
              <a:gd name="connsiteY82" fmla="*/ 555885 h 724396"/>
              <a:gd name="connsiteX83" fmla="*/ 356555 w 894302"/>
              <a:gd name="connsiteY83" fmla="*/ 559498 h 72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94302" h="724396">
                <a:moveTo>
                  <a:pt x="356555" y="559620"/>
                </a:moveTo>
                <a:cubicBezTo>
                  <a:pt x="340267" y="574806"/>
                  <a:pt x="329551" y="569662"/>
                  <a:pt x="323979" y="550007"/>
                </a:cubicBezTo>
                <a:cubicBezTo>
                  <a:pt x="317550" y="527535"/>
                  <a:pt x="301936" y="522759"/>
                  <a:pt x="281423" y="526188"/>
                </a:cubicBezTo>
                <a:cubicBezTo>
                  <a:pt x="278422" y="526677"/>
                  <a:pt x="275361" y="527351"/>
                  <a:pt x="272299" y="527290"/>
                </a:cubicBezTo>
                <a:cubicBezTo>
                  <a:pt x="226130" y="526249"/>
                  <a:pt x="198147" y="543700"/>
                  <a:pt x="180206" y="590971"/>
                </a:cubicBezTo>
                <a:cubicBezTo>
                  <a:pt x="159754" y="644978"/>
                  <a:pt x="114382" y="683860"/>
                  <a:pt x="70356" y="724396"/>
                </a:cubicBezTo>
                <a:cubicBezTo>
                  <a:pt x="66069" y="711476"/>
                  <a:pt x="72254" y="706516"/>
                  <a:pt x="76234" y="701128"/>
                </a:cubicBezTo>
                <a:cubicBezTo>
                  <a:pt x="115668" y="646937"/>
                  <a:pt x="144998" y="587726"/>
                  <a:pt x="163612" y="523554"/>
                </a:cubicBezTo>
                <a:cubicBezTo>
                  <a:pt x="169674" y="502552"/>
                  <a:pt x="181370" y="493796"/>
                  <a:pt x="202311" y="491714"/>
                </a:cubicBezTo>
                <a:cubicBezTo>
                  <a:pt x="226620" y="489326"/>
                  <a:pt x="250684" y="484611"/>
                  <a:pt x="274810" y="480386"/>
                </a:cubicBezTo>
                <a:cubicBezTo>
                  <a:pt x="283015" y="478978"/>
                  <a:pt x="295751" y="482100"/>
                  <a:pt x="295261" y="468139"/>
                </a:cubicBezTo>
                <a:cubicBezTo>
                  <a:pt x="294894" y="457240"/>
                  <a:pt x="293730" y="443830"/>
                  <a:pt x="280259" y="440707"/>
                </a:cubicBezTo>
                <a:cubicBezTo>
                  <a:pt x="249521" y="433604"/>
                  <a:pt x="218538" y="427359"/>
                  <a:pt x="187432" y="422093"/>
                </a:cubicBezTo>
                <a:cubicBezTo>
                  <a:pt x="171450" y="419399"/>
                  <a:pt x="167837" y="433482"/>
                  <a:pt x="162571" y="444442"/>
                </a:cubicBezTo>
                <a:cubicBezTo>
                  <a:pt x="139058" y="493734"/>
                  <a:pt x="103972" y="533290"/>
                  <a:pt x="56640" y="572969"/>
                </a:cubicBezTo>
                <a:cubicBezTo>
                  <a:pt x="61661" y="547802"/>
                  <a:pt x="75132" y="535923"/>
                  <a:pt x="83337" y="521534"/>
                </a:cubicBezTo>
                <a:cubicBezTo>
                  <a:pt x="104585" y="484305"/>
                  <a:pt x="126628" y="447321"/>
                  <a:pt x="140895" y="406785"/>
                </a:cubicBezTo>
                <a:cubicBezTo>
                  <a:pt x="148549" y="384986"/>
                  <a:pt x="162081" y="379414"/>
                  <a:pt x="182962" y="381986"/>
                </a:cubicBezTo>
                <a:cubicBezTo>
                  <a:pt x="209230" y="385292"/>
                  <a:pt x="235682" y="387435"/>
                  <a:pt x="262012" y="390313"/>
                </a:cubicBezTo>
                <a:cubicBezTo>
                  <a:pt x="272360" y="391477"/>
                  <a:pt x="283260" y="394232"/>
                  <a:pt x="285709" y="379291"/>
                </a:cubicBezTo>
                <a:cubicBezTo>
                  <a:pt x="287852" y="366310"/>
                  <a:pt x="279708" y="361167"/>
                  <a:pt x="268993" y="357799"/>
                </a:cubicBezTo>
                <a:cubicBezTo>
                  <a:pt x="242724" y="349533"/>
                  <a:pt x="216394" y="341328"/>
                  <a:pt x="190371" y="332388"/>
                </a:cubicBezTo>
                <a:cubicBezTo>
                  <a:pt x="173532" y="326632"/>
                  <a:pt x="161285" y="334102"/>
                  <a:pt x="148304" y="343348"/>
                </a:cubicBezTo>
                <a:cubicBezTo>
                  <a:pt x="103972" y="374883"/>
                  <a:pt x="55109" y="395641"/>
                  <a:pt x="0" y="404764"/>
                </a:cubicBezTo>
                <a:cubicBezTo>
                  <a:pt x="918" y="391170"/>
                  <a:pt x="10654" y="390374"/>
                  <a:pt x="17206" y="387129"/>
                </a:cubicBezTo>
                <a:cubicBezTo>
                  <a:pt x="50271" y="370903"/>
                  <a:pt x="84316" y="354738"/>
                  <a:pt x="111136" y="330122"/>
                </a:cubicBezTo>
                <a:cubicBezTo>
                  <a:pt x="145304" y="298771"/>
                  <a:pt x="180512" y="292832"/>
                  <a:pt x="222579" y="307038"/>
                </a:cubicBezTo>
                <a:cubicBezTo>
                  <a:pt x="236907" y="311875"/>
                  <a:pt x="252583" y="312732"/>
                  <a:pt x="267707" y="315059"/>
                </a:cubicBezTo>
                <a:cubicBezTo>
                  <a:pt x="276402" y="316406"/>
                  <a:pt x="287118" y="321060"/>
                  <a:pt x="290791" y="308201"/>
                </a:cubicBezTo>
                <a:cubicBezTo>
                  <a:pt x="294037" y="296934"/>
                  <a:pt x="292873" y="285729"/>
                  <a:pt x="281545" y="278442"/>
                </a:cubicBezTo>
                <a:cubicBezTo>
                  <a:pt x="259808" y="264420"/>
                  <a:pt x="235744" y="254990"/>
                  <a:pt x="210516" y="251316"/>
                </a:cubicBezTo>
                <a:cubicBezTo>
                  <a:pt x="188289" y="248132"/>
                  <a:pt x="175185" y="238335"/>
                  <a:pt x="169368" y="217026"/>
                </a:cubicBezTo>
                <a:cubicBezTo>
                  <a:pt x="167225" y="209250"/>
                  <a:pt x="163061" y="202025"/>
                  <a:pt x="159510" y="194677"/>
                </a:cubicBezTo>
                <a:cubicBezTo>
                  <a:pt x="137038" y="147712"/>
                  <a:pt x="137221" y="148140"/>
                  <a:pt x="183268" y="121810"/>
                </a:cubicBezTo>
                <a:cubicBezTo>
                  <a:pt x="195392" y="114891"/>
                  <a:pt x="201943" y="116116"/>
                  <a:pt x="206046" y="129281"/>
                </a:cubicBezTo>
                <a:cubicBezTo>
                  <a:pt x="206965" y="132220"/>
                  <a:pt x="208801" y="135220"/>
                  <a:pt x="208557" y="138037"/>
                </a:cubicBezTo>
                <a:cubicBezTo>
                  <a:pt x="202740" y="194493"/>
                  <a:pt x="236234" y="216904"/>
                  <a:pt x="284301" y="230681"/>
                </a:cubicBezTo>
                <a:cubicBezTo>
                  <a:pt x="301446" y="235580"/>
                  <a:pt x="307324" y="234722"/>
                  <a:pt x="312835" y="218006"/>
                </a:cubicBezTo>
                <a:cubicBezTo>
                  <a:pt x="324408" y="183165"/>
                  <a:pt x="338920" y="149426"/>
                  <a:pt x="357535" y="117524"/>
                </a:cubicBezTo>
                <a:cubicBezTo>
                  <a:pt x="365433" y="103931"/>
                  <a:pt x="373087" y="90949"/>
                  <a:pt x="389926" y="87459"/>
                </a:cubicBezTo>
                <a:cubicBezTo>
                  <a:pt x="399846" y="85438"/>
                  <a:pt x="402785" y="78703"/>
                  <a:pt x="403091" y="69641"/>
                </a:cubicBezTo>
                <a:cubicBezTo>
                  <a:pt x="403275" y="64558"/>
                  <a:pt x="402540" y="59047"/>
                  <a:pt x="404254" y="54455"/>
                </a:cubicBezTo>
                <a:cubicBezTo>
                  <a:pt x="412888" y="31309"/>
                  <a:pt x="424706" y="9511"/>
                  <a:pt x="448832" y="203"/>
                </a:cubicBezTo>
                <a:cubicBezTo>
                  <a:pt x="458139" y="-3409"/>
                  <a:pt x="490225" y="42086"/>
                  <a:pt x="491021" y="59537"/>
                </a:cubicBezTo>
                <a:cubicBezTo>
                  <a:pt x="491755" y="75213"/>
                  <a:pt x="490225" y="89602"/>
                  <a:pt x="512758" y="91623"/>
                </a:cubicBezTo>
                <a:cubicBezTo>
                  <a:pt x="524025" y="92664"/>
                  <a:pt x="529535" y="105155"/>
                  <a:pt x="535597" y="114830"/>
                </a:cubicBezTo>
                <a:cubicBezTo>
                  <a:pt x="555682" y="147099"/>
                  <a:pt x="569704" y="182124"/>
                  <a:pt x="582379" y="217700"/>
                </a:cubicBezTo>
                <a:cubicBezTo>
                  <a:pt x="588012" y="233559"/>
                  <a:pt x="595237" y="240540"/>
                  <a:pt x="611035" y="229640"/>
                </a:cubicBezTo>
                <a:cubicBezTo>
                  <a:pt x="611893" y="229089"/>
                  <a:pt x="612811" y="228477"/>
                  <a:pt x="613791" y="228293"/>
                </a:cubicBezTo>
                <a:cubicBezTo>
                  <a:pt x="662225" y="218924"/>
                  <a:pt x="688249" y="192595"/>
                  <a:pt x="687025" y="140241"/>
                </a:cubicBezTo>
                <a:cubicBezTo>
                  <a:pt x="686473" y="116483"/>
                  <a:pt x="698904" y="112075"/>
                  <a:pt x="720212" y="127689"/>
                </a:cubicBezTo>
                <a:cubicBezTo>
                  <a:pt x="755054" y="153222"/>
                  <a:pt x="756033" y="151753"/>
                  <a:pt x="737725" y="189594"/>
                </a:cubicBezTo>
                <a:cubicBezTo>
                  <a:pt x="732398" y="200616"/>
                  <a:pt x="726887" y="211699"/>
                  <a:pt x="723090" y="223211"/>
                </a:cubicBezTo>
                <a:cubicBezTo>
                  <a:pt x="717641" y="239743"/>
                  <a:pt x="706864" y="247826"/>
                  <a:pt x="689902" y="250276"/>
                </a:cubicBezTo>
                <a:cubicBezTo>
                  <a:pt x="665471" y="253888"/>
                  <a:pt x="642754" y="263073"/>
                  <a:pt x="620588" y="273666"/>
                </a:cubicBezTo>
                <a:cubicBezTo>
                  <a:pt x="607116" y="280096"/>
                  <a:pt x="599340" y="289893"/>
                  <a:pt x="603871" y="305445"/>
                </a:cubicBezTo>
                <a:cubicBezTo>
                  <a:pt x="608647" y="321856"/>
                  <a:pt x="622731" y="317570"/>
                  <a:pt x="631793" y="314018"/>
                </a:cubicBezTo>
                <a:cubicBezTo>
                  <a:pt x="704047" y="285423"/>
                  <a:pt x="764544" y="303976"/>
                  <a:pt x="820878" y="354003"/>
                </a:cubicBezTo>
                <a:cubicBezTo>
                  <a:pt x="841758" y="372556"/>
                  <a:pt x="869558" y="383333"/>
                  <a:pt x="894112" y="397784"/>
                </a:cubicBezTo>
                <a:cubicBezTo>
                  <a:pt x="894540" y="398028"/>
                  <a:pt x="894112" y="399682"/>
                  <a:pt x="894112" y="403539"/>
                </a:cubicBezTo>
                <a:cubicBezTo>
                  <a:pt x="843473" y="397906"/>
                  <a:pt x="797365" y="379291"/>
                  <a:pt x="757748" y="349900"/>
                </a:cubicBezTo>
                <a:cubicBezTo>
                  <a:pt x="730744" y="329877"/>
                  <a:pt x="707660" y="327918"/>
                  <a:pt x="679003" y="340409"/>
                </a:cubicBezTo>
                <a:cubicBezTo>
                  <a:pt x="661307" y="348124"/>
                  <a:pt x="642509" y="353452"/>
                  <a:pt x="624017" y="359330"/>
                </a:cubicBezTo>
                <a:cubicBezTo>
                  <a:pt x="612321" y="363004"/>
                  <a:pt x="606749" y="370474"/>
                  <a:pt x="609321" y="382231"/>
                </a:cubicBezTo>
                <a:cubicBezTo>
                  <a:pt x="611893" y="393803"/>
                  <a:pt x="621628" y="390374"/>
                  <a:pt x="629405" y="389701"/>
                </a:cubicBezTo>
                <a:cubicBezTo>
                  <a:pt x="658858" y="387129"/>
                  <a:pt x="688249" y="384312"/>
                  <a:pt x="717702" y="381741"/>
                </a:cubicBezTo>
                <a:cubicBezTo>
                  <a:pt x="731602" y="380516"/>
                  <a:pt x="744644" y="381373"/>
                  <a:pt x="750400" y="397294"/>
                </a:cubicBezTo>
                <a:cubicBezTo>
                  <a:pt x="771035" y="454301"/>
                  <a:pt x="801712" y="506042"/>
                  <a:pt x="834471" y="556620"/>
                </a:cubicBezTo>
                <a:cubicBezTo>
                  <a:pt x="835941" y="558947"/>
                  <a:pt x="835819" y="562314"/>
                  <a:pt x="838023" y="572540"/>
                </a:cubicBezTo>
                <a:cubicBezTo>
                  <a:pt x="792589" y="535005"/>
                  <a:pt x="757319" y="496918"/>
                  <a:pt x="735765" y="448851"/>
                </a:cubicBezTo>
                <a:cubicBezTo>
                  <a:pt x="724437" y="423624"/>
                  <a:pt x="710844" y="417623"/>
                  <a:pt x="686045" y="424481"/>
                </a:cubicBezTo>
                <a:cubicBezTo>
                  <a:pt x="664491" y="430482"/>
                  <a:pt x="642264" y="434217"/>
                  <a:pt x="620282" y="438381"/>
                </a:cubicBezTo>
                <a:cubicBezTo>
                  <a:pt x="603443" y="441626"/>
                  <a:pt x="599340" y="454362"/>
                  <a:pt x="599708" y="467956"/>
                </a:cubicBezTo>
                <a:cubicBezTo>
                  <a:pt x="600136" y="483509"/>
                  <a:pt x="614771" y="479467"/>
                  <a:pt x="623466" y="479957"/>
                </a:cubicBezTo>
                <a:cubicBezTo>
                  <a:pt x="688249" y="483509"/>
                  <a:pt x="739011" y="499919"/>
                  <a:pt x="752115" y="577010"/>
                </a:cubicBezTo>
                <a:cubicBezTo>
                  <a:pt x="759156" y="618403"/>
                  <a:pt x="786955" y="654714"/>
                  <a:pt x="811571" y="690106"/>
                </a:cubicBezTo>
                <a:cubicBezTo>
                  <a:pt x="816469" y="697148"/>
                  <a:pt x="824674" y="703271"/>
                  <a:pt x="821307" y="719558"/>
                </a:cubicBezTo>
                <a:cubicBezTo>
                  <a:pt x="770056" y="673084"/>
                  <a:pt x="723580" y="627037"/>
                  <a:pt x="701047" y="563172"/>
                </a:cubicBezTo>
                <a:cubicBezTo>
                  <a:pt x="693515" y="541924"/>
                  <a:pt x="681208" y="534454"/>
                  <a:pt x="661429" y="532494"/>
                </a:cubicBezTo>
                <a:cubicBezTo>
                  <a:pt x="648265" y="531147"/>
                  <a:pt x="635038" y="529555"/>
                  <a:pt x="622057" y="527106"/>
                </a:cubicBezTo>
                <a:cubicBezTo>
                  <a:pt x="597626" y="522575"/>
                  <a:pt x="577480" y="524350"/>
                  <a:pt x="569949" y="553742"/>
                </a:cubicBezTo>
                <a:cubicBezTo>
                  <a:pt x="567010" y="565315"/>
                  <a:pt x="559723" y="574438"/>
                  <a:pt x="545150" y="566601"/>
                </a:cubicBezTo>
                <a:cubicBezTo>
                  <a:pt x="541598" y="562988"/>
                  <a:pt x="538598" y="558457"/>
                  <a:pt x="534434" y="555885"/>
                </a:cubicBezTo>
                <a:cubicBezTo>
                  <a:pt x="474427" y="518962"/>
                  <a:pt x="415093" y="522024"/>
                  <a:pt x="356555" y="559498"/>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7" name="Forma libre: forma 16">
            <a:extLst>
              <a:ext uri="{FF2B5EF4-FFF2-40B4-BE49-F238E27FC236}">
                <a16:creationId xmlns:a16="http://schemas.microsoft.com/office/drawing/2014/main" id="{26F76038-2B07-4B77-9A50-4D33750E376A}"/>
              </a:ext>
            </a:extLst>
          </p:cNvPr>
          <p:cNvSpPr/>
          <p:nvPr/>
        </p:nvSpPr>
        <p:spPr>
          <a:xfrm>
            <a:off x="1974233" y="1115821"/>
            <a:ext cx="636566" cy="488109"/>
          </a:xfrm>
          <a:custGeom>
            <a:avLst/>
            <a:gdLst>
              <a:gd name="connsiteX0" fmla="*/ 209291 w 860678"/>
              <a:gd name="connsiteY0" fmla="*/ 212976 h 659955"/>
              <a:gd name="connsiteX1" fmla="*/ 233417 w 860678"/>
              <a:gd name="connsiteY1" fmla="*/ 231836 h 659955"/>
              <a:gd name="connsiteX2" fmla="*/ 285526 w 860678"/>
              <a:gd name="connsiteY2" fmla="*/ 303110 h 659955"/>
              <a:gd name="connsiteX3" fmla="*/ 307692 w 860678"/>
              <a:gd name="connsiteY3" fmla="*/ 315785 h 659955"/>
              <a:gd name="connsiteX4" fmla="*/ 313080 w 860678"/>
              <a:gd name="connsiteY4" fmla="*/ 293619 h 659955"/>
              <a:gd name="connsiteX5" fmla="*/ 348840 w 860678"/>
              <a:gd name="connsiteY5" fmla="*/ 134660 h 659955"/>
              <a:gd name="connsiteX6" fmla="*/ 380803 w 860678"/>
              <a:gd name="connsiteY6" fmla="*/ 60631 h 659955"/>
              <a:gd name="connsiteX7" fmla="*/ 429788 w 860678"/>
              <a:gd name="connsiteY7" fmla="*/ 11 h 659955"/>
              <a:gd name="connsiteX8" fmla="*/ 478774 w 860678"/>
              <a:gd name="connsiteY8" fmla="*/ 57508 h 659955"/>
              <a:gd name="connsiteX9" fmla="*/ 476508 w 860678"/>
              <a:gd name="connsiteY9" fmla="*/ 113168 h 659955"/>
              <a:gd name="connsiteX10" fmla="*/ 513983 w 860678"/>
              <a:gd name="connsiteY10" fmla="*/ 135518 h 659955"/>
              <a:gd name="connsiteX11" fmla="*/ 543190 w 860678"/>
              <a:gd name="connsiteY11" fmla="*/ 325643 h 659955"/>
              <a:gd name="connsiteX12" fmla="*/ 622180 w 860678"/>
              <a:gd name="connsiteY12" fmla="*/ 238755 h 659955"/>
              <a:gd name="connsiteX13" fmla="*/ 642754 w 860678"/>
              <a:gd name="connsiteY13" fmla="*/ 215854 h 659955"/>
              <a:gd name="connsiteX14" fmla="*/ 699271 w 860678"/>
              <a:gd name="connsiteY14" fmla="*/ 236857 h 659955"/>
              <a:gd name="connsiteX15" fmla="*/ 696026 w 860678"/>
              <a:gd name="connsiteY15" fmla="*/ 255900 h 659955"/>
              <a:gd name="connsiteX16" fmla="*/ 562478 w 860678"/>
              <a:gd name="connsiteY16" fmla="*/ 374445 h 659955"/>
              <a:gd name="connsiteX17" fmla="*/ 544354 w 860678"/>
              <a:gd name="connsiteY17" fmla="*/ 391039 h 659955"/>
              <a:gd name="connsiteX18" fmla="*/ 566887 w 860678"/>
              <a:gd name="connsiteY18" fmla="*/ 400592 h 659955"/>
              <a:gd name="connsiteX19" fmla="*/ 760258 w 860678"/>
              <a:gd name="connsiteY19" fmla="*/ 347075 h 659955"/>
              <a:gd name="connsiteX20" fmla="*/ 847637 w 860678"/>
              <a:gd name="connsiteY20" fmla="*/ 309417 h 659955"/>
              <a:gd name="connsiteX21" fmla="*/ 797487 w 860678"/>
              <a:gd name="connsiteY21" fmla="*/ 378487 h 659955"/>
              <a:gd name="connsiteX22" fmla="*/ 720396 w 860678"/>
              <a:gd name="connsiteY22" fmla="*/ 407511 h 659955"/>
              <a:gd name="connsiteX23" fmla="*/ 653837 w 860678"/>
              <a:gd name="connsiteY23" fmla="*/ 441311 h 659955"/>
              <a:gd name="connsiteX24" fmla="*/ 604974 w 860678"/>
              <a:gd name="connsiteY24" fmla="*/ 450863 h 659955"/>
              <a:gd name="connsiteX25" fmla="*/ 568602 w 860678"/>
              <a:gd name="connsiteY25" fmla="*/ 446087 h 659955"/>
              <a:gd name="connsiteX26" fmla="*/ 542088 w 860678"/>
              <a:gd name="connsiteY26" fmla="*/ 454353 h 659955"/>
              <a:gd name="connsiteX27" fmla="*/ 562968 w 860678"/>
              <a:gd name="connsiteY27" fmla="*/ 479091 h 659955"/>
              <a:gd name="connsiteX28" fmla="*/ 678146 w 860678"/>
              <a:gd name="connsiteY28" fmla="*/ 490848 h 659955"/>
              <a:gd name="connsiteX29" fmla="*/ 835574 w 860678"/>
              <a:gd name="connsiteY29" fmla="*/ 470274 h 659955"/>
              <a:gd name="connsiteX30" fmla="*/ 860679 w 860678"/>
              <a:gd name="connsiteY30" fmla="*/ 474131 h 659955"/>
              <a:gd name="connsiteX31" fmla="*/ 774403 w 860678"/>
              <a:gd name="connsiteY31" fmla="*/ 526730 h 659955"/>
              <a:gd name="connsiteX32" fmla="*/ 676983 w 860678"/>
              <a:gd name="connsiteY32" fmla="*/ 525750 h 659955"/>
              <a:gd name="connsiteX33" fmla="*/ 645754 w 860678"/>
              <a:gd name="connsiteY33" fmla="*/ 537323 h 659955"/>
              <a:gd name="connsiteX34" fmla="*/ 618751 w 860678"/>
              <a:gd name="connsiteY34" fmla="*/ 545589 h 659955"/>
              <a:gd name="connsiteX35" fmla="*/ 557825 w 860678"/>
              <a:gd name="connsiteY35" fmla="*/ 526179 h 659955"/>
              <a:gd name="connsiteX36" fmla="*/ 544109 w 860678"/>
              <a:gd name="connsiteY36" fmla="*/ 526607 h 659955"/>
              <a:gd name="connsiteX37" fmla="*/ 547844 w 860678"/>
              <a:gd name="connsiteY37" fmla="*/ 540078 h 659955"/>
              <a:gd name="connsiteX38" fmla="*/ 581460 w 860678"/>
              <a:gd name="connsiteY38" fmla="*/ 561020 h 659955"/>
              <a:gd name="connsiteX39" fmla="*/ 826450 w 860678"/>
              <a:gd name="connsiteY39" fmla="*/ 621088 h 659955"/>
              <a:gd name="connsiteX40" fmla="*/ 849963 w 860678"/>
              <a:gd name="connsiteY40" fmla="*/ 631376 h 659955"/>
              <a:gd name="connsiteX41" fmla="*/ 761422 w 860678"/>
              <a:gd name="connsiteY41" fmla="*/ 658685 h 659955"/>
              <a:gd name="connsiteX42" fmla="*/ 670308 w 860678"/>
              <a:gd name="connsiteY42" fmla="*/ 633641 h 659955"/>
              <a:gd name="connsiteX43" fmla="*/ 620588 w 860678"/>
              <a:gd name="connsiteY43" fmla="*/ 632049 h 659955"/>
              <a:gd name="connsiteX44" fmla="*/ 569459 w 860678"/>
              <a:gd name="connsiteY44" fmla="*/ 613618 h 659955"/>
              <a:gd name="connsiteX45" fmla="*/ 420175 w 860678"/>
              <a:gd name="connsiteY45" fmla="*/ 569225 h 659955"/>
              <a:gd name="connsiteX46" fmla="*/ 297282 w 860678"/>
              <a:gd name="connsiteY46" fmla="*/ 608781 h 659955"/>
              <a:gd name="connsiteX47" fmla="*/ 219701 w 860678"/>
              <a:gd name="connsiteY47" fmla="*/ 623170 h 659955"/>
              <a:gd name="connsiteX48" fmla="*/ 200045 w 860678"/>
              <a:gd name="connsiteY48" fmla="*/ 628314 h 659955"/>
              <a:gd name="connsiteX49" fmla="*/ 130792 w 860678"/>
              <a:gd name="connsiteY49" fmla="*/ 652378 h 659955"/>
              <a:gd name="connsiteX50" fmla="*/ 8389 w 860678"/>
              <a:gd name="connsiteY50" fmla="*/ 628742 h 659955"/>
              <a:gd name="connsiteX51" fmla="*/ 75377 w 860678"/>
              <a:gd name="connsiteY51" fmla="*/ 615761 h 659955"/>
              <a:gd name="connsiteX52" fmla="*/ 285954 w 860678"/>
              <a:gd name="connsiteY52" fmla="*/ 556305 h 659955"/>
              <a:gd name="connsiteX53" fmla="*/ 306834 w 860678"/>
              <a:gd name="connsiteY53" fmla="*/ 543630 h 659955"/>
              <a:gd name="connsiteX54" fmla="*/ 314978 w 860678"/>
              <a:gd name="connsiteY54" fmla="*/ 526424 h 659955"/>
              <a:gd name="connsiteX55" fmla="*/ 298568 w 860678"/>
              <a:gd name="connsiteY55" fmla="*/ 527403 h 659955"/>
              <a:gd name="connsiteX56" fmla="*/ 243398 w 860678"/>
              <a:gd name="connsiteY56" fmla="*/ 544793 h 659955"/>
              <a:gd name="connsiteX57" fmla="*/ 209291 w 860678"/>
              <a:gd name="connsiteY57" fmla="*/ 533343 h 659955"/>
              <a:gd name="connsiteX58" fmla="*/ 185472 w 860678"/>
              <a:gd name="connsiteY58" fmla="*/ 525321 h 659955"/>
              <a:gd name="connsiteX59" fmla="*/ 106360 w 860678"/>
              <a:gd name="connsiteY59" fmla="*/ 528689 h 659955"/>
              <a:gd name="connsiteX60" fmla="*/ 0 w 860678"/>
              <a:gd name="connsiteY60" fmla="*/ 467335 h 659955"/>
              <a:gd name="connsiteX61" fmla="*/ 99257 w 860678"/>
              <a:gd name="connsiteY61" fmla="*/ 483194 h 659955"/>
              <a:gd name="connsiteX62" fmla="*/ 287546 w 860678"/>
              <a:gd name="connsiteY62" fmla="*/ 480622 h 659955"/>
              <a:gd name="connsiteX63" fmla="*/ 307875 w 860678"/>
              <a:gd name="connsiteY63" fmla="*/ 474254 h 659955"/>
              <a:gd name="connsiteX64" fmla="*/ 316693 w 860678"/>
              <a:gd name="connsiteY64" fmla="*/ 447740 h 659955"/>
              <a:gd name="connsiteX65" fmla="*/ 296731 w 860678"/>
              <a:gd name="connsiteY65" fmla="*/ 444373 h 659955"/>
              <a:gd name="connsiteX66" fmla="*/ 230110 w 860678"/>
              <a:gd name="connsiteY66" fmla="*/ 449455 h 659955"/>
              <a:gd name="connsiteX67" fmla="*/ 194841 w 860678"/>
              <a:gd name="connsiteY67" fmla="*/ 426921 h 659955"/>
              <a:gd name="connsiteX68" fmla="*/ 169736 w 860678"/>
              <a:gd name="connsiteY68" fmla="*/ 413022 h 659955"/>
              <a:gd name="connsiteX69" fmla="*/ 107279 w 860678"/>
              <a:gd name="connsiteY69" fmla="*/ 398510 h 659955"/>
              <a:gd name="connsiteX70" fmla="*/ 10348 w 860678"/>
              <a:gd name="connsiteY70" fmla="*/ 310152 h 659955"/>
              <a:gd name="connsiteX71" fmla="*/ 43965 w 860678"/>
              <a:gd name="connsiteY71" fmla="*/ 320745 h 659955"/>
              <a:gd name="connsiteX72" fmla="*/ 268197 w 860678"/>
              <a:gd name="connsiteY72" fmla="*/ 398020 h 659955"/>
              <a:gd name="connsiteX73" fmla="*/ 313692 w 860678"/>
              <a:gd name="connsiteY73" fmla="*/ 390549 h 659955"/>
              <a:gd name="connsiteX74" fmla="*/ 279157 w 860678"/>
              <a:gd name="connsiteY74" fmla="*/ 369731 h 659955"/>
              <a:gd name="connsiteX75" fmla="*/ 160306 w 860678"/>
              <a:gd name="connsiteY75" fmla="*/ 251430 h 659955"/>
              <a:gd name="connsiteX76" fmla="*/ 171940 w 860678"/>
              <a:gd name="connsiteY76" fmla="*/ 230550 h 659955"/>
              <a:gd name="connsiteX77" fmla="*/ 209353 w 860678"/>
              <a:gd name="connsiteY77" fmla="*/ 212486 h 659955"/>
              <a:gd name="connsiteX78" fmla="*/ 209108 w 860678"/>
              <a:gd name="connsiteY78" fmla="*/ 212670 h 65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60678" h="659955">
                <a:moveTo>
                  <a:pt x="209291" y="212976"/>
                </a:moveTo>
                <a:cubicBezTo>
                  <a:pt x="223987" y="210711"/>
                  <a:pt x="228273" y="221732"/>
                  <a:pt x="233417" y="231836"/>
                </a:cubicBezTo>
                <a:cubicBezTo>
                  <a:pt x="246949" y="258410"/>
                  <a:pt x="264094" y="282413"/>
                  <a:pt x="285526" y="303110"/>
                </a:cubicBezTo>
                <a:cubicBezTo>
                  <a:pt x="291710" y="309111"/>
                  <a:pt x="297343" y="320010"/>
                  <a:pt x="307692" y="315785"/>
                </a:cubicBezTo>
                <a:cubicBezTo>
                  <a:pt x="316693" y="312111"/>
                  <a:pt x="312223" y="301334"/>
                  <a:pt x="313080" y="293619"/>
                </a:cubicBezTo>
                <a:cubicBezTo>
                  <a:pt x="319020" y="239122"/>
                  <a:pt x="317244" y="181625"/>
                  <a:pt x="348840" y="134660"/>
                </a:cubicBezTo>
                <a:cubicBezTo>
                  <a:pt x="364944" y="110780"/>
                  <a:pt x="373393" y="87634"/>
                  <a:pt x="380803" y="60631"/>
                </a:cubicBezTo>
                <a:cubicBezTo>
                  <a:pt x="387661" y="35525"/>
                  <a:pt x="404500" y="807"/>
                  <a:pt x="429788" y="11"/>
                </a:cubicBezTo>
                <a:cubicBezTo>
                  <a:pt x="453669" y="-724"/>
                  <a:pt x="463833" y="36015"/>
                  <a:pt x="478774" y="57508"/>
                </a:cubicBezTo>
                <a:cubicBezTo>
                  <a:pt x="491694" y="76122"/>
                  <a:pt x="481162" y="92594"/>
                  <a:pt x="476508" y="113168"/>
                </a:cubicBezTo>
                <a:cubicBezTo>
                  <a:pt x="494939" y="111025"/>
                  <a:pt x="505716" y="114025"/>
                  <a:pt x="513983" y="135518"/>
                </a:cubicBezTo>
                <a:cubicBezTo>
                  <a:pt x="537006" y="195525"/>
                  <a:pt x="545885" y="256757"/>
                  <a:pt x="543190" y="325643"/>
                </a:cubicBezTo>
                <a:cubicBezTo>
                  <a:pt x="581705" y="303355"/>
                  <a:pt x="602096" y="271330"/>
                  <a:pt x="622180" y="238755"/>
                </a:cubicBezTo>
                <a:cubicBezTo>
                  <a:pt x="627629" y="229938"/>
                  <a:pt x="628732" y="212976"/>
                  <a:pt x="642754" y="215854"/>
                </a:cubicBezTo>
                <a:cubicBezTo>
                  <a:pt x="662287" y="219957"/>
                  <a:pt x="681391" y="227794"/>
                  <a:pt x="699271" y="236857"/>
                </a:cubicBezTo>
                <a:cubicBezTo>
                  <a:pt x="705823" y="240163"/>
                  <a:pt x="699700" y="249838"/>
                  <a:pt x="696026" y="255900"/>
                </a:cubicBezTo>
                <a:cubicBezTo>
                  <a:pt x="663756" y="309233"/>
                  <a:pt x="626895" y="357300"/>
                  <a:pt x="562478" y="374445"/>
                </a:cubicBezTo>
                <a:cubicBezTo>
                  <a:pt x="553845" y="376711"/>
                  <a:pt x="542394" y="378793"/>
                  <a:pt x="544354" y="391039"/>
                </a:cubicBezTo>
                <a:cubicBezTo>
                  <a:pt x="546374" y="403653"/>
                  <a:pt x="558376" y="401081"/>
                  <a:pt x="566887" y="400592"/>
                </a:cubicBezTo>
                <a:cubicBezTo>
                  <a:pt x="635100" y="396611"/>
                  <a:pt x="698720" y="375303"/>
                  <a:pt x="760258" y="347075"/>
                </a:cubicBezTo>
                <a:cubicBezTo>
                  <a:pt x="788609" y="334032"/>
                  <a:pt x="816469" y="319949"/>
                  <a:pt x="847637" y="309417"/>
                </a:cubicBezTo>
                <a:cubicBezTo>
                  <a:pt x="828777" y="331583"/>
                  <a:pt x="825287" y="363607"/>
                  <a:pt x="797487" y="378487"/>
                </a:cubicBezTo>
                <a:cubicBezTo>
                  <a:pt x="773117" y="391590"/>
                  <a:pt x="747277" y="400775"/>
                  <a:pt x="720396" y="407511"/>
                </a:cubicBezTo>
                <a:cubicBezTo>
                  <a:pt x="696026" y="413634"/>
                  <a:pt x="668594" y="409899"/>
                  <a:pt x="653837" y="441311"/>
                </a:cubicBezTo>
                <a:cubicBezTo>
                  <a:pt x="647775" y="454292"/>
                  <a:pt x="622241" y="451414"/>
                  <a:pt x="604974" y="450863"/>
                </a:cubicBezTo>
                <a:cubicBezTo>
                  <a:pt x="592788" y="450496"/>
                  <a:pt x="580726" y="447679"/>
                  <a:pt x="568602" y="446087"/>
                </a:cubicBezTo>
                <a:cubicBezTo>
                  <a:pt x="558560" y="444801"/>
                  <a:pt x="545456" y="435678"/>
                  <a:pt x="542088" y="454353"/>
                </a:cubicBezTo>
                <a:cubicBezTo>
                  <a:pt x="539210" y="470274"/>
                  <a:pt x="550110" y="476336"/>
                  <a:pt x="562968" y="479091"/>
                </a:cubicBezTo>
                <a:cubicBezTo>
                  <a:pt x="600871" y="487357"/>
                  <a:pt x="639325" y="493236"/>
                  <a:pt x="678146" y="490848"/>
                </a:cubicBezTo>
                <a:cubicBezTo>
                  <a:pt x="731050" y="487602"/>
                  <a:pt x="783710" y="481908"/>
                  <a:pt x="835574" y="470274"/>
                </a:cubicBezTo>
                <a:cubicBezTo>
                  <a:pt x="842309" y="468743"/>
                  <a:pt x="849473" y="466171"/>
                  <a:pt x="860679" y="474131"/>
                </a:cubicBezTo>
                <a:cubicBezTo>
                  <a:pt x="831594" y="493419"/>
                  <a:pt x="814449" y="525383"/>
                  <a:pt x="774403" y="526730"/>
                </a:cubicBezTo>
                <a:cubicBezTo>
                  <a:pt x="741827" y="527832"/>
                  <a:pt x="709374" y="531383"/>
                  <a:pt x="676983" y="525750"/>
                </a:cubicBezTo>
                <a:cubicBezTo>
                  <a:pt x="664001" y="523484"/>
                  <a:pt x="652796" y="523484"/>
                  <a:pt x="645754" y="537323"/>
                </a:cubicBezTo>
                <a:cubicBezTo>
                  <a:pt x="639815" y="548957"/>
                  <a:pt x="628854" y="546691"/>
                  <a:pt x="618751" y="545589"/>
                </a:cubicBezTo>
                <a:cubicBezTo>
                  <a:pt x="597136" y="543262"/>
                  <a:pt x="577358" y="535241"/>
                  <a:pt x="557825" y="526179"/>
                </a:cubicBezTo>
                <a:cubicBezTo>
                  <a:pt x="553355" y="524097"/>
                  <a:pt x="547721" y="521096"/>
                  <a:pt x="544109" y="526607"/>
                </a:cubicBezTo>
                <a:cubicBezTo>
                  <a:pt x="540863" y="531506"/>
                  <a:pt x="543680" y="537200"/>
                  <a:pt x="547844" y="540078"/>
                </a:cubicBezTo>
                <a:cubicBezTo>
                  <a:pt x="558682" y="547610"/>
                  <a:pt x="569765" y="554897"/>
                  <a:pt x="581460" y="561020"/>
                </a:cubicBezTo>
                <a:cubicBezTo>
                  <a:pt x="658184" y="601066"/>
                  <a:pt x="742317" y="611230"/>
                  <a:pt x="826450" y="621088"/>
                </a:cubicBezTo>
                <a:cubicBezTo>
                  <a:pt x="833247" y="621885"/>
                  <a:pt x="840901" y="619925"/>
                  <a:pt x="849963" y="631376"/>
                </a:cubicBezTo>
                <a:cubicBezTo>
                  <a:pt x="818061" y="637621"/>
                  <a:pt x="797304" y="666278"/>
                  <a:pt x="761422" y="658685"/>
                </a:cubicBezTo>
                <a:cubicBezTo>
                  <a:pt x="730438" y="652133"/>
                  <a:pt x="699271" y="647112"/>
                  <a:pt x="670308" y="633641"/>
                </a:cubicBezTo>
                <a:cubicBezTo>
                  <a:pt x="654082" y="626110"/>
                  <a:pt x="640917" y="617782"/>
                  <a:pt x="620588" y="632049"/>
                </a:cubicBezTo>
                <a:cubicBezTo>
                  <a:pt x="602953" y="644418"/>
                  <a:pt x="585624" y="622864"/>
                  <a:pt x="569459" y="613618"/>
                </a:cubicBezTo>
                <a:cubicBezTo>
                  <a:pt x="523106" y="587105"/>
                  <a:pt x="475529" y="566959"/>
                  <a:pt x="420175" y="569225"/>
                </a:cubicBezTo>
                <a:cubicBezTo>
                  <a:pt x="375108" y="571062"/>
                  <a:pt x="336348" y="589860"/>
                  <a:pt x="297282" y="608781"/>
                </a:cubicBezTo>
                <a:cubicBezTo>
                  <a:pt x="272850" y="620660"/>
                  <a:pt x="252399" y="652011"/>
                  <a:pt x="219701" y="623170"/>
                </a:cubicBezTo>
                <a:cubicBezTo>
                  <a:pt x="216884" y="620660"/>
                  <a:pt x="206658" y="626048"/>
                  <a:pt x="200045" y="628314"/>
                </a:cubicBezTo>
                <a:cubicBezTo>
                  <a:pt x="176900" y="636213"/>
                  <a:pt x="153693" y="643867"/>
                  <a:pt x="130792" y="652378"/>
                </a:cubicBezTo>
                <a:cubicBezTo>
                  <a:pt x="86705" y="668788"/>
                  <a:pt x="49414" y="651337"/>
                  <a:pt x="8389" y="628742"/>
                </a:cubicBezTo>
                <a:cubicBezTo>
                  <a:pt x="32024" y="617353"/>
                  <a:pt x="54190" y="618456"/>
                  <a:pt x="75377" y="615761"/>
                </a:cubicBezTo>
                <a:cubicBezTo>
                  <a:pt x="148549" y="606454"/>
                  <a:pt x="220313" y="592248"/>
                  <a:pt x="285954" y="556305"/>
                </a:cubicBezTo>
                <a:cubicBezTo>
                  <a:pt x="293118" y="552386"/>
                  <a:pt x="300221" y="548345"/>
                  <a:pt x="306834" y="543630"/>
                </a:cubicBezTo>
                <a:cubicBezTo>
                  <a:pt x="312590" y="539589"/>
                  <a:pt x="319877" y="534200"/>
                  <a:pt x="314978" y="526424"/>
                </a:cubicBezTo>
                <a:cubicBezTo>
                  <a:pt x="310814" y="519749"/>
                  <a:pt x="303650" y="524832"/>
                  <a:pt x="298568" y="527403"/>
                </a:cubicBezTo>
                <a:cubicBezTo>
                  <a:pt x="281117" y="536343"/>
                  <a:pt x="262502" y="541487"/>
                  <a:pt x="243398" y="544793"/>
                </a:cubicBezTo>
                <a:cubicBezTo>
                  <a:pt x="230294" y="547120"/>
                  <a:pt x="216762" y="549508"/>
                  <a:pt x="209291" y="533343"/>
                </a:cubicBezTo>
                <a:cubicBezTo>
                  <a:pt x="204393" y="522750"/>
                  <a:pt x="194963" y="524709"/>
                  <a:pt x="185472" y="525321"/>
                </a:cubicBezTo>
                <a:cubicBezTo>
                  <a:pt x="159142" y="527036"/>
                  <a:pt x="132568" y="527342"/>
                  <a:pt x="106360" y="528689"/>
                </a:cubicBezTo>
                <a:cubicBezTo>
                  <a:pt x="57742" y="531139"/>
                  <a:pt x="30249" y="500339"/>
                  <a:pt x="0" y="467335"/>
                </a:cubicBezTo>
                <a:cubicBezTo>
                  <a:pt x="33065" y="472662"/>
                  <a:pt x="66131" y="478418"/>
                  <a:pt x="99257" y="483194"/>
                </a:cubicBezTo>
                <a:cubicBezTo>
                  <a:pt x="162143" y="492317"/>
                  <a:pt x="224967" y="495379"/>
                  <a:pt x="287546" y="480622"/>
                </a:cubicBezTo>
                <a:cubicBezTo>
                  <a:pt x="294465" y="479030"/>
                  <a:pt x="301446" y="477193"/>
                  <a:pt x="307875" y="474254"/>
                </a:cubicBezTo>
                <a:cubicBezTo>
                  <a:pt x="319815" y="468804"/>
                  <a:pt x="319142" y="457354"/>
                  <a:pt x="316693" y="447740"/>
                </a:cubicBezTo>
                <a:cubicBezTo>
                  <a:pt x="313386" y="434637"/>
                  <a:pt x="303711" y="443087"/>
                  <a:pt x="296731" y="444373"/>
                </a:cubicBezTo>
                <a:cubicBezTo>
                  <a:pt x="274687" y="448536"/>
                  <a:pt x="252889" y="453496"/>
                  <a:pt x="230110" y="449455"/>
                </a:cubicBezTo>
                <a:cubicBezTo>
                  <a:pt x="214986" y="446761"/>
                  <a:pt x="199433" y="446761"/>
                  <a:pt x="194841" y="426921"/>
                </a:cubicBezTo>
                <a:cubicBezTo>
                  <a:pt x="191963" y="414552"/>
                  <a:pt x="179288" y="415349"/>
                  <a:pt x="169736" y="413022"/>
                </a:cubicBezTo>
                <a:cubicBezTo>
                  <a:pt x="148978" y="407939"/>
                  <a:pt x="128159" y="403041"/>
                  <a:pt x="107279" y="398510"/>
                </a:cubicBezTo>
                <a:cubicBezTo>
                  <a:pt x="58538" y="387916"/>
                  <a:pt x="30800" y="354484"/>
                  <a:pt x="10348" y="310152"/>
                </a:cubicBezTo>
                <a:cubicBezTo>
                  <a:pt x="24677" y="305927"/>
                  <a:pt x="33984" y="315846"/>
                  <a:pt x="43965" y="320745"/>
                </a:cubicBezTo>
                <a:cubicBezTo>
                  <a:pt x="115484" y="356076"/>
                  <a:pt x="187554" y="389815"/>
                  <a:pt x="268197" y="398020"/>
                </a:cubicBezTo>
                <a:cubicBezTo>
                  <a:pt x="283995" y="399612"/>
                  <a:pt x="308426" y="411246"/>
                  <a:pt x="313692" y="390549"/>
                </a:cubicBezTo>
                <a:cubicBezTo>
                  <a:pt x="318530" y="371506"/>
                  <a:pt x="292016" y="374752"/>
                  <a:pt x="279157" y="369731"/>
                </a:cubicBezTo>
                <a:cubicBezTo>
                  <a:pt x="222273" y="347320"/>
                  <a:pt x="188901" y="301885"/>
                  <a:pt x="160306" y="251430"/>
                </a:cubicBezTo>
                <a:cubicBezTo>
                  <a:pt x="153141" y="238755"/>
                  <a:pt x="158897" y="232387"/>
                  <a:pt x="171940" y="230550"/>
                </a:cubicBezTo>
                <a:cubicBezTo>
                  <a:pt x="186329" y="228529"/>
                  <a:pt x="200045" y="224978"/>
                  <a:pt x="209353" y="212486"/>
                </a:cubicBezTo>
                <a:cubicBezTo>
                  <a:pt x="209353" y="212486"/>
                  <a:pt x="209108" y="212670"/>
                  <a:pt x="209108" y="21267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22" name="Forma libre: forma 21">
            <a:extLst>
              <a:ext uri="{FF2B5EF4-FFF2-40B4-BE49-F238E27FC236}">
                <a16:creationId xmlns:a16="http://schemas.microsoft.com/office/drawing/2014/main" id="{E8104D58-3856-42C0-AAE8-C863ED51660B}"/>
              </a:ext>
            </a:extLst>
          </p:cNvPr>
          <p:cNvSpPr/>
          <p:nvPr/>
        </p:nvSpPr>
        <p:spPr>
          <a:xfrm>
            <a:off x="3388687" y="1030315"/>
            <a:ext cx="515052" cy="612565"/>
          </a:xfrm>
          <a:custGeom>
            <a:avLst/>
            <a:gdLst>
              <a:gd name="connsiteX0" fmla="*/ 84776 w 696383"/>
              <a:gd name="connsiteY0" fmla="*/ 383756 h 828227"/>
              <a:gd name="connsiteX1" fmla="*/ 134558 w 696383"/>
              <a:gd name="connsiteY1" fmla="*/ 400717 h 828227"/>
              <a:gd name="connsiteX2" fmla="*/ 178461 w 696383"/>
              <a:gd name="connsiteY2" fmla="*/ 462806 h 828227"/>
              <a:gd name="connsiteX3" fmla="*/ 248756 w 696383"/>
              <a:gd name="connsiteY3" fmla="*/ 442355 h 828227"/>
              <a:gd name="connsiteX4" fmla="*/ 301783 w 696383"/>
              <a:gd name="connsiteY4" fmla="*/ 327116 h 828227"/>
              <a:gd name="connsiteX5" fmla="*/ 308641 w 696383"/>
              <a:gd name="connsiteY5" fmla="*/ 295336 h 828227"/>
              <a:gd name="connsiteX6" fmla="*/ 271473 w 696383"/>
              <a:gd name="connsiteY6" fmla="*/ 22976 h 828227"/>
              <a:gd name="connsiteX7" fmla="*/ 269391 w 696383"/>
              <a:gd name="connsiteY7" fmla="*/ 14036 h 828227"/>
              <a:gd name="connsiteX8" fmla="*/ 275086 w 696383"/>
              <a:gd name="connsiteY8" fmla="*/ 14 h 828227"/>
              <a:gd name="connsiteX9" fmla="*/ 284026 w 696383"/>
              <a:gd name="connsiteY9" fmla="*/ 10423 h 828227"/>
              <a:gd name="connsiteX10" fmla="*/ 325969 w 696383"/>
              <a:gd name="connsiteY10" fmla="*/ 260250 h 828227"/>
              <a:gd name="connsiteX11" fmla="*/ 327990 w 696383"/>
              <a:gd name="connsiteY11" fmla="*/ 281559 h 828227"/>
              <a:gd name="connsiteX12" fmla="*/ 350095 w 696383"/>
              <a:gd name="connsiteY12" fmla="*/ 299010 h 828227"/>
              <a:gd name="connsiteX13" fmla="*/ 367301 w 696383"/>
              <a:gd name="connsiteY13" fmla="*/ 280518 h 828227"/>
              <a:gd name="connsiteX14" fmla="*/ 389835 w 696383"/>
              <a:gd name="connsiteY14" fmla="*/ 116967 h 828227"/>
              <a:gd name="connsiteX15" fmla="*/ 428044 w 696383"/>
              <a:gd name="connsiteY15" fmla="*/ 2769 h 828227"/>
              <a:gd name="connsiteX16" fmla="*/ 402877 w 696383"/>
              <a:gd name="connsiteY16" fmla="*/ 145869 h 828227"/>
              <a:gd name="connsiteX17" fmla="*/ 387936 w 696383"/>
              <a:gd name="connsiteY17" fmla="*/ 301092 h 828227"/>
              <a:gd name="connsiteX18" fmla="*/ 396815 w 696383"/>
              <a:gd name="connsiteY18" fmla="*/ 329137 h 828227"/>
              <a:gd name="connsiteX19" fmla="*/ 446475 w 696383"/>
              <a:gd name="connsiteY19" fmla="*/ 435925 h 828227"/>
              <a:gd name="connsiteX20" fmla="*/ 469988 w 696383"/>
              <a:gd name="connsiteY20" fmla="*/ 477869 h 828227"/>
              <a:gd name="connsiteX21" fmla="*/ 499379 w 696383"/>
              <a:gd name="connsiteY21" fmla="*/ 477869 h 828227"/>
              <a:gd name="connsiteX22" fmla="*/ 568939 w 696383"/>
              <a:gd name="connsiteY22" fmla="*/ 390552 h 828227"/>
              <a:gd name="connsiteX23" fmla="*/ 602984 w 696383"/>
              <a:gd name="connsiteY23" fmla="*/ 381674 h 828227"/>
              <a:gd name="connsiteX24" fmla="*/ 607821 w 696383"/>
              <a:gd name="connsiteY24" fmla="*/ 385409 h 828227"/>
              <a:gd name="connsiteX25" fmla="*/ 617312 w 696383"/>
              <a:gd name="connsiteY25" fmla="*/ 454540 h 828227"/>
              <a:gd name="connsiteX26" fmla="*/ 507584 w 696383"/>
              <a:gd name="connsiteY26" fmla="*/ 522385 h 828227"/>
              <a:gd name="connsiteX27" fmla="*/ 487439 w 696383"/>
              <a:gd name="connsiteY27" fmla="*/ 538795 h 828227"/>
              <a:gd name="connsiteX28" fmla="*/ 511503 w 696383"/>
              <a:gd name="connsiteY28" fmla="*/ 541367 h 828227"/>
              <a:gd name="connsiteX29" fmla="*/ 644316 w 696383"/>
              <a:gd name="connsiteY29" fmla="*/ 548164 h 828227"/>
              <a:gd name="connsiteX30" fmla="*/ 689933 w 696383"/>
              <a:gd name="connsiteY30" fmla="*/ 572657 h 828227"/>
              <a:gd name="connsiteX31" fmla="*/ 695016 w 696383"/>
              <a:gd name="connsiteY31" fmla="*/ 588638 h 828227"/>
              <a:gd name="connsiteX32" fmla="*/ 676585 w 696383"/>
              <a:gd name="connsiteY32" fmla="*/ 592619 h 828227"/>
              <a:gd name="connsiteX33" fmla="*/ 657786 w 696383"/>
              <a:gd name="connsiteY33" fmla="*/ 582393 h 828227"/>
              <a:gd name="connsiteX34" fmla="*/ 505625 w 696383"/>
              <a:gd name="connsiteY34" fmla="*/ 569718 h 828227"/>
              <a:gd name="connsiteX35" fmla="*/ 485663 w 696383"/>
              <a:gd name="connsiteY35" fmla="*/ 610743 h 828227"/>
              <a:gd name="connsiteX36" fmla="*/ 512483 w 696383"/>
              <a:gd name="connsiteY36" fmla="*/ 626112 h 828227"/>
              <a:gd name="connsiteX37" fmla="*/ 645295 w 696383"/>
              <a:gd name="connsiteY37" fmla="*/ 683487 h 828227"/>
              <a:gd name="connsiteX38" fmla="*/ 652827 w 696383"/>
              <a:gd name="connsiteY38" fmla="*/ 712389 h 828227"/>
              <a:gd name="connsiteX39" fmla="*/ 626374 w 696383"/>
              <a:gd name="connsiteY39" fmla="*/ 701673 h 828227"/>
              <a:gd name="connsiteX40" fmla="*/ 503114 w 696383"/>
              <a:gd name="connsiteY40" fmla="*/ 652626 h 828227"/>
              <a:gd name="connsiteX41" fmla="*/ 475070 w 696383"/>
              <a:gd name="connsiteY41" fmla="*/ 681772 h 828227"/>
              <a:gd name="connsiteX42" fmla="*/ 497419 w 696383"/>
              <a:gd name="connsiteY42" fmla="*/ 701428 h 828227"/>
              <a:gd name="connsiteX43" fmla="*/ 595881 w 696383"/>
              <a:gd name="connsiteY43" fmla="*/ 796215 h 828227"/>
              <a:gd name="connsiteX44" fmla="*/ 590738 w 696383"/>
              <a:gd name="connsiteY44" fmla="*/ 827566 h 828227"/>
              <a:gd name="connsiteX45" fmla="*/ 571939 w 696383"/>
              <a:gd name="connsiteY45" fmla="*/ 805033 h 828227"/>
              <a:gd name="connsiteX46" fmla="*/ 486765 w 696383"/>
              <a:gd name="connsiteY46" fmla="*/ 725921 h 828227"/>
              <a:gd name="connsiteX47" fmla="*/ 463742 w 696383"/>
              <a:gd name="connsiteY47" fmla="*/ 728186 h 828227"/>
              <a:gd name="connsiteX48" fmla="*/ 234489 w 696383"/>
              <a:gd name="connsiteY48" fmla="*/ 729779 h 828227"/>
              <a:gd name="connsiteX49" fmla="*/ 211772 w 696383"/>
              <a:gd name="connsiteY49" fmla="*/ 726227 h 828227"/>
              <a:gd name="connsiteX50" fmla="*/ 125679 w 696383"/>
              <a:gd name="connsiteY50" fmla="*/ 803931 h 828227"/>
              <a:gd name="connsiteX51" fmla="*/ 104677 w 696383"/>
              <a:gd name="connsiteY51" fmla="*/ 826954 h 828227"/>
              <a:gd name="connsiteX52" fmla="*/ 101431 w 696383"/>
              <a:gd name="connsiteY52" fmla="*/ 794746 h 828227"/>
              <a:gd name="connsiteX53" fmla="*/ 198239 w 696383"/>
              <a:gd name="connsiteY53" fmla="*/ 701734 h 828227"/>
              <a:gd name="connsiteX54" fmla="*/ 221997 w 696383"/>
              <a:gd name="connsiteY54" fmla="*/ 682752 h 828227"/>
              <a:gd name="connsiteX55" fmla="*/ 191381 w 696383"/>
              <a:gd name="connsiteY55" fmla="*/ 652565 h 828227"/>
              <a:gd name="connsiteX56" fmla="*/ 73019 w 696383"/>
              <a:gd name="connsiteY56" fmla="*/ 698795 h 828227"/>
              <a:gd name="connsiteX57" fmla="*/ 44853 w 696383"/>
              <a:gd name="connsiteY57" fmla="*/ 712389 h 828227"/>
              <a:gd name="connsiteX58" fmla="*/ 55752 w 696383"/>
              <a:gd name="connsiteY58" fmla="*/ 679017 h 828227"/>
              <a:gd name="connsiteX59" fmla="*/ 178584 w 696383"/>
              <a:gd name="connsiteY59" fmla="*/ 626051 h 828227"/>
              <a:gd name="connsiteX60" fmla="*/ 211527 w 696383"/>
              <a:gd name="connsiteY60" fmla="*/ 607008 h 828227"/>
              <a:gd name="connsiteX61" fmla="*/ 184339 w 696383"/>
              <a:gd name="connsiteY61" fmla="*/ 568003 h 828227"/>
              <a:gd name="connsiteX62" fmla="*/ 29973 w 696383"/>
              <a:gd name="connsiteY62" fmla="*/ 587046 h 828227"/>
              <a:gd name="connsiteX63" fmla="*/ 1623 w 696383"/>
              <a:gd name="connsiteY63" fmla="*/ 588210 h 828227"/>
              <a:gd name="connsiteX64" fmla="*/ 16808 w 696383"/>
              <a:gd name="connsiteY64" fmla="*/ 565554 h 828227"/>
              <a:gd name="connsiteX65" fmla="*/ 161194 w 696383"/>
              <a:gd name="connsiteY65" fmla="*/ 537571 h 828227"/>
              <a:gd name="connsiteX66" fmla="*/ 191381 w 696383"/>
              <a:gd name="connsiteY66" fmla="*/ 542531 h 828227"/>
              <a:gd name="connsiteX67" fmla="*/ 209567 w 696383"/>
              <a:gd name="connsiteY67" fmla="*/ 538489 h 828227"/>
              <a:gd name="connsiteX68" fmla="*/ 194382 w 696383"/>
              <a:gd name="connsiteY68" fmla="*/ 523794 h 828227"/>
              <a:gd name="connsiteX69" fmla="*/ 185564 w 696383"/>
              <a:gd name="connsiteY69" fmla="*/ 521344 h 828227"/>
              <a:gd name="connsiteX70" fmla="*/ 66407 w 696383"/>
              <a:gd name="connsiteY70" fmla="*/ 436538 h 828227"/>
              <a:gd name="connsiteX71" fmla="*/ 76020 w 696383"/>
              <a:gd name="connsiteY71" fmla="*/ 391593 h 828227"/>
              <a:gd name="connsiteX72" fmla="*/ 84960 w 696383"/>
              <a:gd name="connsiteY72" fmla="*/ 383511 h 828227"/>
              <a:gd name="connsiteX73" fmla="*/ 84531 w 696383"/>
              <a:gd name="connsiteY73" fmla="*/ 383817 h 828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96383" h="828227">
                <a:moveTo>
                  <a:pt x="84776" y="383756"/>
                </a:moveTo>
                <a:cubicBezTo>
                  <a:pt x="110065" y="364039"/>
                  <a:pt x="124026" y="372795"/>
                  <a:pt x="134558" y="400717"/>
                </a:cubicBezTo>
                <a:cubicBezTo>
                  <a:pt x="143620" y="424659"/>
                  <a:pt x="159786" y="445049"/>
                  <a:pt x="178461" y="462806"/>
                </a:cubicBezTo>
                <a:cubicBezTo>
                  <a:pt x="213364" y="496055"/>
                  <a:pt x="237183" y="489687"/>
                  <a:pt x="248756" y="442355"/>
                </a:cubicBezTo>
                <a:cubicBezTo>
                  <a:pt x="259043" y="400227"/>
                  <a:pt x="272330" y="360059"/>
                  <a:pt x="301783" y="327116"/>
                </a:cubicBezTo>
                <a:cubicBezTo>
                  <a:pt x="310294" y="317625"/>
                  <a:pt x="309437" y="306603"/>
                  <a:pt x="308641" y="295336"/>
                </a:cubicBezTo>
                <a:cubicBezTo>
                  <a:pt x="302334" y="203733"/>
                  <a:pt x="293272" y="112497"/>
                  <a:pt x="271473" y="22976"/>
                </a:cubicBezTo>
                <a:cubicBezTo>
                  <a:pt x="270738" y="19975"/>
                  <a:pt x="269575" y="17036"/>
                  <a:pt x="269391" y="14036"/>
                </a:cubicBezTo>
                <a:cubicBezTo>
                  <a:pt x="269085" y="8525"/>
                  <a:pt x="265350" y="565"/>
                  <a:pt x="275086" y="14"/>
                </a:cubicBezTo>
                <a:cubicBezTo>
                  <a:pt x="280535" y="-292"/>
                  <a:pt x="282862" y="4545"/>
                  <a:pt x="284026" y="10423"/>
                </a:cubicBezTo>
                <a:cubicBezTo>
                  <a:pt x="300681" y="93270"/>
                  <a:pt x="324929" y="174770"/>
                  <a:pt x="325969" y="260250"/>
                </a:cubicBezTo>
                <a:cubicBezTo>
                  <a:pt x="326031" y="267353"/>
                  <a:pt x="327684" y="274456"/>
                  <a:pt x="327990" y="281559"/>
                </a:cubicBezTo>
                <a:cubicBezTo>
                  <a:pt x="328664" y="296255"/>
                  <a:pt x="336930" y="297969"/>
                  <a:pt x="350095" y="299010"/>
                </a:cubicBezTo>
                <a:cubicBezTo>
                  <a:pt x="366689" y="300357"/>
                  <a:pt x="365954" y="290499"/>
                  <a:pt x="367301" y="280518"/>
                </a:cubicBezTo>
                <a:cubicBezTo>
                  <a:pt x="374772" y="226022"/>
                  <a:pt x="381262" y="171341"/>
                  <a:pt x="389835" y="116967"/>
                </a:cubicBezTo>
                <a:cubicBezTo>
                  <a:pt x="396080" y="77228"/>
                  <a:pt x="406367" y="38345"/>
                  <a:pt x="428044" y="2769"/>
                </a:cubicBezTo>
                <a:cubicBezTo>
                  <a:pt x="419655" y="50469"/>
                  <a:pt x="411572" y="98230"/>
                  <a:pt x="402877" y="145869"/>
                </a:cubicBezTo>
                <a:cubicBezTo>
                  <a:pt x="393509" y="197181"/>
                  <a:pt x="393631" y="249412"/>
                  <a:pt x="387936" y="301092"/>
                </a:cubicBezTo>
                <a:cubicBezTo>
                  <a:pt x="386773" y="311624"/>
                  <a:pt x="389039" y="320931"/>
                  <a:pt x="396815" y="329137"/>
                </a:cubicBezTo>
                <a:cubicBezTo>
                  <a:pt x="425104" y="359140"/>
                  <a:pt x="438331" y="396798"/>
                  <a:pt x="446475" y="435925"/>
                </a:cubicBezTo>
                <a:cubicBezTo>
                  <a:pt x="450087" y="453193"/>
                  <a:pt x="461599" y="464337"/>
                  <a:pt x="469988" y="477869"/>
                </a:cubicBezTo>
                <a:cubicBezTo>
                  <a:pt x="478193" y="491157"/>
                  <a:pt x="489827" y="483993"/>
                  <a:pt x="499379" y="477869"/>
                </a:cubicBezTo>
                <a:cubicBezTo>
                  <a:pt x="532322" y="456622"/>
                  <a:pt x="553263" y="425271"/>
                  <a:pt x="568939" y="390552"/>
                </a:cubicBezTo>
                <a:cubicBezTo>
                  <a:pt x="577572" y="371448"/>
                  <a:pt x="585839" y="362753"/>
                  <a:pt x="602984" y="381674"/>
                </a:cubicBezTo>
                <a:cubicBezTo>
                  <a:pt x="604331" y="383143"/>
                  <a:pt x="606106" y="384245"/>
                  <a:pt x="607821" y="385409"/>
                </a:cubicBezTo>
                <a:cubicBezTo>
                  <a:pt x="648908" y="412718"/>
                  <a:pt x="649275" y="414984"/>
                  <a:pt x="617312" y="454540"/>
                </a:cubicBezTo>
                <a:cubicBezTo>
                  <a:pt x="588717" y="489993"/>
                  <a:pt x="552284" y="512527"/>
                  <a:pt x="507584" y="522385"/>
                </a:cubicBezTo>
                <a:cubicBezTo>
                  <a:pt x="499073" y="524283"/>
                  <a:pt x="482969" y="523794"/>
                  <a:pt x="487439" y="538795"/>
                </a:cubicBezTo>
                <a:cubicBezTo>
                  <a:pt x="491113" y="551164"/>
                  <a:pt x="503665" y="542898"/>
                  <a:pt x="511503" y="541367"/>
                </a:cubicBezTo>
                <a:cubicBezTo>
                  <a:pt x="556447" y="532427"/>
                  <a:pt x="600779" y="532795"/>
                  <a:pt x="644316" y="548164"/>
                </a:cubicBezTo>
                <a:cubicBezTo>
                  <a:pt x="660726" y="553981"/>
                  <a:pt x="676463" y="561329"/>
                  <a:pt x="689933" y="572657"/>
                </a:cubicBezTo>
                <a:cubicBezTo>
                  <a:pt x="694771" y="576759"/>
                  <a:pt x="698506" y="582087"/>
                  <a:pt x="695016" y="588638"/>
                </a:cubicBezTo>
                <a:cubicBezTo>
                  <a:pt x="690729" y="596843"/>
                  <a:pt x="683565" y="595986"/>
                  <a:pt x="676585" y="592619"/>
                </a:cubicBezTo>
                <a:cubicBezTo>
                  <a:pt x="670155" y="589496"/>
                  <a:pt x="664155" y="585638"/>
                  <a:pt x="657786" y="582393"/>
                </a:cubicBezTo>
                <a:cubicBezTo>
                  <a:pt x="608801" y="557655"/>
                  <a:pt x="557856" y="558145"/>
                  <a:pt x="505625" y="569718"/>
                </a:cubicBezTo>
                <a:cubicBezTo>
                  <a:pt x="480152" y="575351"/>
                  <a:pt x="485908" y="594455"/>
                  <a:pt x="485663" y="610743"/>
                </a:cubicBezTo>
                <a:cubicBezTo>
                  <a:pt x="485418" y="630399"/>
                  <a:pt x="501216" y="626174"/>
                  <a:pt x="512483" y="626112"/>
                </a:cubicBezTo>
                <a:cubicBezTo>
                  <a:pt x="565387" y="625623"/>
                  <a:pt x="610638" y="642278"/>
                  <a:pt x="645295" y="683487"/>
                </a:cubicBezTo>
                <a:cubicBezTo>
                  <a:pt x="652398" y="691937"/>
                  <a:pt x="663481" y="702163"/>
                  <a:pt x="652827" y="712389"/>
                </a:cubicBezTo>
                <a:cubicBezTo>
                  <a:pt x="640458" y="724329"/>
                  <a:pt x="632987" y="709205"/>
                  <a:pt x="626374" y="701673"/>
                </a:cubicBezTo>
                <a:cubicBezTo>
                  <a:pt x="593554" y="664076"/>
                  <a:pt x="551916" y="650728"/>
                  <a:pt x="503114" y="652626"/>
                </a:cubicBezTo>
                <a:cubicBezTo>
                  <a:pt x="482295" y="653422"/>
                  <a:pt x="478682" y="665913"/>
                  <a:pt x="475070" y="681772"/>
                </a:cubicBezTo>
                <a:cubicBezTo>
                  <a:pt x="470171" y="703204"/>
                  <a:pt x="487194" y="698917"/>
                  <a:pt x="497419" y="701428"/>
                </a:cubicBezTo>
                <a:cubicBezTo>
                  <a:pt x="548732" y="713981"/>
                  <a:pt x="580940" y="746250"/>
                  <a:pt x="595881" y="796215"/>
                </a:cubicBezTo>
                <a:cubicBezTo>
                  <a:pt x="599249" y="807360"/>
                  <a:pt x="607392" y="822790"/>
                  <a:pt x="590738" y="827566"/>
                </a:cubicBezTo>
                <a:cubicBezTo>
                  <a:pt x="576103" y="831730"/>
                  <a:pt x="575123" y="815259"/>
                  <a:pt x="571939" y="805033"/>
                </a:cubicBezTo>
                <a:cubicBezTo>
                  <a:pt x="558713" y="762232"/>
                  <a:pt x="530485" y="735902"/>
                  <a:pt x="486765" y="725921"/>
                </a:cubicBezTo>
                <a:cubicBezTo>
                  <a:pt x="478682" y="724084"/>
                  <a:pt x="471702" y="722492"/>
                  <a:pt x="463742" y="728186"/>
                </a:cubicBezTo>
                <a:cubicBezTo>
                  <a:pt x="405816" y="769518"/>
                  <a:pt x="288189" y="770437"/>
                  <a:pt x="234489" y="729779"/>
                </a:cubicBezTo>
                <a:cubicBezTo>
                  <a:pt x="226712" y="723900"/>
                  <a:pt x="219977" y="724513"/>
                  <a:pt x="211772" y="726227"/>
                </a:cubicBezTo>
                <a:cubicBezTo>
                  <a:pt x="167807" y="735289"/>
                  <a:pt x="139211" y="760946"/>
                  <a:pt x="125679" y="803931"/>
                </a:cubicBezTo>
                <a:cubicBezTo>
                  <a:pt x="122312" y="814585"/>
                  <a:pt x="121638" y="833016"/>
                  <a:pt x="104677" y="826954"/>
                </a:cubicBezTo>
                <a:cubicBezTo>
                  <a:pt x="88940" y="821321"/>
                  <a:pt x="97941" y="805645"/>
                  <a:pt x="101431" y="794746"/>
                </a:cubicBezTo>
                <a:cubicBezTo>
                  <a:pt x="116739" y="746311"/>
                  <a:pt x="148580" y="714838"/>
                  <a:pt x="198239" y="701734"/>
                </a:cubicBezTo>
                <a:cubicBezTo>
                  <a:pt x="208343" y="699040"/>
                  <a:pt x="225794" y="703877"/>
                  <a:pt x="221997" y="682752"/>
                </a:cubicBezTo>
                <a:cubicBezTo>
                  <a:pt x="218874" y="665301"/>
                  <a:pt x="213302" y="652993"/>
                  <a:pt x="191381" y="652565"/>
                </a:cubicBezTo>
                <a:cubicBezTo>
                  <a:pt x="145029" y="651585"/>
                  <a:pt x="104983" y="663403"/>
                  <a:pt x="73019" y="698795"/>
                </a:cubicBezTo>
                <a:cubicBezTo>
                  <a:pt x="65917" y="706633"/>
                  <a:pt x="57773" y="724880"/>
                  <a:pt x="44853" y="712389"/>
                </a:cubicBezTo>
                <a:cubicBezTo>
                  <a:pt x="32239" y="700203"/>
                  <a:pt x="46996" y="688079"/>
                  <a:pt x="55752" y="679017"/>
                </a:cubicBezTo>
                <a:cubicBezTo>
                  <a:pt x="89185" y="644421"/>
                  <a:pt x="129720" y="625929"/>
                  <a:pt x="178584" y="626051"/>
                </a:cubicBezTo>
                <a:cubicBezTo>
                  <a:pt x="192055" y="626051"/>
                  <a:pt x="211098" y="633277"/>
                  <a:pt x="211527" y="607008"/>
                </a:cubicBezTo>
                <a:cubicBezTo>
                  <a:pt x="211894" y="586495"/>
                  <a:pt x="208710" y="572596"/>
                  <a:pt x="184339" y="568003"/>
                </a:cubicBezTo>
                <a:cubicBezTo>
                  <a:pt x="130455" y="557839"/>
                  <a:pt x="78959" y="559737"/>
                  <a:pt x="29973" y="587046"/>
                </a:cubicBezTo>
                <a:cubicBezTo>
                  <a:pt x="21033" y="592006"/>
                  <a:pt x="9644" y="603763"/>
                  <a:pt x="1623" y="588210"/>
                </a:cubicBezTo>
                <a:cubicBezTo>
                  <a:pt x="-4623" y="576086"/>
                  <a:pt x="8603" y="570514"/>
                  <a:pt x="16808" y="565554"/>
                </a:cubicBezTo>
                <a:cubicBezTo>
                  <a:pt x="61386" y="538551"/>
                  <a:pt x="110126" y="531509"/>
                  <a:pt x="161194" y="537571"/>
                </a:cubicBezTo>
                <a:cubicBezTo>
                  <a:pt x="171297" y="538795"/>
                  <a:pt x="181278" y="541183"/>
                  <a:pt x="191381" y="542531"/>
                </a:cubicBezTo>
                <a:cubicBezTo>
                  <a:pt x="197872" y="543388"/>
                  <a:pt x="206934" y="548593"/>
                  <a:pt x="209567" y="538489"/>
                </a:cubicBezTo>
                <a:cubicBezTo>
                  <a:pt x="212629" y="526916"/>
                  <a:pt x="201668" y="526427"/>
                  <a:pt x="194382" y="523794"/>
                </a:cubicBezTo>
                <a:cubicBezTo>
                  <a:pt x="191504" y="522753"/>
                  <a:pt x="188504" y="522018"/>
                  <a:pt x="185564" y="521344"/>
                </a:cubicBezTo>
                <a:cubicBezTo>
                  <a:pt x="134007" y="509649"/>
                  <a:pt x="96043" y="479339"/>
                  <a:pt x="66407" y="436538"/>
                </a:cubicBezTo>
                <a:cubicBezTo>
                  <a:pt x="52874" y="417066"/>
                  <a:pt x="45098" y="400901"/>
                  <a:pt x="76020" y="391593"/>
                </a:cubicBezTo>
                <a:cubicBezTo>
                  <a:pt x="79510" y="390552"/>
                  <a:pt x="82021" y="386327"/>
                  <a:pt x="84960" y="383511"/>
                </a:cubicBezTo>
                <a:lnTo>
                  <a:pt x="84531" y="383817"/>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23" name="Forma libre: forma 22">
            <a:extLst>
              <a:ext uri="{FF2B5EF4-FFF2-40B4-BE49-F238E27FC236}">
                <a16:creationId xmlns:a16="http://schemas.microsoft.com/office/drawing/2014/main" id="{F22D6BC9-ACA7-405D-B6D8-B72A40315574}"/>
              </a:ext>
            </a:extLst>
          </p:cNvPr>
          <p:cNvSpPr/>
          <p:nvPr/>
        </p:nvSpPr>
        <p:spPr>
          <a:xfrm>
            <a:off x="1974460" y="2645216"/>
            <a:ext cx="631416" cy="454629"/>
          </a:xfrm>
          <a:custGeom>
            <a:avLst/>
            <a:gdLst>
              <a:gd name="connsiteX0" fmla="*/ 680595 w 853715"/>
              <a:gd name="connsiteY0" fmla="*/ 614260 h 614688"/>
              <a:gd name="connsiteX1" fmla="*/ 631242 w 853715"/>
              <a:gd name="connsiteY1" fmla="*/ 480591 h 614688"/>
              <a:gd name="connsiteX2" fmla="*/ 543864 w 853715"/>
              <a:gd name="connsiteY2" fmla="*/ 432952 h 614688"/>
              <a:gd name="connsiteX3" fmla="*/ 530087 w 853715"/>
              <a:gd name="connsiteY3" fmla="*/ 457322 h 614688"/>
              <a:gd name="connsiteX4" fmla="*/ 495062 w 853715"/>
              <a:gd name="connsiteY4" fmla="*/ 495041 h 614688"/>
              <a:gd name="connsiteX5" fmla="*/ 358575 w 853715"/>
              <a:gd name="connsiteY5" fmla="*/ 493633 h 614688"/>
              <a:gd name="connsiteX6" fmla="*/ 328572 w 853715"/>
              <a:gd name="connsiteY6" fmla="*/ 461609 h 614688"/>
              <a:gd name="connsiteX7" fmla="*/ 288220 w 853715"/>
              <a:gd name="connsiteY7" fmla="*/ 436871 h 614688"/>
              <a:gd name="connsiteX8" fmla="*/ 217864 w 853715"/>
              <a:gd name="connsiteY8" fmla="*/ 502634 h 614688"/>
              <a:gd name="connsiteX9" fmla="*/ 177635 w 853715"/>
              <a:gd name="connsiteY9" fmla="*/ 614689 h 614688"/>
              <a:gd name="connsiteX10" fmla="*/ 171940 w 853715"/>
              <a:gd name="connsiteY10" fmla="*/ 594054 h 614688"/>
              <a:gd name="connsiteX11" fmla="*/ 202127 w 853715"/>
              <a:gd name="connsiteY11" fmla="*/ 456649 h 614688"/>
              <a:gd name="connsiteX12" fmla="*/ 238928 w 853715"/>
              <a:gd name="connsiteY12" fmla="*/ 417583 h 614688"/>
              <a:gd name="connsiteX13" fmla="*/ 300282 w 853715"/>
              <a:gd name="connsiteY13" fmla="*/ 398540 h 614688"/>
              <a:gd name="connsiteX14" fmla="*/ 316693 w 853715"/>
              <a:gd name="connsiteY14" fmla="*/ 376374 h 614688"/>
              <a:gd name="connsiteX15" fmla="*/ 293486 w 853715"/>
              <a:gd name="connsiteY15" fmla="*/ 362902 h 614688"/>
              <a:gd name="connsiteX16" fmla="*/ 199188 w 853715"/>
              <a:gd name="connsiteY16" fmla="*/ 372210 h 614688"/>
              <a:gd name="connsiteX17" fmla="*/ 162755 w 853715"/>
              <a:gd name="connsiteY17" fmla="*/ 396274 h 614688"/>
              <a:gd name="connsiteX18" fmla="*/ 94910 w 853715"/>
              <a:gd name="connsiteY18" fmla="*/ 503736 h 614688"/>
              <a:gd name="connsiteX19" fmla="*/ 95890 w 853715"/>
              <a:gd name="connsiteY19" fmla="*/ 479366 h 614688"/>
              <a:gd name="connsiteX20" fmla="*/ 126322 w 853715"/>
              <a:gd name="connsiteY20" fmla="*/ 412745 h 614688"/>
              <a:gd name="connsiteX21" fmla="*/ 232927 w 853715"/>
              <a:gd name="connsiteY21" fmla="*/ 336021 h 614688"/>
              <a:gd name="connsiteX22" fmla="*/ 303650 w 853715"/>
              <a:gd name="connsiteY22" fmla="*/ 327633 h 614688"/>
              <a:gd name="connsiteX23" fmla="*/ 303283 w 853715"/>
              <a:gd name="connsiteY23" fmla="*/ 319611 h 614688"/>
              <a:gd name="connsiteX24" fmla="*/ 167225 w 853715"/>
              <a:gd name="connsiteY24" fmla="*/ 319979 h 614688"/>
              <a:gd name="connsiteX25" fmla="*/ 99074 w 853715"/>
              <a:gd name="connsiteY25" fmla="*/ 292424 h 614688"/>
              <a:gd name="connsiteX26" fmla="*/ 0 w 853715"/>
              <a:gd name="connsiteY26" fmla="*/ 199964 h 614688"/>
              <a:gd name="connsiteX27" fmla="*/ 5021 w 853715"/>
              <a:gd name="connsiteY27" fmla="*/ 193779 h 614688"/>
              <a:gd name="connsiteX28" fmla="*/ 111994 w 853715"/>
              <a:gd name="connsiteY28" fmla="*/ 271544 h 614688"/>
              <a:gd name="connsiteX29" fmla="*/ 159816 w 853715"/>
              <a:gd name="connsiteY29" fmla="*/ 287709 h 614688"/>
              <a:gd name="connsiteX30" fmla="*/ 279157 w 853715"/>
              <a:gd name="connsiteY30" fmla="*/ 286852 h 614688"/>
              <a:gd name="connsiteX31" fmla="*/ 305426 w 853715"/>
              <a:gd name="connsiteY31" fmla="*/ 272952 h 614688"/>
              <a:gd name="connsiteX32" fmla="*/ 285281 w 853715"/>
              <a:gd name="connsiteY32" fmla="*/ 250358 h 614688"/>
              <a:gd name="connsiteX33" fmla="*/ 171572 w 853715"/>
              <a:gd name="connsiteY33" fmla="*/ 154713 h 614688"/>
              <a:gd name="connsiteX34" fmla="*/ 170470 w 853715"/>
              <a:gd name="connsiteY34" fmla="*/ 128199 h 614688"/>
              <a:gd name="connsiteX35" fmla="*/ 203842 w 853715"/>
              <a:gd name="connsiteY35" fmla="*/ 130710 h 614688"/>
              <a:gd name="connsiteX36" fmla="*/ 277872 w 853715"/>
              <a:gd name="connsiteY36" fmla="*/ 177798 h 614688"/>
              <a:gd name="connsiteX37" fmla="*/ 318958 w 853715"/>
              <a:gd name="connsiteY37" fmla="*/ 155693 h 614688"/>
              <a:gd name="connsiteX38" fmla="*/ 330899 w 853715"/>
              <a:gd name="connsiteY38" fmla="*/ 114667 h 614688"/>
              <a:gd name="connsiteX39" fmla="*/ 358759 w 853715"/>
              <a:gd name="connsiteY39" fmla="*/ 91276 h 614688"/>
              <a:gd name="connsiteX40" fmla="*/ 388885 w 853715"/>
              <a:gd name="connsiteY40" fmla="*/ 47006 h 614688"/>
              <a:gd name="connsiteX41" fmla="*/ 412092 w 853715"/>
              <a:gd name="connsiteY41" fmla="*/ 7327 h 614688"/>
              <a:gd name="connsiteX42" fmla="*/ 455445 w 853715"/>
              <a:gd name="connsiteY42" fmla="*/ 13267 h 614688"/>
              <a:gd name="connsiteX43" fmla="*/ 465732 w 853715"/>
              <a:gd name="connsiteY43" fmla="*/ 51476 h 614688"/>
              <a:gd name="connsiteX44" fmla="*/ 496042 w 853715"/>
              <a:gd name="connsiteY44" fmla="*/ 95012 h 614688"/>
              <a:gd name="connsiteX45" fmla="*/ 527086 w 853715"/>
              <a:gd name="connsiteY45" fmla="*/ 114606 h 614688"/>
              <a:gd name="connsiteX46" fmla="*/ 537251 w 853715"/>
              <a:gd name="connsiteY46" fmla="*/ 146630 h 614688"/>
              <a:gd name="connsiteX47" fmla="*/ 591686 w 853715"/>
              <a:gd name="connsiteY47" fmla="*/ 174124 h 614688"/>
              <a:gd name="connsiteX48" fmla="*/ 652000 w 853715"/>
              <a:gd name="connsiteY48" fmla="*/ 133343 h 614688"/>
              <a:gd name="connsiteX49" fmla="*/ 687025 w 853715"/>
              <a:gd name="connsiteY49" fmla="*/ 127893 h 614688"/>
              <a:gd name="connsiteX50" fmla="*/ 685371 w 853715"/>
              <a:gd name="connsiteY50" fmla="*/ 157469 h 614688"/>
              <a:gd name="connsiteX51" fmla="*/ 578644 w 853715"/>
              <a:gd name="connsiteY51" fmla="*/ 248214 h 614688"/>
              <a:gd name="connsiteX52" fmla="*/ 552559 w 853715"/>
              <a:gd name="connsiteY52" fmla="*/ 262237 h 614688"/>
              <a:gd name="connsiteX53" fmla="*/ 566642 w 853715"/>
              <a:gd name="connsiteY53" fmla="*/ 286975 h 614688"/>
              <a:gd name="connsiteX54" fmla="*/ 713538 w 853715"/>
              <a:gd name="connsiteY54" fmla="*/ 287097 h 614688"/>
              <a:gd name="connsiteX55" fmla="*/ 748685 w 853715"/>
              <a:gd name="connsiteY55" fmla="*/ 270074 h 614688"/>
              <a:gd name="connsiteX56" fmla="*/ 851310 w 853715"/>
              <a:gd name="connsiteY56" fmla="*/ 193534 h 614688"/>
              <a:gd name="connsiteX57" fmla="*/ 843718 w 853715"/>
              <a:gd name="connsiteY57" fmla="*/ 215394 h 614688"/>
              <a:gd name="connsiteX58" fmla="*/ 755054 w 853715"/>
              <a:gd name="connsiteY58" fmla="*/ 295118 h 614688"/>
              <a:gd name="connsiteX59" fmla="*/ 689045 w 853715"/>
              <a:gd name="connsiteY59" fmla="*/ 319856 h 614688"/>
              <a:gd name="connsiteX60" fmla="*/ 556049 w 853715"/>
              <a:gd name="connsiteY60" fmla="*/ 319611 h 614688"/>
              <a:gd name="connsiteX61" fmla="*/ 555682 w 853715"/>
              <a:gd name="connsiteY61" fmla="*/ 327633 h 614688"/>
              <a:gd name="connsiteX62" fmla="*/ 671900 w 853715"/>
              <a:gd name="connsiteY62" fmla="*/ 341961 h 614688"/>
              <a:gd name="connsiteX63" fmla="*/ 713599 w 853715"/>
              <a:gd name="connsiteY63" fmla="*/ 371046 h 614688"/>
              <a:gd name="connsiteX64" fmla="*/ 765708 w 853715"/>
              <a:gd name="connsiteY64" fmla="*/ 496817 h 614688"/>
              <a:gd name="connsiteX65" fmla="*/ 701537 w 853715"/>
              <a:gd name="connsiteY65" fmla="*/ 405397 h 614688"/>
              <a:gd name="connsiteX66" fmla="*/ 645081 w 853715"/>
              <a:gd name="connsiteY66" fmla="*/ 370373 h 614688"/>
              <a:gd name="connsiteX67" fmla="*/ 562907 w 853715"/>
              <a:gd name="connsiteY67" fmla="*/ 362902 h 614688"/>
              <a:gd name="connsiteX68" fmla="*/ 542456 w 853715"/>
              <a:gd name="connsiteY68" fmla="*/ 375945 h 614688"/>
              <a:gd name="connsiteX69" fmla="*/ 555559 w 853715"/>
              <a:gd name="connsiteY69" fmla="*/ 397192 h 614688"/>
              <a:gd name="connsiteX70" fmla="*/ 628058 w 853715"/>
              <a:gd name="connsiteY70" fmla="*/ 421502 h 614688"/>
              <a:gd name="connsiteX71" fmla="*/ 651143 w 853715"/>
              <a:gd name="connsiteY71" fmla="*/ 439443 h 614688"/>
              <a:gd name="connsiteX72" fmla="*/ 690331 w 853715"/>
              <a:gd name="connsiteY72" fmla="*/ 611382 h 614688"/>
              <a:gd name="connsiteX73" fmla="*/ 680718 w 853715"/>
              <a:gd name="connsiteY73" fmla="*/ 614260 h 61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53715" h="614688">
                <a:moveTo>
                  <a:pt x="680595" y="614260"/>
                </a:moveTo>
                <a:cubicBezTo>
                  <a:pt x="664124" y="569683"/>
                  <a:pt x="647591" y="525168"/>
                  <a:pt x="631242" y="480591"/>
                </a:cubicBezTo>
                <a:cubicBezTo>
                  <a:pt x="622915" y="457812"/>
                  <a:pt x="567132" y="427135"/>
                  <a:pt x="543864" y="432952"/>
                </a:cubicBezTo>
                <a:cubicBezTo>
                  <a:pt x="530883" y="436197"/>
                  <a:pt x="529903" y="447709"/>
                  <a:pt x="530087" y="457322"/>
                </a:cubicBezTo>
                <a:cubicBezTo>
                  <a:pt x="530454" y="481876"/>
                  <a:pt x="516983" y="490510"/>
                  <a:pt x="495062" y="495041"/>
                </a:cubicBezTo>
                <a:cubicBezTo>
                  <a:pt x="449260" y="504471"/>
                  <a:pt x="404193" y="503736"/>
                  <a:pt x="358575" y="493633"/>
                </a:cubicBezTo>
                <a:cubicBezTo>
                  <a:pt x="339961" y="489530"/>
                  <a:pt x="329245" y="481387"/>
                  <a:pt x="328572" y="461609"/>
                </a:cubicBezTo>
                <a:cubicBezTo>
                  <a:pt x="327592" y="433074"/>
                  <a:pt x="313815" y="430747"/>
                  <a:pt x="288220" y="436871"/>
                </a:cubicBezTo>
                <a:cubicBezTo>
                  <a:pt x="250746" y="445872"/>
                  <a:pt x="228028" y="463997"/>
                  <a:pt x="217864" y="502634"/>
                </a:cubicBezTo>
                <a:cubicBezTo>
                  <a:pt x="207883" y="540537"/>
                  <a:pt x="191534" y="576786"/>
                  <a:pt x="177635" y="614689"/>
                </a:cubicBezTo>
                <a:cubicBezTo>
                  <a:pt x="166062" y="607647"/>
                  <a:pt x="170654" y="599932"/>
                  <a:pt x="171940" y="594054"/>
                </a:cubicBezTo>
                <a:cubicBezTo>
                  <a:pt x="181798" y="548191"/>
                  <a:pt x="193004" y="502634"/>
                  <a:pt x="202127" y="456649"/>
                </a:cubicBezTo>
                <a:cubicBezTo>
                  <a:pt x="206475" y="434850"/>
                  <a:pt x="217497" y="422849"/>
                  <a:pt x="238928" y="417583"/>
                </a:cubicBezTo>
                <a:cubicBezTo>
                  <a:pt x="259686" y="412500"/>
                  <a:pt x="279831" y="404908"/>
                  <a:pt x="300282" y="398540"/>
                </a:cubicBezTo>
                <a:cubicBezTo>
                  <a:pt x="311243" y="395111"/>
                  <a:pt x="318346" y="388804"/>
                  <a:pt x="316693" y="376374"/>
                </a:cubicBezTo>
                <a:cubicBezTo>
                  <a:pt x="314794" y="362229"/>
                  <a:pt x="303895" y="361984"/>
                  <a:pt x="293486" y="362902"/>
                </a:cubicBezTo>
                <a:cubicBezTo>
                  <a:pt x="262012" y="365719"/>
                  <a:pt x="230600" y="369209"/>
                  <a:pt x="199188" y="372210"/>
                </a:cubicBezTo>
                <a:cubicBezTo>
                  <a:pt x="182656" y="373802"/>
                  <a:pt x="171450" y="381945"/>
                  <a:pt x="162755" y="396274"/>
                </a:cubicBezTo>
                <a:cubicBezTo>
                  <a:pt x="141140" y="431789"/>
                  <a:pt x="118423" y="466568"/>
                  <a:pt x="94910" y="503736"/>
                </a:cubicBezTo>
                <a:cubicBezTo>
                  <a:pt x="87746" y="492776"/>
                  <a:pt x="92889" y="485918"/>
                  <a:pt x="95890" y="479366"/>
                </a:cubicBezTo>
                <a:cubicBezTo>
                  <a:pt x="106054" y="457139"/>
                  <a:pt x="120750" y="436014"/>
                  <a:pt x="126322" y="412745"/>
                </a:cubicBezTo>
                <a:cubicBezTo>
                  <a:pt x="140160" y="354758"/>
                  <a:pt x="178308" y="336205"/>
                  <a:pt x="232927" y="336021"/>
                </a:cubicBezTo>
                <a:cubicBezTo>
                  <a:pt x="256502" y="335960"/>
                  <a:pt x="280076" y="330572"/>
                  <a:pt x="303650" y="327633"/>
                </a:cubicBezTo>
                <a:cubicBezTo>
                  <a:pt x="303528" y="324938"/>
                  <a:pt x="303405" y="322305"/>
                  <a:pt x="303283" y="319611"/>
                </a:cubicBezTo>
                <a:cubicBezTo>
                  <a:pt x="257910" y="319611"/>
                  <a:pt x="212537" y="318693"/>
                  <a:pt x="167225" y="319979"/>
                </a:cubicBezTo>
                <a:cubicBezTo>
                  <a:pt x="139793" y="320775"/>
                  <a:pt x="118546" y="311835"/>
                  <a:pt x="99074" y="292424"/>
                </a:cubicBezTo>
                <a:cubicBezTo>
                  <a:pt x="67049" y="260583"/>
                  <a:pt x="33127" y="230702"/>
                  <a:pt x="0" y="199964"/>
                </a:cubicBezTo>
                <a:cubicBezTo>
                  <a:pt x="1653" y="197882"/>
                  <a:pt x="3368" y="195800"/>
                  <a:pt x="5021" y="193779"/>
                </a:cubicBezTo>
                <a:cubicBezTo>
                  <a:pt x="40781" y="219619"/>
                  <a:pt x="77030" y="244724"/>
                  <a:pt x="111994" y="271544"/>
                </a:cubicBezTo>
                <a:cubicBezTo>
                  <a:pt x="126628" y="282750"/>
                  <a:pt x="141569" y="288077"/>
                  <a:pt x="159816" y="287709"/>
                </a:cubicBezTo>
                <a:cubicBezTo>
                  <a:pt x="199617" y="286913"/>
                  <a:pt x="239418" y="287281"/>
                  <a:pt x="279157" y="286852"/>
                </a:cubicBezTo>
                <a:cubicBezTo>
                  <a:pt x="290057" y="286730"/>
                  <a:pt x="303222" y="288934"/>
                  <a:pt x="305426" y="272952"/>
                </a:cubicBezTo>
                <a:cubicBezTo>
                  <a:pt x="307385" y="258318"/>
                  <a:pt x="296302" y="254093"/>
                  <a:pt x="285281" y="250358"/>
                </a:cubicBezTo>
                <a:cubicBezTo>
                  <a:pt x="234948" y="233274"/>
                  <a:pt x="194779" y="203944"/>
                  <a:pt x="171572" y="154713"/>
                </a:cubicBezTo>
                <a:cubicBezTo>
                  <a:pt x="167715" y="146508"/>
                  <a:pt x="157244" y="136650"/>
                  <a:pt x="170470" y="128199"/>
                </a:cubicBezTo>
                <a:cubicBezTo>
                  <a:pt x="181431" y="121158"/>
                  <a:pt x="193555" y="119566"/>
                  <a:pt x="203842" y="130710"/>
                </a:cubicBezTo>
                <a:cubicBezTo>
                  <a:pt x="224416" y="152876"/>
                  <a:pt x="249215" y="167939"/>
                  <a:pt x="277872" y="177798"/>
                </a:cubicBezTo>
                <a:cubicBezTo>
                  <a:pt x="300772" y="185697"/>
                  <a:pt x="315162" y="183370"/>
                  <a:pt x="318958" y="155693"/>
                </a:cubicBezTo>
                <a:cubicBezTo>
                  <a:pt x="320856" y="141732"/>
                  <a:pt x="326735" y="128261"/>
                  <a:pt x="330899" y="114667"/>
                </a:cubicBezTo>
                <a:cubicBezTo>
                  <a:pt x="335124" y="100951"/>
                  <a:pt x="342533" y="92562"/>
                  <a:pt x="358759" y="91276"/>
                </a:cubicBezTo>
                <a:cubicBezTo>
                  <a:pt x="385518" y="89072"/>
                  <a:pt x="398254" y="72417"/>
                  <a:pt x="388885" y="47006"/>
                </a:cubicBezTo>
                <a:cubicBezTo>
                  <a:pt x="379517" y="21656"/>
                  <a:pt x="400581" y="17859"/>
                  <a:pt x="412092" y="7327"/>
                </a:cubicBezTo>
                <a:cubicBezTo>
                  <a:pt x="428319" y="-7552"/>
                  <a:pt x="442035" y="3225"/>
                  <a:pt x="455445" y="13267"/>
                </a:cubicBezTo>
                <a:cubicBezTo>
                  <a:pt x="468916" y="23370"/>
                  <a:pt x="475223" y="32494"/>
                  <a:pt x="465732" y="51476"/>
                </a:cubicBezTo>
                <a:cubicBezTo>
                  <a:pt x="453302" y="76397"/>
                  <a:pt x="469222" y="98869"/>
                  <a:pt x="496042" y="95012"/>
                </a:cubicBezTo>
                <a:cubicBezTo>
                  <a:pt x="515085" y="92256"/>
                  <a:pt x="522310" y="99175"/>
                  <a:pt x="527086" y="114606"/>
                </a:cubicBezTo>
                <a:cubicBezTo>
                  <a:pt x="530393" y="125322"/>
                  <a:pt x="534312" y="135853"/>
                  <a:pt x="537251" y="146630"/>
                </a:cubicBezTo>
                <a:cubicBezTo>
                  <a:pt x="548150" y="186493"/>
                  <a:pt x="552253" y="188758"/>
                  <a:pt x="591686" y="174124"/>
                </a:cubicBezTo>
                <a:cubicBezTo>
                  <a:pt x="615077" y="165490"/>
                  <a:pt x="635161" y="151406"/>
                  <a:pt x="652000" y="133343"/>
                </a:cubicBezTo>
                <a:cubicBezTo>
                  <a:pt x="662899" y="121648"/>
                  <a:pt x="674411" y="118831"/>
                  <a:pt x="687025" y="127893"/>
                </a:cubicBezTo>
                <a:cubicBezTo>
                  <a:pt x="700618" y="137568"/>
                  <a:pt x="689964" y="148529"/>
                  <a:pt x="685371" y="157469"/>
                </a:cubicBezTo>
                <a:cubicBezTo>
                  <a:pt x="662409" y="202290"/>
                  <a:pt x="626221" y="231866"/>
                  <a:pt x="578644" y="248214"/>
                </a:cubicBezTo>
                <a:cubicBezTo>
                  <a:pt x="569337" y="251399"/>
                  <a:pt x="556968" y="251705"/>
                  <a:pt x="552559" y="262237"/>
                </a:cubicBezTo>
                <a:cubicBezTo>
                  <a:pt x="547171" y="275034"/>
                  <a:pt x="547415" y="286975"/>
                  <a:pt x="566642" y="286975"/>
                </a:cubicBezTo>
                <a:cubicBezTo>
                  <a:pt x="615628" y="286975"/>
                  <a:pt x="664552" y="287158"/>
                  <a:pt x="713538" y="287097"/>
                </a:cubicBezTo>
                <a:cubicBezTo>
                  <a:pt x="727866" y="287097"/>
                  <a:pt x="738092" y="277973"/>
                  <a:pt x="748685" y="270074"/>
                </a:cubicBezTo>
                <a:cubicBezTo>
                  <a:pt x="782731" y="244785"/>
                  <a:pt x="816714" y="219374"/>
                  <a:pt x="851310" y="193534"/>
                </a:cubicBezTo>
                <a:cubicBezTo>
                  <a:pt x="857985" y="206148"/>
                  <a:pt x="849229" y="210373"/>
                  <a:pt x="843718" y="215394"/>
                </a:cubicBezTo>
                <a:cubicBezTo>
                  <a:pt x="814143" y="241969"/>
                  <a:pt x="783098" y="267074"/>
                  <a:pt x="755054" y="295118"/>
                </a:cubicBezTo>
                <a:cubicBezTo>
                  <a:pt x="735888" y="314284"/>
                  <a:pt x="714702" y="320346"/>
                  <a:pt x="689045" y="319856"/>
                </a:cubicBezTo>
                <a:cubicBezTo>
                  <a:pt x="644713" y="319060"/>
                  <a:pt x="600381" y="319611"/>
                  <a:pt x="556049" y="319611"/>
                </a:cubicBezTo>
                <a:cubicBezTo>
                  <a:pt x="555927" y="322305"/>
                  <a:pt x="555804" y="324938"/>
                  <a:pt x="555682" y="327633"/>
                </a:cubicBezTo>
                <a:cubicBezTo>
                  <a:pt x="594380" y="332531"/>
                  <a:pt x="633079" y="338226"/>
                  <a:pt x="671900" y="341961"/>
                </a:cubicBezTo>
                <a:cubicBezTo>
                  <a:pt x="692230" y="343920"/>
                  <a:pt x="705455" y="351023"/>
                  <a:pt x="713599" y="371046"/>
                </a:cubicBezTo>
                <a:cubicBezTo>
                  <a:pt x="730683" y="412990"/>
                  <a:pt x="750032" y="454016"/>
                  <a:pt x="765708" y="496817"/>
                </a:cubicBezTo>
                <a:cubicBezTo>
                  <a:pt x="738215" y="470304"/>
                  <a:pt x="720457" y="437238"/>
                  <a:pt x="701537" y="405397"/>
                </a:cubicBezTo>
                <a:cubicBezTo>
                  <a:pt x="688004" y="382619"/>
                  <a:pt x="670308" y="372210"/>
                  <a:pt x="645081" y="370373"/>
                </a:cubicBezTo>
                <a:cubicBezTo>
                  <a:pt x="617649" y="368413"/>
                  <a:pt x="590278" y="365168"/>
                  <a:pt x="562907" y="362902"/>
                </a:cubicBezTo>
                <a:cubicBezTo>
                  <a:pt x="553232" y="362106"/>
                  <a:pt x="544109" y="363760"/>
                  <a:pt x="542456" y="375945"/>
                </a:cubicBezTo>
                <a:cubicBezTo>
                  <a:pt x="541047" y="386477"/>
                  <a:pt x="545395" y="393763"/>
                  <a:pt x="555559" y="397192"/>
                </a:cubicBezTo>
                <a:cubicBezTo>
                  <a:pt x="579746" y="405336"/>
                  <a:pt x="603933" y="413235"/>
                  <a:pt x="628058" y="421502"/>
                </a:cubicBezTo>
                <a:cubicBezTo>
                  <a:pt x="637672" y="424808"/>
                  <a:pt x="648448" y="427992"/>
                  <a:pt x="651143" y="439443"/>
                </a:cubicBezTo>
                <a:cubicBezTo>
                  <a:pt x="664491" y="496695"/>
                  <a:pt x="677289" y="554069"/>
                  <a:pt x="690331" y="611382"/>
                </a:cubicBezTo>
                <a:cubicBezTo>
                  <a:pt x="687147" y="612362"/>
                  <a:pt x="683902" y="613342"/>
                  <a:pt x="680718" y="61426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26" name="Forma libre: forma 25">
            <a:extLst>
              <a:ext uri="{FF2B5EF4-FFF2-40B4-BE49-F238E27FC236}">
                <a16:creationId xmlns:a16="http://schemas.microsoft.com/office/drawing/2014/main" id="{8954258C-CC3B-4566-B130-8973DE3A94D1}"/>
              </a:ext>
            </a:extLst>
          </p:cNvPr>
          <p:cNvSpPr/>
          <p:nvPr/>
        </p:nvSpPr>
        <p:spPr>
          <a:xfrm>
            <a:off x="827529" y="2831150"/>
            <a:ext cx="220648" cy="370707"/>
          </a:xfrm>
          <a:custGeom>
            <a:avLst/>
            <a:gdLst>
              <a:gd name="connsiteX0" fmla="*/ 21450 w 298330"/>
              <a:gd name="connsiteY0" fmla="*/ 42377 h 501219"/>
              <a:gd name="connsiteX1" fmla="*/ 266134 w 298330"/>
              <a:gd name="connsiteY1" fmla="*/ 36928 h 501219"/>
              <a:gd name="connsiteX2" fmla="*/ 280829 w 298330"/>
              <a:gd name="connsiteY2" fmla="*/ 115917 h 501219"/>
              <a:gd name="connsiteX3" fmla="*/ 279360 w 298330"/>
              <a:gd name="connsiteY3" fmla="*/ 150575 h 501219"/>
              <a:gd name="connsiteX4" fmla="*/ 283340 w 298330"/>
              <a:gd name="connsiteY4" fmla="*/ 298940 h 501219"/>
              <a:gd name="connsiteX5" fmla="*/ 284013 w 298330"/>
              <a:gd name="connsiteY5" fmla="*/ 322515 h 501219"/>
              <a:gd name="connsiteX6" fmla="*/ 249172 w 298330"/>
              <a:gd name="connsiteY6" fmla="*/ 462491 h 501219"/>
              <a:gd name="connsiteX7" fmla="*/ 241273 w 298330"/>
              <a:gd name="connsiteY7" fmla="*/ 471737 h 501219"/>
              <a:gd name="connsiteX8" fmla="*/ 241702 w 298330"/>
              <a:gd name="connsiteY8" fmla="*/ 471370 h 501219"/>
              <a:gd name="connsiteX9" fmla="*/ 197064 w 298330"/>
              <a:gd name="connsiteY9" fmla="*/ 490291 h 501219"/>
              <a:gd name="connsiteX10" fmla="*/ 105399 w 298330"/>
              <a:gd name="connsiteY10" fmla="*/ 494822 h 501219"/>
              <a:gd name="connsiteX11" fmla="*/ 83417 w 298330"/>
              <a:gd name="connsiteY11" fmla="*/ 490168 h 501219"/>
              <a:gd name="connsiteX12" fmla="*/ 45759 w 298330"/>
              <a:gd name="connsiteY12" fmla="*/ 465553 h 501219"/>
              <a:gd name="connsiteX13" fmla="*/ 18449 w 298330"/>
              <a:gd name="connsiteY13" fmla="*/ 432916 h 501219"/>
              <a:gd name="connsiteX14" fmla="*/ 386 w 298330"/>
              <a:gd name="connsiteY14" fmla="*/ 388829 h 501219"/>
              <a:gd name="connsiteX15" fmla="*/ 11285 w 298330"/>
              <a:gd name="connsiteY15" fmla="*/ 236300 h 501219"/>
              <a:gd name="connsiteX16" fmla="*/ 13183 w 298330"/>
              <a:gd name="connsiteY16" fmla="*/ 192580 h 501219"/>
              <a:gd name="connsiteX17" fmla="*/ 8162 w 298330"/>
              <a:gd name="connsiteY17" fmla="*/ 68952 h 501219"/>
              <a:gd name="connsiteX18" fmla="*/ 21572 w 298330"/>
              <a:gd name="connsiteY18" fmla="*/ 42377 h 501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8330" h="501219">
                <a:moveTo>
                  <a:pt x="21450" y="42377"/>
                </a:moveTo>
                <a:cubicBezTo>
                  <a:pt x="91254" y="-18304"/>
                  <a:pt x="215311" y="-8078"/>
                  <a:pt x="266134" y="36928"/>
                </a:cubicBezTo>
                <a:cubicBezTo>
                  <a:pt x="294484" y="58910"/>
                  <a:pt x="294974" y="86465"/>
                  <a:pt x="280829" y="115917"/>
                </a:cubicBezTo>
                <a:cubicBezTo>
                  <a:pt x="275012" y="128041"/>
                  <a:pt x="279360" y="138941"/>
                  <a:pt x="279360" y="150575"/>
                </a:cubicBezTo>
                <a:cubicBezTo>
                  <a:pt x="279298" y="200112"/>
                  <a:pt x="299383" y="249220"/>
                  <a:pt x="283340" y="298940"/>
                </a:cubicBezTo>
                <a:cubicBezTo>
                  <a:pt x="280645" y="307207"/>
                  <a:pt x="280094" y="314799"/>
                  <a:pt x="284013" y="322515"/>
                </a:cubicBezTo>
                <a:cubicBezTo>
                  <a:pt x="313160" y="379338"/>
                  <a:pt x="295954" y="424527"/>
                  <a:pt x="249172" y="462491"/>
                </a:cubicBezTo>
                <a:cubicBezTo>
                  <a:pt x="246049" y="465002"/>
                  <a:pt x="243906" y="468615"/>
                  <a:pt x="241273" y="471737"/>
                </a:cubicBezTo>
                <a:lnTo>
                  <a:pt x="241702" y="471370"/>
                </a:lnTo>
                <a:cubicBezTo>
                  <a:pt x="226822" y="477616"/>
                  <a:pt x="211698" y="483555"/>
                  <a:pt x="197064" y="490291"/>
                </a:cubicBezTo>
                <a:cubicBezTo>
                  <a:pt x="167060" y="504129"/>
                  <a:pt x="136505" y="503884"/>
                  <a:pt x="105399" y="494822"/>
                </a:cubicBezTo>
                <a:cubicBezTo>
                  <a:pt x="98051" y="493291"/>
                  <a:pt x="90765" y="491699"/>
                  <a:pt x="83417" y="490168"/>
                </a:cubicBezTo>
                <a:cubicBezTo>
                  <a:pt x="73681" y="477616"/>
                  <a:pt x="59108" y="472533"/>
                  <a:pt x="45759" y="465553"/>
                </a:cubicBezTo>
                <a:cubicBezTo>
                  <a:pt x="36635" y="454715"/>
                  <a:pt x="27328" y="443999"/>
                  <a:pt x="18449" y="432916"/>
                </a:cubicBezTo>
                <a:cubicBezTo>
                  <a:pt x="8040" y="419996"/>
                  <a:pt x="-2125" y="404749"/>
                  <a:pt x="386" y="388829"/>
                </a:cubicBezTo>
                <a:cubicBezTo>
                  <a:pt x="8346" y="338129"/>
                  <a:pt x="8591" y="287245"/>
                  <a:pt x="11285" y="236300"/>
                </a:cubicBezTo>
                <a:cubicBezTo>
                  <a:pt x="12081" y="221604"/>
                  <a:pt x="11898" y="206786"/>
                  <a:pt x="13183" y="192580"/>
                </a:cubicBezTo>
                <a:cubicBezTo>
                  <a:pt x="16796" y="150881"/>
                  <a:pt x="15143" y="110039"/>
                  <a:pt x="8162" y="68952"/>
                </a:cubicBezTo>
                <a:cubicBezTo>
                  <a:pt x="6387" y="58420"/>
                  <a:pt x="16368" y="50950"/>
                  <a:pt x="21572" y="4237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31" name="Forma libre: forma 30">
            <a:extLst>
              <a:ext uri="{FF2B5EF4-FFF2-40B4-BE49-F238E27FC236}">
                <a16:creationId xmlns:a16="http://schemas.microsoft.com/office/drawing/2014/main" id="{3D4BD2A6-AB4A-4AC9-A28D-6625336D234E}"/>
              </a:ext>
            </a:extLst>
          </p:cNvPr>
          <p:cNvSpPr/>
          <p:nvPr/>
        </p:nvSpPr>
        <p:spPr>
          <a:xfrm>
            <a:off x="2204366" y="1541698"/>
            <a:ext cx="177834" cy="399089"/>
          </a:xfrm>
          <a:custGeom>
            <a:avLst/>
            <a:gdLst>
              <a:gd name="connsiteX0" fmla="*/ 169150 w 240443"/>
              <a:gd name="connsiteY0" fmla="*/ 447693 h 539594"/>
              <a:gd name="connsiteX1" fmla="*/ 150046 w 240443"/>
              <a:gd name="connsiteY1" fmla="*/ 530356 h 539594"/>
              <a:gd name="connsiteX2" fmla="*/ 80976 w 240443"/>
              <a:gd name="connsiteY2" fmla="*/ 526131 h 539594"/>
              <a:gd name="connsiteX3" fmla="*/ 76996 w 240443"/>
              <a:gd name="connsiteY3" fmla="*/ 412423 h 539594"/>
              <a:gd name="connsiteX4" fmla="*/ 58626 w 240443"/>
              <a:gd name="connsiteY4" fmla="*/ 493617 h 539594"/>
              <a:gd name="connsiteX5" fmla="*/ 30643 w 240443"/>
              <a:gd name="connsiteY5" fmla="*/ 508251 h 539594"/>
              <a:gd name="connsiteX6" fmla="*/ 19376 w 240443"/>
              <a:gd name="connsiteY6" fmla="*/ 419159 h 539594"/>
              <a:gd name="connsiteX7" fmla="*/ 52074 w 240443"/>
              <a:gd name="connsiteY7" fmla="*/ 371030 h 539594"/>
              <a:gd name="connsiteX8" fmla="*/ 35297 w 240443"/>
              <a:gd name="connsiteY8" fmla="*/ 313350 h 539594"/>
              <a:gd name="connsiteX9" fmla="*/ 21887 w 240443"/>
              <a:gd name="connsiteY9" fmla="*/ 209010 h 539594"/>
              <a:gd name="connsiteX10" fmla="*/ 18886 w 240443"/>
              <a:gd name="connsiteY10" fmla="*/ 158371 h 539594"/>
              <a:gd name="connsiteX11" fmla="*/ 18703 w 240443"/>
              <a:gd name="connsiteY11" fmla="*/ 122367 h 539594"/>
              <a:gd name="connsiteX12" fmla="*/ 16437 w 240443"/>
              <a:gd name="connsiteY12" fmla="*/ 81280 h 539594"/>
              <a:gd name="connsiteX13" fmla="*/ 46992 w 240443"/>
              <a:gd name="connsiteY13" fmla="*/ 12639 h 539594"/>
              <a:gd name="connsiteX14" fmla="*/ 190765 w 240443"/>
              <a:gd name="connsiteY14" fmla="*/ 12945 h 539594"/>
              <a:gd name="connsiteX15" fmla="*/ 221197 w 240443"/>
              <a:gd name="connsiteY15" fmla="*/ 79075 h 539594"/>
              <a:gd name="connsiteX16" fmla="*/ 218564 w 240443"/>
              <a:gd name="connsiteY16" fmla="*/ 126408 h 539594"/>
              <a:gd name="connsiteX17" fmla="*/ 219177 w 240443"/>
              <a:gd name="connsiteY17" fmla="*/ 147533 h 539594"/>
              <a:gd name="connsiteX18" fmla="*/ 212013 w 240443"/>
              <a:gd name="connsiteY18" fmla="*/ 276488 h 539594"/>
              <a:gd name="connsiteX19" fmla="*/ 199215 w 240443"/>
              <a:gd name="connsiteY19" fmla="*/ 319840 h 539594"/>
              <a:gd name="connsiteX20" fmla="*/ 213237 w 240443"/>
              <a:gd name="connsiteY20" fmla="*/ 413709 h 539594"/>
              <a:gd name="connsiteX21" fmla="*/ 206502 w 240443"/>
              <a:gd name="connsiteY21" fmla="*/ 509599 h 539594"/>
              <a:gd name="connsiteX22" fmla="*/ 178212 w 240443"/>
              <a:gd name="connsiteY22" fmla="*/ 493739 h 539594"/>
              <a:gd name="connsiteX23" fmla="*/ 169089 w 240443"/>
              <a:gd name="connsiteY23" fmla="*/ 447754 h 53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443" h="539594">
                <a:moveTo>
                  <a:pt x="169150" y="447693"/>
                </a:moveTo>
                <a:cubicBezTo>
                  <a:pt x="169456" y="481003"/>
                  <a:pt x="184091" y="512354"/>
                  <a:pt x="150046" y="530356"/>
                </a:cubicBezTo>
                <a:cubicBezTo>
                  <a:pt x="126594" y="542786"/>
                  <a:pt x="100876" y="543889"/>
                  <a:pt x="80976" y="526131"/>
                </a:cubicBezTo>
                <a:cubicBezTo>
                  <a:pt x="43930" y="493127"/>
                  <a:pt x="73444" y="454428"/>
                  <a:pt x="76996" y="412423"/>
                </a:cubicBezTo>
                <a:cubicBezTo>
                  <a:pt x="62606" y="441508"/>
                  <a:pt x="58014" y="467103"/>
                  <a:pt x="58626" y="493617"/>
                </a:cubicBezTo>
                <a:cubicBezTo>
                  <a:pt x="59177" y="518477"/>
                  <a:pt x="48339" y="519090"/>
                  <a:pt x="30643" y="508251"/>
                </a:cubicBezTo>
                <a:cubicBezTo>
                  <a:pt x="-6280" y="485779"/>
                  <a:pt x="-9586" y="451244"/>
                  <a:pt x="19376" y="419159"/>
                </a:cubicBezTo>
                <a:cubicBezTo>
                  <a:pt x="32051" y="405137"/>
                  <a:pt x="61504" y="402136"/>
                  <a:pt x="52074" y="371030"/>
                </a:cubicBezTo>
                <a:cubicBezTo>
                  <a:pt x="46318" y="351926"/>
                  <a:pt x="44481" y="332454"/>
                  <a:pt x="35297" y="313350"/>
                </a:cubicBezTo>
                <a:cubicBezTo>
                  <a:pt x="19866" y="281141"/>
                  <a:pt x="19376" y="244218"/>
                  <a:pt x="21887" y="209010"/>
                </a:cubicBezTo>
                <a:cubicBezTo>
                  <a:pt x="23173" y="191436"/>
                  <a:pt x="24826" y="175149"/>
                  <a:pt x="18886" y="158371"/>
                </a:cubicBezTo>
                <a:cubicBezTo>
                  <a:pt x="14661" y="146553"/>
                  <a:pt x="13988" y="134184"/>
                  <a:pt x="18703" y="122367"/>
                </a:cubicBezTo>
                <a:cubicBezTo>
                  <a:pt x="24397" y="108038"/>
                  <a:pt x="21519" y="95363"/>
                  <a:pt x="16437" y="81280"/>
                </a:cubicBezTo>
                <a:cubicBezTo>
                  <a:pt x="4374" y="47969"/>
                  <a:pt x="14355" y="24395"/>
                  <a:pt x="46992" y="12639"/>
                </a:cubicBezTo>
                <a:cubicBezTo>
                  <a:pt x="94508" y="-4506"/>
                  <a:pt x="143433" y="-4017"/>
                  <a:pt x="190765" y="12945"/>
                </a:cubicBezTo>
                <a:cubicBezTo>
                  <a:pt x="222422" y="24273"/>
                  <a:pt x="232464" y="47541"/>
                  <a:pt x="221197" y="79075"/>
                </a:cubicBezTo>
                <a:cubicBezTo>
                  <a:pt x="215380" y="95302"/>
                  <a:pt x="213972" y="110120"/>
                  <a:pt x="218564" y="126408"/>
                </a:cubicBezTo>
                <a:cubicBezTo>
                  <a:pt x="220463" y="133021"/>
                  <a:pt x="221320" y="141226"/>
                  <a:pt x="219177" y="147533"/>
                </a:cubicBezTo>
                <a:cubicBezTo>
                  <a:pt x="204848" y="189906"/>
                  <a:pt x="220463" y="233748"/>
                  <a:pt x="212013" y="276488"/>
                </a:cubicBezTo>
                <a:cubicBezTo>
                  <a:pt x="209012" y="291612"/>
                  <a:pt x="206930" y="306185"/>
                  <a:pt x="199215" y="319840"/>
                </a:cubicBezTo>
                <a:cubicBezTo>
                  <a:pt x="176437" y="360315"/>
                  <a:pt x="180049" y="383277"/>
                  <a:pt x="213237" y="413709"/>
                </a:cubicBezTo>
                <a:cubicBezTo>
                  <a:pt x="251875" y="449162"/>
                  <a:pt x="249119" y="487433"/>
                  <a:pt x="206502" y="509599"/>
                </a:cubicBezTo>
                <a:cubicBezTo>
                  <a:pt x="188438" y="518967"/>
                  <a:pt x="177355" y="518171"/>
                  <a:pt x="178212" y="493739"/>
                </a:cubicBezTo>
                <a:cubicBezTo>
                  <a:pt x="178702" y="479595"/>
                  <a:pt x="178702" y="465205"/>
                  <a:pt x="169089" y="447754"/>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33" name="Forma libre: forma 32">
            <a:extLst>
              <a:ext uri="{FF2B5EF4-FFF2-40B4-BE49-F238E27FC236}">
                <a16:creationId xmlns:a16="http://schemas.microsoft.com/office/drawing/2014/main" id="{52B02462-4537-444F-BE0E-06226AAF590B}"/>
              </a:ext>
            </a:extLst>
          </p:cNvPr>
          <p:cNvSpPr/>
          <p:nvPr/>
        </p:nvSpPr>
        <p:spPr>
          <a:xfrm>
            <a:off x="830521" y="1580313"/>
            <a:ext cx="213086" cy="272601"/>
          </a:xfrm>
          <a:custGeom>
            <a:avLst/>
            <a:gdLst>
              <a:gd name="connsiteX0" fmla="*/ 67064 w 288106"/>
              <a:gd name="connsiteY0" fmla="*/ 344967 h 368574"/>
              <a:gd name="connsiteX1" fmla="*/ 36693 w 288106"/>
              <a:gd name="connsiteY1" fmla="*/ 319494 h 368574"/>
              <a:gd name="connsiteX2" fmla="*/ 5219 w 288106"/>
              <a:gd name="connsiteY2" fmla="*/ 265732 h 368574"/>
              <a:gd name="connsiteX3" fmla="*/ 3627 w 288106"/>
              <a:gd name="connsiteY3" fmla="*/ 151351 h 368574"/>
              <a:gd name="connsiteX4" fmla="*/ 1790 w 288106"/>
              <a:gd name="connsiteY4" fmla="*/ 53073 h 368574"/>
              <a:gd name="connsiteX5" fmla="*/ 42938 w 288106"/>
              <a:gd name="connsiteY5" fmla="*/ 230 h 368574"/>
              <a:gd name="connsiteX6" fmla="*/ 244760 w 288106"/>
              <a:gd name="connsiteY6" fmla="*/ 230 h 368574"/>
              <a:gd name="connsiteX7" fmla="*/ 287867 w 288106"/>
              <a:gd name="connsiteY7" fmla="*/ 47011 h 368574"/>
              <a:gd name="connsiteX8" fmla="*/ 284989 w 288106"/>
              <a:gd name="connsiteY8" fmla="*/ 169047 h 368574"/>
              <a:gd name="connsiteX9" fmla="*/ 267844 w 288106"/>
              <a:gd name="connsiteY9" fmla="*/ 307492 h 368574"/>
              <a:gd name="connsiteX10" fmla="*/ 268150 w 288106"/>
              <a:gd name="connsiteY10" fmla="*/ 307248 h 368574"/>
              <a:gd name="connsiteX11" fmla="*/ 194304 w 288106"/>
              <a:gd name="connsiteY11" fmla="*/ 356601 h 368574"/>
              <a:gd name="connsiteX12" fmla="*/ 72085 w 288106"/>
              <a:gd name="connsiteY12" fmla="*/ 350294 h 368574"/>
              <a:gd name="connsiteX13" fmla="*/ 67064 w 288106"/>
              <a:gd name="connsiteY13" fmla="*/ 344967 h 36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8106" h="368574">
                <a:moveTo>
                  <a:pt x="67064" y="344967"/>
                </a:moveTo>
                <a:cubicBezTo>
                  <a:pt x="56899" y="336517"/>
                  <a:pt x="46674" y="328189"/>
                  <a:pt x="36693" y="319494"/>
                </a:cubicBezTo>
                <a:cubicBezTo>
                  <a:pt x="20099" y="305043"/>
                  <a:pt x="2893" y="286796"/>
                  <a:pt x="5219" y="265732"/>
                </a:cubicBezTo>
                <a:cubicBezTo>
                  <a:pt x="9506" y="227278"/>
                  <a:pt x="4240" y="189192"/>
                  <a:pt x="3627" y="151351"/>
                </a:cubicBezTo>
                <a:cubicBezTo>
                  <a:pt x="3076" y="118775"/>
                  <a:pt x="7607" y="85526"/>
                  <a:pt x="1790" y="53073"/>
                </a:cubicBezTo>
                <a:cubicBezTo>
                  <a:pt x="-4823" y="16089"/>
                  <a:pt x="6444" y="413"/>
                  <a:pt x="42938" y="230"/>
                </a:cubicBezTo>
                <a:cubicBezTo>
                  <a:pt x="110233" y="-77"/>
                  <a:pt x="177527" y="-77"/>
                  <a:pt x="244760" y="230"/>
                </a:cubicBezTo>
                <a:cubicBezTo>
                  <a:pt x="278682" y="413"/>
                  <a:pt x="289949" y="14191"/>
                  <a:pt x="287867" y="47011"/>
                </a:cubicBezTo>
                <a:cubicBezTo>
                  <a:pt x="285356" y="87730"/>
                  <a:pt x="289765" y="129613"/>
                  <a:pt x="284989" y="169047"/>
                </a:cubicBezTo>
                <a:cubicBezTo>
                  <a:pt x="279417" y="215032"/>
                  <a:pt x="300113" y="265059"/>
                  <a:pt x="267844" y="307492"/>
                </a:cubicBezTo>
                <a:lnTo>
                  <a:pt x="268150" y="307248"/>
                </a:lnTo>
                <a:cubicBezTo>
                  <a:pt x="246107" y="327515"/>
                  <a:pt x="219532" y="341109"/>
                  <a:pt x="194304" y="356601"/>
                </a:cubicBezTo>
                <a:cubicBezTo>
                  <a:pt x="152177" y="381094"/>
                  <a:pt x="112314" y="362357"/>
                  <a:pt x="72085" y="350294"/>
                </a:cubicBezTo>
                <a:lnTo>
                  <a:pt x="67064" y="344967"/>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34" name="Forma libre: forma 33">
            <a:extLst>
              <a:ext uri="{FF2B5EF4-FFF2-40B4-BE49-F238E27FC236}">
                <a16:creationId xmlns:a16="http://schemas.microsoft.com/office/drawing/2014/main" id="{87B957A5-9C91-4285-B407-B433E5EF2489}"/>
              </a:ext>
            </a:extLst>
          </p:cNvPr>
          <p:cNvSpPr/>
          <p:nvPr/>
        </p:nvSpPr>
        <p:spPr>
          <a:xfrm>
            <a:off x="1981922" y="2302145"/>
            <a:ext cx="181255" cy="431586"/>
          </a:xfrm>
          <a:custGeom>
            <a:avLst/>
            <a:gdLst>
              <a:gd name="connsiteX0" fmla="*/ 199079 w 245069"/>
              <a:gd name="connsiteY0" fmla="*/ 390722 h 583532"/>
              <a:gd name="connsiteX1" fmla="*/ 201038 w 245069"/>
              <a:gd name="connsiteY1" fmla="*/ 393049 h 583532"/>
              <a:gd name="connsiteX2" fmla="*/ 244635 w 245069"/>
              <a:gd name="connsiteY2" fmla="*/ 452567 h 583532"/>
              <a:gd name="connsiteX3" fmla="*/ 193996 w 245069"/>
              <a:gd name="connsiteY3" fmla="*/ 566520 h 583532"/>
              <a:gd name="connsiteX4" fmla="*/ 103250 w 245069"/>
              <a:gd name="connsiteY4" fmla="*/ 567928 h 583532"/>
              <a:gd name="connsiteX5" fmla="*/ 18689 w 245069"/>
              <a:gd name="connsiteY5" fmla="*/ 443749 h 583532"/>
              <a:gd name="connsiteX6" fmla="*/ 84023 w 245069"/>
              <a:gd name="connsiteY6" fmla="*/ 50700 h 583532"/>
              <a:gd name="connsiteX7" fmla="*/ 153338 w 245069"/>
              <a:gd name="connsiteY7" fmla="*/ 0 h 583532"/>
              <a:gd name="connsiteX8" fmla="*/ 117579 w 245069"/>
              <a:gd name="connsiteY8" fmla="*/ 156448 h 583532"/>
              <a:gd name="connsiteX9" fmla="*/ 155787 w 245069"/>
              <a:gd name="connsiteY9" fmla="*/ 353616 h 583532"/>
              <a:gd name="connsiteX10" fmla="*/ 199079 w 245069"/>
              <a:gd name="connsiteY10" fmla="*/ 390661 h 5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069" h="583532">
                <a:moveTo>
                  <a:pt x="199079" y="390722"/>
                </a:moveTo>
                <a:cubicBezTo>
                  <a:pt x="199752" y="391518"/>
                  <a:pt x="200303" y="392376"/>
                  <a:pt x="201038" y="393049"/>
                </a:cubicBezTo>
                <a:cubicBezTo>
                  <a:pt x="218857" y="410378"/>
                  <a:pt x="249044" y="416685"/>
                  <a:pt x="244635" y="452567"/>
                </a:cubicBezTo>
                <a:cubicBezTo>
                  <a:pt x="239308" y="496348"/>
                  <a:pt x="229572" y="537312"/>
                  <a:pt x="193996" y="566520"/>
                </a:cubicBezTo>
                <a:cubicBezTo>
                  <a:pt x="166748" y="588869"/>
                  <a:pt x="132764" y="589053"/>
                  <a:pt x="103250" y="567928"/>
                </a:cubicBezTo>
                <a:cubicBezTo>
                  <a:pt x="60143" y="537006"/>
                  <a:pt x="31976" y="493654"/>
                  <a:pt x="18689" y="443749"/>
                </a:cubicBezTo>
                <a:cubicBezTo>
                  <a:pt x="-18724" y="303589"/>
                  <a:pt x="-1457" y="170899"/>
                  <a:pt x="84023" y="50700"/>
                </a:cubicBezTo>
                <a:cubicBezTo>
                  <a:pt x="99760" y="28595"/>
                  <a:pt x="118558" y="8144"/>
                  <a:pt x="153338" y="0"/>
                </a:cubicBezTo>
                <a:cubicBezTo>
                  <a:pt x="131233" y="52659"/>
                  <a:pt x="119232" y="103850"/>
                  <a:pt x="117579" y="156448"/>
                </a:cubicBezTo>
                <a:cubicBezTo>
                  <a:pt x="115374" y="224722"/>
                  <a:pt x="115803" y="293179"/>
                  <a:pt x="155787" y="353616"/>
                </a:cubicBezTo>
                <a:cubicBezTo>
                  <a:pt x="170238" y="365984"/>
                  <a:pt x="184628" y="378292"/>
                  <a:pt x="199079" y="39066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35" name="Forma libre: forma 34">
            <a:extLst>
              <a:ext uri="{FF2B5EF4-FFF2-40B4-BE49-F238E27FC236}">
                <a16:creationId xmlns:a16="http://schemas.microsoft.com/office/drawing/2014/main" id="{B5C66D3B-1B47-42F8-9867-3E95132E5323}"/>
              </a:ext>
            </a:extLst>
          </p:cNvPr>
          <p:cNvSpPr/>
          <p:nvPr/>
        </p:nvSpPr>
        <p:spPr>
          <a:xfrm>
            <a:off x="2419354" y="2302009"/>
            <a:ext cx="183039" cy="431463"/>
          </a:xfrm>
          <a:custGeom>
            <a:avLst/>
            <a:gdLst>
              <a:gd name="connsiteX0" fmla="*/ 17653 w 247481"/>
              <a:gd name="connsiteY0" fmla="*/ 409459 h 583365"/>
              <a:gd name="connsiteX1" fmla="*/ 120156 w 247481"/>
              <a:gd name="connsiteY1" fmla="*/ 283566 h 583365"/>
              <a:gd name="connsiteX2" fmla="*/ 103500 w 247481"/>
              <a:gd name="connsiteY2" fmla="*/ 27738 h 583365"/>
              <a:gd name="connsiteX3" fmla="*/ 97683 w 247481"/>
              <a:gd name="connsiteY3" fmla="*/ 7225 h 583365"/>
              <a:gd name="connsiteX4" fmla="*/ 100867 w 247481"/>
              <a:gd name="connsiteY4" fmla="*/ 0 h 583365"/>
              <a:gd name="connsiteX5" fmla="*/ 160875 w 247481"/>
              <a:gd name="connsiteY5" fmla="*/ 48251 h 583365"/>
              <a:gd name="connsiteX6" fmla="*/ 211453 w 247481"/>
              <a:gd name="connsiteY6" fmla="*/ 483366 h 583365"/>
              <a:gd name="connsiteX7" fmla="*/ 150343 w 247481"/>
              <a:gd name="connsiteY7" fmla="*/ 562601 h 583365"/>
              <a:gd name="connsiteX8" fmla="*/ 31369 w 247481"/>
              <a:gd name="connsiteY8" fmla="*/ 544537 h 583365"/>
              <a:gd name="connsiteX9" fmla="*/ 263 w 247481"/>
              <a:gd name="connsiteY9" fmla="*/ 446443 h 583365"/>
              <a:gd name="connsiteX10" fmla="*/ 17959 w 247481"/>
              <a:gd name="connsiteY10" fmla="*/ 409276 h 583365"/>
              <a:gd name="connsiteX11" fmla="*/ 17592 w 247481"/>
              <a:gd name="connsiteY11" fmla="*/ 409520 h 58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481" h="583365">
                <a:moveTo>
                  <a:pt x="17653" y="409459"/>
                </a:moveTo>
                <a:cubicBezTo>
                  <a:pt x="77232" y="388150"/>
                  <a:pt x="108644" y="344370"/>
                  <a:pt x="120156" y="283566"/>
                </a:cubicBezTo>
                <a:cubicBezTo>
                  <a:pt x="136566" y="196739"/>
                  <a:pt x="134484" y="111381"/>
                  <a:pt x="103500" y="27738"/>
                </a:cubicBezTo>
                <a:cubicBezTo>
                  <a:pt x="101051" y="21064"/>
                  <a:pt x="99275" y="14145"/>
                  <a:pt x="97683" y="7225"/>
                </a:cubicBezTo>
                <a:cubicBezTo>
                  <a:pt x="97316" y="5695"/>
                  <a:pt x="99153" y="3674"/>
                  <a:pt x="100867" y="0"/>
                </a:cubicBezTo>
                <a:cubicBezTo>
                  <a:pt x="126891" y="8756"/>
                  <a:pt x="146363" y="26942"/>
                  <a:pt x="160875" y="48251"/>
                </a:cubicBezTo>
                <a:cubicBezTo>
                  <a:pt x="253397" y="184186"/>
                  <a:pt x="274277" y="329306"/>
                  <a:pt x="211453" y="483366"/>
                </a:cubicBezTo>
                <a:cubicBezTo>
                  <a:pt x="198594" y="514962"/>
                  <a:pt x="176979" y="541231"/>
                  <a:pt x="150343" y="562601"/>
                </a:cubicBezTo>
                <a:cubicBezTo>
                  <a:pt x="108705" y="596034"/>
                  <a:pt x="61801" y="588441"/>
                  <a:pt x="31369" y="544537"/>
                </a:cubicBezTo>
                <a:cubicBezTo>
                  <a:pt x="10917" y="514962"/>
                  <a:pt x="4672" y="481040"/>
                  <a:pt x="263" y="446443"/>
                </a:cubicBezTo>
                <a:cubicBezTo>
                  <a:pt x="-1758" y="430217"/>
                  <a:pt x="8223" y="419869"/>
                  <a:pt x="17959" y="409276"/>
                </a:cubicBezTo>
                <a:lnTo>
                  <a:pt x="17592" y="409520"/>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36" name="Forma libre: forma 35">
            <a:extLst>
              <a:ext uri="{FF2B5EF4-FFF2-40B4-BE49-F238E27FC236}">
                <a16:creationId xmlns:a16="http://schemas.microsoft.com/office/drawing/2014/main" id="{D7A4700B-21BE-4C1B-AB52-449F873F3CAA}"/>
              </a:ext>
            </a:extLst>
          </p:cNvPr>
          <p:cNvSpPr/>
          <p:nvPr/>
        </p:nvSpPr>
        <p:spPr>
          <a:xfrm>
            <a:off x="539552" y="3752224"/>
            <a:ext cx="192805" cy="322727"/>
          </a:xfrm>
          <a:custGeom>
            <a:avLst/>
            <a:gdLst>
              <a:gd name="connsiteX0" fmla="*/ 231710 w 260685"/>
              <a:gd name="connsiteY0" fmla="*/ 266107 h 436347"/>
              <a:gd name="connsiteX1" fmla="*/ 259570 w 260685"/>
              <a:gd name="connsiteY1" fmla="*/ 311664 h 436347"/>
              <a:gd name="connsiteX2" fmla="*/ 195705 w 260685"/>
              <a:gd name="connsiteY2" fmla="*/ 426474 h 436347"/>
              <a:gd name="connsiteX3" fmla="*/ 196073 w 260685"/>
              <a:gd name="connsiteY3" fmla="*/ 426168 h 436347"/>
              <a:gd name="connsiteX4" fmla="*/ 314 w 260685"/>
              <a:gd name="connsiteY4" fmla="*/ 248595 h 436347"/>
              <a:gd name="connsiteX5" fmla="*/ 70057 w 260685"/>
              <a:gd name="connsiteY5" fmla="*/ 59693 h 436347"/>
              <a:gd name="connsiteX6" fmla="*/ 144699 w 260685"/>
              <a:gd name="connsiteY6" fmla="*/ 3666 h 436347"/>
              <a:gd name="connsiteX7" fmla="*/ 167539 w 260685"/>
              <a:gd name="connsiteY7" fmla="*/ 4095 h 436347"/>
              <a:gd name="connsiteX8" fmla="*/ 166620 w 260685"/>
              <a:gd name="connsiteY8" fmla="*/ 24363 h 436347"/>
              <a:gd name="connsiteX9" fmla="*/ 142678 w 260685"/>
              <a:gd name="connsiteY9" fmla="*/ 171258 h 436347"/>
              <a:gd name="connsiteX10" fmla="*/ 164722 w 260685"/>
              <a:gd name="connsiteY10" fmla="*/ 235920 h 436347"/>
              <a:gd name="connsiteX11" fmla="*/ 231710 w 260685"/>
              <a:gd name="connsiteY11" fmla="*/ 266230 h 43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0685" h="436347">
                <a:moveTo>
                  <a:pt x="231710" y="266107"/>
                </a:moveTo>
                <a:cubicBezTo>
                  <a:pt x="257733" y="271128"/>
                  <a:pt x="263489" y="286313"/>
                  <a:pt x="259570" y="311664"/>
                </a:cubicBezTo>
                <a:cubicBezTo>
                  <a:pt x="252284" y="358384"/>
                  <a:pt x="235506" y="398491"/>
                  <a:pt x="195705" y="426474"/>
                </a:cubicBezTo>
                <a:cubicBezTo>
                  <a:pt x="195705" y="426474"/>
                  <a:pt x="196073" y="426168"/>
                  <a:pt x="196073" y="426168"/>
                </a:cubicBezTo>
                <a:cubicBezTo>
                  <a:pt x="100367" y="465295"/>
                  <a:pt x="-6544" y="388571"/>
                  <a:pt x="314" y="248595"/>
                </a:cubicBezTo>
                <a:cubicBezTo>
                  <a:pt x="3743" y="179035"/>
                  <a:pt x="26582" y="115170"/>
                  <a:pt x="70057" y="59693"/>
                </a:cubicBezTo>
                <a:cubicBezTo>
                  <a:pt x="89957" y="34343"/>
                  <a:pt x="113960" y="14443"/>
                  <a:pt x="144699" y="3666"/>
                </a:cubicBezTo>
                <a:cubicBezTo>
                  <a:pt x="152108" y="1094"/>
                  <a:pt x="160803" y="-3314"/>
                  <a:pt x="167539" y="4095"/>
                </a:cubicBezTo>
                <a:cubicBezTo>
                  <a:pt x="173172" y="10279"/>
                  <a:pt x="168396" y="17749"/>
                  <a:pt x="166620" y="24363"/>
                </a:cubicBezTo>
                <a:cubicBezTo>
                  <a:pt x="153639" y="72552"/>
                  <a:pt x="140045" y="120619"/>
                  <a:pt x="142678" y="171258"/>
                </a:cubicBezTo>
                <a:cubicBezTo>
                  <a:pt x="143903" y="194710"/>
                  <a:pt x="146291" y="218162"/>
                  <a:pt x="164722" y="235920"/>
                </a:cubicBezTo>
                <a:cubicBezTo>
                  <a:pt x="183949" y="252942"/>
                  <a:pt x="206176" y="263107"/>
                  <a:pt x="231710" y="26623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37" name="Forma libre: forma 36">
            <a:extLst>
              <a:ext uri="{FF2B5EF4-FFF2-40B4-BE49-F238E27FC236}">
                <a16:creationId xmlns:a16="http://schemas.microsoft.com/office/drawing/2014/main" id="{85C74AC7-B96A-4524-A11D-2449F5B7D491}"/>
              </a:ext>
            </a:extLst>
          </p:cNvPr>
          <p:cNvSpPr/>
          <p:nvPr/>
        </p:nvSpPr>
        <p:spPr>
          <a:xfrm>
            <a:off x="1141203" y="3752020"/>
            <a:ext cx="192553" cy="323145"/>
          </a:xfrm>
          <a:custGeom>
            <a:avLst/>
            <a:gdLst>
              <a:gd name="connsiteX0" fmla="*/ 80281 w 260344"/>
              <a:gd name="connsiteY0" fmla="*/ 249178 h 436913"/>
              <a:gd name="connsiteX1" fmla="*/ 116101 w 260344"/>
              <a:gd name="connsiteY1" fmla="*/ 186905 h 436913"/>
              <a:gd name="connsiteX2" fmla="*/ 96201 w 260344"/>
              <a:gd name="connsiteY2" fmla="*/ 30456 h 436913"/>
              <a:gd name="connsiteX3" fmla="*/ 94854 w 260344"/>
              <a:gd name="connsiteY3" fmla="*/ 2534 h 436913"/>
              <a:gd name="connsiteX4" fmla="*/ 123755 w 260344"/>
              <a:gd name="connsiteY4" fmla="*/ 6882 h 436913"/>
              <a:gd name="connsiteX5" fmla="*/ 196009 w 260344"/>
              <a:gd name="connsiteY5" fmla="*/ 66155 h 436913"/>
              <a:gd name="connsiteX6" fmla="*/ 253016 w 260344"/>
              <a:gd name="connsiteY6" fmla="*/ 320207 h 436913"/>
              <a:gd name="connsiteX7" fmla="*/ 177946 w 260344"/>
              <a:gd name="connsiteY7" fmla="*/ 419832 h 436913"/>
              <a:gd name="connsiteX8" fmla="*/ 16783 w 260344"/>
              <a:gd name="connsiteY8" fmla="*/ 364906 h 436913"/>
              <a:gd name="connsiteX9" fmla="*/ 6312 w 260344"/>
              <a:gd name="connsiteY9" fmla="*/ 333066 h 436913"/>
              <a:gd name="connsiteX10" fmla="*/ 46725 w 260344"/>
              <a:gd name="connsiteY10" fmla="*/ 267425 h 436913"/>
              <a:gd name="connsiteX11" fmla="*/ 80648 w 260344"/>
              <a:gd name="connsiteY11" fmla="*/ 248932 h 436913"/>
              <a:gd name="connsiteX12" fmla="*/ 80281 w 260344"/>
              <a:gd name="connsiteY12" fmla="*/ 249239 h 43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344" h="436913">
                <a:moveTo>
                  <a:pt x="80281" y="249178"/>
                </a:moveTo>
                <a:cubicBezTo>
                  <a:pt x="108753" y="237972"/>
                  <a:pt x="113223" y="212316"/>
                  <a:pt x="116101" y="186905"/>
                </a:cubicBezTo>
                <a:cubicBezTo>
                  <a:pt x="122163" y="133265"/>
                  <a:pt x="111386" y="81524"/>
                  <a:pt x="96201" y="30456"/>
                </a:cubicBezTo>
                <a:cubicBezTo>
                  <a:pt x="93445" y="21271"/>
                  <a:pt x="84567" y="10066"/>
                  <a:pt x="94854" y="2534"/>
                </a:cubicBezTo>
                <a:cubicBezTo>
                  <a:pt x="103365" y="-3711"/>
                  <a:pt x="114387" y="3086"/>
                  <a:pt x="123755" y="6882"/>
                </a:cubicBezTo>
                <a:cubicBezTo>
                  <a:pt x="153943" y="19190"/>
                  <a:pt x="177333" y="40070"/>
                  <a:pt x="196009" y="66155"/>
                </a:cubicBezTo>
                <a:cubicBezTo>
                  <a:pt x="250812" y="142695"/>
                  <a:pt x="273223" y="227134"/>
                  <a:pt x="253016" y="320207"/>
                </a:cubicBezTo>
                <a:cubicBezTo>
                  <a:pt x="243525" y="364110"/>
                  <a:pt x="216767" y="397176"/>
                  <a:pt x="177946" y="419832"/>
                </a:cubicBezTo>
                <a:cubicBezTo>
                  <a:pt x="115060" y="456510"/>
                  <a:pt x="44154" y="432261"/>
                  <a:pt x="16783" y="364906"/>
                </a:cubicBezTo>
                <a:cubicBezTo>
                  <a:pt x="12619" y="354558"/>
                  <a:pt x="8761" y="343904"/>
                  <a:pt x="6312" y="333066"/>
                </a:cubicBezTo>
                <a:cubicBezTo>
                  <a:pt x="-5444" y="280467"/>
                  <a:pt x="-5261" y="280345"/>
                  <a:pt x="46725" y="267425"/>
                </a:cubicBezTo>
                <a:cubicBezTo>
                  <a:pt x="59768" y="264180"/>
                  <a:pt x="72443" y="260873"/>
                  <a:pt x="80648" y="248932"/>
                </a:cubicBezTo>
                <a:lnTo>
                  <a:pt x="80281" y="249239"/>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38" name="Forma libre: forma 37">
            <a:extLst>
              <a:ext uri="{FF2B5EF4-FFF2-40B4-BE49-F238E27FC236}">
                <a16:creationId xmlns:a16="http://schemas.microsoft.com/office/drawing/2014/main" id="{395C79B5-88AE-40A0-93A5-448AC1E5F9A2}"/>
              </a:ext>
            </a:extLst>
          </p:cNvPr>
          <p:cNvSpPr/>
          <p:nvPr/>
        </p:nvSpPr>
        <p:spPr>
          <a:xfrm>
            <a:off x="3798532" y="961390"/>
            <a:ext cx="171609" cy="362338"/>
          </a:xfrm>
          <a:custGeom>
            <a:avLst/>
            <a:gdLst>
              <a:gd name="connsiteX0" fmla="*/ 32804 w 232026"/>
              <a:gd name="connsiteY0" fmla="*/ 281003 h 489904"/>
              <a:gd name="connsiteX1" fmla="*/ 127531 w 232026"/>
              <a:gd name="connsiteY1" fmla="*/ 48627 h 489904"/>
              <a:gd name="connsiteX2" fmla="*/ 123612 w 232026"/>
              <a:gd name="connsiteY2" fmla="*/ 27625 h 489904"/>
              <a:gd name="connsiteX3" fmla="*/ 125326 w 232026"/>
              <a:gd name="connsiteY3" fmla="*/ 744 h 489904"/>
              <a:gd name="connsiteX4" fmla="*/ 149819 w 232026"/>
              <a:gd name="connsiteY4" fmla="*/ 15868 h 489904"/>
              <a:gd name="connsiteX5" fmla="*/ 228870 w 232026"/>
              <a:gd name="connsiteY5" fmla="*/ 197422 h 489904"/>
              <a:gd name="connsiteX6" fmla="*/ 205846 w 232026"/>
              <a:gd name="connsiteY6" fmla="*/ 405366 h 489904"/>
              <a:gd name="connsiteX7" fmla="*/ 105855 w 232026"/>
              <a:gd name="connsiteY7" fmla="*/ 489744 h 489904"/>
              <a:gd name="connsiteX8" fmla="*/ 6536 w 232026"/>
              <a:gd name="connsiteY8" fmla="*/ 395079 h 489904"/>
              <a:gd name="connsiteX9" fmla="*/ 33111 w 232026"/>
              <a:gd name="connsiteY9" fmla="*/ 280697 h 489904"/>
              <a:gd name="connsiteX10" fmla="*/ 32804 w 232026"/>
              <a:gd name="connsiteY10" fmla="*/ 280942 h 48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2026" h="489904">
                <a:moveTo>
                  <a:pt x="32804" y="281003"/>
                </a:moveTo>
                <a:cubicBezTo>
                  <a:pt x="111549" y="236855"/>
                  <a:pt x="145655" y="153151"/>
                  <a:pt x="127531" y="48627"/>
                </a:cubicBezTo>
                <a:cubicBezTo>
                  <a:pt x="126306" y="41586"/>
                  <a:pt x="123612" y="34605"/>
                  <a:pt x="123612" y="27625"/>
                </a:cubicBezTo>
                <a:cubicBezTo>
                  <a:pt x="123612" y="18440"/>
                  <a:pt x="112100" y="5949"/>
                  <a:pt x="125326" y="744"/>
                </a:cubicBezTo>
                <a:cubicBezTo>
                  <a:pt x="135123" y="-3114"/>
                  <a:pt x="142777" y="8949"/>
                  <a:pt x="149819" y="15868"/>
                </a:cubicBezTo>
                <a:cubicBezTo>
                  <a:pt x="200213" y="65834"/>
                  <a:pt x="221706" y="129393"/>
                  <a:pt x="228870" y="197422"/>
                </a:cubicBezTo>
                <a:cubicBezTo>
                  <a:pt x="236279" y="267839"/>
                  <a:pt x="231441" y="338011"/>
                  <a:pt x="205846" y="405366"/>
                </a:cubicBezTo>
                <a:cubicBezTo>
                  <a:pt x="184048" y="462618"/>
                  <a:pt x="148962" y="492377"/>
                  <a:pt x="105855" y="489744"/>
                </a:cubicBezTo>
                <a:cubicBezTo>
                  <a:pt x="59502" y="486927"/>
                  <a:pt x="21476" y="451290"/>
                  <a:pt x="6536" y="395079"/>
                </a:cubicBezTo>
                <a:cubicBezTo>
                  <a:pt x="-4731" y="352584"/>
                  <a:pt x="-4670" y="312109"/>
                  <a:pt x="33111" y="280697"/>
                </a:cubicBezTo>
                <a:lnTo>
                  <a:pt x="32804" y="280942"/>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39" name="Forma libre: forma 38">
            <a:extLst>
              <a:ext uri="{FF2B5EF4-FFF2-40B4-BE49-F238E27FC236}">
                <a16:creationId xmlns:a16="http://schemas.microsoft.com/office/drawing/2014/main" id="{C829200D-510E-442D-B7BE-01B76BFEFC1C}"/>
              </a:ext>
            </a:extLst>
          </p:cNvPr>
          <p:cNvSpPr/>
          <p:nvPr/>
        </p:nvSpPr>
        <p:spPr>
          <a:xfrm>
            <a:off x="3322139" y="961139"/>
            <a:ext cx="171496" cy="362432"/>
          </a:xfrm>
          <a:custGeom>
            <a:avLst/>
            <a:gdLst>
              <a:gd name="connsiteX0" fmla="*/ 175120 w 231873"/>
              <a:gd name="connsiteY0" fmla="*/ 476918 h 490031"/>
              <a:gd name="connsiteX1" fmla="*/ 27735 w 231873"/>
              <a:gd name="connsiteY1" fmla="*/ 406440 h 490031"/>
              <a:gd name="connsiteX2" fmla="*/ 48615 w 231873"/>
              <a:gd name="connsiteY2" fmla="*/ 60111 h 490031"/>
              <a:gd name="connsiteX3" fmla="*/ 89395 w 231873"/>
              <a:gd name="connsiteY3" fmla="*/ 10819 h 490031"/>
              <a:gd name="connsiteX4" fmla="*/ 109663 w 231873"/>
              <a:gd name="connsiteY4" fmla="*/ 1695 h 490031"/>
              <a:gd name="connsiteX5" fmla="*/ 110337 w 231873"/>
              <a:gd name="connsiteY5" fmla="*/ 21535 h 490031"/>
              <a:gd name="connsiteX6" fmla="*/ 101029 w 231873"/>
              <a:gd name="connsiteY6" fmla="*/ 124588 h 490031"/>
              <a:gd name="connsiteX7" fmla="*/ 183448 w 231873"/>
              <a:gd name="connsiteY7" fmla="*/ 272280 h 490031"/>
              <a:gd name="connsiteX8" fmla="*/ 197654 w 231873"/>
              <a:gd name="connsiteY8" fmla="*/ 452609 h 490031"/>
              <a:gd name="connsiteX9" fmla="*/ 174814 w 231873"/>
              <a:gd name="connsiteY9" fmla="*/ 477285 h 490031"/>
              <a:gd name="connsiteX10" fmla="*/ 175243 w 231873"/>
              <a:gd name="connsiteY10" fmla="*/ 476979 h 490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873" h="490031">
                <a:moveTo>
                  <a:pt x="175120" y="476918"/>
                </a:moveTo>
                <a:cubicBezTo>
                  <a:pt x="93804" y="514698"/>
                  <a:pt x="47023" y="464549"/>
                  <a:pt x="27735" y="406440"/>
                </a:cubicBezTo>
                <a:cubicBezTo>
                  <a:pt x="-11270" y="288690"/>
                  <a:pt x="-13291" y="172166"/>
                  <a:pt x="48615" y="60111"/>
                </a:cubicBezTo>
                <a:cubicBezTo>
                  <a:pt x="59085" y="41190"/>
                  <a:pt x="73291" y="25086"/>
                  <a:pt x="89395" y="10819"/>
                </a:cubicBezTo>
                <a:cubicBezTo>
                  <a:pt x="94967" y="5859"/>
                  <a:pt x="100662" y="-3938"/>
                  <a:pt x="109663" y="1695"/>
                </a:cubicBezTo>
                <a:cubicBezTo>
                  <a:pt x="117011" y="6288"/>
                  <a:pt x="111439" y="14860"/>
                  <a:pt x="110337" y="21535"/>
                </a:cubicBezTo>
                <a:cubicBezTo>
                  <a:pt x="104581" y="55641"/>
                  <a:pt x="98519" y="89380"/>
                  <a:pt x="101029" y="124588"/>
                </a:cubicBezTo>
                <a:cubicBezTo>
                  <a:pt x="105500" y="187290"/>
                  <a:pt x="136789" y="233643"/>
                  <a:pt x="183448" y="272280"/>
                </a:cubicBezTo>
                <a:cubicBezTo>
                  <a:pt x="242415" y="321143"/>
                  <a:pt x="247986" y="392969"/>
                  <a:pt x="197654" y="452609"/>
                </a:cubicBezTo>
                <a:cubicBezTo>
                  <a:pt x="190429" y="461181"/>
                  <a:pt x="182468" y="469080"/>
                  <a:pt x="174814" y="477285"/>
                </a:cubicBezTo>
                <a:cubicBezTo>
                  <a:pt x="174814" y="477285"/>
                  <a:pt x="175243" y="476979"/>
                  <a:pt x="175243" y="476979"/>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41" name="Forma libre: forma 40">
            <a:extLst>
              <a:ext uri="{FF2B5EF4-FFF2-40B4-BE49-F238E27FC236}">
                <a16:creationId xmlns:a16="http://schemas.microsoft.com/office/drawing/2014/main" id="{E475348E-FD6D-4BBA-B296-112BFEC84DB9}"/>
              </a:ext>
            </a:extLst>
          </p:cNvPr>
          <p:cNvSpPr/>
          <p:nvPr/>
        </p:nvSpPr>
        <p:spPr>
          <a:xfrm>
            <a:off x="574158" y="951601"/>
            <a:ext cx="173826" cy="354881"/>
          </a:xfrm>
          <a:custGeom>
            <a:avLst/>
            <a:gdLst>
              <a:gd name="connsiteX0" fmla="*/ 0 w 235024"/>
              <a:gd name="connsiteY0" fmla="*/ 271462 h 479822"/>
              <a:gd name="connsiteX1" fmla="*/ 54742 w 235024"/>
              <a:gd name="connsiteY1" fmla="*/ 66457 h 479822"/>
              <a:gd name="connsiteX2" fmla="*/ 121607 w 235024"/>
              <a:gd name="connsiteY2" fmla="*/ 5102 h 479822"/>
              <a:gd name="connsiteX3" fmla="*/ 141569 w 235024"/>
              <a:gd name="connsiteY3" fmla="*/ 2224 h 479822"/>
              <a:gd name="connsiteX4" fmla="*/ 140528 w 235024"/>
              <a:gd name="connsiteY4" fmla="*/ 21635 h 479822"/>
              <a:gd name="connsiteX5" fmla="*/ 119648 w 235024"/>
              <a:gd name="connsiteY5" fmla="*/ 210781 h 479822"/>
              <a:gd name="connsiteX6" fmla="*/ 215109 w 235024"/>
              <a:gd name="connsiteY6" fmla="*/ 300241 h 479822"/>
              <a:gd name="connsiteX7" fmla="*/ 233478 w 235024"/>
              <a:gd name="connsiteY7" fmla="*/ 322713 h 479822"/>
              <a:gd name="connsiteX8" fmla="*/ 174267 w 235024"/>
              <a:gd name="connsiteY8" fmla="*/ 445729 h 479822"/>
              <a:gd name="connsiteX9" fmla="*/ 51741 w 235024"/>
              <a:gd name="connsiteY9" fmla="*/ 442422 h 479822"/>
              <a:gd name="connsiteX10" fmla="*/ 0 w 235024"/>
              <a:gd name="connsiteY10" fmla="*/ 271401 h 479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024" h="479822">
                <a:moveTo>
                  <a:pt x="0" y="271462"/>
                </a:moveTo>
                <a:cubicBezTo>
                  <a:pt x="490" y="190880"/>
                  <a:pt x="15369" y="125301"/>
                  <a:pt x="54742" y="66457"/>
                </a:cubicBezTo>
                <a:cubicBezTo>
                  <a:pt x="72131" y="40555"/>
                  <a:pt x="94175" y="19920"/>
                  <a:pt x="121607" y="5102"/>
                </a:cubicBezTo>
                <a:cubicBezTo>
                  <a:pt x="127791" y="1795"/>
                  <a:pt x="135201" y="-2797"/>
                  <a:pt x="141569" y="2224"/>
                </a:cubicBezTo>
                <a:cubicBezTo>
                  <a:pt x="148794" y="7980"/>
                  <a:pt x="142732" y="15022"/>
                  <a:pt x="140528" y="21635"/>
                </a:cubicBezTo>
                <a:cubicBezTo>
                  <a:pt x="120444" y="83234"/>
                  <a:pt x="108197" y="145507"/>
                  <a:pt x="119648" y="210781"/>
                </a:cubicBezTo>
                <a:cubicBezTo>
                  <a:pt x="130302" y="271584"/>
                  <a:pt x="152713" y="293750"/>
                  <a:pt x="215109" y="300241"/>
                </a:cubicBezTo>
                <a:cubicBezTo>
                  <a:pt x="230049" y="301772"/>
                  <a:pt x="238744" y="305568"/>
                  <a:pt x="233478" y="322713"/>
                </a:cubicBezTo>
                <a:cubicBezTo>
                  <a:pt x="219946" y="366739"/>
                  <a:pt x="205005" y="410030"/>
                  <a:pt x="174267" y="445729"/>
                </a:cubicBezTo>
                <a:cubicBezTo>
                  <a:pt x="134160" y="492204"/>
                  <a:pt x="88358" y="491224"/>
                  <a:pt x="51741" y="442422"/>
                </a:cubicBezTo>
                <a:cubicBezTo>
                  <a:pt x="11328" y="388599"/>
                  <a:pt x="1347" y="325714"/>
                  <a:pt x="0" y="27140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42" name="Forma libre: forma 41">
            <a:extLst>
              <a:ext uri="{FF2B5EF4-FFF2-40B4-BE49-F238E27FC236}">
                <a16:creationId xmlns:a16="http://schemas.microsoft.com/office/drawing/2014/main" id="{AD472551-C213-4586-94FD-9673484E592E}"/>
              </a:ext>
            </a:extLst>
          </p:cNvPr>
          <p:cNvSpPr/>
          <p:nvPr/>
        </p:nvSpPr>
        <p:spPr>
          <a:xfrm>
            <a:off x="3355819" y="3659152"/>
            <a:ext cx="151214" cy="405071"/>
          </a:xfrm>
          <a:custGeom>
            <a:avLst/>
            <a:gdLst>
              <a:gd name="connsiteX0" fmla="*/ 177467 w 204451"/>
              <a:gd name="connsiteY0" fmla="*/ 336593 h 547682"/>
              <a:gd name="connsiteX1" fmla="*/ 193081 w 204451"/>
              <a:gd name="connsiteY1" fmla="*/ 424033 h 547682"/>
              <a:gd name="connsiteX2" fmla="*/ 118194 w 204451"/>
              <a:gd name="connsiteY2" fmla="*/ 529658 h 547682"/>
              <a:gd name="connsiteX3" fmla="*/ 12814 w 204451"/>
              <a:gd name="connsiteY3" fmla="*/ 496532 h 547682"/>
              <a:gd name="connsiteX4" fmla="*/ 5221 w 204451"/>
              <a:gd name="connsiteY4" fmla="*/ 333225 h 547682"/>
              <a:gd name="connsiteX5" fmla="*/ 81210 w 204451"/>
              <a:gd name="connsiteY5" fmla="*/ 71152 h 547682"/>
              <a:gd name="connsiteX6" fmla="*/ 137543 w 204451"/>
              <a:gd name="connsiteY6" fmla="*/ 0 h 547682"/>
              <a:gd name="connsiteX7" fmla="*/ 115194 w 204451"/>
              <a:gd name="connsiteY7" fmla="*/ 137589 h 547682"/>
              <a:gd name="connsiteX8" fmla="*/ 141646 w 204451"/>
              <a:gd name="connsiteY8" fmla="*/ 307140 h 547682"/>
              <a:gd name="connsiteX9" fmla="*/ 177467 w 204451"/>
              <a:gd name="connsiteY9" fmla="*/ 336532 h 54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4451" h="547682">
                <a:moveTo>
                  <a:pt x="177467" y="336593"/>
                </a:moveTo>
                <a:cubicBezTo>
                  <a:pt x="215431" y="359923"/>
                  <a:pt x="206062" y="391028"/>
                  <a:pt x="193081" y="424033"/>
                </a:cubicBezTo>
                <a:cubicBezTo>
                  <a:pt x="176732" y="465609"/>
                  <a:pt x="154750" y="502900"/>
                  <a:pt x="118194" y="529658"/>
                </a:cubicBezTo>
                <a:cubicBezTo>
                  <a:pt x="73005" y="562724"/>
                  <a:pt x="30632" y="549497"/>
                  <a:pt x="12814" y="496532"/>
                </a:cubicBezTo>
                <a:cubicBezTo>
                  <a:pt x="-5189" y="443014"/>
                  <a:pt x="-719" y="388151"/>
                  <a:pt x="5221" y="333225"/>
                </a:cubicBezTo>
                <a:cubicBezTo>
                  <a:pt x="15140" y="241377"/>
                  <a:pt x="36449" y="152836"/>
                  <a:pt x="81210" y="71152"/>
                </a:cubicBezTo>
                <a:cubicBezTo>
                  <a:pt x="94252" y="47332"/>
                  <a:pt x="108213" y="23881"/>
                  <a:pt x="137543" y="0"/>
                </a:cubicBezTo>
                <a:cubicBezTo>
                  <a:pt x="127195" y="51068"/>
                  <a:pt x="116847" y="93808"/>
                  <a:pt x="115194" y="137589"/>
                </a:cubicBezTo>
                <a:cubicBezTo>
                  <a:pt x="112928" y="195820"/>
                  <a:pt x="115561" y="253317"/>
                  <a:pt x="141646" y="307140"/>
                </a:cubicBezTo>
                <a:cubicBezTo>
                  <a:pt x="153586" y="316938"/>
                  <a:pt x="165527" y="326735"/>
                  <a:pt x="177467" y="336532"/>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43" name="Forma libre: forma 42">
            <a:extLst>
              <a:ext uri="{FF2B5EF4-FFF2-40B4-BE49-F238E27FC236}">
                <a16:creationId xmlns:a16="http://schemas.microsoft.com/office/drawing/2014/main" id="{7138205A-AF25-46CE-A931-FD091927AFC9}"/>
              </a:ext>
            </a:extLst>
          </p:cNvPr>
          <p:cNvSpPr/>
          <p:nvPr/>
        </p:nvSpPr>
        <p:spPr>
          <a:xfrm>
            <a:off x="1125939" y="952184"/>
            <a:ext cx="174600" cy="352494"/>
          </a:xfrm>
          <a:custGeom>
            <a:avLst/>
            <a:gdLst>
              <a:gd name="connsiteX0" fmla="*/ 70303 w 236071"/>
              <a:gd name="connsiteY0" fmla="*/ 287328 h 476595"/>
              <a:gd name="connsiteX1" fmla="*/ 117513 w 236071"/>
              <a:gd name="connsiteY1" fmla="*/ 193887 h 476595"/>
              <a:gd name="connsiteX2" fmla="*/ 97062 w 236071"/>
              <a:gd name="connsiteY2" fmla="*/ 28255 h 476595"/>
              <a:gd name="connsiteX3" fmla="*/ 94306 w 236071"/>
              <a:gd name="connsiteY3" fmla="*/ 2904 h 476595"/>
              <a:gd name="connsiteX4" fmla="*/ 121738 w 236071"/>
              <a:gd name="connsiteY4" fmla="*/ 9640 h 476595"/>
              <a:gd name="connsiteX5" fmla="*/ 206545 w 236071"/>
              <a:gd name="connsiteY5" fmla="*/ 114898 h 476595"/>
              <a:gd name="connsiteX6" fmla="*/ 213954 w 236071"/>
              <a:gd name="connsiteY6" fmla="*/ 383585 h 476595"/>
              <a:gd name="connsiteX7" fmla="*/ 195890 w 236071"/>
              <a:gd name="connsiteY7" fmla="*/ 422222 h 476595"/>
              <a:gd name="connsiteX8" fmla="*/ 82733 w 236071"/>
              <a:gd name="connsiteY8" fmla="*/ 470718 h 476595"/>
              <a:gd name="connsiteX9" fmla="*/ 83039 w 236071"/>
              <a:gd name="connsiteY9" fmla="*/ 470963 h 476595"/>
              <a:gd name="connsiteX10" fmla="*/ 2458 w 236071"/>
              <a:gd name="connsiteY10" fmla="*/ 327006 h 476595"/>
              <a:gd name="connsiteX11" fmla="*/ 22542 w 236071"/>
              <a:gd name="connsiteY11" fmla="*/ 299207 h 476595"/>
              <a:gd name="connsiteX12" fmla="*/ 70732 w 236071"/>
              <a:gd name="connsiteY12" fmla="*/ 287022 h 476595"/>
              <a:gd name="connsiteX13" fmla="*/ 70364 w 236071"/>
              <a:gd name="connsiteY13" fmla="*/ 287328 h 47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071" h="476595">
                <a:moveTo>
                  <a:pt x="70303" y="287328"/>
                </a:moveTo>
                <a:cubicBezTo>
                  <a:pt x="108451" y="267550"/>
                  <a:pt x="114145" y="230321"/>
                  <a:pt x="117513" y="193887"/>
                </a:cubicBezTo>
                <a:cubicBezTo>
                  <a:pt x="122779" y="137554"/>
                  <a:pt x="116962" y="81894"/>
                  <a:pt x="97062" y="28255"/>
                </a:cubicBezTo>
                <a:cubicBezTo>
                  <a:pt x="94061" y="20172"/>
                  <a:pt x="86162" y="9640"/>
                  <a:pt x="94306" y="2904"/>
                </a:cubicBezTo>
                <a:cubicBezTo>
                  <a:pt x="103552" y="-4811"/>
                  <a:pt x="113288" y="4741"/>
                  <a:pt x="121738" y="9640"/>
                </a:cubicBezTo>
                <a:cubicBezTo>
                  <a:pt x="163253" y="33949"/>
                  <a:pt x="189093" y="71668"/>
                  <a:pt x="206545" y="114898"/>
                </a:cubicBezTo>
                <a:cubicBezTo>
                  <a:pt x="242120" y="203317"/>
                  <a:pt x="246713" y="293145"/>
                  <a:pt x="213954" y="383585"/>
                </a:cubicBezTo>
                <a:cubicBezTo>
                  <a:pt x="209116" y="396933"/>
                  <a:pt x="203116" y="410098"/>
                  <a:pt x="195890" y="422222"/>
                </a:cubicBezTo>
                <a:cubicBezTo>
                  <a:pt x="164294" y="475433"/>
                  <a:pt x="141761" y="484801"/>
                  <a:pt x="82733" y="470718"/>
                </a:cubicBezTo>
                <a:cubicBezTo>
                  <a:pt x="82733" y="470718"/>
                  <a:pt x="83039" y="470963"/>
                  <a:pt x="83039" y="470963"/>
                </a:cubicBezTo>
                <a:cubicBezTo>
                  <a:pt x="42871" y="430427"/>
                  <a:pt x="18684" y="381013"/>
                  <a:pt x="2458" y="327006"/>
                </a:cubicBezTo>
                <a:cubicBezTo>
                  <a:pt x="-3359" y="307596"/>
                  <a:pt x="315" y="298411"/>
                  <a:pt x="22542" y="299207"/>
                </a:cubicBezTo>
                <a:cubicBezTo>
                  <a:pt x="39381" y="299819"/>
                  <a:pt x="57444" y="301840"/>
                  <a:pt x="70732" y="287022"/>
                </a:cubicBezTo>
                <a:lnTo>
                  <a:pt x="70364" y="287328"/>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44" name="Forma libre: forma 43">
            <a:extLst>
              <a:ext uri="{FF2B5EF4-FFF2-40B4-BE49-F238E27FC236}">
                <a16:creationId xmlns:a16="http://schemas.microsoft.com/office/drawing/2014/main" id="{65D69DAA-4857-47CF-96EC-C4A588E4812C}"/>
              </a:ext>
            </a:extLst>
          </p:cNvPr>
          <p:cNvSpPr/>
          <p:nvPr/>
        </p:nvSpPr>
        <p:spPr>
          <a:xfrm>
            <a:off x="3784802" y="3663907"/>
            <a:ext cx="150729" cy="400019"/>
          </a:xfrm>
          <a:custGeom>
            <a:avLst/>
            <a:gdLst>
              <a:gd name="connsiteX0" fmla="*/ 63308 w 203795"/>
              <a:gd name="connsiteY0" fmla="*/ 301140 h 540852"/>
              <a:gd name="connsiteX1" fmla="*/ 89577 w 203795"/>
              <a:gd name="connsiteY1" fmla="*/ 113402 h 540852"/>
              <a:gd name="connsiteX2" fmla="*/ 71391 w 203795"/>
              <a:gd name="connsiteY2" fmla="*/ 0 h 540852"/>
              <a:gd name="connsiteX3" fmla="*/ 105375 w 203795"/>
              <a:gd name="connsiteY3" fmla="*/ 33310 h 540852"/>
              <a:gd name="connsiteX4" fmla="*/ 200530 w 203795"/>
              <a:gd name="connsiteY4" fmla="*/ 458139 h 540852"/>
              <a:gd name="connsiteX5" fmla="*/ 149707 w 203795"/>
              <a:gd name="connsiteY5" fmla="*/ 538292 h 540852"/>
              <a:gd name="connsiteX6" fmla="*/ 60002 w 203795"/>
              <a:gd name="connsiteY6" fmla="*/ 497756 h 540852"/>
              <a:gd name="connsiteX7" fmla="*/ 1587 w 203795"/>
              <a:gd name="connsiteY7" fmla="*/ 381354 h 540852"/>
              <a:gd name="connsiteX8" fmla="*/ 15486 w 203795"/>
              <a:gd name="connsiteY8" fmla="*/ 344615 h 540852"/>
              <a:gd name="connsiteX9" fmla="*/ 58349 w 203795"/>
              <a:gd name="connsiteY9" fmla="*/ 305916 h 540852"/>
              <a:gd name="connsiteX10" fmla="*/ 63308 w 203795"/>
              <a:gd name="connsiteY10" fmla="*/ 301140 h 54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795" h="540852">
                <a:moveTo>
                  <a:pt x="63308" y="301140"/>
                </a:moveTo>
                <a:cubicBezTo>
                  <a:pt x="92884" y="241500"/>
                  <a:pt x="95823" y="177757"/>
                  <a:pt x="89577" y="113402"/>
                </a:cubicBezTo>
                <a:cubicBezTo>
                  <a:pt x="85964" y="76234"/>
                  <a:pt x="77882" y="39495"/>
                  <a:pt x="71391" y="0"/>
                </a:cubicBezTo>
                <a:cubicBezTo>
                  <a:pt x="90312" y="5144"/>
                  <a:pt x="97782" y="20942"/>
                  <a:pt x="105375" y="33310"/>
                </a:cubicBezTo>
                <a:cubicBezTo>
                  <a:pt x="185834" y="163796"/>
                  <a:pt x="214123" y="306651"/>
                  <a:pt x="200530" y="458139"/>
                </a:cubicBezTo>
                <a:cubicBezTo>
                  <a:pt x="197529" y="491878"/>
                  <a:pt x="188161" y="527576"/>
                  <a:pt x="149707" y="538292"/>
                </a:cubicBezTo>
                <a:cubicBezTo>
                  <a:pt x="110825" y="549130"/>
                  <a:pt x="84372" y="523657"/>
                  <a:pt x="60002" y="497756"/>
                </a:cubicBezTo>
                <a:cubicBezTo>
                  <a:pt x="29018" y="464752"/>
                  <a:pt x="13588" y="423910"/>
                  <a:pt x="1587" y="381354"/>
                </a:cubicBezTo>
                <a:cubicBezTo>
                  <a:pt x="-2884" y="365433"/>
                  <a:pt x="2199" y="354228"/>
                  <a:pt x="15486" y="344615"/>
                </a:cubicBezTo>
                <a:cubicBezTo>
                  <a:pt x="31039" y="333287"/>
                  <a:pt x="47756" y="322877"/>
                  <a:pt x="58349" y="305916"/>
                </a:cubicBezTo>
                <a:cubicBezTo>
                  <a:pt x="60002" y="304324"/>
                  <a:pt x="61655" y="302732"/>
                  <a:pt x="63308" y="30114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45" name="Forma libre: forma 44">
            <a:extLst>
              <a:ext uri="{FF2B5EF4-FFF2-40B4-BE49-F238E27FC236}">
                <a16:creationId xmlns:a16="http://schemas.microsoft.com/office/drawing/2014/main" id="{3A0B4E8B-266F-45DA-81C6-EA8A5A9C7D66}"/>
              </a:ext>
            </a:extLst>
          </p:cNvPr>
          <p:cNvSpPr/>
          <p:nvPr/>
        </p:nvSpPr>
        <p:spPr>
          <a:xfrm>
            <a:off x="3560422" y="1586729"/>
            <a:ext cx="171837" cy="229453"/>
          </a:xfrm>
          <a:custGeom>
            <a:avLst/>
            <a:gdLst>
              <a:gd name="connsiteX0" fmla="*/ 49808 w 232334"/>
              <a:gd name="connsiteY0" fmla="*/ 280938 h 310235"/>
              <a:gd name="connsiteX1" fmla="*/ 14661 w 232334"/>
              <a:gd name="connsiteY1" fmla="*/ 127245 h 310235"/>
              <a:gd name="connsiteX2" fmla="*/ 4925 w 232334"/>
              <a:gd name="connsiteY2" fmla="*/ 29580 h 310235"/>
              <a:gd name="connsiteX3" fmla="*/ 29173 w 232334"/>
              <a:gd name="connsiteY3" fmla="*/ 2148 h 310235"/>
              <a:gd name="connsiteX4" fmla="*/ 204174 w 232334"/>
              <a:gd name="connsiteY4" fmla="*/ 2025 h 310235"/>
              <a:gd name="connsiteX5" fmla="*/ 228667 w 232334"/>
              <a:gd name="connsiteY5" fmla="*/ 30560 h 310235"/>
              <a:gd name="connsiteX6" fmla="*/ 219666 w 232334"/>
              <a:gd name="connsiteY6" fmla="*/ 146288 h 310235"/>
              <a:gd name="connsiteX7" fmla="*/ 145514 w 232334"/>
              <a:gd name="connsiteY7" fmla="*/ 306043 h 310235"/>
              <a:gd name="connsiteX8" fmla="*/ 67810 w 232334"/>
              <a:gd name="connsiteY8" fmla="*/ 298879 h 310235"/>
              <a:gd name="connsiteX9" fmla="*/ 49808 w 232334"/>
              <a:gd name="connsiteY9" fmla="*/ 280938 h 31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334" h="310235">
                <a:moveTo>
                  <a:pt x="49808" y="280938"/>
                </a:moveTo>
                <a:cubicBezTo>
                  <a:pt x="28438" y="232013"/>
                  <a:pt x="10681" y="184313"/>
                  <a:pt x="14661" y="127245"/>
                </a:cubicBezTo>
                <a:cubicBezTo>
                  <a:pt x="16743" y="97364"/>
                  <a:pt x="18947" y="61665"/>
                  <a:pt x="4925" y="29580"/>
                </a:cubicBezTo>
                <a:cubicBezTo>
                  <a:pt x="-6403" y="3617"/>
                  <a:pt x="1864" y="-4343"/>
                  <a:pt x="29173" y="2148"/>
                </a:cubicBezTo>
                <a:cubicBezTo>
                  <a:pt x="87650" y="16048"/>
                  <a:pt x="145698" y="15925"/>
                  <a:pt x="204174" y="2025"/>
                </a:cubicBezTo>
                <a:cubicBezTo>
                  <a:pt x="230810" y="-4282"/>
                  <a:pt x="237485" y="4046"/>
                  <a:pt x="228667" y="30560"/>
                </a:cubicBezTo>
                <a:cubicBezTo>
                  <a:pt x="216054" y="68462"/>
                  <a:pt x="222115" y="107651"/>
                  <a:pt x="219666" y="146288"/>
                </a:cubicBezTo>
                <a:cubicBezTo>
                  <a:pt x="215747" y="208378"/>
                  <a:pt x="208400" y="270590"/>
                  <a:pt x="145514" y="306043"/>
                </a:cubicBezTo>
                <a:cubicBezTo>
                  <a:pt x="118572" y="315411"/>
                  <a:pt x="93161" y="307329"/>
                  <a:pt x="67810" y="298879"/>
                </a:cubicBezTo>
                <a:cubicBezTo>
                  <a:pt x="61810" y="292878"/>
                  <a:pt x="55809" y="286877"/>
                  <a:pt x="49808" y="280938"/>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46" name="Forma libre: forma 45">
            <a:extLst>
              <a:ext uri="{FF2B5EF4-FFF2-40B4-BE49-F238E27FC236}">
                <a16:creationId xmlns:a16="http://schemas.microsoft.com/office/drawing/2014/main" id="{584826AD-3DBB-4258-899D-D22451241CAD}"/>
              </a:ext>
            </a:extLst>
          </p:cNvPr>
          <p:cNvSpPr/>
          <p:nvPr/>
        </p:nvSpPr>
        <p:spPr>
          <a:xfrm>
            <a:off x="2015037" y="949308"/>
            <a:ext cx="152405" cy="331877"/>
          </a:xfrm>
          <a:custGeom>
            <a:avLst/>
            <a:gdLst>
              <a:gd name="connsiteX0" fmla="*/ 178676 w 206061"/>
              <a:gd name="connsiteY0" fmla="*/ 321526 h 448719"/>
              <a:gd name="connsiteX1" fmla="*/ 176533 w 206061"/>
              <a:gd name="connsiteY1" fmla="*/ 413925 h 448719"/>
              <a:gd name="connsiteX2" fmla="*/ 154122 w 206061"/>
              <a:gd name="connsiteY2" fmla="*/ 438112 h 448719"/>
              <a:gd name="connsiteX3" fmla="*/ 154367 w 206061"/>
              <a:gd name="connsiteY3" fmla="*/ 437928 h 448719"/>
              <a:gd name="connsiteX4" fmla="*/ 18309 w 206061"/>
              <a:gd name="connsiteY4" fmla="*/ 374982 h 448719"/>
              <a:gd name="connsiteX5" fmla="*/ 49231 w 206061"/>
              <a:gd name="connsiteY5" fmla="*/ 105070 h 448719"/>
              <a:gd name="connsiteX6" fmla="*/ 140896 w 206061"/>
              <a:gd name="connsiteY6" fmla="*/ 9242 h 448719"/>
              <a:gd name="connsiteX7" fmla="*/ 172246 w 206061"/>
              <a:gd name="connsiteY7" fmla="*/ 2568 h 448719"/>
              <a:gd name="connsiteX8" fmla="*/ 169920 w 206061"/>
              <a:gd name="connsiteY8" fmla="*/ 32939 h 448719"/>
              <a:gd name="connsiteX9" fmla="*/ 131221 w 206061"/>
              <a:gd name="connsiteY9" fmla="*/ 256987 h 448719"/>
              <a:gd name="connsiteX10" fmla="*/ 179043 w 206061"/>
              <a:gd name="connsiteY10" fmla="*/ 321771 h 448719"/>
              <a:gd name="connsiteX11" fmla="*/ 178676 w 206061"/>
              <a:gd name="connsiteY11" fmla="*/ 321465 h 448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061" h="448719">
                <a:moveTo>
                  <a:pt x="178676" y="321526"/>
                </a:moveTo>
                <a:cubicBezTo>
                  <a:pt x="215660" y="363286"/>
                  <a:pt x="215415" y="371981"/>
                  <a:pt x="176533" y="413925"/>
                </a:cubicBezTo>
                <a:cubicBezTo>
                  <a:pt x="169062" y="422008"/>
                  <a:pt x="161592" y="430029"/>
                  <a:pt x="154122" y="438112"/>
                </a:cubicBezTo>
                <a:cubicBezTo>
                  <a:pt x="154122" y="438112"/>
                  <a:pt x="154367" y="437928"/>
                  <a:pt x="154367" y="437928"/>
                </a:cubicBezTo>
                <a:cubicBezTo>
                  <a:pt x="87073" y="462972"/>
                  <a:pt x="44761" y="445399"/>
                  <a:pt x="18309" y="374982"/>
                </a:cubicBezTo>
                <a:cubicBezTo>
                  <a:pt x="-17206" y="280684"/>
                  <a:pt x="2082" y="190489"/>
                  <a:pt x="49231" y="105070"/>
                </a:cubicBezTo>
                <a:cubicBezTo>
                  <a:pt x="71091" y="65514"/>
                  <a:pt x="100115" y="31224"/>
                  <a:pt x="140896" y="9242"/>
                </a:cubicBezTo>
                <a:cubicBezTo>
                  <a:pt x="150570" y="4037"/>
                  <a:pt x="162694" y="-4229"/>
                  <a:pt x="172246" y="2568"/>
                </a:cubicBezTo>
                <a:cubicBezTo>
                  <a:pt x="183881" y="10895"/>
                  <a:pt x="173349" y="23326"/>
                  <a:pt x="169920" y="32939"/>
                </a:cubicBezTo>
                <a:cubicBezTo>
                  <a:pt x="144019" y="105438"/>
                  <a:pt x="127057" y="179284"/>
                  <a:pt x="131221" y="256987"/>
                </a:cubicBezTo>
                <a:cubicBezTo>
                  <a:pt x="132936" y="289747"/>
                  <a:pt x="143651" y="314546"/>
                  <a:pt x="179043" y="321771"/>
                </a:cubicBezTo>
                <a:lnTo>
                  <a:pt x="178676" y="321465"/>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47" name="Forma libre: forma 46">
            <a:extLst>
              <a:ext uri="{FF2B5EF4-FFF2-40B4-BE49-F238E27FC236}">
                <a16:creationId xmlns:a16="http://schemas.microsoft.com/office/drawing/2014/main" id="{4E20D05A-2802-4F12-9762-030FE94ACA44}"/>
              </a:ext>
            </a:extLst>
          </p:cNvPr>
          <p:cNvSpPr/>
          <p:nvPr/>
        </p:nvSpPr>
        <p:spPr>
          <a:xfrm>
            <a:off x="2416381" y="949291"/>
            <a:ext cx="151712" cy="333628"/>
          </a:xfrm>
          <a:custGeom>
            <a:avLst/>
            <a:gdLst>
              <a:gd name="connsiteX0" fmla="*/ 205063 w 205124"/>
              <a:gd name="connsiteY0" fmla="*/ 283769 h 451087"/>
              <a:gd name="connsiteX1" fmla="*/ 178305 w 205124"/>
              <a:gd name="connsiteY1" fmla="*/ 395640 h 451087"/>
              <a:gd name="connsiteX2" fmla="*/ 31531 w 205124"/>
              <a:gd name="connsiteY2" fmla="*/ 415786 h 451087"/>
              <a:gd name="connsiteX3" fmla="*/ 14203 w 205124"/>
              <a:gd name="connsiteY3" fmla="*/ 394538 h 451087"/>
              <a:gd name="connsiteX4" fmla="*/ 26694 w 205124"/>
              <a:gd name="connsiteY4" fmla="*/ 327121 h 451087"/>
              <a:gd name="connsiteX5" fmla="*/ 75496 w 205124"/>
              <a:gd name="connsiteY5" fmla="*/ 228599 h 451087"/>
              <a:gd name="connsiteX6" fmla="*/ 35573 w 205124"/>
              <a:gd name="connsiteY6" fmla="*/ 32105 h 451087"/>
              <a:gd name="connsiteX7" fmla="*/ 31960 w 205124"/>
              <a:gd name="connsiteY7" fmla="*/ 3877 h 451087"/>
              <a:gd name="connsiteX8" fmla="*/ 62882 w 205124"/>
              <a:gd name="connsiteY8" fmla="*/ 8531 h 451087"/>
              <a:gd name="connsiteX9" fmla="*/ 186632 w 205124"/>
              <a:gd name="connsiteY9" fmla="*/ 172816 h 451087"/>
              <a:gd name="connsiteX10" fmla="*/ 205125 w 205124"/>
              <a:gd name="connsiteY10" fmla="*/ 283830 h 45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124" h="451087">
                <a:moveTo>
                  <a:pt x="205063" y="283769"/>
                </a:moveTo>
                <a:cubicBezTo>
                  <a:pt x="202063" y="322468"/>
                  <a:pt x="197348" y="360677"/>
                  <a:pt x="178305" y="395640"/>
                </a:cubicBezTo>
                <a:cubicBezTo>
                  <a:pt x="142668" y="461097"/>
                  <a:pt x="82232" y="469609"/>
                  <a:pt x="31531" y="415786"/>
                </a:cubicBezTo>
                <a:cubicBezTo>
                  <a:pt x="25286" y="409172"/>
                  <a:pt x="19469" y="401947"/>
                  <a:pt x="14203" y="394538"/>
                </a:cubicBezTo>
                <a:cubicBezTo>
                  <a:pt x="-6800" y="364840"/>
                  <a:pt x="-6004" y="343225"/>
                  <a:pt x="26694" y="327121"/>
                </a:cubicBezTo>
                <a:cubicBezTo>
                  <a:pt x="70965" y="305323"/>
                  <a:pt x="76476" y="270298"/>
                  <a:pt x="75496" y="228599"/>
                </a:cubicBezTo>
                <a:cubicBezTo>
                  <a:pt x="73904" y="160631"/>
                  <a:pt x="57922" y="95786"/>
                  <a:pt x="35573" y="32105"/>
                </a:cubicBezTo>
                <a:cubicBezTo>
                  <a:pt x="32389" y="23104"/>
                  <a:pt x="23571" y="11715"/>
                  <a:pt x="31960" y="3877"/>
                </a:cubicBezTo>
                <a:cubicBezTo>
                  <a:pt x="41390" y="-4941"/>
                  <a:pt x="53452" y="3326"/>
                  <a:pt x="62882" y="8531"/>
                </a:cubicBezTo>
                <a:cubicBezTo>
                  <a:pt x="128584" y="44719"/>
                  <a:pt x="162446" y="105277"/>
                  <a:pt x="186632" y="172816"/>
                </a:cubicBezTo>
                <a:cubicBezTo>
                  <a:pt x="199491" y="208637"/>
                  <a:pt x="202002" y="246356"/>
                  <a:pt x="205125" y="28383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54" name="Forma libre: forma 53">
            <a:extLst>
              <a:ext uri="{FF2B5EF4-FFF2-40B4-BE49-F238E27FC236}">
                <a16:creationId xmlns:a16="http://schemas.microsoft.com/office/drawing/2014/main" id="{3961FA6C-6B1C-4793-BA7D-67FD296EB1A4}"/>
              </a:ext>
            </a:extLst>
          </p:cNvPr>
          <p:cNvSpPr/>
          <p:nvPr/>
        </p:nvSpPr>
        <p:spPr>
          <a:xfrm>
            <a:off x="2180652" y="3148078"/>
            <a:ext cx="222023" cy="175808"/>
          </a:xfrm>
          <a:custGeom>
            <a:avLst/>
            <a:gdLst>
              <a:gd name="connsiteX0" fmla="*/ 77279 w 300189"/>
              <a:gd name="connsiteY0" fmla="*/ 61 h 237704"/>
              <a:gd name="connsiteX1" fmla="*/ 210336 w 300189"/>
              <a:gd name="connsiteY1" fmla="*/ 7960 h 237704"/>
              <a:gd name="connsiteX2" fmla="*/ 237033 w 300189"/>
              <a:gd name="connsiteY2" fmla="*/ 28963 h 237704"/>
              <a:gd name="connsiteX3" fmla="*/ 254485 w 300189"/>
              <a:gd name="connsiteY3" fmla="*/ 63865 h 237704"/>
              <a:gd name="connsiteX4" fmla="*/ 299919 w 300189"/>
              <a:gd name="connsiteY4" fmla="*/ 145487 h 237704"/>
              <a:gd name="connsiteX5" fmla="*/ 270589 w 300189"/>
              <a:gd name="connsiteY5" fmla="*/ 192330 h 237704"/>
              <a:gd name="connsiteX6" fmla="*/ 218174 w 300189"/>
              <a:gd name="connsiteY6" fmla="*/ 161775 h 237704"/>
              <a:gd name="connsiteX7" fmla="*/ 200539 w 300189"/>
              <a:gd name="connsiteY7" fmla="*/ 76846 h 237704"/>
              <a:gd name="connsiteX8" fmla="*/ 213520 w 300189"/>
              <a:gd name="connsiteY8" fmla="*/ 164960 h 237704"/>
              <a:gd name="connsiteX9" fmla="*/ 149900 w 300189"/>
              <a:gd name="connsiteY9" fmla="*/ 237703 h 237704"/>
              <a:gd name="connsiteX10" fmla="*/ 88117 w 300189"/>
              <a:gd name="connsiteY10" fmla="*/ 163735 h 237704"/>
              <a:gd name="connsiteX11" fmla="*/ 90138 w 300189"/>
              <a:gd name="connsiteY11" fmla="*/ 124179 h 237704"/>
              <a:gd name="connsiteX12" fmla="*/ 96445 w 300189"/>
              <a:gd name="connsiteY12" fmla="*/ 85358 h 237704"/>
              <a:gd name="connsiteX13" fmla="*/ 81688 w 300189"/>
              <a:gd name="connsiteY13" fmla="*/ 173287 h 237704"/>
              <a:gd name="connsiteX14" fmla="*/ 59277 w 300189"/>
              <a:gd name="connsiteY14" fmla="*/ 199127 h 237704"/>
              <a:gd name="connsiteX15" fmla="*/ 1902 w 300189"/>
              <a:gd name="connsiteY15" fmla="*/ 124117 h 237704"/>
              <a:gd name="connsiteX16" fmla="*/ 24252 w 300189"/>
              <a:gd name="connsiteY16" fmla="*/ 84684 h 237704"/>
              <a:gd name="connsiteX17" fmla="*/ 64788 w 300189"/>
              <a:gd name="connsiteY17" fmla="*/ 10899 h 237704"/>
              <a:gd name="connsiteX18" fmla="*/ 77585 w 300189"/>
              <a:gd name="connsiteY18" fmla="*/ 245 h 237704"/>
              <a:gd name="connsiteX19" fmla="*/ 77279 w 300189"/>
              <a:gd name="connsiteY19" fmla="*/ 0 h 2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189" h="237704">
                <a:moveTo>
                  <a:pt x="77279" y="61"/>
                </a:moveTo>
                <a:cubicBezTo>
                  <a:pt x="120386" y="22962"/>
                  <a:pt x="165637" y="22105"/>
                  <a:pt x="210336" y="7960"/>
                </a:cubicBezTo>
                <a:cubicBezTo>
                  <a:pt x="233911" y="490"/>
                  <a:pt x="241871" y="6613"/>
                  <a:pt x="237033" y="28963"/>
                </a:cubicBezTo>
                <a:cubicBezTo>
                  <a:pt x="233237" y="46720"/>
                  <a:pt x="242912" y="54558"/>
                  <a:pt x="254485" y="63865"/>
                </a:cubicBezTo>
                <a:cubicBezTo>
                  <a:pt x="280508" y="84745"/>
                  <a:pt x="302919" y="108075"/>
                  <a:pt x="299919" y="145487"/>
                </a:cubicBezTo>
                <a:cubicBezTo>
                  <a:pt x="298266" y="166368"/>
                  <a:pt x="289326" y="182472"/>
                  <a:pt x="270589" y="192330"/>
                </a:cubicBezTo>
                <a:cubicBezTo>
                  <a:pt x="237952" y="209536"/>
                  <a:pt x="218419" y="198025"/>
                  <a:pt x="218174" y="161775"/>
                </a:cubicBezTo>
                <a:cubicBezTo>
                  <a:pt x="217990" y="132323"/>
                  <a:pt x="217378" y="102993"/>
                  <a:pt x="200539" y="76846"/>
                </a:cubicBezTo>
                <a:cubicBezTo>
                  <a:pt x="207764" y="105870"/>
                  <a:pt x="215235" y="134650"/>
                  <a:pt x="213520" y="164960"/>
                </a:cubicBezTo>
                <a:cubicBezTo>
                  <a:pt x="211132" y="207393"/>
                  <a:pt x="184802" y="237887"/>
                  <a:pt x="149900" y="237703"/>
                </a:cubicBezTo>
                <a:cubicBezTo>
                  <a:pt x="115304" y="237458"/>
                  <a:pt x="89158" y="206536"/>
                  <a:pt x="88117" y="163735"/>
                </a:cubicBezTo>
                <a:cubicBezTo>
                  <a:pt x="87811" y="150570"/>
                  <a:pt x="88301" y="137221"/>
                  <a:pt x="90138" y="124179"/>
                </a:cubicBezTo>
                <a:cubicBezTo>
                  <a:pt x="91975" y="111259"/>
                  <a:pt x="95955" y="98645"/>
                  <a:pt x="96445" y="85358"/>
                </a:cubicBezTo>
                <a:cubicBezTo>
                  <a:pt x="84137" y="113279"/>
                  <a:pt x="76850" y="142548"/>
                  <a:pt x="81688" y="173287"/>
                </a:cubicBezTo>
                <a:cubicBezTo>
                  <a:pt x="84810" y="193004"/>
                  <a:pt x="77646" y="198821"/>
                  <a:pt x="59277" y="199127"/>
                </a:cubicBezTo>
                <a:cubicBezTo>
                  <a:pt x="19904" y="199801"/>
                  <a:pt x="-7650" y="164470"/>
                  <a:pt x="1902" y="124117"/>
                </a:cubicBezTo>
                <a:cubicBezTo>
                  <a:pt x="5515" y="108871"/>
                  <a:pt x="13659" y="96012"/>
                  <a:pt x="24252" y="84684"/>
                </a:cubicBezTo>
                <a:cubicBezTo>
                  <a:pt x="44030" y="63620"/>
                  <a:pt x="75687" y="49414"/>
                  <a:pt x="64788" y="10899"/>
                </a:cubicBezTo>
                <a:cubicBezTo>
                  <a:pt x="63012" y="4654"/>
                  <a:pt x="71462" y="1776"/>
                  <a:pt x="77585" y="245"/>
                </a:cubicBezTo>
                <a:cubicBezTo>
                  <a:pt x="77585" y="245"/>
                  <a:pt x="77279" y="0"/>
                  <a:pt x="77279"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55" name="Forma libre: forma 54">
            <a:extLst>
              <a:ext uri="{FF2B5EF4-FFF2-40B4-BE49-F238E27FC236}">
                <a16:creationId xmlns:a16="http://schemas.microsoft.com/office/drawing/2014/main" id="{73DF7CBF-AD4B-45F1-9139-E65CFFCB3A1E}"/>
              </a:ext>
            </a:extLst>
          </p:cNvPr>
          <p:cNvSpPr/>
          <p:nvPr/>
        </p:nvSpPr>
        <p:spPr>
          <a:xfrm>
            <a:off x="3330173" y="2250019"/>
            <a:ext cx="185061" cy="319292"/>
          </a:xfrm>
          <a:custGeom>
            <a:avLst/>
            <a:gdLst>
              <a:gd name="connsiteX0" fmla="*/ 231368 w 250215"/>
              <a:gd name="connsiteY0" fmla="*/ 295874 h 431703"/>
              <a:gd name="connsiteX1" fmla="*/ 223714 w 250215"/>
              <a:gd name="connsiteY1" fmla="*/ 393539 h 431703"/>
              <a:gd name="connsiteX2" fmla="*/ 40202 w 250215"/>
              <a:gd name="connsiteY2" fmla="*/ 374924 h 431703"/>
              <a:gd name="connsiteX3" fmla="*/ 217 w 250215"/>
              <a:gd name="connsiteY3" fmla="*/ 216884 h 431703"/>
              <a:gd name="connsiteX4" fmla="*/ 25751 w 250215"/>
              <a:gd name="connsiteY4" fmla="*/ 51741 h 431703"/>
              <a:gd name="connsiteX5" fmla="*/ 60286 w 250215"/>
              <a:gd name="connsiteY5" fmla="*/ 0 h 431703"/>
              <a:gd name="connsiteX6" fmla="*/ 66348 w 250215"/>
              <a:gd name="connsiteY6" fmla="*/ 112238 h 431703"/>
              <a:gd name="connsiteX7" fmla="*/ 82207 w 250215"/>
              <a:gd name="connsiteY7" fmla="*/ 226926 h 431703"/>
              <a:gd name="connsiteX8" fmla="*/ 154277 w 250215"/>
              <a:gd name="connsiteY8" fmla="*/ 273279 h 431703"/>
              <a:gd name="connsiteX9" fmla="*/ 231736 w 250215"/>
              <a:gd name="connsiteY9" fmla="*/ 295996 h 431703"/>
              <a:gd name="connsiteX10" fmla="*/ 231368 w 250215"/>
              <a:gd name="connsiteY10" fmla="*/ 295751 h 43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215" h="431703">
                <a:moveTo>
                  <a:pt x="231368" y="295874"/>
                </a:moveTo>
                <a:cubicBezTo>
                  <a:pt x="265352" y="333409"/>
                  <a:pt x="247534" y="366597"/>
                  <a:pt x="223714" y="393539"/>
                </a:cubicBezTo>
                <a:cubicBezTo>
                  <a:pt x="172524" y="451403"/>
                  <a:pt x="84901" y="442096"/>
                  <a:pt x="40202" y="374924"/>
                </a:cubicBezTo>
                <a:cubicBezTo>
                  <a:pt x="8300" y="327041"/>
                  <a:pt x="1686" y="271809"/>
                  <a:pt x="217" y="216884"/>
                </a:cubicBezTo>
                <a:cubicBezTo>
                  <a:pt x="-1314" y="160857"/>
                  <a:pt x="5055" y="104829"/>
                  <a:pt x="25751" y="51741"/>
                </a:cubicBezTo>
                <a:cubicBezTo>
                  <a:pt x="32731" y="33923"/>
                  <a:pt x="40140" y="16165"/>
                  <a:pt x="60286" y="0"/>
                </a:cubicBezTo>
                <a:cubicBezTo>
                  <a:pt x="62613" y="40474"/>
                  <a:pt x="65674" y="76356"/>
                  <a:pt x="66348" y="112238"/>
                </a:cubicBezTo>
                <a:cubicBezTo>
                  <a:pt x="67083" y="151243"/>
                  <a:pt x="71124" y="189636"/>
                  <a:pt x="82207" y="226926"/>
                </a:cubicBezTo>
                <a:cubicBezTo>
                  <a:pt x="94331" y="267768"/>
                  <a:pt x="111843" y="279402"/>
                  <a:pt x="154277" y="273279"/>
                </a:cubicBezTo>
                <a:cubicBezTo>
                  <a:pt x="184281" y="268931"/>
                  <a:pt x="207304" y="283872"/>
                  <a:pt x="231736" y="295996"/>
                </a:cubicBezTo>
                <a:lnTo>
                  <a:pt x="231368" y="295751"/>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56" name="Forma libre: forma 55">
            <a:extLst>
              <a:ext uri="{FF2B5EF4-FFF2-40B4-BE49-F238E27FC236}">
                <a16:creationId xmlns:a16="http://schemas.microsoft.com/office/drawing/2014/main" id="{0F925B1B-9EC7-4ACB-A3CA-640EA58CCC43}"/>
              </a:ext>
            </a:extLst>
          </p:cNvPr>
          <p:cNvSpPr/>
          <p:nvPr/>
        </p:nvSpPr>
        <p:spPr>
          <a:xfrm>
            <a:off x="3778321" y="2255612"/>
            <a:ext cx="184617" cy="313340"/>
          </a:xfrm>
          <a:custGeom>
            <a:avLst/>
            <a:gdLst>
              <a:gd name="connsiteX0" fmla="*/ 17207 w 249614"/>
              <a:gd name="connsiteY0" fmla="*/ 288496 h 423656"/>
              <a:gd name="connsiteX1" fmla="*/ 113097 w 249614"/>
              <a:gd name="connsiteY1" fmla="*/ 267799 h 423656"/>
              <a:gd name="connsiteX2" fmla="*/ 166430 w 249614"/>
              <a:gd name="connsiteY2" fmla="*/ 219854 h 423656"/>
              <a:gd name="connsiteX3" fmla="*/ 186024 w 249614"/>
              <a:gd name="connsiteY3" fmla="*/ 65733 h 423656"/>
              <a:gd name="connsiteX4" fmla="*/ 187004 w 249614"/>
              <a:gd name="connsiteY4" fmla="*/ 16870 h 423656"/>
              <a:gd name="connsiteX5" fmla="*/ 191841 w 249614"/>
              <a:gd name="connsiteY5" fmla="*/ 704 h 423656"/>
              <a:gd name="connsiteX6" fmla="*/ 208190 w 249614"/>
              <a:gd name="connsiteY6" fmla="*/ 11359 h 423656"/>
              <a:gd name="connsiteX7" fmla="*/ 219579 w 249614"/>
              <a:gd name="connsiteY7" fmla="*/ 32851 h 423656"/>
              <a:gd name="connsiteX8" fmla="*/ 230295 w 249614"/>
              <a:gd name="connsiteY8" fmla="*/ 323459 h 423656"/>
              <a:gd name="connsiteX9" fmla="*/ 185106 w 249614"/>
              <a:gd name="connsiteY9" fmla="*/ 394978 h 423656"/>
              <a:gd name="connsiteX10" fmla="*/ 4838 w 249614"/>
              <a:gd name="connsiteY10" fmla="*/ 352606 h 423656"/>
              <a:gd name="connsiteX11" fmla="*/ 17575 w 249614"/>
              <a:gd name="connsiteY11" fmla="*/ 288251 h 423656"/>
              <a:gd name="connsiteX12" fmla="*/ 17207 w 249614"/>
              <a:gd name="connsiteY12" fmla="*/ 288496 h 42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614" h="423656">
                <a:moveTo>
                  <a:pt x="17207" y="288496"/>
                </a:moveTo>
                <a:cubicBezTo>
                  <a:pt x="46782" y="270554"/>
                  <a:pt x="77459" y="261859"/>
                  <a:pt x="113097" y="267799"/>
                </a:cubicBezTo>
                <a:cubicBezTo>
                  <a:pt x="147693" y="273616"/>
                  <a:pt x="158102" y="244837"/>
                  <a:pt x="166430" y="219854"/>
                </a:cubicBezTo>
                <a:cubicBezTo>
                  <a:pt x="183024" y="170011"/>
                  <a:pt x="181921" y="117413"/>
                  <a:pt x="186024" y="65733"/>
                </a:cubicBezTo>
                <a:cubicBezTo>
                  <a:pt x="187310" y="49506"/>
                  <a:pt x="186514" y="33157"/>
                  <a:pt x="187004" y="16870"/>
                </a:cubicBezTo>
                <a:cubicBezTo>
                  <a:pt x="187187" y="11053"/>
                  <a:pt x="185044" y="3215"/>
                  <a:pt x="191841" y="704"/>
                </a:cubicBezTo>
                <a:cubicBezTo>
                  <a:pt x="200414" y="-2480"/>
                  <a:pt x="204394" y="5848"/>
                  <a:pt x="208190" y="11359"/>
                </a:cubicBezTo>
                <a:cubicBezTo>
                  <a:pt x="212783" y="17972"/>
                  <a:pt x="216824" y="25320"/>
                  <a:pt x="219579" y="32851"/>
                </a:cubicBezTo>
                <a:cubicBezTo>
                  <a:pt x="253992" y="128557"/>
                  <a:pt x="260544" y="225426"/>
                  <a:pt x="230295" y="323459"/>
                </a:cubicBezTo>
                <a:cubicBezTo>
                  <a:pt x="221722" y="351258"/>
                  <a:pt x="206966" y="375568"/>
                  <a:pt x="185106" y="394978"/>
                </a:cubicBezTo>
                <a:cubicBezTo>
                  <a:pt x="126200" y="447393"/>
                  <a:pt x="34291" y="424859"/>
                  <a:pt x="4838" y="352606"/>
                </a:cubicBezTo>
                <a:cubicBezTo>
                  <a:pt x="-5816" y="326521"/>
                  <a:pt x="2328" y="307477"/>
                  <a:pt x="17575" y="288251"/>
                </a:cubicBezTo>
                <a:lnTo>
                  <a:pt x="17207" y="288496"/>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57" name="Forma libre: forma 56">
            <a:extLst>
              <a:ext uri="{FF2B5EF4-FFF2-40B4-BE49-F238E27FC236}">
                <a16:creationId xmlns:a16="http://schemas.microsoft.com/office/drawing/2014/main" id="{B20CFD8C-9FC6-4176-994C-E0C56FEEB312}"/>
              </a:ext>
            </a:extLst>
          </p:cNvPr>
          <p:cNvSpPr/>
          <p:nvPr/>
        </p:nvSpPr>
        <p:spPr>
          <a:xfrm>
            <a:off x="2445761" y="3697078"/>
            <a:ext cx="178977" cy="299555"/>
          </a:xfrm>
          <a:custGeom>
            <a:avLst/>
            <a:gdLst>
              <a:gd name="connsiteX0" fmla="*/ 55000 w 241988"/>
              <a:gd name="connsiteY0" fmla="*/ 402084 h 405018"/>
              <a:gd name="connsiteX1" fmla="*/ 43488 w 241988"/>
              <a:gd name="connsiteY1" fmla="*/ 396818 h 405018"/>
              <a:gd name="connsiteX2" fmla="*/ 2585 w 241988"/>
              <a:gd name="connsiteY2" fmla="*/ 324748 h 405018"/>
              <a:gd name="connsiteX3" fmla="*/ 24322 w 241988"/>
              <a:gd name="connsiteY3" fmla="*/ 274721 h 405018"/>
              <a:gd name="connsiteX4" fmla="*/ 92535 w 241988"/>
              <a:gd name="connsiteY4" fmla="*/ 231369 h 405018"/>
              <a:gd name="connsiteX5" fmla="*/ 164666 w 241988"/>
              <a:gd name="connsiteY5" fmla="*/ 113987 h 405018"/>
              <a:gd name="connsiteX6" fmla="*/ 177096 w 241988"/>
              <a:gd name="connsiteY6" fmla="*/ 646 h 405018"/>
              <a:gd name="connsiteX7" fmla="*/ 192221 w 241988"/>
              <a:gd name="connsiteY7" fmla="*/ 6708 h 405018"/>
              <a:gd name="connsiteX8" fmla="*/ 161053 w 241988"/>
              <a:gd name="connsiteY8" fmla="*/ 369202 h 405018"/>
              <a:gd name="connsiteX9" fmla="*/ 55000 w 241988"/>
              <a:gd name="connsiteY9" fmla="*/ 402023 h 40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988" h="405018">
                <a:moveTo>
                  <a:pt x="55000" y="402084"/>
                </a:moveTo>
                <a:cubicBezTo>
                  <a:pt x="51142" y="400308"/>
                  <a:pt x="47284" y="398594"/>
                  <a:pt x="43488" y="396818"/>
                </a:cubicBezTo>
                <a:cubicBezTo>
                  <a:pt x="25179" y="375509"/>
                  <a:pt x="9504" y="353343"/>
                  <a:pt x="2585" y="324748"/>
                </a:cubicBezTo>
                <a:cubicBezTo>
                  <a:pt x="-3232" y="300623"/>
                  <a:pt x="-538" y="283784"/>
                  <a:pt x="24322" y="274721"/>
                </a:cubicBezTo>
                <a:cubicBezTo>
                  <a:pt x="50040" y="264986"/>
                  <a:pt x="71165" y="247963"/>
                  <a:pt x="92535" y="231369"/>
                </a:cubicBezTo>
                <a:cubicBezTo>
                  <a:pt x="133254" y="202529"/>
                  <a:pt x="149542" y="158441"/>
                  <a:pt x="164666" y="113987"/>
                </a:cubicBezTo>
                <a:cubicBezTo>
                  <a:pt x="177219" y="77186"/>
                  <a:pt x="176913" y="38304"/>
                  <a:pt x="177096" y="646"/>
                </a:cubicBezTo>
                <a:cubicBezTo>
                  <a:pt x="186281" y="-1681"/>
                  <a:pt x="189220" y="2728"/>
                  <a:pt x="192221" y="6708"/>
                </a:cubicBezTo>
                <a:cubicBezTo>
                  <a:pt x="269802" y="108231"/>
                  <a:pt x="254616" y="282069"/>
                  <a:pt x="161053" y="369202"/>
                </a:cubicBezTo>
                <a:cubicBezTo>
                  <a:pt x="130682" y="397431"/>
                  <a:pt x="96699" y="411636"/>
                  <a:pt x="55000" y="40202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59" name="Forma libre: forma 58">
            <a:extLst>
              <a:ext uri="{FF2B5EF4-FFF2-40B4-BE49-F238E27FC236}">
                <a16:creationId xmlns:a16="http://schemas.microsoft.com/office/drawing/2014/main" id="{0680C50E-3B3B-43C8-B8DC-9AFBAFF104D5}"/>
              </a:ext>
            </a:extLst>
          </p:cNvPr>
          <p:cNvSpPr/>
          <p:nvPr/>
        </p:nvSpPr>
        <p:spPr>
          <a:xfrm>
            <a:off x="1959383" y="3697095"/>
            <a:ext cx="179063" cy="299412"/>
          </a:xfrm>
          <a:custGeom>
            <a:avLst/>
            <a:gdLst>
              <a:gd name="connsiteX0" fmla="*/ 205183 w 242105"/>
              <a:gd name="connsiteY0" fmla="*/ 390489 h 404824"/>
              <a:gd name="connsiteX1" fmla="*/ 87373 w 242105"/>
              <a:gd name="connsiteY1" fmla="*/ 375487 h 404824"/>
              <a:gd name="connsiteX2" fmla="*/ 50756 w 242105"/>
              <a:gd name="connsiteY2" fmla="*/ 4910 h 404824"/>
              <a:gd name="connsiteX3" fmla="*/ 64166 w 242105"/>
              <a:gd name="connsiteY3" fmla="*/ 808 h 404824"/>
              <a:gd name="connsiteX4" fmla="*/ 144074 w 242105"/>
              <a:gd name="connsiteY4" fmla="*/ 225469 h 404824"/>
              <a:gd name="connsiteX5" fmla="*/ 143706 w 242105"/>
              <a:gd name="connsiteY5" fmla="*/ 225101 h 404824"/>
              <a:gd name="connsiteX6" fmla="*/ 216634 w 242105"/>
              <a:gd name="connsiteY6" fmla="*/ 276291 h 404824"/>
              <a:gd name="connsiteX7" fmla="*/ 240024 w 242105"/>
              <a:gd name="connsiteY7" fmla="*/ 320072 h 404824"/>
              <a:gd name="connsiteX8" fmla="*/ 204877 w 242105"/>
              <a:gd name="connsiteY8" fmla="*/ 390796 h 404824"/>
              <a:gd name="connsiteX9" fmla="*/ 205183 w 242105"/>
              <a:gd name="connsiteY9" fmla="*/ 390489 h 40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105" h="404824">
                <a:moveTo>
                  <a:pt x="205183" y="390489"/>
                </a:moveTo>
                <a:cubicBezTo>
                  <a:pt x="162076" y="415594"/>
                  <a:pt x="123928" y="405920"/>
                  <a:pt x="87373" y="375487"/>
                </a:cubicBezTo>
                <a:cubicBezTo>
                  <a:pt x="-11395" y="293253"/>
                  <a:pt x="-30377" y="104351"/>
                  <a:pt x="50756" y="4910"/>
                </a:cubicBezTo>
                <a:cubicBezTo>
                  <a:pt x="53328" y="1788"/>
                  <a:pt x="55838" y="-1580"/>
                  <a:pt x="64166" y="808"/>
                </a:cubicBezTo>
                <a:cubicBezTo>
                  <a:pt x="65084" y="83655"/>
                  <a:pt x="74146" y="165767"/>
                  <a:pt x="144074" y="225469"/>
                </a:cubicBezTo>
                <a:lnTo>
                  <a:pt x="143706" y="225101"/>
                </a:lnTo>
                <a:cubicBezTo>
                  <a:pt x="159198" y="254677"/>
                  <a:pt x="187793" y="266923"/>
                  <a:pt x="216634" y="276291"/>
                </a:cubicBezTo>
                <a:cubicBezTo>
                  <a:pt x="240882" y="284190"/>
                  <a:pt x="245535" y="297416"/>
                  <a:pt x="240024" y="320072"/>
                </a:cubicBezTo>
                <a:cubicBezTo>
                  <a:pt x="233595" y="346525"/>
                  <a:pt x="219450" y="368629"/>
                  <a:pt x="204877" y="390796"/>
                </a:cubicBezTo>
                <a:cubicBezTo>
                  <a:pt x="204877" y="390796"/>
                  <a:pt x="205183" y="390489"/>
                  <a:pt x="205183" y="390489"/>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63" name="Forma libre: forma 62">
            <a:extLst>
              <a:ext uri="{FF2B5EF4-FFF2-40B4-BE49-F238E27FC236}">
                <a16:creationId xmlns:a16="http://schemas.microsoft.com/office/drawing/2014/main" id="{D7EEF57D-6530-4B22-AB60-11EE63A72475}"/>
              </a:ext>
            </a:extLst>
          </p:cNvPr>
          <p:cNvSpPr/>
          <p:nvPr/>
        </p:nvSpPr>
        <p:spPr>
          <a:xfrm>
            <a:off x="1106535" y="2279023"/>
            <a:ext cx="126788" cy="284297"/>
          </a:xfrm>
          <a:custGeom>
            <a:avLst/>
            <a:gdLst>
              <a:gd name="connsiteX0" fmla="*/ 171425 w 171425"/>
              <a:gd name="connsiteY0" fmla="*/ 226716 h 384388"/>
              <a:gd name="connsiteX1" fmla="*/ 149749 w 171425"/>
              <a:gd name="connsiteY1" fmla="*/ 334362 h 384388"/>
              <a:gd name="connsiteX2" fmla="*/ 82639 w 171425"/>
              <a:gd name="connsiteY2" fmla="*/ 384388 h 384388"/>
              <a:gd name="connsiteX3" fmla="*/ 19876 w 171425"/>
              <a:gd name="connsiteY3" fmla="*/ 337423 h 384388"/>
              <a:gd name="connsiteX4" fmla="*/ 4139 w 171425"/>
              <a:gd name="connsiteY4" fmla="*/ 291377 h 384388"/>
              <a:gd name="connsiteX5" fmla="*/ 34571 w 171425"/>
              <a:gd name="connsiteY5" fmla="*/ 239391 h 384388"/>
              <a:gd name="connsiteX6" fmla="*/ 86435 w 171425"/>
              <a:gd name="connsiteY6" fmla="*/ 150420 h 384388"/>
              <a:gd name="connsiteX7" fmla="*/ 69841 w 171425"/>
              <a:gd name="connsiteY7" fmla="*/ 26425 h 384388"/>
              <a:gd name="connsiteX8" fmla="*/ 73209 w 171425"/>
              <a:gd name="connsiteY8" fmla="*/ 1565 h 384388"/>
              <a:gd name="connsiteX9" fmla="*/ 97579 w 171425"/>
              <a:gd name="connsiteY9" fmla="*/ 10076 h 384388"/>
              <a:gd name="connsiteX10" fmla="*/ 146320 w 171425"/>
              <a:gd name="connsiteY10" fmla="*/ 86310 h 384388"/>
              <a:gd name="connsiteX11" fmla="*/ 171364 w 171425"/>
              <a:gd name="connsiteY11" fmla="*/ 226593 h 3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425" h="384388">
                <a:moveTo>
                  <a:pt x="171425" y="226716"/>
                </a:moveTo>
                <a:cubicBezTo>
                  <a:pt x="168180" y="263761"/>
                  <a:pt x="165914" y="300623"/>
                  <a:pt x="149749" y="334362"/>
                </a:cubicBezTo>
                <a:cubicBezTo>
                  <a:pt x="136278" y="362528"/>
                  <a:pt x="116194" y="384511"/>
                  <a:pt x="82639" y="384388"/>
                </a:cubicBezTo>
                <a:cubicBezTo>
                  <a:pt x="51533" y="384266"/>
                  <a:pt x="32979" y="362590"/>
                  <a:pt x="19876" y="337423"/>
                </a:cubicBezTo>
                <a:cubicBezTo>
                  <a:pt x="12466" y="323217"/>
                  <a:pt x="8119" y="307113"/>
                  <a:pt x="4139" y="291377"/>
                </a:cubicBezTo>
                <a:cubicBezTo>
                  <a:pt x="-2597" y="264863"/>
                  <a:pt x="-6087" y="243248"/>
                  <a:pt x="34571" y="239391"/>
                </a:cubicBezTo>
                <a:cubicBezTo>
                  <a:pt x="70270" y="236023"/>
                  <a:pt x="88700" y="198243"/>
                  <a:pt x="86435" y="150420"/>
                </a:cubicBezTo>
                <a:cubicBezTo>
                  <a:pt x="84414" y="108660"/>
                  <a:pt x="79148" y="67267"/>
                  <a:pt x="69841" y="26425"/>
                </a:cubicBezTo>
                <a:cubicBezTo>
                  <a:pt x="67943" y="17975"/>
                  <a:pt x="62861" y="7137"/>
                  <a:pt x="73209" y="1565"/>
                </a:cubicBezTo>
                <a:cubicBezTo>
                  <a:pt x="82577" y="-3456"/>
                  <a:pt x="90476" y="4749"/>
                  <a:pt x="97579" y="10076"/>
                </a:cubicBezTo>
                <a:cubicBezTo>
                  <a:pt x="123113" y="29426"/>
                  <a:pt x="134992" y="57960"/>
                  <a:pt x="146320" y="86310"/>
                </a:cubicBezTo>
                <a:cubicBezTo>
                  <a:pt x="164322" y="131377"/>
                  <a:pt x="167874" y="179261"/>
                  <a:pt x="171364" y="22659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64" name="Forma libre: forma 63">
            <a:extLst>
              <a:ext uri="{FF2B5EF4-FFF2-40B4-BE49-F238E27FC236}">
                <a16:creationId xmlns:a16="http://schemas.microsoft.com/office/drawing/2014/main" id="{0AC53106-487F-405E-92E7-1AD433FBE8F9}"/>
              </a:ext>
            </a:extLst>
          </p:cNvPr>
          <p:cNvSpPr/>
          <p:nvPr/>
        </p:nvSpPr>
        <p:spPr>
          <a:xfrm>
            <a:off x="641756" y="2279781"/>
            <a:ext cx="125422" cy="281918"/>
          </a:xfrm>
          <a:custGeom>
            <a:avLst/>
            <a:gdLst>
              <a:gd name="connsiteX0" fmla="*/ 100503 w 169578"/>
              <a:gd name="connsiteY0" fmla="*/ 212587 h 381171"/>
              <a:gd name="connsiteX1" fmla="*/ 143978 w 169578"/>
              <a:gd name="connsiteY1" fmla="*/ 240999 h 381171"/>
              <a:gd name="connsiteX2" fmla="*/ 168839 w 169578"/>
              <a:gd name="connsiteY2" fmla="*/ 276330 h 381171"/>
              <a:gd name="connsiteX3" fmla="*/ 118812 w 169578"/>
              <a:gd name="connsiteY3" fmla="*/ 378220 h 381171"/>
              <a:gd name="connsiteX4" fmla="*/ 119057 w 169578"/>
              <a:gd name="connsiteY4" fmla="*/ 378036 h 381171"/>
              <a:gd name="connsiteX5" fmla="*/ 12635 w 169578"/>
              <a:gd name="connsiteY5" fmla="*/ 312212 h 381171"/>
              <a:gd name="connsiteX6" fmla="*/ 40925 w 169578"/>
              <a:gd name="connsiteY6" fmla="*/ 48056 h 381171"/>
              <a:gd name="connsiteX7" fmla="*/ 43986 w 169578"/>
              <a:gd name="connsiteY7" fmla="*/ 42729 h 381171"/>
              <a:gd name="connsiteX8" fmla="*/ 94380 w 169578"/>
              <a:gd name="connsiteY8" fmla="*/ 1214 h 381171"/>
              <a:gd name="connsiteX9" fmla="*/ 93339 w 169578"/>
              <a:gd name="connsiteY9" fmla="*/ 58588 h 381171"/>
              <a:gd name="connsiteX10" fmla="*/ 83910 w 169578"/>
              <a:gd name="connsiteY10" fmla="*/ 161703 h 381171"/>
              <a:gd name="connsiteX11" fmla="*/ 100810 w 169578"/>
              <a:gd name="connsiteY11" fmla="*/ 212832 h 381171"/>
              <a:gd name="connsiteX12" fmla="*/ 100565 w 169578"/>
              <a:gd name="connsiteY12" fmla="*/ 212526 h 38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8" h="381171">
                <a:moveTo>
                  <a:pt x="100503" y="212587"/>
                </a:moveTo>
                <a:cubicBezTo>
                  <a:pt x="108096" y="232610"/>
                  <a:pt x="125609" y="239590"/>
                  <a:pt x="143978" y="240999"/>
                </a:cubicBezTo>
                <a:cubicBezTo>
                  <a:pt x="168777" y="242836"/>
                  <a:pt x="171288" y="256613"/>
                  <a:pt x="168839" y="276330"/>
                </a:cubicBezTo>
                <a:cubicBezTo>
                  <a:pt x="163879" y="316131"/>
                  <a:pt x="148081" y="350482"/>
                  <a:pt x="118812" y="378220"/>
                </a:cubicBezTo>
                <a:cubicBezTo>
                  <a:pt x="118812" y="378220"/>
                  <a:pt x="119057" y="378036"/>
                  <a:pt x="119057" y="378036"/>
                </a:cubicBezTo>
                <a:cubicBezTo>
                  <a:pt x="60029" y="389242"/>
                  <a:pt x="27821" y="371117"/>
                  <a:pt x="12635" y="312212"/>
                </a:cubicBezTo>
                <a:cubicBezTo>
                  <a:pt x="-10817" y="221160"/>
                  <a:pt x="-1754" y="132557"/>
                  <a:pt x="40925" y="48056"/>
                </a:cubicBezTo>
                <a:cubicBezTo>
                  <a:pt x="41843" y="46219"/>
                  <a:pt x="42762" y="44383"/>
                  <a:pt x="43986" y="42729"/>
                </a:cubicBezTo>
                <a:cubicBezTo>
                  <a:pt x="57580" y="23870"/>
                  <a:pt x="73867" y="-6440"/>
                  <a:pt x="94380" y="1214"/>
                </a:cubicBezTo>
                <a:cubicBezTo>
                  <a:pt x="115628" y="9113"/>
                  <a:pt x="95727" y="38933"/>
                  <a:pt x="93339" y="58588"/>
                </a:cubicBezTo>
                <a:cubicBezTo>
                  <a:pt x="89176" y="92878"/>
                  <a:pt x="81950" y="126801"/>
                  <a:pt x="83910" y="161703"/>
                </a:cubicBezTo>
                <a:cubicBezTo>
                  <a:pt x="84950" y="180379"/>
                  <a:pt x="88441" y="198014"/>
                  <a:pt x="100810" y="212832"/>
                </a:cubicBezTo>
                <a:lnTo>
                  <a:pt x="100565" y="212526"/>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65" name="Forma libre: forma 64">
            <a:extLst>
              <a:ext uri="{FF2B5EF4-FFF2-40B4-BE49-F238E27FC236}">
                <a16:creationId xmlns:a16="http://schemas.microsoft.com/office/drawing/2014/main" id="{02134DDA-413C-43C5-A232-6549271C4BC0}"/>
              </a:ext>
            </a:extLst>
          </p:cNvPr>
          <p:cNvSpPr/>
          <p:nvPr/>
        </p:nvSpPr>
        <p:spPr>
          <a:xfrm>
            <a:off x="861400" y="4560338"/>
            <a:ext cx="150282" cy="161583"/>
          </a:xfrm>
          <a:custGeom>
            <a:avLst/>
            <a:gdLst>
              <a:gd name="connsiteX0" fmla="*/ 127449 w 203191"/>
              <a:gd name="connsiteY0" fmla="*/ 363 h 218470"/>
              <a:gd name="connsiteX1" fmla="*/ 178027 w 203191"/>
              <a:gd name="connsiteY1" fmla="*/ 87436 h 218470"/>
              <a:gd name="connsiteX2" fmla="*/ 197009 w 203191"/>
              <a:gd name="connsiteY2" fmla="*/ 131523 h 218470"/>
              <a:gd name="connsiteX3" fmla="*/ 177047 w 203191"/>
              <a:gd name="connsiteY3" fmla="*/ 209165 h 218470"/>
              <a:gd name="connsiteX4" fmla="*/ 153718 w 203191"/>
              <a:gd name="connsiteY4" fmla="*/ 212043 h 218470"/>
              <a:gd name="connsiteX5" fmla="*/ 154146 w 203191"/>
              <a:gd name="connsiteY5" fmla="*/ 190612 h 218470"/>
              <a:gd name="connsiteX6" fmla="*/ 149003 w 203191"/>
              <a:gd name="connsiteY6" fmla="*/ 95824 h 218470"/>
              <a:gd name="connsiteX7" fmla="*/ 154391 w 203191"/>
              <a:gd name="connsiteY7" fmla="*/ 160240 h 218470"/>
              <a:gd name="connsiteX8" fmla="*/ 118999 w 203191"/>
              <a:gd name="connsiteY8" fmla="*/ 215656 h 218470"/>
              <a:gd name="connsiteX9" fmla="*/ 57400 w 203191"/>
              <a:gd name="connsiteY9" fmla="*/ 182774 h 218470"/>
              <a:gd name="connsiteX10" fmla="*/ 36336 w 203191"/>
              <a:gd name="connsiteY10" fmla="*/ 211737 h 218470"/>
              <a:gd name="connsiteX11" fmla="*/ 3393 w 203191"/>
              <a:gd name="connsiteY11" fmla="*/ 152648 h 218470"/>
              <a:gd name="connsiteX12" fmla="*/ 36336 w 203191"/>
              <a:gd name="connsiteY12" fmla="*/ 25714 h 218470"/>
              <a:gd name="connsiteX13" fmla="*/ 127572 w 203191"/>
              <a:gd name="connsiteY13" fmla="*/ 363 h 21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191" h="218470">
                <a:moveTo>
                  <a:pt x="127449" y="363"/>
                </a:moveTo>
                <a:cubicBezTo>
                  <a:pt x="162352" y="18856"/>
                  <a:pt x="186416" y="42491"/>
                  <a:pt x="178027" y="87436"/>
                </a:cubicBezTo>
                <a:cubicBezTo>
                  <a:pt x="175088" y="103356"/>
                  <a:pt x="191253" y="116398"/>
                  <a:pt x="197009" y="131523"/>
                </a:cubicBezTo>
                <a:cubicBezTo>
                  <a:pt x="209990" y="165507"/>
                  <a:pt x="202153" y="197715"/>
                  <a:pt x="177047" y="209165"/>
                </a:cubicBezTo>
                <a:cubicBezTo>
                  <a:pt x="169761" y="212472"/>
                  <a:pt x="161188" y="216758"/>
                  <a:pt x="153718" y="212043"/>
                </a:cubicBezTo>
                <a:cubicBezTo>
                  <a:pt x="143553" y="205675"/>
                  <a:pt x="152003" y="197715"/>
                  <a:pt x="154146" y="190612"/>
                </a:cubicBezTo>
                <a:cubicBezTo>
                  <a:pt x="164066" y="157607"/>
                  <a:pt x="163025" y="130665"/>
                  <a:pt x="149003" y="95824"/>
                </a:cubicBezTo>
                <a:cubicBezTo>
                  <a:pt x="152065" y="117194"/>
                  <a:pt x="155922" y="138503"/>
                  <a:pt x="154391" y="160240"/>
                </a:cubicBezTo>
                <a:cubicBezTo>
                  <a:pt x="152616" y="185223"/>
                  <a:pt x="144594" y="207267"/>
                  <a:pt x="118999" y="215656"/>
                </a:cubicBezTo>
                <a:cubicBezTo>
                  <a:pt x="95119" y="223493"/>
                  <a:pt x="74851" y="215717"/>
                  <a:pt x="57400" y="182774"/>
                </a:cubicBezTo>
                <a:cubicBezTo>
                  <a:pt x="62788" y="213329"/>
                  <a:pt x="51521" y="214982"/>
                  <a:pt x="36336" y="211737"/>
                </a:cubicBezTo>
                <a:cubicBezTo>
                  <a:pt x="11598" y="206410"/>
                  <a:pt x="-8180" y="179835"/>
                  <a:pt x="3393" y="152648"/>
                </a:cubicBezTo>
                <a:cubicBezTo>
                  <a:pt x="20967" y="111377"/>
                  <a:pt x="22252" y="67106"/>
                  <a:pt x="36336" y="25714"/>
                </a:cubicBezTo>
                <a:cubicBezTo>
                  <a:pt x="61931" y="-126"/>
                  <a:pt x="94445" y="-922"/>
                  <a:pt x="127572" y="36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66" name="Forma libre: forma 65">
            <a:extLst>
              <a:ext uri="{FF2B5EF4-FFF2-40B4-BE49-F238E27FC236}">
                <a16:creationId xmlns:a16="http://schemas.microsoft.com/office/drawing/2014/main" id="{C567014B-9641-4E24-AC49-A0C6228F91CF}"/>
              </a:ext>
            </a:extLst>
          </p:cNvPr>
          <p:cNvSpPr/>
          <p:nvPr/>
        </p:nvSpPr>
        <p:spPr>
          <a:xfrm>
            <a:off x="870464" y="3193683"/>
            <a:ext cx="127816" cy="154223"/>
          </a:xfrm>
          <a:custGeom>
            <a:avLst/>
            <a:gdLst>
              <a:gd name="connsiteX0" fmla="*/ 25245 w 172816"/>
              <a:gd name="connsiteY0" fmla="*/ 61 h 208520"/>
              <a:gd name="connsiteX1" fmla="*/ 47227 w 172816"/>
              <a:gd name="connsiteY1" fmla="*/ 4715 h 208520"/>
              <a:gd name="connsiteX2" fmla="*/ 123033 w 172816"/>
              <a:gd name="connsiteY2" fmla="*/ 11205 h 208520"/>
              <a:gd name="connsiteX3" fmla="*/ 162834 w 172816"/>
              <a:gd name="connsiteY3" fmla="*/ 34596 h 208520"/>
              <a:gd name="connsiteX4" fmla="*/ 169691 w 172816"/>
              <a:gd name="connsiteY4" fmla="*/ 134037 h 208520"/>
              <a:gd name="connsiteX5" fmla="*/ 94682 w 172816"/>
              <a:gd name="connsiteY5" fmla="*/ 208312 h 208520"/>
              <a:gd name="connsiteX6" fmla="*/ 15264 w 172816"/>
              <a:gd name="connsiteY6" fmla="*/ 148856 h 208520"/>
              <a:gd name="connsiteX7" fmla="*/ 4916 w 172816"/>
              <a:gd name="connsiteY7" fmla="*/ 126873 h 208520"/>
              <a:gd name="connsiteX8" fmla="*/ 1609 w 172816"/>
              <a:gd name="connsiteY8" fmla="*/ 91052 h 208520"/>
              <a:gd name="connsiteX9" fmla="*/ 25184 w 172816"/>
              <a:gd name="connsiteY9" fmla="*/ 0 h 208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16" h="208520">
                <a:moveTo>
                  <a:pt x="25245" y="61"/>
                </a:moveTo>
                <a:cubicBezTo>
                  <a:pt x="32593" y="1592"/>
                  <a:pt x="39941" y="3184"/>
                  <a:pt x="47227" y="4715"/>
                </a:cubicBezTo>
                <a:cubicBezTo>
                  <a:pt x="71291" y="20696"/>
                  <a:pt x="97254" y="21309"/>
                  <a:pt x="123033" y="11205"/>
                </a:cubicBezTo>
                <a:cubicBezTo>
                  <a:pt x="147770" y="1531"/>
                  <a:pt x="157506" y="10226"/>
                  <a:pt x="162834" y="34596"/>
                </a:cubicBezTo>
                <a:cubicBezTo>
                  <a:pt x="170059" y="67600"/>
                  <a:pt x="177039" y="100421"/>
                  <a:pt x="169691" y="134037"/>
                </a:cubicBezTo>
                <a:cubicBezTo>
                  <a:pt x="160568" y="175736"/>
                  <a:pt x="129707" y="205617"/>
                  <a:pt x="94682" y="208312"/>
                </a:cubicBezTo>
                <a:cubicBezTo>
                  <a:pt x="61494" y="210883"/>
                  <a:pt x="33083" y="189575"/>
                  <a:pt x="15264" y="148856"/>
                </a:cubicBezTo>
                <a:cubicBezTo>
                  <a:pt x="12019" y="141446"/>
                  <a:pt x="8406" y="134160"/>
                  <a:pt x="4916" y="126873"/>
                </a:cubicBezTo>
                <a:cubicBezTo>
                  <a:pt x="78" y="115300"/>
                  <a:pt x="-1514" y="103360"/>
                  <a:pt x="1609" y="91052"/>
                </a:cubicBezTo>
                <a:cubicBezTo>
                  <a:pt x="9386" y="60681"/>
                  <a:pt x="17285" y="30371"/>
                  <a:pt x="25184"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0" name="Forma libre: forma 69">
            <a:extLst>
              <a:ext uri="{FF2B5EF4-FFF2-40B4-BE49-F238E27FC236}">
                <a16:creationId xmlns:a16="http://schemas.microsoft.com/office/drawing/2014/main" id="{7FA20819-0870-4514-833D-81CB3A9A9476}"/>
              </a:ext>
            </a:extLst>
          </p:cNvPr>
          <p:cNvSpPr/>
          <p:nvPr/>
        </p:nvSpPr>
        <p:spPr>
          <a:xfrm>
            <a:off x="3554196" y="4600921"/>
            <a:ext cx="184530" cy="100412"/>
          </a:xfrm>
          <a:custGeom>
            <a:avLst/>
            <a:gdLst>
              <a:gd name="connsiteX0" fmla="*/ 32570 w 249497"/>
              <a:gd name="connsiteY0" fmla="*/ 1276 h 135764"/>
              <a:gd name="connsiteX1" fmla="*/ 68146 w 249497"/>
              <a:gd name="connsiteY1" fmla="*/ 5256 h 135764"/>
              <a:gd name="connsiteX2" fmla="*/ 217001 w 249497"/>
              <a:gd name="connsiteY2" fmla="*/ 5623 h 135764"/>
              <a:gd name="connsiteX3" fmla="*/ 243270 w 249497"/>
              <a:gd name="connsiteY3" fmla="*/ 37587 h 135764"/>
              <a:gd name="connsiteX4" fmla="*/ 235248 w 249497"/>
              <a:gd name="connsiteY4" fmla="*/ 100104 h 135764"/>
              <a:gd name="connsiteX5" fmla="*/ 182405 w 249497"/>
              <a:gd name="connsiteY5" fmla="*/ 94104 h 135764"/>
              <a:gd name="connsiteX6" fmla="*/ 162811 w 249497"/>
              <a:gd name="connsiteY6" fmla="*/ 101941 h 135764"/>
              <a:gd name="connsiteX7" fmla="*/ 87005 w 249497"/>
              <a:gd name="connsiteY7" fmla="*/ 101574 h 135764"/>
              <a:gd name="connsiteX8" fmla="*/ 67411 w 249497"/>
              <a:gd name="connsiteY8" fmla="*/ 93614 h 135764"/>
              <a:gd name="connsiteX9" fmla="*/ 14567 w 249497"/>
              <a:gd name="connsiteY9" fmla="*/ 100533 h 135764"/>
              <a:gd name="connsiteX10" fmla="*/ 5383 w 249497"/>
              <a:gd name="connsiteY10" fmla="*/ 38015 h 135764"/>
              <a:gd name="connsiteX11" fmla="*/ 32876 w 249497"/>
              <a:gd name="connsiteY11" fmla="*/ 1521 h 135764"/>
              <a:gd name="connsiteX12" fmla="*/ 32508 w 249497"/>
              <a:gd name="connsiteY12" fmla="*/ 1276 h 13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497" h="135764">
                <a:moveTo>
                  <a:pt x="32570" y="1276"/>
                </a:moveTo>
                <a:cubicBezTo>
                  <a:pt x="43775" y="8256"/>
                  <a:pt x="56695" y="8256"/>
                  <a:pt x="68146" y="5256"/>
                </a:cubicBezTo>
                <a:cubicBezTo>
                  <a:pt x="117927" y="-7787"/>
                  <a:pt x="167403" y="7827"/>
                  <a:pt x="217001" y="5623"/>
                </a:cubicBezTo>
                <a:cubicBezTo>
                  <a:pt x="238555" y="4705"/>
                  <a:pt x="238555" y="24422"/>
                  <a:pt x="243270" y="37587"/>
                </a:cubicBezTo>
                <a:cubicBezTo>
                  <a:pt x="250985" y="59263"/>
                  <a:pt x="254659" y="82898"/>
                  <a:pt x="235248" y="100104"/>
                </a:cubicBezTo>
                <a:cubicBezTo>
                  <a:pt x="217430" y="115841"/>
                  <a:pt x="198509" y="105860"/>
                  <a:pt x="182405" y="94104"/>
                </a:cubicBezTo>
                <a:cubicBezTo>
                  <a:pt x="169975" y="84980"/>
                  <a:pt x="167770" y="93369"/>
                  <a:pt x="162811" y="101941"/>
                </a:cubicBezTo>
                <a:cubicBezTo>
                  <a:pt x="136726" y="147131"/>
                  <a:pt x="113213" y="147070"/>
                  <a:pt x="87005" y="101574"/>
                </a:cubicBezTo>
                <a:cubicBezTo>
                  <a:pt x="81984" y="92879"/>
                  <a:pt x="79596" y="84552"/>
                  <a:pt x="67411" y="93614"/>
                </a:cubicBezTo>
                <a:cubicBezTo>
                  <a:pt x="51307" y="105493"/>
                  <a:pt x="32570" y="115841"/>
                  <a:pt x="14567" y="100533"/>
                </a:cubicBezTo>
                <a:cubicBezTo>
                  <a:pt x="-5149" y="83755"/>
                  <a:pt x="-1230" y="60059"/>
                  <a:pt x="5383" y="38015"/>
                </a:cubicBezTo>
                <a:cubicBezTo>
                  <a:pt x="9914" y="22768"/>
                  <a:pt x="12547" y="5195"/>
                  <a:pt x="32876" y="1521"/>
                </a:cubicBezTo>
                <a:lnTo>
                  <a:pt x="32508" y="1276"/>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71" name="Forma libre: forma 70">
            <a:extLst>
              <a:ext uri="{FF2B5EF4-FFF2-40B4-BE49-F238E27FC236}">
                <a16:creationId xmlns:a16="http://schemas.microsoft.com/office/drawing/2014/main" id="{1E97DC13-806B-41EE-93E4-6C879174E876}"/>
              </a:ext>
            </a:extLst>
          </p:cNvPr>
          <p:cNvSpPr/>
          <p:nvPr/>
        </p:nvSpPr>
        <p:spPr>
          <a:xfrm>
            <a:off x="3562460" y="4352643"/>
            <a:ext cx="168076" cy="117614"/>
          </a:xfrm>
          <a:custGeom>
            <a:avLst/>
            <a:gdLst>
              <a:gd name="connsiteX0" fmla="*/ 22621 w 227250"/>
              <a:gd name="connsiteY0" fmla="*/ 29761 h 159022"/>
              <a:gd name="connsiteX1" fmla="*/ 200500 w 227250"/>
              <a:gd name="connsiteY1" fmla="*/ 26149 h 159022"/>
              <a:gd name="connsiteX2" fmla="*/ 211216 w 227250"/>
              <a:gd name="connsiteY2" fmla="*/ 36864 h 159022"/>
              <a:gd name="connsiteX3" fmla="*/ 222850 w 227250"/>
              <a:gd name="connsiteY3" fmla="*/ 61602 h 159022"/>
              <a:gd name="connsiteX4" fmla="*/ 222483 w 227250"/>
              <a:gd name="connsiteY4" fmla="*/ 86952 h 159022"/>
              <a:gd name="connsiteX5" fmla="*/ 199704 w 227250"/>
              <a:gd name="connsiteY5" fmla="*/ 79604 h 159022"/>
              <a:gd name="connsiteX6" fmla="*/ 216788 w 227250"/>
              <a:gd name="connsiteY6" fmla="*/ 158471 h 159022"/>
              <a:gd name="connsiteX7" fmla="*/ 10007 w 227250"/>
              <a:gd name="connsiteY7" fmla="*/ 159022 h 159022"/>
              <a:gd name="connsiteX8" fmla="*/ 26969 w 227250"/>
              <a:gd name="connsiteY8" fmla="*/ 80400 h 159022"/>
              <a:gd name="connsiteX9" fmla="*/ 4129 w 227250"/>
              <a:gd name="connsiteY9" fmla="*/ 86830 h 159022"/>
              <a:gd name="connsiteX10" fmla="*/ 4558 w 227250"/>
              <a:gd name="connsiteY10" fmla="*/ 61235 h 159022"/>
              <a:gd name="connsiteX11" fmla="*/ 22560 w 227250"/>
              <a:gd name="connsiteY11" fmla="*/ 29761 h 1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250" h="159022">
                <a:moveTo>
                  <a:pt x="22621" y="29761"/>
                </a:moveTo>
                <a:cubicBezTo>
                  <a:pt x="81159" y="-7713"/>
                  <a:pt x="140493" y="-10774"/>
                  <a:pt x="200500" y="26149"/>
                </a:cubicBezTo>
                <a:cubicBezTo>
                  <a:pt x="204664" y="28720"/>
                  <a:pt x="207665" y="33252"/>
                  <a:pt x="211216" y="36864"/>
                </a:cubicBezTo>
                <a:cubicBezTo>
                  <a:pt x="215135" y="45069"/>
                  <a:pt x="219544" y="53152"/>
                  <a:pt x="222850" y="61602"/>
                </a:cubicBezTo>
                <a:cubicBezTo>
                  <a:pt x="226095" y="69991"/>
                  <a:pt x="230994" y="80216"/>
                  <a:pt x="222483" y="86952"/>
                </a:cubicBezTo>
                <a:cubicBezTo>
                  <a:pt x="214155" y="93504"/>
                  <a:pt x="210236" y="78380"/>
                  <a:pt x="199704" y="79604"/>
                </a:cubicBezTo>
                <a:cubicBezTo>
                  <a:pt x="217278" y="103791"/>
                  <a:pt x="241343" y="126508"/>
                  <a:pt x="216788" y="158471"/>
                </a:cubicBezTo>
                <a:cubicBezTo>
                  <a:pt x="166884" y="98280"/>
                  <a:pt x="61810" y="98525"/>
                  <a:pt x="10007" y="159022"/>
                </a:cubicBezTo>
                <a:cubicBezTo>
                  <a:pt x="-12220" y="127549"/>
                  <a:pt x="7803" y="104771"/>
                  <a:pt x="26969" y="80400"/>
                </a:cubicBezTo>
                <a:cubicBezTo>
                  <a:pt x="17110" y="77584"/>
                  <a:pt x="11967" y="94484"/>
                  <a:pt x="4129" y="86830"/>
                </a:cubicBezTo>
                <a:cubicBezTo>
                  <a:pt x="-3158" y="79727"/>
                  <a:pt x="639" y="69379"/>
                  <a:pt x="4558" y="61235"/>
                </a:cubicBezTo>
                <a:cubicBezTo>
                  <a:pt x="9763" y="50396"/>
                  <a:pt x="16498" y="40232"/>
                  <a:pt x="22560" y="2976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2" name="Forma libre: forma 71">
            <a:extLst>
              <a:ext uri="{FF2B5EF4-FFF2-40B4-BE49-F238E27FC236}">
                <a16:creationId xmlns:a16="http://schemas.microsoft.com/office/drawing/2014/main" id="{176B4689-6863-4B4A-9452-82B5ABD690F3}"/>
              </a:ext>
            </a:extLst>
          </p:cNvPr>
          <p:cNvSpPr/>
          <p:nvPr/>
        </p:nvSpPr>
        <p:spPr>
          <a:xfrm>
            <a:off x="2195613" y="4349426"/>
            <a:ext cx="192821" cy="97967"/>
          </a:xfrm>
          <a:custGeom>
            <a:avLst/>
            <a:gdLst>
              <a:gd name="connsiteX0" fmla="*/ 247176 w 260706"/>
              <a:gd name="connsiteY0" fmla="*/ 41582 h 132457"/>
              <a:gd name="connsiteX1" fmla="*/ 258382 w 260706"/>
              <a:gd name="connsiteY1" fmla="*/ 106182 h 132457"/>
              <a:gd name="connsiteX2" fmla="*/ 234011 w 260706"/>
              <a:gd name="connsiteY2" fmla="*/ 132450 h 132457"/>
              <a:gd name="connsiteX3" fmla="*/ 38619 w 260706"/>
              <a:gd name="connsiteY3" fmla="*/ 121061 h 132457"/>
              <a:gd name="connsiteX4" fmla="*/ 1145 w 260706"/>
              <a:gd name="connsiteY4" fmla="*/ 101651 h 132457"/>
              <a:gd name="connsiteX5" fmla="*/ 7881 w 260706"/>
              <a:gd name="connsiteY5" fmla="*/ 47827 h 132457"/>
              <a:gd name="connsiteX6" fmla="*/ 247176 w 260706"/>
              <a:gd name="connsiteY6" fmla="*/ 41582 h 13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6" h="132457">
                <a:moveTo>
                  <a:pt x="247176" y="41582"/>
                </a:moveTo>
                <a:cubicBezTo>
                  <a:pt x="255932" y="62278"/>
                  <a:pt x="265117" y="82975"/>
                  <a:pt x="258382" y="106182"/>
                </a:cubicBezTo>
                <a:cubicBezTo>
                  <a:pt x="254708" y="118796"/>
                  <a:pt x="251952" y="132818"/>
                  <a:pt x="234011" y="132450"/>
                </a:cubicBezTo>
                <a:cubicBezTo>
                  <a:pt x="171371" y="85608"/>
                  <a:pt x="105975" y="86832"/>
                  <a:pt x="38619" y="121061"/>
                </a:cubicBezTo>
                <a:cubicBezTo>
                  <a:pt x="13637" y="138757"/>
                  <a:pt x="5187" y="124490"/>
                  <a:pt x="1145" y="101651"/>
                </a:cubicBezTo>
                <a:cubicBezTo>
                  <a:pt x="-2161" y="83036"/>
                  <a:pt x="2186" y="65340"/>
                  <a:pt x="7881" y="47827"/>
                </a:cubicBezTo>
                <a:cubicBezTo>
                  <a:pt x="70338" y="-13343"/>
                  <a:pt x="182882" y="-16283"/>
                  <a:pt x="247176" y="41582"/>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3" name="Forma libre: forma 72">
            <a:extLst>
              <a:ext uri="{FF2B5EF4-FFF2-40B4-BE49-F238E27FC236}">
                <a16:creationId xmlns:a16="http://schemas.microsoft.com/office/drawing/2014/main" id="{B518C608-0701-4B8A-80AC-CAE4C60514AC}"/>
              </a:ext>
            </a:extLst>
          </p:cNvPr>
          <p:cNvSpPr/>
          <p:nvPr/>
        </p:nvSpPr>
        <p:spPr>
          <a:xfrm>
            <a:off x="774501" y="3164494"/>
            <a:ext cx="114634" cy="151686"/>
          </a:xfrm>
          <a:custGeom>
            <a:avLst/>
            <a:gdLst>
              <a:gd name="connsiteX0" fmla="*/ 154992 w 154992"/>
              <a:gd name="connsiteY0" fmla="*/ 39526 h 205089"/>
              <a:gd name="connsiteX1" fmla="*/ 131418 w 154992"/>
              <a:gd name="connsiteY1" fmla="*/ 130578 h 205089"/>
              <a:gd name="connsiteX2" fmla="*/ 134724 w 154992"/>
              <a:gd name="connsiteY2" fmla="*/ 166399 h 205089"/>
              <a:gd name="connsiteX3" fmla="*/ 83657 w 154992"/>
              <a:gd name="connsiteY3" fmla="*/ 203567 h 205089"/>
              <a:gd name="connsiteX4" fmla="*/ 15015 w 154992"/>
              <a:gd name="connsiteY4" fmla="*/ 174911 h 205089"/>
              <a:gd name="connsiteX5" fmla="*/ 10423 w 154992"/>
              <a:gd name="connsiteY5" fmla="*/ 82083 h 205089"/>
              <a:gd name="connsiteX6" fmla="*/ 77350 w 154992"/>
              <a:gd name="connsiteY6" fmla="*/ 4808 h 205089"/>
              <a:gd name="connsiteX7" fmla="*/ 117273 w 154992"/>
              <a:gd name="connsiteY7" fmla="*/ 14972 h 205089"/>
              <a:gd name="connsiteX8" fmla="*/ 154931 w 154992"/>
              <a:gd name="connsiteY8" fmla="*/ 39587 h 20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92" h="205089">
                <a:moveTo>
                  <a:pt x="154992" y="39526"/>
                </a:moveTo>
                <a:cubicBezTo>
                  <a:pt x="147154" y="69897"/>
                  <a:pt x="139255" y="100207"/>
                  <a:pt x="131418" y="130578"/>
                </a:cubicBezTo>
                <a:cubicBezTo>
                  <a:pt x="128234" y="142886"/>
                  <a:pt x="129887" y="154826"/>
                  <a:pt x="134724" y="166399"/>
                </a:cubicBezTo>
                <a:cubicBezTo>
                  <a:pt x="132642" y="199036"/>
                  <a:pt x="104965" y="199220"/>
                  <a:pt x="83657" y="203567"/>
                </a:cubicBezTo>
                <a:cubicBezTo>
                  <a:pt x="55857" y="209201"/>
                  <a:pt x="31487" y="199097"/>
                  <a:pt x="15015" y="174911"/>
                </a:cubicBezTo>
                <a:cubicBezTo>
                  <a:pt x="-5130" y="145152"/>
                  <a:pt x="-3293" y="113311"/>
                  <a:pt x="10423" y="82083"/>
                </a:cubicBezTo>
                <a:cubicBezTo>
                  <a:pt x="24629" y="49691"/>
                  <a:pt x="49918" y="26239"/>
                  <a:pt x="77350" y="4808"/>
                </a:cubicBezTo>
                <a:cubicBezTo>
                  <a:pt x="95842" y="-9643"/>
                  <a:pt x="103679" y="12890"/>
                  <a:pt x="117273" y="14972"/>
                </a:cubicBezTo>
                <a:cubicBezTo>
                  <a:pt x="130622" y="21953"/>
                  <a:pt x="145256" y="27035"/>
                  <a:pt x="154931" y="3958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4" name="Forma libre: forma 73">
            <a:extLst>
              <a:ext uri="{FF2B5EF4-FFF2-40B4-BE49-F238E27FC236}">
                <a16:creationId xmlns:a16="http://schemas.microsoft.com/office/drawing/2014/main" id="{8EC236C6-610A-4E3F-885F-DA4B5F4A2BA6}"/>
              </a:ext>
            </a:extLst>
          </p:cNvPr>
          <p:cNvSpPr/>
          <p:nvPr/>
        </p:nvSpPr>
        <p:spPr>
          <a:xfrm>
            <a:off x="990682" y="3168275"/>
            <a:ext cx="107648" cy="148094"/>
          </a:xfrm>
          <a:custGeom>
            <a:avLst/>
            <a:gdLst>
              <a:gd name="connsiteX0" fmla="*/ 20619 w 145547"/>
              <a:gd name="connsiteY0" fmla="*/ 15922 h 200233"/>
              <a:gd name="connsiteX1" fmla="*/ 101813 w 145547"/>
              <a:gd name="connsiteY1" fmla="*/ 28536 h 200233"/>
              <a:gd name="connsiteX2" fmla="*/ 145288 w 145547"/>
              <a:gd name="connsiteY2" fmla="*/ 131528 h 200233"/>
              <a:gd name="connsiteX3" fmla="*/ 106099 w 145547"/>
              <a:gd name="connsiteY3" fmla="*/ 192515 h 200233"/>
              <a:gd name="connsiteX4" fmla="*/ 24722 w 145547"/>
              <a:gd name="connsiteY4" fmla="*/ 184678 h 200233"/>
              <a:gd name="connsiteX5" fmla="*/ 14128 w 145547"/>
              <a:gd name="connsiteY5" fmla="*/ 161042 h 200233"/>
              <a:gd name="connsiteX6" fmla="*/ 1637 w 145547"/>
              <a:gd name="connsiteY6" fmla="*/ 52539 h 200233"/>
              <a:gd name="connsiteX7" fmla="*/ 20987 w 145547"/>
              <a:gd name="connsiteY7" fmla="*/ 15616 h 200233"/>
              <a:gd name="connsiteX8" fmla="*/ 20558 w 145547"/>
              <a:gd name="connsiteY8" fmla="*/ 15983 h 200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47" h="200233">
                <a:moveTo>
                  <a:pt x="20619" y="15922"/>
                </a:moveTo>
                <a:cubicBezTo>
                  <a:pt x="64400" y="-7285"/>
                  <a:pt x="63910" y="-6795"/>
                  <a:pt x="101813" y="28536"/>
                </a:cubicBezTo>
                <a:cubicBezTo>
                  <a:pt x="132000" y="56641"/>
                  <a:pt x="147798" y="89890"/>
                  <a:pt x="145288" y="131528"/>
                </a:cubicBezTo>
                <a:cubicBezTo>
                  <a:pt x="143634" y="159389"/>
                  <a:pt x="130959" y="180330"/>
                  <a:pt x="106099" y="192515"/>
                </a:cubicBezTo>
                <a:cubicBezTo>
                  <a:pt x="77810" y="206415"/>
                  <a:pt x="50562" y="200169"/>
                  <a:pt x="24722" y="184678"/>
                </a:cubicBezTo>
                <a:cubicBezTo>
                  <a:pt x="15843" y="179351"/>
                  <a:pt x="13394" y="170962"/>
                  <a:pt x="14128" y="161042"/>
                </a:cubicBezTo>
                <a:cubicBezTo>
                  <a:pt x="16761" y="124119"/>
                  <a:pt x="13577" y="87625"/>
                  <a:pt x="1637" y="52539"/>
                </a:cubicBezTo>
                <a:cubicBezTo>
                  <a:pt x="-5282" y="32148"/>
                  <a:pt x="11373" y="26209"/>
                  <a:pt x="20987" y="15616"/>
                </a:cubicBezTo>
                <a:cubicBezTo>
                  <a:pt x="20987" y="15616"/>
                  <a:pt x="20558" y="15983"/>
                  <a:pt x="20558" y="1598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5" name="Forma libre: forma 74">
            <a:extLst>
              <a:ext uri="{FF2B5EF4-FFF2-40B4-BE49-F238E27FC236}">
                <a16:creationId xmlns:a16="http://schemas.microsoft.com/office/drawing/2014/main" id="{EB29C701-E2F9-4277-9B75-93F40708BB04}"/>
              </a:ext>
            </a:extLst>
          </p:cNvPr>
          <p:cNvSpPr/>
          <p:nvPr/>
        </p:nvSpPr>
        <p:spPr>
          <a:xfrm>
            <a:off x="2097145" y="2325242"/>
            <a:ext cx="69960" cy="276016"/>
          </a:xfrm>
          <a:custGeom>
            <a:avLst/>
            <a:gdLst>
              <a:gd name="connsiteX0" fmla="*/ 43291 w 94590"/>
              <a:gd name="connsiteY0" fmla="*/ 359494 h 373191"/>
              <a:gd name="connsiteX1" fmla="*/ 0 w 94590"/>
              <a:gd name="connsiteY1" fmla="*/ 322449 h 373191"/>
              <a:gd name="connsiteX2" fmla="*/ 1776 w 94590"/>
              <a:gd name="connsiteY2" fmla="*/ 298201 h 373191"/>
              <a:gd name="connsiteX3" fmla="*/ 16839 w 94590"/>
              <a:gd name="connsiteY3" fmla="*/ 19349 h 373191"/>
              <a:gd name="connsiteX4" fmla="*/ 16778 w 94590"/>
              <a:gd name="connsiteY4" fmla="*/ 0 h 373191"/>
              <a:gd name="connsiteX5" fmla="*/ 60436 w 94590"/>
              <a:gd name="connsiteY5" fmla="*/ 64845 h 373191"/>
              <a:gd name="connsiteX6" fmla="*/ 87623 w 94590"/>
              <a:gd name="connsiteY6" fmla="*/ 357045 h 373191"/>
              <a:gd name="connsiteX7" fmla="*/ 65641 w 94590"/>
              <a:gd name="connsiteY7" fmla="*/ 369230 h 373191"/>
              <a:gd name="connsiteX8" fmla="*/ 43352 w 94590"/>
              <a:gd name="connsiteY8" fmla="*/ 359433 h 373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590" h="373191">
                <a:moveTo>
                  <a:pt x="43291" y="359494"/>
                </a:moveTo>
                <a:cubicBezTo>
                  <a:pt x="28840" y="347125"/>
                  <a:pt x="14451" y="334818"/>
                  <a:pt x="0" y="322449"/>
                </a:cubicBezTo>
                <a:cubicBezTo>
                  <a:pt x="490" y="314366"/>
                  <a:pt x="-429" y="305855"/>
                  <a:pt x="1776" y="298201"/>
                </a:cubicBezTo>
                <a:cubicBezTo>
                  <a:pt x="27983" y="206352"/>
                  <a:pt x="30616" y="113341"/>
                  <a:pt x="16839" y="19349"/>
                </a:cubicBezTo>
                <a:cubicBezTo>
                  <a:pt x="16165" y="14573"/>
                  <a:pt x="16778" y="9675"/>
                  <a:pt x="16778" y="0"/>
                </a:cubicBezTo>
                <a:cubicBezTo>
                  <a:pt x="40475" y="19288"/>
                  <a:pt x="51496" y="41760"/>
                  <a:pt x="60436" y="64845"/>
                </a:cubicBezTo>
                <a:cubicBezTo>
                  <a:pt x="97053" y="159571"/>
                  <a:pt x="100849" y="257542"/>
                  <a:pt x="87623" y="357045"/>
                </a:cubicBezTo>
                <a:cubicBezTo>
                  <a:pt x="85664" y="371618"/>
                  <a:pt x="80459" y="377925"/>
                  <a:pt x="65641" y="369230"/>
                </a:cubicBezTo>
                <a:cubicBezTo>
                  <a:pt x="58660" y="365189"/>
                  <a:pt x="50823" y="362678"/>
                  <a:pt x="43352" y="35943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6" name="Forma libre: forma 75">
            <a:extLst>
              <a:ext uri="{FF2B5EF4-FFF2-40B4-BE49-F238E27FC236}">
                <a16:creationId xmlns:a16="http://schemas.microsoft.com/office/drawing/2014/main" id="{E7682185-27F7-4E43-8831-99FA3700F2C6}"/>
              </a:ext>
            </a:extLst>
          </p:cNvPr>
          <p:cNvSpPr/>
          <p:nvPr/>
        </p:nvSpPr>
        <p:spPr>
          <a:xfrm>
            <a:off x="2416756" y="2329046"/>
            <a:ext cx="68932" cy="275849"/>
          </a:xfrm>
          <a:custGeom>
            <a:avLst/>
            <a:gdLst>
              <a:gd name="connsiteX0" fmla="*/ 21533 w 93200"/>
              <a:gd name="connsiteY0" fmla="*/ 372659 h 372965"/>
              <a:gd name="connsiteX1" fmla="*/ 8001 w 93200"/>
              <a:gd name="connsiteY1" fmla="*/ 357718 h 372965"/>
              <a:gd name="connsiteX2" fmla="*/ 57048 w 93200"/>
              <a:gd name="connsiteY2" fmla="*/ 17084 h 372965"/>
              <a:gd name="connsiteX3" fmla="*/ 76948 w 93200"/>
              <a:gd name="connsiteY3" fmla="*/ 0 h 372965"/>
              <a:gd name="connsiteX4" fmla="*/ 70580 w 93200"/>
              <a:gd name="connsiteY4" fmla="*/ 92583 h 372965"/>
              <a:gd name="connsiteX5" fmla="*/ 86990 w 93200"/>
              <a:gd name="connsiteY5" fmla="*/ 270952 h 372965"/>
              <a:gd name="connsiteX6" fmla="*/ 57721 w 93200"/>
              <a:gd name="connsiteY6" fmla="*/ 345778 h 372965"/>
              <a:gd name="connsiteX7" fmla="*/ 21166 w 93200"/>
              <a:gd name="connsiteY7" fmla="*/ 372965 h 372965"/>
              <a:gd name="connsiteX8" fmla="*/ 21533 w 93200"/>
              <a:gd name="connsiteY8" fmla="*/ 372720 h 372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200" h="372965">
                <a:moveTo>
                  <a:pt x="21533" y="372659"/>
                </a:moveTo>
                <a:cubicBezTo>
                  <a:pt x="14675" y="369842"/>
                  <a:pt x="9042" y="365923"/>
                  <a:pt x="8001" y="357718"/>
                </a:cubicBezTo>
                <a:cubicBezTo>
                  <a:pt x="-7246" y="239601"/>
                  <a:pt x="-5593" y="123934"/>
                  <a:pt x="57048" y="17084"/>
                </a:cubicBezTo>
                <a:cubicBezTo>
                  <a:pt x="60905" y="10471"/>
                  <a:pt x="63110" y="1531"/>
                  <a:pt x="76948" y="0"/>
                </a:cubicBezTo>
                <a:cubicBezTo>
                  <a:pt x="74805" y="31351"/>
                  <a:pt x="73091" y="61967"/>
                  <a:pt x="70580" y="92583"/>
                </a:cubicBezTo>
                <a:cubicBezTo>
                  <a:pt x="65620" y="153019"/>
                  <a:pt x="72601" y="212353"/>
                  <a:pt x="86990" y="270952"/>
                </a:cubicBezTo>
                <a:cubicBezTo>
                  <a:pt x="98257" y="316938"/>
                  <a:pt x="97277" y="319571"/>
                  <a:pt x="57721" y="345778"/>
                </a:cubicBezTo>
                <a:cubicBezTo>
                  <a:pt x="45046" y="354167"/>
                  <a:pt x="33290" y="363841"/>
                  <a:pt x="21166" y="372965"/>
                </a:cubicBezTo>
                <a:cubicBezTo>
                  <a:pt x="21166" y="372965"/>
                  <a:pt x="21533" y="372720"/>
                  <a:pt x="21533" y="37272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7" name="Forma libre: forma 76">
            <a:extLst>
              <a:ext uri="{FF2B5EF4-FFF2-40B4-BE49-F238E27FC236}">
                <a16:creationId xmlns:a16="http://schemas.microsoft.com/office/drawing/2014/main" id="{CE923C02-AA6F-497A-82B0-C7368BD6B9BC}"/>
              </a:ext>
            </a:extLst>
          </p:cNvPr>
          <p:cNvSpPr/>
          <p:nvPr/>
        </p:nvSpPr>
        <p:spPr>
          <a:xfrm>
            <a:off x="882747" y="1839348"/>
            <a:ext cx="109308" cy="135690"/>
          </a:xfrm>
          <a:custGeom>
            <a:avLst/>
            <a:gdLst>
              <a:gd name="connsiteX0" fmla="*/ 1411 w 147791"/>
              <a:gd name="connsiteY0" fmla="*/ 61 h 183462"/>
              <a:gd name="connsiteX1" fmla="*/ 123631 w 147791"/>
              <a:gd name="connsiteY1" fmla="*/ 6368 h 183462"/>
              <a:gd name="connsiteX2" fmla="*/ 147573 w 147791"/>
              <a:gd name="connsiteY2" fmla="*/ 26330 h 183462"/>
              <a:gd name="connsiteX3" fmla="*/ 120079 w 147791"/>
              <a:gd name="connsiteY3" fmla="*/ 152407 h 183462"/>
              <a:gd name="connsiteX4" fmla="*/ 28109 w 147791"/>
              <a:gd name="connsiteY4" fmla="*/ 151733 h 183462"/>
              <a:gd name="connsiteX5" fmla="*/ 7228 w 147791"/>
              <a:gd name="connsiteY5" fmla="*/ 114627 h 183462"/>
              <a:gd name="connsiteX6" fmla="*/ 1411 w 147791"/>
              <a:gd name="connsiteY6" fmla="*/ 0 h 18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791" h="183462">
                <a:moveTo>
                  <a:pt x="1411" y="61"/>
                </a:moveTo>
                <a:cubicBezTo>
                  <a:pt x="41641" y="12185"/>
                  <a:pt x="81503" y="30861"/>
                  <a:pt x="123631" y="6368"/>
                </a:cubicBezTo>
                <a:cubicBezTo>
                  <a:pt x="138939" y="4225"/>
                  <a:pt x="147083" y="11450"/>
                  <a:pt x="147573" y="26330"/>
                </a:cubicBezTo>
                <a:cubicBezTo>
                  <a:pt x="148981" y="70601"/>
                  <a:pt x="144021" y="114198"/>
                  <a:pt x="120079" y="152407"/>
                </a:cubicBezTo>
                <a:cubicBezTo>
                  <a:pt x="93749" y="194412"/>
                  <a:pt x="55051" y="193432"/>
                  <a:pt x="28109" y="151733"/>
                </a:cubicBezTo>
                <a:cubicBezTo>
                  <a:pt x="20393" y="139854"/>
                  <a:pt x="14148" y="126996"/>
                  <a:pt x="7228" y="114627"/>
                </a:cubicBezTo>
                <a:cubicBezTo>
                  <a:pt x="-4038" y="76908"/>
                  <a:pt x="1167" y="38331"/>
                  <a:pt x="1411"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8" name="Forma libre: forma 77">
            <a:extLst>
              <a:ext uri="{FF2B5EF4-FFF2-40B4-BE49-F238E27FC236}">
                <a16:creationId xmlns:a16="http://schemas.microsoft.com/office/drawing/2014/main" id="{E0E38176-09AD-41CC-9742-F8F27F43B6BB}"/>
              </a:ext>
            </a:extLst>
          </p:cNvPr>
          <p:cNvSpPr/>
          <p:nvPr/>
        </p:nvSpPr>
        <p:spPr>
          <a:xfrm>
            <a:off x="3594736" y="3243187"/>
            <a:ext cx="103033" cy="131878"/>
          </a:xfrm>
          <a:custGeom>
            <a:avLst/>
            <a:gdLst>
              <a:gd name="connsiteX0" fmla="*/ 139287 w 139307"/>
              <a:gd name="connsiteY0" fmla="*/ 44693 h 178308"/>
              <a:gd name="connsiteX1" fmla="*/ 112835 w 139307"/>
              <a:gd name="connsiteY1" fmla="*/ 151421 h 178308"/>
              <a:gd name="connsiteX2" fmla="*/ 29498 w 139307"/>
              <a:gd name="connsiteY2" fmla="*/ 154482 h 178308"/>
              <a:gd name="connsiteX3" fmla="*/ 2372 w 139307"/>
              <a:gd name="connsiteY3" fmla="*/ 14138 h 178308"/>
              <a:gd name="connsiteX4" fmla="*/ 22150 w 139307"/>
              <a:gd name="connsiteY4" fmla="*/ 606 h 178308"/>
              <a:gd name="connsiteX5" fmla="*/ 116264 w 139307"/>
              <a:gd name="connsiteY5" fmla="*/ 606 h 178308"/>
              <a:gd name="connsiteX6" fmla="*/ 138062 w 139307"/>
              <a:gd name="connsiteY6" fmla="*/ 19098 h 178308"/>
              <a:gd name="connsiteX7" fmla="*/ 139287 w 139307"/>
              <a:gd name="connsiteY7" fmla="*/ 44755 h 17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307" h="178308">
                <a:moveTo>
                  <a:pt x="139287" y="44693"/>
                </a:moveTo>
                <a:cubicBezTo>
                  <a:pt x="139716" y="88046"/>
                  <a:pt x="133409" y="121968"/>
                  <a:pt x="112835" y="151421"/>
                </a:cubicBezTo>
                <a:cubicBezTo>
                  <a:pt x="88770" y="185956"/>
                  <a:pt x="55215" y="187487"/>
                  <a:pt x="29498" y="154482"/>
                </a:cubicBezTo>
                <a:cubicBezTo>
                  <a:pt x="-3017" y="112722"/>
                  <a:pt x="-2343" y="63492"/>
                  <a:pt x="2372" y="14138"/>
                </a:cubicBezTo>
                <a:cubicBezTo>
                  <a:pt x="3413" y="3055"/>
                  <a:pt x="11312" y="-1537"/>
                  <a:pt x="22150" y="606"/>
                </a:cubicBezTo>
                <a:cubicBezTo>
                  <a:pt x="53562" y="6729"/>
                  <a:pt x="84851" y="7035"/>
                  <a:pt x="116264" y="606"/>
                </a:cubicBezTo>
                <a:cubicBezTo>
                  <a:pt x="130959" y="-2394"/>
                  <a:pt x="136899" y="6056"/>
                  <a:pt x="138062" y="19098"/>
                </a:cubicBezTo>
                <a:cubicBezTo>
                  <a:pt x="139042" y="30243"/>
                  <a:pt x="139165" y="41509"/>
                  <a:pt x="139287" y="44755"/>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79" name="Forma libre: forma 78">
            <a:extLst>
              <a:ext uri="{FF2B5EF4-FFF2-40B4-BE49-F238E27FC236}">
                <a16:creationId xmlns:a16="http://schemas.microsoft.com/office/drawing/2014/main" id="{A45873B7-D109-4D89-907C-7D7ACD9CDF7A}"/>
              </a:ext>
            </a:extLst>
          </p:cNvPr>
          <p:cNvSpPr/>
          <p:nvPr/>
        </p:nvSpPr>
        <p:spPr>
          <a:xfrm>
            <a:off x="852773" y="4434145"/>
            <a:ext cx="168357" cy="97632"/>
          </a:xfrm>
          <a:custGeom>
            <a:avLst/>
            <a:gdLst>
              <a:gd name="connsiteX0" fmla="*/ 207387 w 227629"/>
              <a:gd name="connsiteY0" fmla="*/ 37193 h 132005"/>
              <a:gd name="connsiteX1" fmla="*/ 226002 w 227629"/>
              <a:gd name="connsiteY1" fmla="*/ 111835 h 132005"/>
              <a:gd name="connsiteX2" fmla="*/ 195876 w 227629"/>
              <a:gd name="connsiteY2" fmla="*/ 123346 h 132005"/>
              <a:gd name="connsiteX3" fmla="*/ 46898 w 227629"/>
              <a:gd name="connsiteY3" fmla="*/ 111100 h 132005"/>
              <a:gd name="connsiteX4" fmla="*/ 41203 w 227629"/>
              <a:gd name="connsiteY4" fmla="*/ 113059 h 132005"/>
              <a:gd name="connsiteX5" fmla="*/ 10342 w 227629"/>
              <a:gd name="connsiteY5" fmla="*/ 128612 h 132005"/>
              <a:gd name="connsiteX6" fmla="*/ 1525 w 227629"/>
              <a:gd name="connsiteY6" fmla="*/ 86546 h 132005"/>
              <a:gd name="connsiteX7" fmla="*/ 6056 w 227629"/>
              <a:gd name="connsiteY7" fmla="*/ 59971 h 132005"/>
              <a:gd name="connsiteX8" fmla="*/ 47449 w 227629"/>
              <a:gd name="connsiteY8" fmla="*/ 17354 h 132005"/>
              <a:gd name="connsiteX9" fmla="*/ 207326 w 227629"/>
              <a:gd name="connsiteY9" fmla="*/ 37193 h 13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629" h="132005">
                <a:moveTo>
                  <a:pt x="207387" y="37193"/>
                </a:moveTo>
                <a:cubicBezTo>
                  <a:pt x="219328" y="60645"/>
                  <a:pt x="232248" y="83790"/>
                  <a:pt x="226002" y="111835"/>
                </a:cubicBezTo>
                <a:cubicBezTo>
                  <a:pt x="221716" y="131123"/>
                  <a:pt x="213633" y="139757"/>
                  <a:pt x="195876" y="123346"/>
                </a:cubicBezTo>
                <a:cubicBezTo>
                  <a:pt x="148911" y="86791"/>
                  <a:pt x="99496" y="79320"/>
                  <a:pt x="46898" y="111100"/>
                </a:cubicBezTo>
                <a:cubicBezTo>
                  <a:pt x="45000" y="111773"/>
                  <a:pt x="43163" y="112569"/>
                  <a:pt x="41203" y="113059"/>
                </a:cubicBezTo>
                <a:cubicBezTo>
                  <a:pt x="29263" y="115876"/>
                  <a:pt x="24426" y="139083"/>
                  <a:pt x="10342" y="128612"/>
                </a:cubicBezTo>
                <a:cubicBezTo>
                  <a:pt x="-1659" y="119733"/>
                  <a:pt x="-1047" y="101854"/>
                  <a:pt x="1525" y="86546"/>
                </a:cubicBezTo>
                <a:cubicBezTo>
                  <a:pt x="2994" y="77667"/>
                  <a:pt x="4587" y="68788"/>
                  <a:pt x="6056" y="59971"/>
                </a:cubicBezTo>
                <a:cubicBezTo>
                  <a:pt x="17445" y="43499"/>
                  <a:pt x="27793" y="27089"/>
                  <a:pt x="47449" y="17354"/>
                </a:cubicBezTo>
                <a:cubicBezTo>
                  <a:pt x="105742" y="-11548"/>
                  <a:pt x="158340" y="-3956"/>
                  <a:pt x="207326" y="3719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0" name="Forma libre: forma 79">
            <a:extLst>
              <a:ext uri="{FF2B5EF4-FFF2-40B4-BE49-F238E27FC236}">
                <a16:creationId xmlns:a16="http://schemas.microsoft.com/office/drawing/2014/main" id="{AECCA4A2-CA19-4EEC-AD72-96CBD136534C}"/>
              </a:ext>
            </a:extLst>
          </p:cNvPr>
          <p:cNvSpPr/>
          <p:nvPr/>
        </p:nvSpPr>
        <p:spPr>
          <a:xfrm>
            <a:off x="836214" y="4380919"/>
            <a:ext cx="202399" cy="97580"/>
          </a:xfrm>
          <a:custGeom>
            <a:avLst/>
            <a:gdLst>
              <a:gd name="connsiteX0" fmla="*/ 229776 w 273657"/>
              <a:gd name="connsiteY0" fmla="*/ 109157 h 131935"/>
              <a:gd name="connsiteX1" fmla="*/ 69899 w 273657"/>
              <a:gd name="connsiteY1" fmla="*/ 89318 h 131935"/>
              <a:gd name="connsiteX2" fmla="*/ 28506 w 273657"/>
              <a:gd name="connsiteY2" fmla="*/ 131935 h 131935"/>
              <a:gd name="connsiteX3" fmla="*/ 9585 w 273657"/>
              <a:gd name="connsiteY3" fmla="*/ 61090 h 131935"/>
              <a:gd name="connsiteX4" fmla="*/ 38609 w 273657"/>
              <a:gd name="connsiteY4" fmla="*/ 29984 h 131935"/>
              <a:gd name="connsiteX5" fmla="*/ 222612 w 273657"/>
              <a:gd name="connsiteY5" fmla="*/ 22330 h 131935"/>
              <a:gd name="connsiteX6" fmla="*/ 258984 w 273657"/>
              <a:gd name="connsiteY6" fmla="*/ 57967 h 131935"/>
              <a:gd name="connsiteX7" fmla="*/ 272271 w 273657"/>
              <a:gd name="connsiteY7" fmla="*/ 94033 h 131935"/>
              <a:gd name="connsiteX8" fmla="*/ 256963 w 273657"/>
              <a:gd name="connsiteY8" fmla="*/ 128506 h 131935"/>
              <a:gd name="connsiteX9" fmla="*/ 229837 w 273657"/>
              <a:gd name="connsiteY9" fmla="*/ 109157 h 131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657" h="131935">
                <a:moveTo>
                  <a:pt x="229776" y="109157"/>
                </a:moveTo>
                <a:cubicBezTo>
                  <a:pt x="180790" y="67948"/>
                  <a:pt x="128192" y="60416"/>
                  <a:pt x="69899" y="89318"/>
                </a:cubicBezTo>
                <a:cubicBezTo>
                  <a:pt x="50182" y="99054"/>
                  <a:pt x="39895" y="115464"/>
                  <a:pt x="28506" y="131935"/>
                </a:cubicBezTo>
                <a:cubicBezTo>
                  <a:pt x="1319" y="122628"/>
                  <a:pt x="-9397" y="83072"/>
                  <a:pt x="9585" y="61090"/>
                </a:cubicBezTo>
                <a:cubicBezTo>
                  <a:pt x="18831" y="50374"/>
                  <a:pt x="28935" y="40332"/>
                  <a:pt x="38609" y="29984"/>
                </a:cubicBezTo>
                <a:cubicBezTo>
                  <a:pt x="98433" y="-8225"/>
                  <a:pt x="159849" y="-8960"/>
                  <a:pt x="222612" y="22330"/>
                </a:cubicBezTo>
                <a:cubicBezTo>
                  <a:pt x="234613" y="34393"/>
                  <a:pt x="245268" y="48354"/>
                  <a:pt x="258984" y="57967"/>
                </a:cubicBezTo>
                <a:cubicBezTo>
                  <a:pt x="273128" y="67887"/>
                  <a:pt x="275761" y="79459"/>
                  <a:pt x="272271" y="94033"/>
                </a:cubicBezTo>
                <a:cubicBezTo>
                  <a:pt x="269271" y="106586"/>
                  <a:pt x="269087" y="123424"/>
                  <a:pt x="256963" y="128506"/>
                </a:cubicBezTo>
                <a:cubicBezTo>
                  <a:pt x="243370" y="134201"/>
                  <a:pt x="240920" y="113321"/>
                  <a:pt x="229837" y="10915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1" name="Forma libre: forma 80">
            <a:extLst>
              <a:ext uri="{FF2B5EF4-FFF2-40B4-BE49-F238E27FC236}">
                <a16:creationId xmlns:a16="http://schemas.microsoft.com/office/drawing/2014/main" id="{F4F7537F-AC95-4963-9A87-96D51359F56C}"/>
              </a:ext>
            </a:extLst>
          </p:cNvPr>
          <p:cNvSpPr/>
          <p:nvPr/>
        </p:nvSpPr>
        <p:spPr>
          <a:xfrm>
            <a:off x="2204795" y="4420602"/>
            <a:ext cx="174168" cy="89402"/>
          </a:xfrm>
          <a:custGeom>
            <a:avLst/>
            <a:gdLst>
              <a:gd name="connsiteX0" fmla="*/ 26266 w 235486"/>
              <a:gd name="connsiteY0" fmla="*/ 24827 h 120877"/>
              <a:gd name="connsiteX1" fmla="*/ 221658 w 235486"/>
              <a:gd name="connsiteY1" fmla="*/ 36216 h 120877"/>
              <a:gd name="connsiteX2" fmla="*/ 231578 w 235486"/>
              <a:gd name="connsiteY2" fmla="*/ 103449 h 120877"/>
              <a:gd name="connsiteX3" fmla="*/ 200962 w 235486"/>
              <a:gd name="connsiteY3" fmla="*/ 113185 h 120877"/>
              <a:gd name="connsiteX4" fmla="*/ 33308 w 235486"/>
              <a:gd name="connsiteY4" fmla="*/ 114593 h 120877"/>
              <a:gd name="connsiteX5" fmla="*/ 4529 w 235486"/>
              <a:gd name="connsiteY5" fmla="*/ 105470 h 120877"/>
              <a:gd name="connsiteX6" fmla="*/ 26266 w 235486"/>
              <a:gd name="connsiteY6" fmla="*/ 24766 h 12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86" h="120877">
                <a:moveTo>
                  <a:pt x="26266" y="24827"/>
                </a:moveTo>
                <a:cubicBezTo>
                  <a:pt x="93622" y="-9402"/>
                  <a:pt x="159079" y="-10626"/>
                  <a:pt x="221658" y="36216"/>
                </a:cubicBezTo>
                <a:cubicBezTo>
                  <a:pt x="230904" y="57709"/>
                  <a:pt x="241314" y="78957"/>
                  <a:pt x="231578" y="103449"/>
                </a:cubicBezTo>
                <a:cubicBezTo>
                  <a:pt x="225148" y="119676"/>
                  <a:pt x="219025" y="126105"/>
                  <a:pt x="200962" y="113185"/>
                </a:cubicBezTo>
                <a:cubicBezTo>
                  <a:pt x="149343" y="76385"/>
                  <a:pt x="87376" y="77181"/>
                  <a:pt x="33308" y="114593"/>
                </a:cubicBezTo>
                <a:cubicBezTo>
                  <a:pt x="16898" y="125983"/>
                  <a:pt x="10530" y="121268"/>
                  <a:pt x="4529" y="105470"/>
                </a:cubicBezTo>
                <a:cubicBezTo>
                  <a:pt x="-7656" y="73201"/>
                  <a:pt x="6488" y="48279"/>
                  <a:pt x="26266" y="24766"/>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3" name="Forma libre: forma 82">
            <a:extLst>
              <a:ext uri="{FF2B5EF4-FFF2-40B4-BE49-F238E27FC236}">
                <a16:creationId xmlns:a16="http://schemas.microsoft.com/office/drawing/2014/main" id="{520BDE2F-51A8-4577-ACE2-9286CF5BA7CE}"/>
              </a:ext>
            </a:extLst>
          </p:cNvPr>
          <p:cNvSpPr/>
          <p:nvPr/>
        </p:nvSpPr>
        <p:spPr>
          <a:xfrm>
            <a:off x="2219719" y="4489520"/>
            <a:ext cx="144052" cy="86878"/>
          </a:xfrm>
          <a:custGeom>
            <a:avLst/>
            <a:gdLst>
              <a:gd name="connsiteX0" fmla="*/ 97814 w 194768"/>
              <a:gd name="connsiteY0" fmla="*/ 117117 h 117464"/>
              <a:gd name="connsiteX1" fmla="*/ 52135 w 194768"/>
              <a:gd name="connsiteY1" fmla="*/ 117240 h 117464"/>
              <a:gd name="connsiteX2" fmla="*/ 2966 w 194768"/>
              <a:gd name="connsiteY2" fmla="*/ 80990 h 117464"/>
              <a:gd name="connsiteX3" fmla="*/ 22254 w 194768"/>
              <a:gd name="connsiteY3" fmla="*/ 21718 h 117464"/>
              <a:gd name="connsiteX4" fmla="*/ 171966 w 194768"/>
              <a:gd name="connsiteY4" fmla="*/ 20860 h 117464"/>
              <a:gd name="connsiteX5" fmla="*/ 191316 w 194768"/>
              <a:gd name="connsiteY5" fmla="*/ 83011 h 117464"/>
              <a:gd name="connsiteX6" fmla="*/ 140493 w 194768"/>
              <a:gd name="connsiteY6" fmla="*/ 117301 h 117464"/>
              <a:gd name="connsiteX7" fmla="*/ 97875 w 194768"/>
              <a:gd name="connsiteY7" fmla="*/ 117117 h 11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768" h="117464">
                <a:moveTo>
                  <a:pt x="97814" y="117117"/>
                </a:moveTo>
                <a:cubicBezTo>
                  <a:pt x="82567" y="117117"/>
                  <a:pt x="67321" y="116566"/>
                  <a:pt x="52135" y="117240"/>
                </a:cubicBezTo>
                <a:cubicBezTo>
                  <a:pt x="25683" y="118403"/>
                  <a:pt x="10558" y="105361"/>
                  <a:pt x="2966" y="80990"/>
                </a:cubicBezTo>
                <a:cubicBezTo>
                  <a:pt x="-4750" y="56375"/>
                  <a:pt x="2904" y="37026"/>
                  <a:pt x="22254" y="21718"/>
                </a:cubicBezTo>
                <a:cubicBezTo>
                  <a:pt x="58258" y="-6817"/>
                  <a:pt x="135717" y="-7367"/>
                  <a:pt x="171966" y="20860"/>
                </a:cubicBezTo>
                <a:cubicBezTo>
                  <a:pt x="192479" y="36842"/>
                  <a:pt x="199766" y="57845"/>
                  <a:pt x="191316" y="83011"/>
                </a:cubicBezTo>
                <a:cubicBezTo>
                  <a:pt x="183233" y="107259"/>
                  <a:pt x="166639" y="119015"/>
                  <a:pt x="140493" y="117301"/>
                </a:cubicBezTo>
                <a:cubicBezTo>
                  <a:pt x="126348" y="116382"/>
                  <a:pt x="112081" y="117117"/>
                  <a:pt x="97875" y="11711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5" name="Forma libre: forma 84">
            <a:extLst>
              <a:ext uri="{FF2B5EF4-FFF2-40B4-BE49-F238E27FC236}">
                <a16:creationId xmlns:a16="http://schemas.microsoft.com/office/drawing/2014/main" id="{117F2A1C-8EBD-4C55-A556-D5E1FC9EE202}"/>
              </a:ext>
            </a:extLst>
          </p:cNvPr>
          <p:cNvSpPr/>
          <p:nvPr/>
        </p:nvSpPr>
        <p:spPr>
          <a:xfrm>
            <a:off x="3564890" y="2983355"/>
            <a:ext cx="162943" cy="75649"/>
          </a:xfrm>
          <a:custGeom>
            <a:avLst/>
            <a:gdLst>
              <a:gd name="connsiteX0" fmla="*/ 61157 w 220309"/>
              <a:gd name="connsiteY0" fmla="*/ 100497 h 102282"/>
              <a:gd name="connsiteX1" fmla="*/ 231 w 220309"/>
              <a:gd name="connsiteY1" fmla="*/ 28978 h 102282"/>
              <a:gd name="connsiteX2" fmla="*/ 33480 w 220309"/>
              <a:gd name="connsiteY2" fmla="*/ 3015 h 102282"/>
              <a:gd name="connsiteX3" fmla="*/ 189806 w 220309"/>
              <a:gd name="connsiteY3" fmla="*/ 2525 h 102282"/>
              <a:gd name="connsiteX4" fmla="*/ 220116 w 220309"/>
              <a:gd name="connsiteY4" fmla="*/ 25487 h 102282"/>
              <a:gd name="connsiteX5" fmla="*/ 173089 w 220309"/>
              <a:gd name="connsiteY5" fmla="*/ 93394 h 102282"/>
              <a:gd name="connsiteX6" fmla="*/ 60912 w 220309"/>
              <a:gd name="connsiteY6" fmla="*/ 100252 h 102282"/>
              <a:gd name="connsiteX7" fmla="*/ 61157 w 220309"/>
              <a:gd name="connsiteY7" fmla="*/ 100374 h 10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309" h="102282">
                <a:moveTo>
                  <a:pt x="61157" y="100497"/>
                </a:moveTo>
                <a:cubicBezTo>
                  <a:pt x="27234" y="88312"/>
                  <a:pt x="-2953" y="73248"/>
                  <a:pt x="231" y="28978"/>
                </a:cubicBezTo>
                <a:cubicBezTo>
                  <a:pt x="1823" y="7179"/>
                  <a:pt x="6048" y="-5925"/>
                  <a:pt x="33480" y="3015"/>
                </a:cubicBezTo>
                <a:cubicBezTo>
                  <a:pt x="85221" y="19915"/>
                  <a:pt x="138065" y="19731"/>
                  <a:pt x="189806" y="2525"/>
                </a:cubicBezTo>
                <a:cubicBezTo>
                  <a:pt x="213564" y="-5374"/>
                  <a:pt x="219136" y="6077"/>
                  <a:pt x="220116" y="25487"/>
                </a:cubicBezTo>
                <a:cubicBezTo>
                  <a:pt x="222014" y="64125"/>
                  <a:pt x="210257" y="80413"/>
                  <a:pt x="173089" y="93394"/>
                </a:cubicBezTo>
                <a:cubicBezTo>
                  <a:pt x="136228" y="106253"/>
                  <a:pt x="98509" y="101844"/>
                  <a:pt x="60912" y="100252"/>
                </a:cubicBezTo>
                <a:cubicBezTo>
                  <a:pt x="60912" y="100252"/>
                  <a:pt x="61157" y="100374"/>
                  <a:pt x="61157" y="100374"/>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6" name="Forma libre: forma 85">
            <a:extLst>
              <a:ext uri="{FF2B5EF4-FFF2-40B4-BE49-F238E27FC236}">
                <a16:creationId xmlns:a16="http://schemas.microsoft.com/office/drawing/2014/main" id="{1897427D-4A56-4670-AA9A-CB5E097AB97D}"/>
              </a:ext>
            </a:extLst>
          </p:cNvPr>
          <p:cNvSpPr/>
          <p:nvPr/>
        </p:nvSpPr>
        <p:spPr>
          <a:xfrm>
            <a:off x="2185309" y="4303808"/>
            <a:ext cx="212832" cy="80991"/>
          </a:xfrm>
          <a:custGeom>
            <a:avLst/>
            <a:gdLst>
              <a:gd name="connsiteX0" fmla="*/ 261109 w 287762"/>
              <a:gd name="connsiteY0" fmla="*/ 103260 h 109505"/>
              <a:gd name="connsiteX1" fmla="*/ 21813 w 287762"/>
              <a:gd name="connsiteY1" fmla="*/ 109505 h 109505"/>
              <a:gd name="connsiteX2" fmla="*/ 27508 w 287762"/>
              <a:gd name="connsiteY2" fmla="*/ 29903 h 109505"/>
              <a:gd name="connsiteX3" fmla="*/ 45878 w 287762"/>
              <a:gd name="connsiteY3" fmla="*/ 18208 h 109505"/>
              <a:gd name="connsiteX4" fmla="*/ 183283 w 287762"/>
              <a:gd name="connsiteY4" fmla="*/ 3329 h 109505"/>
              <a:gd name="connsiteX5" fmla="*/ 277825 w 287762"/>
              <a:gd name="connsiteY5" fmla="*/ 47783 h 109505"/>
              <a:gd name="connsiteX6" fmla="*/ 284561 w 287762"/>
              <a:gd name="connsiteY6" fmla="*/ 87033 h 109505"/>
              <a:gd name="connsiteX7" fmla="*/ 261170 w 287762"/>
              <a:gd name="connsiteY7" fmla="*/ 103321 h 10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762" h="109505">
                <a:moveTo>
                  <a:pt x="261109" y="103260"/>
                </a:moveTo>
                <a:cubicBezTo>
                  <a:pt x="196815" y="45395"/>
                  <a:pt x="84270" y="48334"/>
                  <a:pt x="21813" y="109505"/>
                </a:cubicBezTo>
                <a:cubicBezTo>
                  <a:pt x="-8741" y="84461"/>
                  <a:pt x="-7517" y="67622"/>
                  <a:pt x="27508" y="29903"/>
                </a:cubicBezTo>
                <a:cubicBezTo>
                  <a:pt x="33631" y="25985"/>
                  <a:pt x="39755" y="22127"/>
                  <a:pt x="45878" y="18208"/>
                </a:cubicBezTo>
                <a:cubicBezTo>
                  <a:pt x="90761" y="4676"/>
                  <a:pt x="135767" y="-5550"/>
                  <a:pt x="183283" y="3329"/>
                </a:cubicBezTo>
                <a:cubicBezTo>
                  <a:pt x="218920" y="10003"/>
                  <a:pt x="251618" y="21331"/>
                  <a:pt x="277825" y="47783"/>
                </a:cubicBezTo>
                <a:cubicBezTo>
                  <a:pt x="289643" y="59723"/>
                  <a:pt x="289582" y="72888"/>
                  <a:pt x="284561" y="87033"/>
                </a:cubicBezTo>
                <a:cubicBezTo>
                  <a:pt x="280764" y="97626"/>
                  <a:pt x="276845" y="109199"/>
                  <a:pt x="261170" y="10332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7" name="Forma libre: forma 86">
            <a:extLst>
              <a:ext uri="{FF2B5EF4-FFF2-40B4-BE49-F238E27FC236}">
                <a16:creationId xmlns:a16="http://schemas.microsoft.com/office/drawing/2014/main" id="{3A84C5A9-F1E8-4488-9F90-16B77AD090C1}"/>
              </a:ext>
            </a:extLst>
          </p:cNvPr>
          <p:cNvSpPr/>
          <p:nvPr/>
        </p:nvSpPr>
        <p:spPr>
          <a:xfrm>
            <a:off x="3564716" y="3115158"/>
            <a:ext cx="163108" cy="77475"/>
          </a:xfrm>
          <a:custGeom>
            <a:avLst/>
            <a:gdLst>
              <a:gd name="connsiteX0" fmla="*/ 30592 w 220532"/>
              <a:gd name="connsiteY0" fmla="*/ 1646 h 104751"/>
              <a:gd name="connsiteX1" fmla="*/ 187285 w 220532"/>
              <a:gd name="connsiteY1" fmla="*/ 6606 h 104751"/>
              <a:gd name="connsiteX2" fmla="*/ 220350 w 220532"/>
              <a:gd name="connsiteY2" fmla="*/ 31466 h 104751"/>
              <a:gd name="connsiteX3" fmla="*/ 169038 w 220532"/>
              <a:gd name="connsiteY3" fmla="*/ 95883 h 104751"/>
              <a:gd name="connsiteX4" fmla="*/ 29000 w 220532"/>
              <a:gd name="connsiteY4" fmla="*/ 87310 h 104751"/>
              <a:gd name="connsiteX5" fmla="*/ 3956 w 220532"/>
              <a:gd name="connsiteY5" fmla="*/ 7647 h 104751"/>
              <a:gd name="connsiteX6" fmla="*/ 31021 w 220532"/>
              <a:gd name="connsiteY6" fmla="*/ 1953 h 104751"/>
              <a:gd name="connsiteX7" fmla="*/ 30653 w 220532"/>
              <a:gd name="connsiteY7" fmla="*/ 1708 h 1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532" h="104751">
                <a:moveTo>
                  <a:pt x="30592" y="1646"/>
                </a:moveTo>
                <a:cubicBezTo>
                  <a:pt x="81966" y="29140"/>
                  <a:pt x="134564" y="23322"/>
                  <a:pt x="187285" y="6606"/>
                </a:cubicBezTo>
                <a:cubicBezTo>
                  <a:pt x="214717" y="-2089"/>
                  <a:pt x="221820" y="2871"/>
                  <a:pt x="220350" y="31466"/>
                </a:cubicBezTo>
                <a:cubicBezTo>
                  <a:pt x="218207" y="73410"/>
                  <a:pt x="209267" y="83269"/>
                  <a:pt x="169038" y="95883"/>
                </a:cubicBezTo>
                <a:cubicBezTo>
                  <a:pt x="120909" y="110946"/>
                  <a:pt x="74496" y="105986"/>
                  <a:pt x="29000" y="87310"/>
                </a:cubicBezTo>
                <a:cubicBezTo>
                  <a:pt x="7262" y="78431"/>
                  <a:pt x="-7433" y="27731"/>
                  <a:pt x="3956" y="7647"/>
                </a:cubicBezTo>
                <a:cubicBezTo>
                  <a:pt x="11304" y="-5334"/>
                  <a:pt x="21713" y="2197"/>
                  <a:pt x="31021" y="1953"/>
                </a:cubicBezTo>
                <a:lnTo>
                  <a:pt x="30653" y="1708"/>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88" name="Forma libre: forma 87">
            <a:extLst>
              <a:ext uri="{FF2B5EF4-FFF2-40B4-BE49-F238E27FC236}">
                <a16:creationId xmlns:a16="http://schemas.microsoft.com/office/drawing/2014/main" id="{63015929-87FE-40AC-9B35-BCAFE651AEB0}"/>
              </a:ext>
            </a:extLst>
          </p:cNvPr>
          <p:cNvSpPr/>
          <p:nvPr/>
        </p:nvSpPr>
        <p:spPr>
          <a:xfrm>
            <a:off x="3565100" y="3050795"/>
            <a:ext cx="162456" cy="75325"/>
          </a:xfrm>
          <a:custGeom>
            <a:avLst/>
            <a:gdLst>
              <a:gd name="connsiteX0" fmla="*/ 30502 w 219651"/>
              <a:gd name="connsiteY0" fmla="*/ 88915 h 101844"/>
              <a:gd name="connsiteX1" fmla="*/ 3682 w 219651"/>
              <a:gd name="connsiteY1" fmla="*/ 53891 h 101844"/>
              <a:gd name="connsiteX2" fmla="*/ 48749 w 219651"/>
              <a:gd name="connsiteY2" fmla="*/ 7844 h 101844"/>
              <a:gd name="connsiteX3" fmla="*/ 60873 w 219651"/>
              <a:gd name="connsiteY3" fmla="*/ 9314 h 101844"/>
              <a:gd name="connsiteX4" fmla="*/ 60628 w 219651"/>
              <a:gd name="connsiteY4" fmla="*/ 9191 h 101844"/>
              <a:gd name="connsiteX5" fmla="*/ 185419 w 219651"/>
              <a:gd name="connsiteY5" fmla="*/ 4109 h 101844"/>
              <a:gd name="connsiteX6" fmla="*/ 219526 w 219651"/>
              <a:gd name="connsiteY6" fmla="*/ 29092 h 101844"/>
              <a:gd name="connsiteX7" fmla="*/ 168274 w 219651"/>
              <a:gd name="connsiteY7" fmla="*/ 93691 h 101844"/>
              <a:gd name="connsiteX8" fmla="*/ 30135 w 219651"/>
              <a:gd name="connsiteY8" fmla="*/ 88732 h 101844"/>
              <a:gd name="connsiteX9" fmla="*/ 30502 w 219651"/>
              <a:gd name="connsiteY9" fmla="*/ 88977 h 10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651" h="101844">
                <a:moveTo>
                  <a:pt x="30502" y="88915"/>
                </a:moveTo>
                <a:cubicBezTo>
                  <a:pt x="17643" y="80220"/>
                  <a:pt x="7050" y="70913"/>
                  <a:pt x="3682" y="53891"/>
                </a:cubicBezTo>
                <a:cubicBezTo>
                  <a:pt x="-5992" y="5089"/>
                  <a:pt x="1539" y="-3178"/>
                  <a:pt x="48749" y="7844"/>
                </a:cubicBezTo>
                <a:cubicBezTo>
                  <a:pt x="52668" y="8763"/>
                  <a:pt x="56832" y="8885"/>
                  <a:pt x="60873" y="9314"/>
                </a:cubicBezTo>
                <a:cubicBezTo>
                  <a:pt x="60873" y="9314"/>
                  <a:pt x="60628" y="9191"/>
                  <a:pt x="60628" y="9191"/>
                </a:cubicBezTo>
                <a:cubicBezTo>
                  <a:pt x="103001" y="27071"/>
                  <a:pt x="144333" y="18376"/>
                  <a:pt x="185419" y="4109"/>
                </a:cubicBezTo>
                <a:cubicBezTo>
                  <a:pt x="212484" y="-5321"/>
                  <a:pt x="220812" y="864"/>
                  <a:pt x="219526" y="29092"/>
                </a:cubicBezTo>
                <a:cubicBezTo>
                  <a:pt x="217627" y="70729"/>
                  <a:pt x="208871" y="80527"/>
                  <a:pt x="168274" y="93691"/>
                </a:cubicBezTo>
                <a:cubicBezTo>
                  <a:pt x="121309" y="108938"/>
                  <a:pt x="75814" y="100182"/>
                  <a:pt x="30135" y="88732"/>
                </a:cubicBezTo>
                <a:cubicBezTo>
                  <a:pt x="30135" y="88732"/>
                  <a:pt x="30502" y="88977"/>
                  <a:pt x="30502" y="8897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89" name="Forma libre: forma 88">
            <a:extLst>
              <a:ext uri="{FF2B5EF4-FFF2-40B4-BE49-F238E27FC236}">
                <a16:creationId xmlns:a16="http://schemas.microsoft.com/office/drawing/2014/main" id="{3A1C0556-1E73-454F-B5B2-4F08F755F613}"/>
              </a:ext>
            </a:extLst>
          </p:cNvPr>
          <p:cNvSpPr/>
          <p:nvPr/>
        </p:nvSpPr>
        <p:spPr>
          <a:xfrm>
            <a:off x="2244754" y="4581337"/>
            <a:ext cx="94074" cy="121745"/>
          </a:xfrm>
          <a:custGeom>
            <a:avLst/>
            <a:gdLst>
              <a:gd name="connsiteX0" fmla="*/ 62495 w 127194"/>
              <a:gd name="connsiteY0" fmla="*/ 164608 h 164607"/>
              <a:gd name="connsiteX1" fmla="*/ 3038 w 127194"/>
              <a:gd name="connsiteY1" fmla="*/ 93517 h 164607"/>
              <a:gd name="connsiteX2" fmla="*/ 16877 w 127194"/>
              <a:gd name="connsiteY2" fmla="*/ 24692 h 164607"/>
              <a:gd name="connsiteX3" fmla="*/ 46452 w 127194"/>
              <a:gd name="connsiteY3" fmla="*/ 873 h 164607"/>
              <a:gd name="connsiteX4" fmla="*/ 115828 w 127194"/>
              <a:gd name="connsiteY4" fmla="*/ 54023 h 164607"/>
              <a:gd name="connsiteX5" fmla="*/ 123237 w 127194"/>
              <a:gd name="connsiteY5" fmla="*/ 89905 h 164607"/>
              <a:gd name="connsiteX6" fmla="*/ 62495 w 127194"/>
              <a:gd name="connsiteY6" fmla="*/ 164547 h 1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94" h="164607">
                <a:moveTo>
                  <a:pt x="62495" y="164608"/>
                </a:moveTo>
                <a:cubicBezTo>
                  <a:pt x="7876" y="164547"/>
                  <a:pt x="-7310" y="146483"/>
                  <a:pt x="3038" y="93517"/>
                </a:cubicBezTo>
                <a:cubicBezTo>
                  <a:pt x="7508" y="70555"/>
                  <a:pt x="12591" y="47654"/>
                  <a:pt x="16877" y="24692"/>
                </a:cubicBezTo>
                <a:cubicBezTo>
                  <a:pt x="20000" y="7915"/>
                  <a:pt x="29246" y="1669"/>
                  <a:pt x="46452" y="873"/>
                </a:cubicBezTo>
                <a:cubicBezTo>
                  <a:pt x="104378" y="-1699"/>
                  <a:pt x="104316" y="-2250"/>
                  <a:pt x="115828" y="54023"/>
                </a:cubicBezTo>
                <a:cubicBezTo>
                  <a:pt x="118277" y="65963"/>
                  <a:pt x="120727" y="77964"/>
                  <a:pt x="123237" y="89905"/>
                </a:cubicBezTo>
                <a:cubicBezTo>
                  <a:pt x="135300" y="147096"/>
                  <a:pt x="121094" y="164608"/>
                  <a:pt x="62495" y="16454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0" name="Forma libre: forma 89">
            <a:extLst>
              <a:ext uri="{FF2B5EF4-FFF2-40B4-BE49-F238E27FC236}">
                <a16:creationId xmlns:a16="http://schemas.microsoft.com/office/drawing/2014/main" id="{441A697D-593C-4A25-8D74-99C9CF121121}"/>
              </a:ext>
            </a:extLst>
          </p:cNvPr>
          <p:cNvSpPr/>
          <p:nvPr/>
        </p:nvSpPr>
        <p:spPr>
          <a:xfrm>
            <a:off x="3569243" y="4528102"/>
            <a:ext cx="153403" cy="74270"/>
          </a:xfrm>
          <a:custGeom>
            <a:avLst/>
            <a:gdLst>
              <a:gd name="connsiteX0" fmla="*/ 12592 w 207411"/>
              <a:gd name="connsiteY0" fmla="*/ 99978 h 100418"/>
              <a:gd name="connsiteX1" fmla="*/ 17245 w 207411"/>
              <a:gd name="connsiteY1" fmla="*/ 34765 h 100418"/>
              <a:gd name="connsiteX2" fmla="*/ 129300 w 207411"/>
              <a:gd name="connsiteY2" fmla="*/ 1822 h 100418"/>
              <a:gd name="connsiteX3" fmla="*/ 159120 w 207411"/>
              <a:gd name="connsiteY3" fmla="*/ 7884 h 100418"/>
              <a:gd name="connsiteX4" fmla="*/ 196411 w 207411"/>
              <a:gd name="connsiteY4" fmla="*/ 32745 h 100418"/>
              <a:gd name="connsiteX5" fmla="*/ 202534 w 207411"/>
              <a:gd name="connsiteY5" fmla="*/ 49828 h 100418"/>
              <a:gd name="connsiteX6" fmla="*/ 162917 w 207411"/>
              <a:gd name="connsiteY6" fmla="*/ 98263 h 100418"/>
              <a:gd name="connsiteX7" fmla="*/ 12224 w 207411"/>
              <a:gd name="connsiteY7" fmla="*/ 99732 h 100418"/>
              <a:gd name="connsiteX8" fmla="*/ 12592 w 207411"/>
              <a:gd name="connsiteY8" fmla="*/ 99978 h 10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411" h="100418">
                <a:moveTo>
                  <a:pt x="12592" y="99978"/>
                </a:moveTo>
                <a:cubicBezTo>
                  <a:pt x="-8350" y="76648"/>
                  <a:pt x="-634" y="54666"/>
                  <a:pt x="17245" y="34765"/>
                </a:cubicBezTo>
                <a:cubicBezTo>
                  <a:pt x="47555" y="1088"/>
                  <a:pt x="87295" y="-3382"/>
                  <a:pt x="129300" y="1822"/>
                </a:cubicBezTo>
                <a:cubicBezTo>
                  <a:pt x="139342" y="3047"/>
                  <a:pt x="149201" y="5803"/>
                  <a:pt x="159120" y="7884"/>
                </a:cubicBezTo>
                <a:cubicBezTo>
                  <a:pt x="171550" y="16151"/>
                  <a:pt x="183981" y="24478"/>
                  <a:pt x="196411" y="32745"/>
                </a:cubicBezTo>
                <a:cubicBezTo>
                  <a:pt x="198431" y="38439"/>
                  <a:pt x="200452" y="44134"/>
                  <a:pt x="202534" y="49828"/>
                </a:cubicBezTo>
                <a:cubicBezTo>
                  <a:pt x="215944" y="87180"/>
                  <a:pt x="201370" y="107326"/>
                  <a:pt x="162917" y="98263"/>
                </a:cubicBezTo>
                <a:cubicBezTo>
                  <a:pt x="111972" y="86200"/>
                  <a:pt x="62373" y="99182"/>
                  <a:pt x="12224" y="99732"/>
                </a:cubicBezTo>
                <a:cubicBezTo>
                  <a:pt x="12224" y="99732"/>
                  <a:pt x="12592" y="99978"/>
                  <a:pt x="12592" y="99978"/>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1" name="Forma libre: forma 90">
            <a:extLst>
              <a:ext uri="{FF2B5EF4-FFF2-40B4-BE49-F238E27FC236}">
                <a16:creationId xmlns:a16="http://schemas.microsoft.com/office/drawing/2014/main" id="{1025220A-066A-4BD4-855E-591EF7016C2A}"/>
              </a:ext>
            </a:extLst>
          </p:cNvPr>
          <p:cNvSpPr/>
          <p:nvPr/>
        </p:nvSpPr>
        <p:spPr>
          <a:xfrm>
            <a:off x="807633" y="1809547"/>
            <a:ext cx="80459" cy="143724"/>
          </a:xfrm>
          <a:custGeom>
            <a:avLst/>
            <a:gdLst>
              <a:gd name="connsiteX0" fmla="*/ 102970 w 108786"/>
              <a:gd name="connsiteY0" fmla="*/ 40354 h 194324"/>
              <a:gd name="connsiteX1" fmla="*/ 108787 w 108786"/>
              <a:gd name="connsiteY1" fmla="*/ 154980 h 194324"/>
              <a:gd name="connsiteX2" fmla="*/ 43513 w 108786"/>
              <a:gd name="connsiteY2" fmla="*/ 193924 h 194324"/>
              <a:gd name="connsiteX3" fmla="*/ 1508 w 108786"/>
              <a:gd name="connsiteY3" fmla="*/ 141142 h 194324"/>
              <a:gd name="connsiteX4" fmla="*/ 31451 w 108786"/>
              <a:gd name="connsiteY4" fmla="*/ 9799 h 194324"/>
              <a:gd name="connsiteX5" fmla="*/ 55454 w 108786"/>
              <a:gd name="connsiteY5" fmla="*/ 6492 h 194324"/>
              <a:gd name="connsiteX6" fmla="*/ 98010 w 108786"/>
              <a:gd name="connsiteY6" fmla="*/ 34904 h 194324"/>
              <a:gd name="connsiteX7" fmla="*/ 103031 w 108786"/>
              <a:gd name="connsiteY7" fmla="*/ 40231 h 19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786" h="194324">
                <a:moveTo>
                  <a:pt x="102970" y="40354"/>
                </a:moveTo>
                <a:cubicBezTo>
                  <a:pt x="102725" y="78685"/>
                  <a:pt x="97459" y="117261"/>
                  <a:pt x="108787" y="154980"/>
                </a:cubicBezTo>
                <a:cubicBezTo>
                  <a:pt x="97091" y="184800"/>
                  <a:pt x="72905" y="196741"/>
                  <a:pt x="43513" y="193924"/>
                </a:cubicBezTo>
                <a:cubicBezTo>
                  <a:pt x="13999" y="191107"/>
                  <a:pt x="4876" y="166186"/>
                  <a:pt x="1508" y="141142"/>
                </a:cubicBezTo>
                <a:cubicBezTo>
                  <a:pt x="-4799" y="93993"/>
                  <a:pt x="9346" y="50824"/>
                  <a:pt x="31451" y="9799"/>
                </a:cubicBezTo>
                <a:cubicBezTo>
                  <a:pt x="38002" y="-2386"/>
                  <a:pt x="45779" y="-2876"/>
                  <a:pt x="55454" y="6492"/>
                </a:cubicBezTo>
                <a:cubicBezTo>
                  <a:pt x="67884" y="18555"/>
                  <a:pt x="80314" y="30679"/>
                  <a:pt x="98010" y="34904"/>
                </a:cubicBezTo>
                <a:cubicBezTo>
                  <a:pt x="99663" y="36680"/>
                  <a:pt x="101378" y="38455"/>
                  <a:pt x="103031" y="4023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2" name="Forma libre: forma 91">
            <a:extLst>
              <a:ext uri="{FF2B5EF4-FFF2-40B4-BE49-F238E27FC236}">
                <a16:creationId xmlns:a16="http://schemas.microsoft.com/office/drawing/2014/main" id="{7B073D3B-AA2A-4920-9752-1AEA0F135E7C}"/>
              </a:ext>
            </a:extLst>
          </p:cNvPr>
          <p:cNvSpPr/>
          <p:nvPr/>
        </p:nvSpPr>
        <p:spPr>
          <a:xfrm>
            <a:off x="3784369" y="2273830"/>
            <a:ext cx="110364" cy="195201"/>
          </a:xfrm>
          <a:custGeom>
            <a:avLst/>
            <a:gdLst>
              <a:gd name="connsiteX0" fmla="*/ 9397 w 149219"/>
              <a:gd name="connsiteY0" fmla="*/ 263618 h 263924"/>
              <a:gd name="connsiteX1" fmla="*/ 90 w 149219"/>
              <a:gd name="connsiteY1" fmla="*/ 246106 h 263924"/>
              <a:gd name="connsiteX2" fmla="*/ 130637 w 149219"/>
              <a:gd name="connsiteY2" fmla="*/ 5892 h 263924"/>
              <a:gd name="connsiteX3" fmla="*/ 147231 w 149219"/>
              <a:gd name="connsiteY3" fmla="*/ 1177 h 263924"/>
              <a:gd name="connsiteX4" fmla="*/ 145026 w 149219"/>
              <a:gd name="connsiteY4" fmla="*/ 14710 h 263924"/>
              <a:gd name="connsiteX5" fmla="*/ 95490 w 149219"/>
              <a:gd name="connsiteY5" fmla="*/ 200059 h 263924"/>
              <a:gd name="connsiteX6" fmla="*/ 64261 w 149219"/>
              <a:gd name="connsiteY6" fmla="*/ 235819 h 263924"/>
              <a:gd name="connsiteX7" fmla="*/ 8907 w 149219"/>
              <a:gd name="connsiteY7" fmla="*/ 263924 h 263924"/>
              <a:gd name="connsiteX8" fmla="*/ 9275 w 149219"/>
              <a:gd name="connsiteY8" fmla="*/ 263680 h 26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219" h="263924">
                <a:moveTo>
                  <a:pt x="9397" y="263618"/>
                </a:moveTo>
                <a:cubicBezTo>
                  <a:pt x="1927" y="260067"/>
                  <a:pt x="-522" y="253882"/>
                  <a:pt x="90" y="246106"/>
                </a:cubicBezTo>
                <a:cubicBezTo>
                  <a:pt x="7989" y="146665"/>
                  <a:pt x="44667" y="62838"/>
                  <a:pt x="130637" y="5892"/>
                </a:cubicBezTo>
                <a:cubicBezTo>
                  <a:pt x="135352" y="2769"/>
                  <a:pt x="140189" y="-2313"/>
                  <a:pt x="147231" y="1177"/>
                </a:cubicBezTo>
                <a:cubicBezTo>
                  <a:pt x="151701" y="6443"/>
                  <a:pt x="147598" y="10852"/>
                  <a:pt x="145026" y="14710"/>
                </a:cubicBezTo>
                <a:cubicBezTo>
                  <a:pt x="107369" y="70859"/>
                  <a:pt x="90897" y="132826"/>
                  <a:pt x="95490" y="200059"/>
                </a:cubicBezTo>
                <a:cubicBezTo>
                  <a:pt x="97143" y="223940"/>
                  <a:pt x="90775" y="235513"/>
                  <a:pt x="64261" y="235819"/>
                </a:cubicBezTo>
                <a:cubicBezTo>
                  <a:pt x="42708" y="236064"/>
                  <a:pt x="22623" y="245187"/>
                  <a:pt x="8907" y="263924"/>
                </a:cubicBezTo>
                <a:cubicBezTo>
                  <a:pt x="8907" y="263924"/>
                  <a:pt x="9275" y="263680"/>
                  <a:pt x="9275" y="26368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3" name="Forma libre: forma 92">
            <a:extLst>
              <a:ext uri="{FF2B5EF4-FFF2-40B4-BE49-F238E27FC236}">
                <a16:creationId xmlns:a16="http://schemas.microsoft.com/office/drawing/2014/main" id="{F0DB4801-B772-43DD-A1B1-D40E432866CE}"/>
              </a:ext>
            </a:extLst>
          </p:cNvPr>
          <p:cNvSpPr/>
          <p:nvPr/>
        </p:nvSpPr>
        <p:spPr>
          <a:xfrm>
            <a:off x="3395050" y="2273246"/>
            <a:ext cx="113239" cy="195739"/>
          </a:xfrm>
          <a:custGeom>
            <a:avLst/>
            <a:gdLst>
              <a:gd name="connsiteX0" fmla="*/ 144079 w 153107"/>
              <a:gd name="connsiteY0" fmla="*/ 264653 h 264652"/>
              <a:gd name="connsiteX1" fmla="*/ 82908 w 153107"/>
              <a:gd name="connsiteY1" fmla="*/ 235690 h 264652"/>
              <a:gd name="connsiteX2" fmla="*/ 57925 w 153107"/>
              <a:gd name="connsiteY2" fmla="*/ 212973 h 264652"/>
              <a:gd name="connsiteX3" fmla="*/ 49231 w 153107"/>
              <a:gd name="connsiteY3" fmla="*/ 100979 h 264652"/>
              <a:gd name="connsiteX4" fmla="*/ 0 w 153107"/>
              <a:gd name="connsiteY4" fmla="*/ 2640 h 264652"/>
              <a:gd name="connsiteX5" fmla="*/ 28963 w 153107"/>
              <a:gd name="connsiteY5" fmla="*/ 9805 h 264652"/>
              <a:gd name="connsiteX6" fmla="*/ 152958 w 153107"/>
              <a:gd name="connsiteY6" fmla="*/ 243895 h 264652"/>
              <a:gd name="connsiteX7" fmla="*/ 143650 w 153107"/>
              <a:gd name="connsiteY7" fmla="*/ 264346 h 264652"/>
              <a:gd name="connsiteX8" fmla="*/ 144018 w 153107"/>
              <a:gd name="connsiteY8" fmla="*/ 264591 h 264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107" h="264652">
                <a:moveTo>
                  <a:pt x="144079" y="264653"/>
                </a:moveTo>
                <a:cubicBezTo>
                  <a:pt x="128771" y="244262"/>
                  <a:pt x="106972" y="236915"/>
                  <a:pt x="82908" y="235690"/>
                </a:cubicBezTo>
                <a:cubicBezTo>
                  <a:pt x="67478" y="234894"/>
                  <a:pt x="57681" y="230852"/>
                  <a:pt x="57925" y="212973"/>
                </a:cubicBezTo>
                <a:cubicBezTo>
                  <a:pt x="58538" y="175376"/>
                  <a:pt x="59763" y="137657"/>
                  <a:pt x="49231" y="100979"/>
                </a:cubicBezTo>
                <a:cubicBezTo>
                  <a:pt x="39066" y="65709"/>
                  <a:pt x="21064" y="34114"/>
                  <a:pt x="0" y="2640"/>
                </a:cubicBezTo>
                <a:cubicBezTo>
                  <a:pt x="14267" y="-4524"/>
                  <a:pt x="21799" y="4600"/>
                  <a:pt x="28963" y="9805"/>
                </a:cubicBezTo>
                <a:cubicBezTo>
                  <a:pt x="108381" y="67546"/>
                  <a:pt x="145671" y="147822"/>
                  <a:pt x="152958" y="243895"/>
                </a:cubicBezTo>
                <a:cubicBezTo>
                  <a:pt x="153631" y="252774"/>
                  <a:pt x="152284" y="260060"/>
                  <a:pt x="143650" y="264346"/>
                </a:cubicBezTo>
                <a:cubicBezTo>
                  <a:pt x="143650" y="264346"/>
                  <a:pt x="144018" y="264591"/>
                  <a:pt x="144018" y="26459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5" name="Forma libre: forma 94">
            <a:extLst>
              <a:ext uri="{FF2B5EF4-FFF2-40B4-BE49-F238E27FC236}">
                <a16:creationId xmlns:a16="http://schemas.microsoft.com/office/drawing/2014/main" id="{2C65B73E-DB70-4B3A-AAFC-FE594C894C52}"/>
              </a:ext>
            </a:extLst>
          </p:cNvPr>
          <p:cNvSpPr/>
          <p:nvPr/>
        </p:nvSpPr>
        <p:spPr>
          <a:xfrm>
            <a:off x="1077248" y="996431"/>
            <a:ext cx="107078" cy="174593"/>
          </a:xfrm>
          <a:custGeom>
            <a:avLst/>
            <a:gdLst>
              <a:gd name="connsiteX0" fmla="*/ 136504 w 144777"/>
              <a:gd name="connsiteY0" fmla="*/ 227196 h 236061"/>
              <a:gd name="connsiteX1" fmla="*/ 115685 w 144777"/>
              <a:gd name="connsiteY1" fmla="*/ 232095 h 236061"/>
              <a:gd name="connsiteX2" fmla="*/ 28491 w 144777"/>
              <a:gd name="connsiteY2" fmla="*/ 189171 h 236061"/>
              <a:gd name="connsiteX3" fmla="*/ 11346 w 144777"/>
              <a:gd name="connsiteY3" fmla="*/ 25 h 236061"/>
              <a:gd name="connsiteX4" fmla="*/ 25123 w 144777"/>
              <a:gd name="connsiteY4" fmla="*/ 16803 h 236061"/>
              <a:gd name="connsiteX5" fmla="*/ 132769 w 144777"/>
              <a:gd name="connsiteY5" fmla="*/ 189049 h 236061"/>
              <a:gd name="connsiteX6" fmla="*/ 136014 w 144777"/>
              <a:gd name="connsiteY6" fmla="*/ 227503 h 236061"/>
              <a:gd name="connsiteX7" fmla="*/ 136382 w 144777"/>
              <a:gd name="connsiteY7" fmla="*/ 227196 h 23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77" h="236061">
                <a:moveTo>
                  <a:pt x="136504" y="227196"/>
                </a:moveTo>
                <a:cubicBezTo>
                  <a:pt x="129585" y="228850"/>
                  <a:pt x="122666" y="230503"/>
                  <a:pt x="115685" y="232095"/>
                </a:cubicBezTo>
                <a:cubicBezTo>
                  <a:pt x="68047" y="242749"/>
                  <a:pt x="48391" y="233075"/>
                  <a:pt x="28491" y="189171"/>
                </a:cubicBezTo>
                <a:cubicBezTo>
                  <a:pt x="-2125" y="121510"/>
                  <a:pt x="-8432" y="52317"/>
                  <a:pt x="11346" y="25"/>
                </a:cubicBezTo>
                <a:cubicBezTo>
                  <a:pt x="23347" y="-587"/>
                  <a:pt x="22674" y="10128"/>
                  <a:pt x="25123" y="16803"/>
                </a:cubicBezTo>
                <a:cubicBezTo>
                  <a:pt x="49248" y="81586"/>
                  <a:pt x="85375" y="138961"/>
                  <a:pt x="132769" y="189049"/>
                </a:cubicBezTo>
                <a:cubicBezTo>
                  <a:pt x="145138" y="202152"/>
                  <a:pt x="150649" y="213297"/>
                  <a:pt x="136014" y="227503"/>
                </a:cubicBezTo>
                <a:cubicBezTo>
                  <a:pt x="136014" y="227503"/>
                  <a:pt x="136382" y="227196"/>
                  <a:pt x="136382" y="227196"/>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6" name="Forma libre: forma 95">
            <a:extLst>
              <a:ext uri="{FF2B5EF4-FFF2-40B4-BE49-F238E27FC236}">
                <a16:creationId xmlns:a16="http://schemas.microsoft.com/office/drawing/2014/main" id="{CE97CC8D-1013-464F-9D36-92A1D714C53D}"/>
              </a:ext>
            </a:extLst>
          </p:cNvPr>
          <p:cNvSpPr/>
          <p:nvPr/>
        </p:nvSpPr>
        <p:spPr>
          <a:xfrm>
            <a:off x="988982" y="1807601"/>
            <a:ext cx="77377" cy="146540"/>
          </a:xfrm>
          <a:custGeom>
            <a:avLst/>
            <a:gdLst>
              <a:gd name="connsiteX0" fmla="*/ 53534 w 104618"/>
              <a:gd name="connsiteY0" fmla="*/ 245 h 198132"/>
              <a:gd name="connsiteX1" fmla="*/ 75210 w 104618"/>
              <a:gd name="connsiteY1" fmla="*/ 14267 h 198132"/>
              <a:gd name="connsiteX2" fmla="*/ 102152 w 104618"/>
              <a:gd name="connsiteY2" fmla="*/ 149835 h 198132"/>
              <a:gd name="connsiteX3" fmla="*/ 15693 w 104618"/>
              <a:gd name="connsiteY3" fmla="*/ 184186 h 198132"/>
              <a:gd name="connsiteX4" fmla="*/ 1671 w 104618"/>
              <a:gd name="connsiteY4" fmla="*/ 147998 h 198132"/>
              <a:gd name="connsiteX5" fmla="*/ 8896 w 104618"/>
              <a:gd name="connsiteY5" fmla="*/ 75377 h 198132"/>
              <a:gd name="connsiteX6" fmla="*/ 34613 w 104618"/>
              <a:gd name="connsiteY6" fmla="*/ 22962 h 198132"/>
              <a:gd name="connsiteX7" fmla="*/ 53779 w 104618"/>
              <a:gd name="connsiteY7" fmla="*/ 0 h 198132"/>
              <a:gd name="connsiteX8" fmla="*/ 53473 w 104618"/>
              <a:gd name="connsiteY8" fmla="*/ 245 h 19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8" h="198132">
                <a:moveTo>
                  <a:pt x="53534" y="245"/>
                </a:moveTo>
                <a:cubicBezTo>
                  <a:pt x="64250" y="-490"/>
                  <a:pt x="70863" y="5756"/>
                  <a:pt x="75210" y="14267"/>
                </a:cubicBezTo>
                <a:cubicBezTo>
                  <a:pt x="97009" y="56885"/>
                  <a:pt x="110419" y="101645"/>
                  <a:pt x="102152" y="149835"/>
                </a:cubicBezTo>
                <a:cubicBezTo>
                  <a:pt x="94070" y="197290"/>
                  <a:pt x="54881" y="211863"/>
                  <a:pt x="15693" y="184186"/>
                </a:cubicBezTo>
                <a:cubicBezTo>
                  <a:pt x="2405" y="174818"/>
                  <a:pt x="-3044" y="164592"/>
                  <a:pt x="1671" y="147998"/>
                </a:cubicBezTo>
                <a:cubicBezTo>
                  <a:pt x="8345" y="124362"/>
                  <a:pt x="12019" y="99808"/>
                  <a:pt x="8896" y="75377"/>
                </a:cubicBezTo>
                <a:cubicBezTo>
                  <a:pt x="5834" y="51374"/>
                  <a:pt x="11958" y="34106"/>
                  <a:pt x="34613" y="22962"/>
                </a:cubicBezTo>
                <a:cubicBezTo>
                  <a:pt x="43615" y="18553"/>
                  <a:pt x="50656" y="10409"/>
                  <a:pt x="53779" y="0"/>
                </a:cubicBezTo>
                <a:cubicBezTo>
                  <a:pt x="53779" y="0"/>
                  <a:pt x="53473" y="245"/>
                  <a:pt x="53473" y="245"/>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98" name="Forma libre: forma 97">
            <a:extLst>
              <a:ext uri="{FF2B5EF4-FFF2-40B4-BE49-F238E27FC236}">
                <a16:creationId xmlns:a16="http://schemas.microsoft.com/office/drawing/2014/main" id="{51FC8434-C87B-4DE3-A900-1E28756A1DBA}"/>
              </a:ext>
            </a:extLst>
          </p:cNvPr>
          <p:cNvSpPr/>
          <p:nvPr/>
        </p:nvSpPr>
        <p:spPr>
          <a:xfrm>
            <a:off x="3604379" y="1807783"/>
            <a:ext cx="84280" cy="121213"/>
          </a:xfrm>
          <a:custGeom>
            <a:avLst/>
            <a:gdLst>
              <a:gd name="connsiteX0" fmla="*/ 8377 w 113952"/>
              <a:gd name="connsiteY0" fmla="*/ 0 h 163888"/>
              <a:gd name="connsiteX1" fmla="*/ 86081 w 113952"/>
              <a:gd name="connsiteY1" fmla="*/ 7164 h 163888"/>
              <a:gd name="connsiteX2" fmla="*/ 111983 w 113952"/>
              <a:gd name="connsiteY2" fmla="*/ 28657 h 163888"/>
              <a:gd name="connsiteX3" fmla="*/ 100777 w 113952"/>
              <a:gd name="connsiteY3" fmla="*/ 126751 h 163888"/>
              <a:gd name="connsiteX4" fmla="*/ 60425 w 113952"/>
              <a:gd name="connsiteY4" fmla="*/ 163674 h 163888"/>
              <a:gd name="connsiteX5" fmla="*/ 15848 w 113952"/>
              <a:gd name="connsiteY5" fmla="*/ 133302 h 163888"/>
              <a:gd name="connsiteX6" fmla="*/ 7520 w 113952"/>
              <a:gd name="connsiteY6" fmla="*/ 120689 h 163888"/>
              <a:gd name="connsiteX7" fmla="*/ 8439 w 113952"/>
              <a:gd name="connsiteY7" fmla="*/ 0 h 16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952" h="163888">
                <a:moveTo>
                  <a:pt x="8377" y="0"/>
                </a:moveTo>
                <a:cubicBezTo>
                  <a:pt x="33728" y="8450"/>
                  <a:pt x="59078" y="16533"/>
                  <a:pt x="86081" y="7164"/>
                </a:cubicBezTo>
                <a:cubicBezTo>
                  <a:pt x="103532" y="3674"/>
                  <a:pt x="110145" y="13900"/>
                  <a:pt x="111983" y="28657"/>
                </a:cubicBezTo>
                <a:cubicBezTo>
                  <a:pt x="116085" y="62212"/>
                  <a:pt x="114432" y="95277"/>
                  <a:pt x="100777" y="126751"/>
                </a:cubicBezTo>
                <a:cubicBezTo>
                  <a:pt x="92878" y="144998"/>
                  <a:pt x="82040" y="161530"/>
                  <a:pt x="60425" y="163674"/>
                </a:cubicBezTo>
                <a:cubicBezTo>
                  <a:pt x="38136" y="165878"/>
                  <a:pt x="25706" y="150815"/>
                  <a:pt x="15848" y="133302"/>
                </a:cubicBezTo>
                <a:cubicBezTo>
                  <a:pt x="13399" y="128894"/>
                  <a:pt x="10337" y="124852"/>
                  <a:pt x="7520" y="120689"/>
                </a:cubicBezTo>
                <a:cubicBezTo>
                  <a:pt x="-746" y="80398"/>
                  <a:pt x="-4481" y="40168"/>
                  <a:pt x="8439"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00" name="Forma libre: forma 99">
            <a:extLst>
              <a:ext uri="{FF2B5EF4-FFF2-40B4-BE49-F238E27FC236}">
                <a16:creationId xmlns:a16="http://schemas.microsoft.com/office/drawing/2014/main" id="{F2C58E47-08C6-4BA8-B73E-05AF30CBB6F3}"/>
              </a:ext>
            </a:extLst>
          </p:cNvPr>
          <p:cNvSpPr/>
          <p:nvPr/>
        </p:nvSpPr>
        <p:spPr>
          <a:xfrm>
            <a:off x="689821" y="995091"/>
            <a:ext cx="106531" cy="175668"/>
          </a:xfrm>
          <a:custGeom>
            <a:avLst/>
            <a:gdLst>
              <a:gd name="connsiteX0" fmla="*/ 134039 w 144037"/>
              <a:gd name="connsiteY0" fmla="*/ 0 h 237514"/>
              <a:gd name="connsiteX1" fmla="*/ 139182 w 144037"/>
              <a:gd name="connsiteY1" fmla="*/ 119709 h 237514"/>
              <a:gd name="connsiteX2" fmla="*/ 108321 w 144037"/>
              <a:gd name="connsiteY2" fmla="*/ 205434 h 237514"/>
              <a:gd name="connsiteX3" fmla="*/ 11085 w 144037"/>
              <a:gd name="connsiteY3" fmla="*/ 225702 h 237514"/>
              <a:gd name="connsiteX4" fmla="*/ 5941 w 144037"/>
              <a:gd name="connsiteY4" fmla="*/ 198392 h 237514"/>
              <a:gd name="connsiteX5" fmla="*/ 125895 w 144037"/>
              <a:gd name="connsiteY5" fmla="*/ 5388 h 237514"/>
              <a:gd name="connsiteX6" fmla="*/ 134039 w 144037"/>
              <a:gd name="connsiteY6" fmla="*/ 0 h 23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37" h="237514">
                <a:moveTo>
                  <a:pt x="134039" y="0"/>
                </a:moveTo>
                <a:cubicBezTo>
                  <a:pt x="146959" y="40413"/>
                  <a:pt x="145857" y="80214"/>
                  <a:pt x="139182" y="119709"/>
                </a:cubicBezTo>
                <a:cubicBezTo>
                  <a:pt x="134100" y="149774"/>
                  <a:pt x="123691" y="178614"/>
                  <a:pt x="108321" y="205434"/>
                </a:cubicBezTo>
                <a:cubicBezTo>
                  <a:pt x="89707" y="237887"/>
                  <a:pt x="42252" y="247684"/>
                  <a:pt x="11085" y="225702"/>
                </a:cubicBezTo>
                <a:cubicBezTo>
                  <a:pt x="-121" y="217803"/>
                  <a:pt x="-4529" y="209353"/>
                  <a:pt x="5941" y="198392"/>
                </a:cubicBezTo>
                <a:cubicBezTo>
                  <a:pt x="59581" y="142487"/>
                  <a:pt x="97483" y="76969"/>
                  <a:pt x="125895" y="5388"/>
                </a:cubicBezTo>
                <a:cubicBezTo>
                  <a:pt x="126507" y="3919"/>
                  <a:pt x="129018" y="3245"/>
                  <a:pt x="134039"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01" name="Forma libre: forma 100">
            <a:extLst>
              <a:ext uri="{FF2B5EF4-FFF2-40B4-BE49-F238E27FC236}">
                <a16:creationId xmlns:a16="http://schemas.microsoft.com/office/drawing/2014/main" id="{CBC6DEA9-1F43-4F3C-9304-F090C31FBD9C}"/>
              </a:ext>
            </a:extLst>
          </p:cNvPr>
          <p:cNvSpPr/>
          <p:nvPr/>
        </p:nvSpPr>
        <p:spPr>
          <a:xfrm>
            <a:off x="863744" y="4501519"/>
            <a:ext cx="147869" cy="87270"/>
          </a:xfrm>
          <a:custGeom>
            <a:avLst/>
            <a:gdLst>
              <a:gd name="connsiteX0" fmla="*/ 32125 w 199929"/>
              <a:gd name="connsiteY0" fmla="*/ 20006 h 117994"/>
              <a:gd name="connsiteX1" fmla="*/ 181103 w 199929"/>
              <a:gd name="connsiteY1" fmla="*/ 32253 h 117994"/>
              <a:gd name="connsiteX2" fmla="*/ 197391 w 199929"/>
              <a:gd name="connsiteY2" fmla="*/ 100465 h 117994"/>
              <a:gd name="connsiteX3" fmla="*/ 169836 w 199929"/>
              <a:gd name="connsiteY3" fmla="*/ 106711 h 117994"/>
              <a:gd name="connsiteX4" fmla="*/ 124402 w 199929"/>
              <a:gd name="connsiteY4" fmla="*/ 79830 h 117994"/>
              <a:gd name="connsiteX5" fmla="*/ 33166 w 199929"/>
              <a:gd name="connsiteY5" fmla="*/ 105180 h 117994"/>
              <a:gd name="connsiteX6" fmla="*/ 10755 w 199929"/>
              <a:gd name="connsiteY6" fmla="*/ 116508 h 117994"/>
              <a:gd name="connsiteX7" fmla="*/ 652 w 199929"/>
              <a:gd name="connsiteY7" fmla="*/ 92322 h 117994"/>
              <a:gd name="connsiteX8" fmla="*/ 32125 w 199929"/>
              <a:gd name="connsiteY8" fmla="*/ 19945 h 11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929" h="117994">
                <a:moveTo>
                  <a:pt x="32125" y="20006"/>
                </a:moveTo>
                <a:cubicBezTo>
                  <a:pt x="84724" y="-11712"/>
                  <a:pt x="134077" y="-4303"/>
                  <a:pt x="181103" y="32253"/>
                </a:cubicBezTo>
                <a:cubicBezTo>
                  <a:pt x="189920" y="54174"/>
                  <a:pt x="206208" y="74319"/>
                  <a:pt x="197391" y="100465"/>
                </a:cubicBezTo>
                <a:cubicBezTo>
                  <a:pt x="191574" y="117610"/>
                  <a:pt x="184410" y="126489"/>
                  <a:pt x="169836" y="106711"/>
                </a:cubicBezTo>
                <a:cubicBezTo>
                  <a:pt x="158631" y="91525"/>
                  <a:pt x="143507" y="82095"/>
                  <a:pt x="124402" y="79830"/>
                </a:cubicBezTo>
                <a:cubicBezTo>
                  <a:pt x="91275" y="78544"/>
                  <a:pt x="58761" y="79402"/>
                  <a:pt x="33166" y="105180"/>
                </a:cubicBezTo>
                <a:cubicBezTo>
                  <a:pt x="25084" y="108058"/>
                  <a:pt x="21593" y="122386"/>
                  <a:pt x="10755" y="116508"/>
                </a:cubicBezTo>
                <a:cubicBezTo>
                  <a:pt x="2305" y="111977"/>
                  <a:pt x="1938" y="101506"/>
                  <a:pt x="652" y="92322"/>
                </a:cubicBezTo>
                <a:cubicBezTo>
                  <a:pt x="-3634" y="61644"/>
                  <a:pt x="13939" y="40703"/>
                  <a:pt x="32125" y="19945"/>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03" name="Forma libre: forma 102">
            <a:extLst>
              <a:ext uri="{FF2B5EF4-FFF2-40B4-BE49-F238E27FC236}">
                <a16:creationId xmlns:a16="http://schemas.microsoft.com/office/drawing/2014/main" id="{7C02387B-94E3-4A5E-A4FE-DB60F4260F0F}"/>
              </a:ext>
            </a:extLst>
          </p:cNvPr>
          <p:cNvSpPr/>
          <p:nvPr/>
        </p:nvSpPr>
        <p:spPr>
          <a:xfrm>
            <a:off x="3792196" y="973761"/>
            <a:ext cx="70602" cy="200878"/>
          </a:xfrm>
          <a:custGeom>
            <a:avLst/>
            <a:gdLst>
              <a:gd name="connsiteX0" fmla="*/ 41677 w 95458"/>
              <a:gd name="connsiteY0" fmla="*/ 263972 h 271600"/>
              <a:gd name="connsiteX1" fmla="*/ 6223 w 95458"/>
              <a:gd name="connsiteY1" fmla="*/ 246337 h 271600"/>
              <a:gd name="connsiteX2" fmla="*/ 33655 w 95458"/>
              <a:gd name="connsiteY2" fmla="*/ 29024 h 271600"/>
              <a:gd name="connsiteX3" fmla="*/ 58944 w 95458"/>
              <a:gd name="connsiteY3" fmla="*/ 0 h 271600"/>
              <a:gd name="connsiteX4" fmla="*/ 58515 w 95458"/>
              <a:gd name="connsiteY4" fmla="*/ 84929 h 271600"/>
              <a:gd name="connsiteX5" fmla="*/ 87723 w 95458"/>
              <a:gd name="connsiteY5" fmla="*/ 174573 h 271600"/>
              <a:gd name="connsiteX6" fmla="*/ 78171 w 95458"/>
              <a:gd name="connsiteY6" fmla="*/ 227722 h 271600"/>
              <a:gd name="connsiteX7" fmla="*/ 41370 w 95458"/>
              <a:gd name="connsiteY7" fmla="*/ 264339 h 271600"/>
              <a:gd name="connsiteX8" fmla="*/ 41677 w 95458"/>
              <a:gd name="connsiteY8" fmla="*/ 264094 h 2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58" h="271600">
                <a:moveTo>
                  <a:pt x="41677" y="263972"/>
                </a:moveTo>
                <a:cubicBezTo>
                  <a:pt x="19449" y="278912"/>
                  <a:pt x="10081" y="271320"/>
                  <a:pt x="6223" y="246337"/>
                </a:cubicBezTo>
                <a:cubicBezTo>
                  <a:pt x="-5411" y="171083"/>
                  <a:pt x="-3084" y="97849"/>
                  <a:pt x="33655" y="29024"/>
                </a:cubicBezTo>
                <a:cubicBezTo>
                  <a:pt x="39044" y="18921"/>
                  <a:pt x="42166" y="5940"/>
                  <a:pt x="58944" y="0"/>
                </a:cubicBezTo>
                <a:cubicBezTo>
                  <a:pt x="59128" y="29514"/>
                  <a:pt x="53004" y="57313"/>
                  <a:pt x="58515" y="84929"/>
                </a:cubicBezTo>
                <a:cubicBezTo>
                  <a:pt x="64761" y="116035"/>
                  <a:pt x="70455" y="147325"/>
                  <a:pt x="87723" y="174573"/>
                </a:cubicBezTo>
                <a:cubicBezTo>
                  <a:pt x="101194" y="195882"/>
                  <a:pt x="96479" y="212108"/>
                  <a:pt x="78171" y="227722"/>
                </a:cubicBezTo>
                <a:cubicBezTo>
                  <a:pt x="65006" y="238928"/>
                  <a:pt x="53556" y="252031"/>
                  <a:pt x="41370" y="264339"/>
                </a:cubicBezTo>
                <a:cubicBezTo>
                  <a:pt x="41370" y="264339"/>
                  <a:pt x="41677" y="264094"/>
                  <a:pt x="41677" y="264094"/>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04" name="Forma libre: forma 103">
            <a:extLst>
              <a:ext uri="{FF2B5EF4-FFF2-40B4-BE49-F238E27FC236}">
                <a16:creationId xmlns:a16="http://schemas.microsoft.com/office/drawing/2014/main" id="{E938BAD5-0830-44D3-98E1-5FBF9F2B34B1}"/>
              </a:ext>
            </a:extLst>
          </p:cNvPr>
          <p:cNvSpPr/>
          <p:nvPr/>
        </p:nvSpPr>
        <p:spPr>
          <a:xfrm>
            <a:off x="3432306" y="972991"/>
            <a:ext cx="69043" cy="202028"/>
          </a:xfrm>
          <a:custGeom>
            <a:avLst/>
            <a:gdLst>
              <a:gd name="connsiteX0" fmla="*/ 39455 w 93351"/>
              <a:gd name="connsiteY0" fmla="*/ 0 h 273155"/>
              <a:gd name="connsiteX1" fmla="*/ 86726 w 93351"/>
              <a:gd name="connsiteY1" fmla="*/ 109116 h 273155"/>
              <a:gd name="connsiteX2" fmla="*/ 83848 w 93351"/>
              <a:gd name="connsiteY2" fmla="*/ 254542 h 273155"/>
              <a:gd name="connsiteX3" fmla="*/ 55926 w 93351"/>
              <a:gd name="connsiteY3" fmla="*/ 264890 h 273155"/>
              <a:gd name="connsiteX4" fmla="*/ 41353 w 93351"/>
              <a:gd name="connsiteY4" fmla="*/ 253807 h 273155"/>
              <a:gd name="connsiteX5" fmla="*/ 15574 w 93351"/>
              <a:gd name="connsiteY5" fmla="*/ 154183 h 273155"/>
              <a:gd name="connsiteX6" fmla="*/ 33515 w 93351"/>
              <a:gd name="connsiteY6" fmla="*/ 16594 h 273155"/>
              <a:gd name="connsiteX7" fmla="*/ 39455 w 93351"/>
              <a:gd name="connsiteY7" fmla="*/ 0 h 27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351" h="273155">
                <a:moveTo>
                  <a:pt x="39455" y="0"/>
                </a:moveTo>
                <a:cubicBezTo>
                  <a:pt x="65907" y="32024"/>
                  <a:pt x="77541" y="70233"/>
                  <a:pt x="86726" y="109116"/>
                </a:cubicBezTo>
                <a:cubicBezTo>
                  <a:pt x="98237" y="157612"/>
                  <a:pt x="93094" y="206107"/>
                  <a:pt x="83848" y="254542"/>
                </a:cubicBezTo>
                <a:cubicBezTo>
                  <a:pt x="79745" y="276035"/>
                  <a:pt x="71479" y="278116"/>
                  <a:pt x="55926" y="264890"/>
                </a:cubicBezTo>
                <a:cubicBezTo>
                  <a:pt x="51272" y="260971"/>
                  <a:pt x="46068" y="257665"/>
                  <a:pt x="41353" y="253807"/>
                </a:cubicBezTo>
                <a:cubicBezTo>
                  <a:pt x="-8552" y="212843"/>
                  <a:pt x="-8184" y="212965"/>
                  <a:pt x="15574" y="154183"/>
                </a:cubicBezTo>
                <a:cubicBezTo>
                  <a:pt x="33454" y="109973"/>
                  <a:pt x="41108" y="64233"/>
                  <a:pt x="33515" y="16594"/>
                </a:cubicBezTo>
                <a:cubicBezTo>
                  <a:pt x="32719" y="11634"/>
                  <a:pt x="31249" y="6674"/>
                  <a:pt x="39455"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06" name="Forma libre: forma 105">
            <a:extLst>
              <a:ext uri="{FF2B5EF4-FFF2-40B4-BE49-F238E27FC236}">
                <a16:creationId xmlns:a16="http://schemas.microsoft.com/office/drawing/2014/main" id="{AF51D0C8-C426-4DD7-A398-6EE0A634AA26}"/>
              </a:ext>
            </a:extLst>
          </p:cNvPr>
          <p:cNvSpPr/>
          <p:nvPr/>
        </p:nvSpPr>
        <p:spPr>
          <a:xfrm>
            <a:off x="3458142" y="3702945"/>
            <a:ext cx="62730" cy="210969"/>
          </a:xfrm>
          <a:custGeom>
            <a:avLst/>
            <a:gdLst>
              <a:gd name="connsiteX0" fmla="*/ 39120 w 84815"/>
              <a:gd name="connsiteY0" fmla="*/ 277382 h 285243"/>
              <a:gd name="connsiteX1" fmla="*/ 3299 w 84815"/>
              <a:gd name="connsiteY1" fmla="*/ 247990 h 285243"/>
              <a:gd name="connsiteX2" fmla="*/ 8258 w 84815"/>
              <a:gd name="connsiteY2" fmla="*/ 189024 h 285243"/>
              <a:gd name="connsiteX3" fmla="*/ 23260 w 84815"/>
              <a:gd name="connsiteY3" fmla="*/ 0 h 285243"/>
              <a:gd name="connsiteX4" fmla="*/ 59081 w 84815"/>
              <a:gd name="connsiteY4" fmla="*/ 38699 h 285243"/>
              <a:gd name="connsiteX5" fmla="*/ 77022 w 84815"/>
              <a:gd name="connsiteY5" fmla="*/ 241683 h 285243"/>
              <a:gd name="connsiteX6" fmla="*/ 73410 w 84815"/>
              <a:gd name="connsiteY6" fmla="*/ 259624 h 285243"/>
              <a:gd name="connsiteX7" fmla="*/ 39120 w 84815"/>
              <a:gd name="connsiteY7" fmla="*/ 277443 h 28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815" h="285243">
                <a:moveTo>
                  <a:pt x="39120" y="277382"/>
                </a:moveTo>
                <a:cubicBezTo>
                  <a:pt x="27179" y="267585"/>
                  <a:pt x="15239" y="257788"/>
                  <a:pt x="3299" y="247990"/>
                </a:cubicBezTo>
                <a:cubicBezTo>
                  <a:pt x="-3131" y="227661"/>
                  <a:pt x="543" y="208863"/>
                  <a:pt x="8258" y="189024"/>
                </a:cubicBezTo>
                <a:cubicBezTo>
                  <a:pt x="31343" y="129322"/>
                  <a:pt x="41691" y="67845"/>
                  <a:pt x="23260" y="0"/>
                </a:cubicBezTo>
                <a:cubicBezTo>
                  <a:pt x="45120" y="8389"/>
                  <a:pt x="51917" y="24432"/>
                  <a:pt x="59081" y="38699"/>
                </a:cubicBezTo>
                <a:cubicBezTo>
                  <a:pt x="91595" y="103850"/>
                  <a:pt x="87983" y="172552"/>
                  <a:pt x="77022" y="241683"/>
                </a:cubicBezTo>
                <a:cubicBezTo>
                  <a:pt x="76043" y="247684"/>
                  <a:pt x="73838" y="253563"/>
                  <a:pt x="73410" y="259624"/>
                </a:cubicBezTo>
                <a:cubicBezTo>
                  <a:pt x="71817" y="284975"/>
                  <a:pt x="61531" y="292690"/>
                  <a:pt x="39120" y="27744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09" name="Forma libre: forma 108">
            <a:extLst>
              <a:ext uri="{FF2B5EF4-FFF2-40B4-BE49-F238E27FC236}">
                <a16:creationId xmlns:a16="http://schemas.microsoft.com/office/drawing/2014/main" id="{20549F9F-FC90-4750-BC40-ADA9565EC2D2}"/>
              </a:ext>
            </a:extLst>
          </p:cNvPr>
          <p:cNvSpPr/>
          <p:nvPr/>
        </p:nvSpPr>
        <p:spPr>
          <a:xfrm>
            <a:off x="3772042" y="3699639"/>
            <a:ext cx="62664" cy="214664"/>
          </a:xfrm>
          <a:custGeom>
            <a:avLst/>
            <a:gdLst>
              <a:gd name="connsiteX0" fmla="*/ 80560 w 84726"/>
              <a:gd name="connsiteY0" fmla="*/ 252827 h 290240"/>
              <a:gd name="connsiteX1" fmla="*/ 75601 w 84726"/>
              <a:gd name="connsiteY1" fmla="*/ 257604 h 290240"/>
              <a:gd name="connsiteX2" fmla="*/ 38372 w 84726"/>
              <a:gd name="connsiteY2" fmla="*/ 284178 h 290240"/>
              <a:gd name="connsiteX3" fmla="*/ 14307 w 84726"/>
              <a:gd name="connsiteY3" fmla="*/ 277014 h 290240"/>
              <a:gd name="connsiteX4" fmla="*/ 18777 w 84726"/>
              <a:gd name="connsiteY4" fmla="*/ 57313 h 290240"/>
              <a:gd name="connsiteX5" fmla="*/ 60477 w 84726"/>
              <a:gd name="connsiteY5" fmla="*/ 0 h 290240"/>
              <a:gd name="connsiteX6" fmla="*/ 56435 w 84726"/>
              <a:gd name="connsiteY6" fmla="*/ 120260 h 290240"/>
              <a:gd name="connsiteX7" fmla="*/ 77009 w 84726"/>
              <a:gd name="connsiteY7" fmla="*/ 193677 h 290240"/>
              <a:gd name="connsiteX8" fmla="*/ 80499 w 84726"/>
              <a:gd name="connsiteY8" fmla="*/ 252889 h 2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6" h="290240">
                <a:moveTo>
                  <a:pt x="80560" y="252827"/>
                </a:moveTo>
                <a:cubicBezTo>
                  <a:pt x="78907" y="254419"/>
                  <a:pt x="77254" y="256012"/>
                  <a:pt x="75601" y="257604"/>
                </a:cubicBezTo>
                <a:cubicBezTo>
                  <a:pt x="63171" y="266421"/>
                  <a:pt x="50496" y="274871"/>
                  <a:pt x="38372" y="284178"/>
                </a:cubicBezTo>
                <a:cubicBezTo>
                  <a:pt x="26493" y="293302"/>
                  <a:pt x="17553" y="293057"/>
                  <a:pt x="14307" y="277014"/>
                </a:cubicBezTo>
                <a:cubicBezTo>
                  <a:pt x="-633" y="203474"/>
                  <a:pt x="-10247" y="129934"/>
                  <a:pt x="18777" y="57313"/>
                </a:cubicBezTo>
                <a:cubicBezTo>
                  <a:pt x="26615" y="37658"/>
                  <a:pt x="36902" y="19288"/>
                  <a:pt x="60477" y="0"/>
                </a:cubicBezTo>
                <a:cubicBezTo>
                  <a:pt x="53190" y="44822"/>
                  <a:pt x="48046" y="82357"/>
                  <a:pt x="56435" y="120260"/>
                </a:cubicBezTo>
                <a:cubicBezTo>
                  <a:pt x="61946" y="145182"/>
                  <a:pt x="66906" y="170348"/>
                  <a:pt x="77009" y="193677"/>
                </a:cubicBezTo>
                <a:cubicBezTo>
                  <a:pt x="85643" y="213516"/>
                  <a:pt x="87358" y="232682"/>
                  <a:pt x="80499" y="252889"/>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1" name="Forma libre: forma 110">
            <a:extLst>
              <a:ext uri="{FF2B5EF4-FFF2-40B4-BE49-F238E27FC236}">
                <a16:creationId xmlns:a16="http://schemas.microsoft.com/office/drawing/2014/main" id="{432FC192-DAB6-4020-B8F5-6F31F1DAF914}"/>
              </a:ext>
            </a:extLst>
          </p:cNvPr>
          <p:cNvSpPr/>
          <p:nvPr/>
        </p:nvSpPr>
        <p:spPr>
          <a:xfrm>
            <a:off x="661382" y="3782925"/>
            <a:ext cx="73849" cy="166114"/>
          </a:xfrm>
          <a:custGeom>
            <a:avLst/>
            <a:gdLst>
              <a:gd name="connsiteX0" fmla="*/ 66988 w 99848"/>
              <a:gd name="connsiteY0" fmla="*/ 224598 h 224597"/>
              <a:gd name="connsiteX1" fmla="*/ 0 w 99848"/>
              <a:gd name="connsiteY1" fmla="*/ 194288 h 224597"/>
              <a:gd name="connsiteX2" fmla="*/ 32208 w 99848"/>
              <a:gd name="connsiteY2" fmla="*/ 83519 h 224597"/>
              <a:gd name="connsiteX3" fmla="*/ 36372 w 99848"/>
              <a:gd name="connsiteY3" fmla="*/ 16653 h 224597"/>
              <a:gd name="connsiteX4" fmla="*/ 42128 w 99848"/>
              <a:gd name="connsiteY4" fmla="*/ 733 h 224597"/>
              <a:gd name="connsiteX5" fmla="*/ 57313 w 99848"/>
              <a:gd name="connsiteY5" fmla="*/ 8203 h 224597"/>
              <a:gd name="connsiteX6" fmla="*/ 97910 w 99848"/>
              <a:gd name="connsiteY6" fmla="*/ 104767 h 224597"/>
              <a:gd name="connsiteX7" fmla="*/ 93012 w 99848"/>
              <a:gd name="connsiteY7" fmla="*/ 204942 h 224597"/>
              <a:gd name="connsiteX8" fmla="*/ 67049 w 99848"/>
              <a:gd name="connsiteY8" fmla="*/ 224598 h 22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48" h="224597">
                <a:moveTo>
                  <a:pt x="66988" y="224598"/>
                </a:moveTo>
                <a:cubicBezTo>
                  <a:pt x="41515" y="221536"/>
                  <a:pt x="19227" y="211311"/>
                  <a:pt x="0" y="194288"/>
                </a:cubicBezTo>
                <a:cubicBezTo>
                  <a:pt x="8389" y="156753"/>
                  <a:pt x="28473" y="122769"/>
                  <a:pt x="32208" y="83519"/>
                </a:cubicBezTo>
                <a:cubicBezTo>
                  <a:pt x="34351" y="61231"/>
                  <a:pt x="35698" y="39003"/>
                  <a:pt x="36372" y="16653"/>
                </a:cubicBezTo>
                <a:cubicBezTo>
                  <a:pt x="36556" y="10775"/>
                  <a:pt x="35086" y="3550"/>
                  <a:pt x="42128" y="733"/>
                </a:cubicBezTo>
                <a:cubicBezTo>
                  <a:pt x="49169" y="-2145"/>
                  <a:pt x="53150" y="4101"/>
                  <a:pt x="57313" y="8203"/>
                </a:cubicBezTo>
                <a:cubicBezTo>
                  <a:pt x="84255" y="34717"/>
                  <a:pt x="92461" y="69129"/>
                  <a:pt x="97910" y="104767"/>
                </a:cubicBezTo>
                <a:cubicBezTo>
                  <a:pt x="103054" y="138506"/>
                  <a:pt x="96747" y="171632"/>
                  <a:pt x="93012" y="204942"/>
                </a:cubicBezTo>
                <a:cubicBezTo>
                  <a:pt x="91297" y="220495"/>
                  <a:pt x="80582" y="224537"/>
                  <a:pt x="67049" y="224598"/>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3" name="Forma libre: forma 112">
            <a:extLst>
              <a:ext uri="{FF2B5EF4-FFF2-40B4-BE49-F238E27FC236}">
                <a16:creationId xmlns:a16="http://schemas.microsoft.com/office/drawing/2014/main" id="{D016241D-225C-4293-B8C4-3C3887061991}"/>
              </a:ext>
            </a:extLst>
          </p:cNvPr>
          <p:cNvSpPr/>
          <p:nvPr/>
        </p:nvSpPr>
        <p:spPr>
          <a:xfrm>
            <a:off x="1140177" y="3784098"/>
            <a:ext cx="70868" cy="163687"/>
          </a:xfrm>
          <a:custGeom>
            <a:avLst/>
            <a:gdLst>
              <a:gd name="connsiteX0" fmla="*/ 82035 w 95818"/>
              <a:gd name="connsiteY0" fmla="*/ 205500 h 221315"/>
              <a:gd name="connsiteX1" fmla="*/ 229 w 95818"/>
              <a:gd name="connsiteY1" fmla="*/ 149166 h 221315"/>
              <a:gd name="connsiteX2" fmla="*/ 34825 w 95818"/>
              <a:gd name="connsiteY2" fmla="*/ 13659 h 221315"/>
              <a:gd name="connsiteX3" fmla="*/ 53562 w 95818"/>
              <a:gd name="connsiteY3" fmla="*/ 311 h 221315"/>
              <a:gd name="connsiteX4" fmla="*/ 62808 w 95818"/>
              <a:gd name="connsiteY4" fmla="*/ 23273 h 221315"/>
              <a:gd name="connsiteX5" fmla="*/ 93118 w 95818"/>
              <a:gd name="connsiteY5" fmla="*/ 171271 h 221315"/>
              <a:gd name="connsiteX6" fmla="*/ 81606 w 95818"/>
              <a:gd name="connsiteY6" fmla="*/ 205806 h 221315"/>
              <a:gd name="connsiteX7" fmla="*/ 81974 w 95818"/>
              <a:gd name="connsiteY7" fmla="*/ 205500 h 2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8" h="221315">
                <a:moveTo>
                  <a:pt x="82035" y="205500"/>
                </a:moveTo>
                <a:cubicBezTo>
                  <a:pt x="9597" y="234034"/>
                  <a:pt x="2250" y="228829"/>
                  <a:pt x="229" y="149166"/>
                </a:cubicBezTo>
                <a:cubicBezTo>
                  <a:pt x="-996" y="100609"/>
                  <a:pt x="1637" y="53276"/>
                  <a:pt x="34825" y="13659"/>
                </a:cubicBezTo>
                <a:cubicBezTo>
                  <a:pt x="39907" y="7597"/>
                  <a:pt x="44377" y="-1833"/>
                  <a:pt x="53562" y="311"/>
                </a:cubicBezTo>
                <a:cubicBezTo>
                  <a:pt x="65441" y="3066"/>
                  <a:pt x="62808" y="14823"/>
                  <a:pt x="62808" y="23273"/>
                </a:cubicBezTo>
                <a:cubicBezTo>
                  <a:pt x="62747" y="74769"/>
                  <a:pt x="69605" y="124796"/>
                  <a:pt x="93118" y="171271"/>
                </a:cubicBezTo>
                <a:cubicBezTo>
                  <a:pt x="101323" y="187497"/>
                  <a:pt x="88893" y="195458"/>
                  <a:pt x="81606" y="205806"/>
                </a:cubicBezTo>
                <a:cubicBezTo>
                  <a:pt x="81606" y="205806"/>
                  <a:pt x="81974" y="205500"/>
                  <a:pt x="81974" y="20550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4" name="Forma libre: forma 113">
            <a:extLst>
              <a:ext uri="{FF2B5EF4-FFF2-40B4-BE49-F238E27FC236}">
                <a16:creationId xmlns:a16="http://schemas.microsoft.com/office/drawing/2014/main" id="{F27DFDE3-8104-4D98-BBCA-9DC27477CD86}"/>
              </a:ext>
            </a:extLst>
          </p:cNvPr>
          <p:cNvSpPr/>
          <p:nvPr/>
        </p:nvSpPr>
        <p:spPr>
          <a:xfrm>
            <a:off x="2364286" y="1020362"/>
            <a:ext cx="97648" cy="176807"/>
          </a:xfrm>
          <a:custGeom>
            <a:avLst/>
            <a:gdLst>
              <a:gd name="connsiteX0" fmla="*/ 10119 w 132027"/>
              <a:gd name="connsiteY0" fmla="*/ 0 h 239054"/>
              <a:gd name="connsiteX1" fmla="*/ 54880 w 132027"/>
              <a:gd name="connsiteY1" fmla="*/ 82235 h 239054"/>
              <a:gd name="connsiteX2" fmla="*/ 120582 w 132027"/>
              <a:gd name="connsiteY2" fmla="*/ 170042 h 239054"/>
              <a:gd name="connsiteX3" fmla="*/ 122848 w 132027"/>
              <a:gd name="connsiteY3" fmla="*/ 205985 h 239054"/>
              <a:gd name="connsiteX4" fmla="*/ 77597 w 132027"/>
              <a:gd name="connsiteY4" fmla="*/ 236785 h 239054"/>
              <a:gd name="connsiteX5" fmla="*/ 59472 w 132027"/>
              <a:gd name="connsiteY5" fmla="*/ 231274 h 239054"/>
              <a:gd name="connsiteX6" fmla="*/ 1853 w 132027"/>
              <a:gd name="connsiteY6" fmla="*/ 2572 h 239054"/>
              <a:gd name="connsiteX7" fmla="*/ 10180 w 132027"/>
              <a:gd name="connsiteY7" fmla="*/ 61 h 23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27" h="239054">
                <a:moveTo>
                  <a:pt x="10119" y="0"/>
                </a:moveTo>
                <a:cubicBezTo>
                  <a:pt x="24999" y="27432"/>
                  <a:pt x="39143" y="55293"/>
                  <a:pt x="54880" y="82235"/>
                </a:cubicBezTo>
                <a:cubicBezTo>
                  <a:pt x="73372" y="113953"/>
                  <a:pt x="94987" y="143528"/>
                  <a:pt x="120582" y="170042"/>
                </a:cubicBezTo>
                <a:cubicBezTo>
                  <a:pt x="131910" y="181798"/>
                  <a:pt x="138339" y="193800"/>
                  <a:pt x="122848" y="205985"/>
                </a:cubicBezTo>
                <a:cubicBezTo>
                  <a:pt x="108519" y="217190"/>
                  <a:pt x="92844" y="226681"/>
                  <a:pt x="77597" y="236785"/>
                </a:cubicBezTo>
                <a:cubicBezTo>
                  <a:pt x="69576" y="242112"/>
                  <a:pt x="63820" y="237152"/>
                  <a:pt x="59472" y="231274"/>
                </a:cubicBezTo>
                <a:cubicBezTo>
                  <a:pt x="9017" y="162388"/>
                  <a:pt x="-5679" y="85051"/>
                  <a:pt x="1853" y="2572"/>
                </a:cubicBezTo>
                <a:cubicBezTo>
                  <a:pt x="4608" y="1715"/>
                  <a:pt x="7425" y="857"/>
                  <a:pt x="10180" y="6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5" name="Forma libre: forma 114">
            <a:extLst>
              <a:ext uri="{FF2B5EF4-FFF2-40B4-BE49-F238E27FC236}">
                <a16:creationId xmlns:a16="http://schemas.microsoft.com/office/drawing/2014/main" id="{762BC7CA-766A-4DD0-8243-575739322033}"/>
              </a:ext>
            </a:extLst>
          </p:cNvPr>
          <p:cNvSpPr/>
          <p:nvPr/>
        </p:nvSpPr>
        <p:spPr>
          <a:xfrm>
            <a:off x="2121794" y="1019592"/>
            <a:ext cx="98174" cy="175606"/>
          </a:xfrm>
          <a:custGeom>
            <a:avLst/>
            <a:gdLst>
              <a:gd name="connsiteX0" fmla="*/ 34700 w 132738"/>
              <a:gd name="connsiteY0" fmla="*/ 226804 h 237431"/>
              <a:gd name="connsiteX1" fmla="*/ 10330 w 132738"/>
              <a:gd name="connsiteY1" fmla="*/ 208679 h 237431"/>
              <a:gd name="connsiteX2" fmla="*/ 6411 w 132738"/>
              <a:gd name="connsiteY2" fmla="*/ 177083 h 237431"/>
              <a:gd name="connsiteX3" fmla="*/ 119629 w 132738"/>
              <a:gd name="connsiteY3" fmla="*/ 3796 h 237431"/>
              <a:gd name="connsiteX4" fmla="*/ 127957 w 132738"/>
              <a:gd name="connsiteY4" fmla="*/ 0 h 237431"/>
              <a:gd name="connsiteX5" fmla="*/ 124711 w 132738"/>
              <a:gd name="connsiteY5" fmla="*/ 111504 h 237431"/>
              <a:gd name="connsiteX6" fmla="*/ 87054 w 132738"/>
              <a:gd name="connsiteY6" fmla="*/ 211067 h 237431"/>
              <a:gd name="connsiteX7" fmla="*/ 34394 w 132738"/>
              <a:gd name="connsiteY7" fmla="*/ 226436 h 237431"/>
              <a:gd name="connsiteX8" fmla="*/ 34761 w 132738"/>
              <a:gd name="connsiteY8" fmla="*/ 226743 h 2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738" h="237431">
                <a:moveTo>
                  <a:pt x="34700" y="226804"/>
                </a:moveTo>
                <a:cubicBezTo>
                  <a:pt x="26556" y="220803"/>
                  <a:pt x="18045" y="215170"/>
                  <a:pt x="10330" y="208679"/>
                </a:cubicBezTo>
                <a:cubicBezTo>
                  <a:pt x="-447" y="199617"/>
                  <a:pt x="-4427" y="188779"/>
                  <a:pt x="6411" y="177083"/>
                </a:cubicBezTo>
                <a:cubicBezTo>
                  <a:pt x="54111" y="125771"/>
                  <a:pt x="90360" y="67110"/>
                  <a:pt x="119629" y="3796"/>
                </a:cubicBezTo>
                <a:cubicBezTo>
                  <a:pt x="120242" y="2511"/>
                  <a:pt x="122997" y="2204"/>
                  <a:pt x="127957" y="0"/>
                </a:cubicBezTo>
                <a:cubicBezTo>
                  <a:pt x="138121" y="38148"/>
                  <a:pt x="129671" y="75071"/>
                  <a:pt x="124711" y="111504"/>
                </a:cubicBezTo>
                <a:cubicBezTo>
                  <a:pt x="119813" y="147202"/>
                  <a:pt x="103770" y="179288"/>
                  <a:pt x="87054" y="211067"/>
                </a:cubicBezTo>
                <a:cubicBezTo>
                  <a:pt x="74073" y="235621"/>
                  <a:pt x="59683" y="247745"/>
                  <a:pt x="34394" y="226436"/>
                </a:cubicBezTo>
                <a:cubicBezTo>
                  <a:pt x="34394" y="226436"/>
                  <a:pt x="34761" y="226743"/>
                  <a:pt x="34761" y="226743"/>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6" name="Forma libre: forma 115">
            <a:extLst>
              <a:ext uri="{FF2B5EF4-FFF2-40B4-BE49-F238E27FC236}">
                <a16:creationId xmlns:a16="http://schemas.microsoft.com/office/drawing/2014/main" id="{AF0E1998-67CB-40B2-9448-30D7DED32D69}"/>
              </a:ext>
            </a:extLst>
          </p:cNvPr>
          <p:cNvSpPr/>
          <p:nvPr/>
        </p:nvSpPr>
        <p:spPr>
          <a:xfrm>
            <a:off x="2330338" y="4567801"/>
            <a:ext cx="89980" cy="119388"/>
          </a:xfrm>
          <a:custGeom>
            <a:avLst/>
            <a:gdLst>
              <a:gd name="connsiteX0" fmla="*/ 121660 w 121659"/>
              <a:gd name="connsiteY0" fmla="*/ 93144 h 161420"/>
              <a:gd name="connsiteX1" fmla="*/ 32138 w 121659"/>
              <a:gd name="connsiteY1" fmla="*/ 160315 h 161420"/>
              <a:gd name="connsiteX2" fmla="*/ 19831 w 121659"/>
              <a:gd name="connsiteY2" fmla="*/ 141334 h 161420"/>
              <a:gd name="connsiteX3" fmla="*/ 4768 w 121659"/>
              <a:gd name="connsiteY3" fmla="*/ 66385 h 161420"/>
              <a:gd name="connsiteX4" fmla="*/ 37037 w 121659"/>
              <a:gd name="connsiteY4" fmla="*/ 2520 h 161420"/>
              <a:gd name="connsiteX5" fmla="*/ 50937 w 121659"/>
              <a:gd name="connsiteY5" fmla="*/ 2214 h 161420"/>
              <a:gd name="connsiteX6" fmla="*/ 119884 w 121659"/>
              <a:gd name="connsiteY6" fmla="*/ 83591 h 161420"/>
              <a:gd name="connsiteX7" fmla="*/ 121660 w 121659"/>
              <a:gd name="connsiteY7" fmla="*/ 93144 h 16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659" h="161420">
                <a:moveTo>
                  <a:pt x="121660" y="93144"/>
                </a:moveTo>
                <a:cubicBezTo>
                  <a:pt x="120802" y="125168"/>
                  <a:pt x="60060" y="168949"/>
                  <a:pt x="32138" y="160315"/>
                </a:cubicBezTo>
                <a:cubicBezTo>
                  <a:pt x="22341" y="157315"/>
                  <a:pt x="21423" y="149600"/>
                  <a:pt x="19831" y="141334"/>
                </a:cubicBezTo>
                <a:cubicBezTo>
                  <a:pt x="15116" y="116290"/>
                  <a:pt x="10034" y="91307"/>
                  <a:pt x="4768" y="66385"/>
                </a:cubicBezTo>
                <a:cubicBezTo>
                  <a:pt x="-4540" y="22421"/>
                  <a:pt x="-3315" y="20155"/>
                  <a:pt x="37037" y="2520"/>
                </a:cubicBezTo>
                <a:cubicBezTo>
                  <a:pt x="42242" y="255"/>
                  <a:pt x="46895" y="-1644"/>
                  <a:pt x="50937" y="2214"/>
                </a:cubicBezTo>
                <a:cubicBezTo>
                  <a:pt x="76838" y="26891"/>
                  <a:pt x="100229" y="53710"/>
                  <a:pt x="119884" y="83591"/>
                </a:cubicBezTo>
                <a:cubicBezTo>
                  <a:pt x="121905" y="86714"/>
                  <a:pt x="121353" y="91491"/>
                  <a:pt x="121660" y="93144"/>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7" name="Forma libre: forma 116">
            <a:extLst>
              <a:ext uri="{FF2B5EF4-FFF2-40B4-BE49-F238E27FC236}">
                <a16:creationId xmlns:a16="http://schemas.microsoft.com/office/drawing/2014/main" id="{40E85CA5-E98A-4028-802C-B1114CF5FAF4}"/>
              </a:ext>
            </a:extLst>
          </p:cNvPr>
          <p:cNvSpPr/>
          <p:nvPr/>
        </p:nvSpPr>
        <p:spPr>
          <a:xfrm>
            <a:off x="2162873" y="4566932"/>
            <a:ext cx="91149" cy="119349"/>
          </a:xfrm>
          <a:custGeom>
            <a:avLst/>
            <a:gdLst>
              <a:gd name="connsiteX0" fmla="*/ 123239 w 123239"/>
              <a:gd name="connsiteY0" fmla="*/ 33882 h 161368"/>
              <a:gd name="connsiteX1" fmla="*/ 101195 w 123239"/>
              <a:gd name="connsiteY1" fmla="*/ 148754 h 161368"/>
              <a:gd name="connsiteX2" fmla="*/ 77131 w 123239"/>
              <a:gd name="connsiteY2" fmla="*/ 160694 h 161368"/>
              <a:gd name="connsiteX3" fmla="*/ 8551 w 123239"/>
              <a:gd name="connsiteY3" fmla="*/ 118934 h 161368"/>
              <a:gd name="connsiteX4" fmla="*/ 10449 w 123239"/>
              <a:gd name="connsiteY4" fmla="*/ 71540 h 161368"/>
              <a:gd name="connsiteX5" fmla="*/ 60292 w 123239"/>
              <a:gd name="connsiteY5" fmla="*/ 13676 h 161368"/>
              <a:gd name="connsiteX6" fmla="*/ 84602 w 123239"/>
              <a:gd name="connsiteY6" fmla="*/ 3817 h 161368"/>
              <a:gd name="connsiteX7" fmla="*/ 123239 w 123239"/>
              <a:gd name="connsiteY7" fmla="*/ 33882 h 16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39" h="161368">
                <a:moveTo>
                  <a:pt x="123239" y="33882"/>
                </a:moveTo>
                <a:cubicBezTo>
                  <a:pt x="115401" y="74847"/>
                  <a:pt x="108605" y="111892"/>
                  <a:pt x="101195" y="148754"/>
                </a:cubicBezTo>
                <a:cubicBezTo>
                  <a:pt x="98501" y="162225"/>
                  <a:pt x="87908" y="162225"/>
                  <a:pt x="77131" y="160694"/>
                </a:cubicBezTo>
                <a:cubicBezTo>
                  <a:pt x="48291" y="156653"/>
                  <a:pt x="25757" y="141528"/>
                  <a:pt x="8551" y="118934"/>
                </a:cubicBezTo>
                <a:cubicBezTo>
                  <a:pt x="-3267" y="103442"/>
                  <a:pt x="-3022" y="86971"/>
                  <a:pt x="10449" y="71540"/>
                </a:cubicBezTo>
                <a:cubicBezTo>
                  <a:pt x="27227" y="52374"/>
                  <a:pt x="43392" y="32719"/>
                  <a:pt x="60292" y="13676"/>
                </a:cubicBezTo>
                <a:cubicBezTo>
                  <a:pt x="66660" y="6512"/>
                  <a:pt x="74008" y="-6470"/>
                  <a:pt x="84602" y="3817"/>
                </a:cubicBezTo>
                <a:cubicBezTo>
                  <a:pt x="96787" y="15574"/>
                  <a:pt x="120729" y="14594"/>
                  <a:pt x="123239" y="33882"/>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18" name="Forma libre: forma 117">
            <a:extLst>
              <a:ext uri="{FF2B5EF4-FFF2-40B4-BE49-F238E27FC236}">
                <a16:creationId xmlns:a16="http://schemas.microsoft.com/office/drawing/2014/main" id="{D368A314-5C85-4788-818C-598906F0D901}"/>
              </a:ext>
            </a:extLst>
          </p:cNvPr>
          <p:cNvSpPr/>
          <p:nvPr/>
        </p:nvSpPr>
        <p:spPr>
          <a:xfrm>
            <a:off x="3563672" y="4436552"/>
            <a:ext cx="165339" cy="70061"/>
          </a:xfrm>
          <a:custGeom>
            <a:avLst/>
            <a:gdLst>
              <a:gd name="connsiteX0" fmla="*/ 8368 w 223549"/>
              <a:gd name="connsiteY0" fmla="*/ 45511 h 94727"/>
              <a:gd name="connsiteX1" fmla="*/ 215149 w 223549"/>
              <a:gd name="connsiteY1" fmla="*/ 44960 h 94727"/>
              <a:gd name="connsiteX2" fmla="*/ 219252 w 223549"/>
              <a:gd name="connsiteY2" fmla="*/ 59472 h 94727"/>
              <a:gd name="connsiteX3" fmla="*/ 218762 w 223549"/>
              <a:gd name="connsiteY3" fmla="*/ 91007 h 94727"/>
              <a:gd name="connsiteX4" fmla="*/ 190718 w 223549"/>
              <a:gd name="connsiteY4" fmla="*/ 82251 h 94727"/>
              <a:gd name="connsiteX5" fmla="*/ 110749 w 223549"/>
              <a:gd name="connsiteY5" fmla="*/ 62289 h 94727"/>
              <a:gd name="connsiteX6" fmla="*/ 32739 w 223549"/>
              <a:gd name="connsiteY6" fmla="*/ 82189 h 94727"/>
              <a:gd name="connsiteX7" fmla="*/ 5062 w 223549"/>
              <a:gd name="connsiteY7" fmla="*/ 91313 h 94727"/>
              <a:gd name="connsiteX8" fmla="*/ 8307 w 223549"/>
              <a:gd name="connsiteY8" fmla="*/ 45511 h 9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49" h="94727">
                <a:moveTo>
                  <a:pt x="8368" y="45511"/>
                </a:moveTo>
                <a:cubicBezTo>
                  <a:pt x="60171" y="-14925"/>
                  <a:pt x="165245" y="-15231"/>
                  <a:pt x="215149" y="44960"/>
                </a:cubicBezTo>
                <a:cubicBezTo>
                  <a:pt x="216496" y="49797"/>
                  <a:pt x="217844" y="54635"/>
                  <a:pt x="219252" y="59472"/>
                </a:cubicBezTo>
                <a:cubicBezTo>
                  <a:pt x="222313" y="70127"/>
                  <a:pt x="227396" y="82863"/>
                  <a:pt x="218762" y="91007"/>
                </a:cubicBezTo>
                <a:cubicBezTo>
                  <a:pt x="207373" y="101784"/>
                  <a:pt x="201250" y="82251"/>
                  <a:pt x="190718" y="82251"/>
                </a:cubicBezTo>
                <a:cubicBezTo>
                  <a:pt x="165490" y="70004"/>
                  <a:pt x="141365" y="60391"/>
                  <a:pt x="110749" y="62289"/>
                </a:cubicBezTo>
                <a:cubicBezTo>
                  <a:pt x="82398" y="64065"/>
                  <a:pt x="58211" y="73739"/>
                  <a:pt x="32739" y="82189"/>
                </a:cubicBezTo>
                <a:cubicBezTo>
                  <a:pt x="22207" y="82373"/>
                  <a:pt x="14798" y="102580"/>
                  <a:pt x="5062" y="91313"/>
                </a:cubicBezTo>
                <a:cubicBezTo>
                  <a:pt x="-6695" y="77719"/>
                  <a:pt x="5307" y="60880"/>
                  <a:pt x="8307" y="4551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1" name="Forma libre: forma 120">
            <a:extLst>
              <a:ext uri="{FF2B5EF4-FFF2-40B4-BE49-F238E27FC236}">
                <a16:creationId xmlns:a16="http://schemas.microsoft.com/office/drawing/2014/main" id="{9AF39A02-AE68-421E-BD7A-D7F70BC27FF6}"/>
              </a:ext>
            </a:extLst>
          </p:cNvPr>
          <p:cNvSpPr/>
          <p:nvPr/>
        </p:nvSpPr>
        <p:spPr>
          <a:xfrm>
            <a:off x="3564526" y="3181294"/>
            <a:ext cx="163611" cy="61874"/>
          </a:xfrm>
          <a:custGeom>
            <a:avLst/>
            <a:gdLst>
              <a:gd name="connsiteX0" fmla="*/ 202667 w 221212"/>
              <a:gd name="connsiteY0" fmla="*/ 59245 h 83657"/>
              <a:gd name="connsiteX1" fmla="*/ 66548 w 221212"/>
              <a:gd name="connsiteY1" fmla="*/ 78105 h 83657"/>
              <a:gd name="connsiteX2" fmla="*/ 2376 w 221212"/>
              <a:gd name="connsiteY2" fmla="*/ 31936 h 83657"/>
              <a:gd name="connsiteX3" fmla="*/ 4642 w 221212"/>
              <a:gd name="connsiteY3" fmla="*/ 5667 h 83657"/>
              <a:gd name="connsiteX4" fmla="*/ 29318 w 221212"/>
              <a:gd name="connsiteY4" fmla="*/ 5361 h 83657"/>
              <a:gd name="connsiteX5" fmla="*/ 184664 w 221212"/>
              <a:gd name="connsiteY5" fmla="*/ 8300 h 83657"/>
              <a:gd name="connsiteX6" fmla="*/ 215342 w 221212"/>
              <a:gd name="connsiteY6" fmla="*/ 4626 h 83657"/>
              <a:gd name="connsiteX7" fmla="*/ 214056 w 221212"/>
              <a:gd name="connsiteY7" fmla="*/ 41794 h 83657"/>
              <a:gd name="connsiteX8" fmla="*/ 202177 w 221212"/>
              <a:gd name="connsiteY8" fmla="*/ 59613 h 83657"/>
              <a:gd name="connsiteX9" fmla="*/ 202544 w 221212"/>
              <a:gd name="connsiteY9" fmla="*/ 59307 h 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212" h="83657">
                <a:moveTo>
                  <a:pt x="202667" y="59245"/>
                </a:moveTo>
                <a:cubicBezTo>
                  <a:pt x="159559" y="81718"/>
                  <a:pt x="114186" y="90290"/>
                  <a:pt x="66548" y="78105"/>
                </a:cubicBezTo>
                <a:cubicBezTo>
                  <a:pt x="39667" y="71247"/>
                  <a:pt x="13398" y="61695"/>
                  <a:pt x="2376" y="31936"/>
                </a:cubicBezTo>
                <a:cubicBezTo>
                  <a:pt x="-991" y="22812"/>
                  <a:pt x="-1236" y="13627"/>
                  <a:pt x="4642" y="5667"/>
                </a:cubicBezTo>
                <a:cubicBezTo>
                  <a:pt x="12357" y="-4865"/>
                  <a:pt x="21420" y="2300"/>
                  <a:pt x="29318" y="5361"/>
                </a:cubicBezTo>
                <a:cubicBezTo>
                  <a:pt x="80815" y="25445"/>
                  <a:pt x="132433" y="27099"/>
                  <a:pt x="184664" y="8300"/>
                </a:cubicBezTo>
                <a:cubicBezTo>
                  <a:pt x="194400" y="4810"/>
                  <a:pt x="205422" y="-6150"/>
                  <a:pt x="215342" y="4626"/>
                </a:cubicBezTo>
                <a:cubicBezTo>
                  <a:pt x="225812" y="15954"/>
                  <a:pt x="220301" y="29670"/>
                  <a:pt x="214056" y="41794"/>
                </a:cubicBezTo>
                <a:cubicBezTo>
                  <a:pt x="210810" y="48101"/>
                  <a:pt x="206218" y="53673"/>
                  <a:pt x="202177" y="59613"/>
                </a:cubicBezTo>
                <a:lnTo>
                  <a:pt x="202544" y="59307"/>
                </a:lnTo>
                <a:close/>
              </a:path>
            </a:pathLst>
          </a:custGeom>
          <a:solidFill>
            <a:schemeClr val="accent6">
              <a:lumMod val="75000"/>
            </a:schemeClr>
          </a:solidFill>
          <a:ln w="6120" cap="flat">
            <a:noFill/>
            <a:prstDash val="solid"/>
            <a:miter/>
          </a:ln>
        </p:spPr>
        <p:txBody>
          <a:bodyPr rtlCol="0" anchor="ctr"/>
          <a:lstStyle/>
          <a:p>
            <a:endParaRPr lang="LID4096"/>
          </a:p>
        </p:txBody>
      </p:sp>
      <p:sp>
        <p:nvSpPr>
          <p:cNvPr id="124" name="Forma libre: forma 123">
            <a:extLst>
              <a:ext uri="{FF2B5EF4-FFF2-40B4-BE49-F238E27FC236}">
                <a16:creationId xmlns:a16="http://schemas.microsoft.com/office/drawing/2014/main" id="{DDD6E4E9-FF9E-41EE-9F93-4FC2C0E4BAFD}"/>
              </a:ext>
            </a:extLst>
          </p:cNvPr>
          <p:cNvSpPr/>
          <p:nvPr/>
        </p:nvSpPr>
        <p:spPr>
          <a:xfrm>
            <a:off x="3567466" y="4482435"/>
            <a:ext cx="158053" cy="69930"/>
          </a:xfrm>
          <a:custGeom>
            <a:avLst/>
            <a:gdLst>
              <a:gd name="connsiteX0" fmla="*/ 27670 w 213698"/>
              <a:gd name="connsiteY0" fmla="*/ 20154 h 94550"/>
              <a:gd name="connsiteX1" fmla="*/ 105680 w 213698"/>
              <a:gd name="connsiteY1" fmla="*/ 253 h 94550"/>
              <a:gd name="connsiteX2" fmla="*/ 185649 w 213698"/>
              <a:gd name="connsiteY2" fmla="*/ 20215 h 94550"/>
              <a:gd name="connsiteX3" fmla="*/ 209040 w 213698"/>
              <a:gd name="connsiteY3" fmla="*/ 57628 h 94550"/>
              <a:gd name="connsiteX4" fmla="*/ 198814 w 213698"/>
              <a:gd name="connsiteY4" fmla="*/ 94550 h 94550"/>
              <a:gd name="connsiteX5" fmla="*/ 161524 w 213698"/>
              <a:gd name="connsiteY5" fmla="*/ 69690 h 94550"/>
              <a:gd name="connsiteX6" fmla="*/ 27119 w 213698"/>
              <a:gd name="connsiteY6" fmla="*/ 79916 h 94550"/>
              <a:gd name="connsiteX7" fmla="*/ 4402 w 213698"/>
              <a:gd name="connsiteY7" fmla="*/ 87386 h 94550"/>
              <a:gd name="connsiteX8" fmla="*/ 2565 w 213698"/>
              <a:gd name="connsiteY8" fmla="*/ 61363 h 94550"/>
              <a:gd name="connsiteX9" fmla="*/ 27670 w 213698"/>
              <a:gd name="connsiteY9" fmla="*/ 20215 h 9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698" h="94550">
                <a:moveTo>
                  <a:pt x="27670" y="20154"/>
                </a:moveTo>
                <a:cubicBezTo>
                  <a:pt x="53143" y="11765"/>
                  <a:pt x="77329" y="2090"/>
                  <a:pt x="105680" y="253"/>
                </a:cubicBezTo>
                <a:cubicBezTo>
                  <a:pt x="136296" y="-1706"/>
                  <a:pt x="160421" y="7969"/>
                  <a:pt x="185649" y="20215"/>
                </a:cubicBezTo>
                <a:cubicBezTo>
                  <a:pt x="193670" y="32584"/>
                  <a:pt x="203835" y="44157"/>
                  <a:pt x="209040" y="57628"/>
                </a:cubicBezTo>
                <a:cubicBezTo>
                  <a:pt x="214061" y="70548"/>
                  <a:pt x="219633" y="87142"/>
                  <a:pt x="198814" y="94550"/>
                </a:cubicBezTo>
                <a:cubicBezTo>
                  <a:pt x="186384" y="86284"/>
                  <a:pt x="173954" y="77957"/>
                  <a:pt x="161524" y="69690"/>
                </a:cubicBezTo>
                <a:cubicBezTo>
                  <a:pt x="114559" y="44769"/>
                  <a:pt x="70165" y="52974"/>
                  <a:pt x="27119" y="79916"/>
                </a:cubicBezTo>
                <a:cubicBezTo>
                  <a:pt x="20200" y="84264"/>
                  <a:pt x="14138" y="96510"/>
                  <a:pt x="4402" y="87386"/>
                </a:cubicBezTo>
                <a:cubicBezTo>
                  <a:pt x="-2701" y="80773"/>
                  <a:pt x="422" y="70180"/>
                  <a:pt x="2565" y="61363"/>
                </a:cubicBezTo>
                <a:cubicBezTo>
                  <a:pt x="6545" y="45075"/>
                  <a:pt x="19343" y="33931"/>
                  <a:pt x="27670" y="20215"/>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5" name="Forma libre: forma 124">
            <a:extLst>
              <a:ext uri="{FF2B5EF4-FFF2-40B4-BE49-F238E27FC236}">
                <a16:creationId xmlns:a16="http://schemas.microsoft.com/office/drawing/2014/main" id="{1B5D0603-69DD-4F47-9A8D-39FAAD8289CD}"/>
              </a:ext>
            </a:extLst>
          </p:cNvPr>
          <p:cNvSpPr/>
          <p:nvPr/>
        </p:nvSpPr>
        <p:spPr>
          <a:xfrm>
            <a:off x="2217641" y="3011975"/>
            <a:ext cx="148524" cy="55846"/>
          </a:xfrm>
          <a:custGeom>
            <a:avLst/>
            <a:gdLst>
              <a:gd name="connsiteX0" fmla="*/ 102032 w 200814"/>
              <a:gd name="connsiteY0" fmla="*/ 75455 h 75508"/>
              <a:gd name="connsiteX1" fmla="*/ 30268 w 200814"/>
              <a:gd name="connsiteY1" fmla="*/ 64127 h 75508"/>
              <a:gd name="connsiteX2" fmla="*/ 3204 w 200814"/>
              <a:gd name="connsiteY2" fmla="*/ 37491 h 75508"/>
              <a:gd name="connsiteX3" fmla="*/ 31309 w 200814"/>
              <a:gd name="connsiteY3" fmla="*/ 4671 h 75508"/>
              <a:gd name="connsiteX4" fmla="*/ 164305 w 200814"/>
              <a:gd name="connsiteY4" fmla="*/ 5712 h 75508"/>
              <a:gd name="connsiteX5" fmla="*/ 198289 w 200814"/>
              <a:gd name="connsiteY5" fmla="*/ 10855 h 75508"/>
              <a:gd name="connsiteX6" fmla="*/ 181512 w 200814"/>
              <a:gd name="connsiteY6" fmla="*/ 58677 h 75508"/>
              <a:gd name="connsiteX7" fmla="*/ 102032 w 200814"/>
              <a:gd name="connsiteY7" fmla="*/ 75394 h 7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14" h="75508">
                <a:moveTo>
                  <a:pt x="102032" y="75455"/>
                </a:moveTo>
                <a:cubicBezTo>
                  <a:pt x="77417" y="76006"/>
                  <a:pt x="53475" y="72332"/>
                  <a:pt x="30268" y="64127"/>
                </a:cubicBezTo>
                <a:cubicBezTo>
                  <a:pt x="17042" y="59412"/>
                  <a:pt x="7551" y="51268"/>
                  <a:pt x="3204" y="37491"/>
                </a:cubicBezTo>
                <a:cubicBezTo>
                  <a:pt x="-5369" y="10120"/>
                  <a:pt x="3020" y="-228"/>
                  <a:pt x="31309" y="4671"/>
                </a:cubicBezTo>
                <a:cubicBezTo>
                  <a:pt x="75641" y="12386"/>
                  <a:pt x="119728" y="15019"/>
                  <a:pt x="164305" y="5712"/>
                </a:cubicBezTo>
                <a:cubicBezTo>
                  <a:pt x="175511" y="3385"/>
                  <a:pt x="191921" y="-8433"/>
                  <a:pt x="198289" y="10855"/>
                </a:cubicBezTo>
                <a:cubicBezTo>
                  <a:pt x="204290" y="29225"/>
                  <a:pt x="199942" y="48023"/>
                  <a:pt x="181512" y="58677"/>
                </a:cubicBezTo>
                <a:cubicBezTo>
                  <a:pt x="157080" y="72822"/>
                  <a:pt x="129587" y="74965"/>
                  <a:pt x="102032" y="75394"/>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6" name="Forma libre: forma 125">
            <a:extLst>
              <a:ext uri="{FF2B5EF4-FFF2-40B4-BE49-F238E27FC236}">
                <a16:creationId xmlns:a16="http://schemas.microsoft.com/office/drawing/2014/main" id="{55A45413-9748-4202-99E0-DF770CAF301E}"/>
              </a:ext>
            </a:extLst>
          </p:cNvPr>
          <p:cNvSpPr/>
          <p:nvPr/>
        </p:nvSpPr>
        <p:spPr>
          <a:xfrm>
            <a:off x="3698052" y="3222505"/>
            <a:ext cx="66914" cy="122036"/>
          </a:xfrm>
          <a:custGeom>
            <a:avLst/>
            <a:gdLst>
              <a:gd name="connsiteX0" fmla="*/ 21764 w 90472"/>
              <a:gd name="connsiteY0" fmla="*/ 3831 h 165001"/>
              <a:gd name="connsiteX1" fmla="*/ 51278 w 90472"/>
              <a:gd name="connsiteY1" fmla="*/ 8607 h 165001"/>
              <a:gd name="connsiteX2" fmla="*/ 90467 w 90472"/>
              <a:gd name="connsiteY2" fmla="*/ 112580 h 165001"/>
              <a:gd name="connsiteX3" fmla="*/ 18702 w 90472"/>
              <a:gd name="connsiteY3" fmla="*/ 160402 h 165001"/>
              <a:gd name="connsiteX4" fmla="*/ 945 w 90472"/>
              <a:gd name="connsiteY4" fmla="*/ 130582 h 165001"/>
              <a:gd name="connsiteX5" fmla="*/ 3517 w 90472"/>
              <a:gd name="connsiteY5" fmla="*/ 39652 h 165001"/>
              <a:gd name="connsiteX6" fmla="*/ 22193 w 90472"/>
              <a:gd name="connsiteY6" fmla="*/ 3525 h 165001"/>
              <a:gd name="connsiteX7" fmla="*/ 21825 w 90472"/>
              <a:gd name="connsiteY7" fmla="*/ 3831 h 16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72" h="165001">
                <a:moveTo>
                  <a:pt x="21764" y="3831"/>
                </a:moveTo>
                <a:cubicBezTo>
                  <a:pt x="32541" y="-578"/>
                  <a:pt x="42154" y="-3517"/>
                  <a:pt x="51278" y="8607"/>
                </a:cubicBezTo>
                <a:cubicBezTo>
                  <a:pt x="74607" y="39591"/>
                  <a:pt x="90834" y="73207"/>
                  <a:pt x="90467" y="112580"/>
                </a:cubicBezTo>
                <a:cubicBezTo>
                  <a:pt x="90038" y="154034"/>
                  <a:pt x="57462" y="174914"/>
                  <a:pt x="18702" y="160402"/>
                </a:cubicBezTo>
                <a:cubicBezTo>
                  <a:pt x="4252" y="155013"/>
                  <a:pt x="-2668" y="147298"/>
                  <a:pt x="945" y="130582"/>
                </a:cubicBezTo>
                <a:cubicBezTo>
                  <a:pt x="7313" y="100578"/>
                  <a:pt x="11477" y="70207"/>
                  <a:pt x="3517" y="39652"/>
                </a:cubicBezTo>
                <a:cubicBezTo>
                  <a:pt x="-1137" y="21956"/>
                  <a:pt x="15151" y="15159"/>
                  <a:pt x="22193" y="3525"/>
                </a:cubicBezTo>
                <a:cubicBezTo>
                  <a:pt x="22193" y="3525"/>
                  <a:pt x="21825" y="3831"/>
                  <a:pt x="21825" y="383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7" name="Forma libre: forma 126">
            <a:extLst>
              <a:ext uri="{FF2B5EF4-FFF2-40B4-BE49-F238E27FC236}">
                <a16:creationId xmlns:a16="http://schemas.microsoft.com/office/drawing/2014/main" id="{F8F7F57C-F243-4D03-918F-E62F47EA2F36}"/>
              </a:ext>
            </a:extLst>
          </p:cNvPr>
          <p:cNvSpPr/>
          <p:nvPr/>
        </p:nvSpPr>
        <p:spPr>
          <a:xfrm>
            <a:off x="3527487" y="3222436"/>
            <a:ext cx="67154" cy="121636"/>
          </a:xfrm>
          <a:custGeom>
            <a:avLst/>
            <a:gdLst>
              <a:gd name="connsiteX0" fmla="*/ 347 w 90796"/>
              <a:gd name="connsiteY0" fmla="*/ 98468 h 164460"/>
              <a:gd name="connsiteX1" fmla="*/ 31208 w 90796"/>
              <a:gd name="connsiteY1" fmla="*/ 20642 h 164460"/>
              <a:gd name="connsiteX2" fmla="*/ 57660 w 90796"/>
              <a:gd name="connsiteY2" fmla="*/ 1905 h 164460"/>
              <a:gd name="connsiteX3" fmla="*/ 86745 w 90796"/>
              <a:gd name="connsiteY3" fmla="*/ 42625 h 164460"/>
              <a:gd name="connsiteX4" fmla="*/ 87541 w 90796"/>
              <a:gd name="connsiteY4" fmla="*/ 118124 h 164460"/>
              <a:gd name="connsiteX5" fmla="*/ 69968 w 90796"/>
              <a:gd name="connsiteY5" fmla="*/ 161415 h 164460"/>
              <a:gd name="connsiteX6" fmla="*/ 6041 w 90796"/>
              <a:gd name="connsiteY6" fmla="*/ 140902 h 164460"/>
              <a:gd name="connsiteX7" fmla="*/ 347 w 90796"/>
              <a:gd name="connsiteY7" fmla="*/ 98346 h 16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96" h="164460">
                <a:moveTo>
                  <a:pt x="347" y="98468"/>
                </a:moveTo>
                <a:cubicBezTo>
                  <a:pt x="2612" y="74282"/>
                  <a:pt x="12961" y="45747"/>
                  <a:pt x="31208" y="20642"/>
                </a:cubicBezTo>
                <a:cubicBezTo>
                  <a:pt x="37637" y="11825"/>
                  <a:pt x="42169" y="-5810"/>
                  <a:pt x="57660" y="1905"/>
                </a:cubicBezTo>
                <a:cubicBezTo>
                  <a:pt x="73152" y="9681"/>
                  <a:pt x="91889" y="18438"/>
                  <a:pt x="86745" y="42625"/>
                </a:cubicBezTo>
                <a:cubicBezTo>
                  <a:pt x="81357" y="67791"/>
                  <a:pt x="81479" y="92957"/>
                  <a:pt x="87541" y="118124"/>
                </a:cubicBezTo>
                <a:cubicBezTo>
                  <a:pt x="91950" y="136432"/>
                  <a:pt x="96053" y="154067"/>
                  <a:pt x="69968" y="161415"/>
                </a:cubicBezTo>
                <a:cubicBezTo>
                  <a:pt x="42475" y="169130"/>
                  <a:pt x="17063" y="162150"/>
                  <a:pt x="6041" y="140902"/>
                </a:cubicBezTo>
                <a:cubicBezTo>
                  <a:pt x="224" y="129697"/>
                  <a:pt x="-633" y="117573"/>
                  <a:pt x="347" y="98346"/>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8" name="Forma libre: forma 127">
            <a:extLst>
              <a:ext uri="{FF2B5EF4-FFF2-40B4-BE49-F238E27FC236}">
                <a16:creationId xmlns:a16="http://schemas.microsoft.com/office/drawing/2014/main" id="{76F24129-06B6-4B06-A27A-4658AEC808AF}"/>
              </a:ext>
            </a:extLst>
          </p:cNvPr>
          <p:cNvSpPr/>
          <p:nvPr/>
        </p:nvSpPr>
        <p:spPr>
          <a:xfrm>
            <a:off x="2446124" y="3767756"/>
            <a:ext cx="83511" cy="132558"/>
          </a:xfrm>
          <a:custGeom>
            <a:avLst/>
            <a:gdLst>
              <a:gd name="connsiteX0" fmla="*/ 92045 w 112912"/>
              <a:gd name="connsiteY0" fmla="*/ 135807 h 179227"/>
              <a:gd name="connsiteX1" fmla="*/ 23832 w 112912"/>
              <a:gd name="connsiteY1" fmla="*/ 179160 h 179227"/>
              <a:gd name="connsiteX2" fmla="*/ 441 w 112912"/>
              <a:gd name="connsiteY2" fmla="*/ 160545 h 179227"/>
              <a:gd name="connsiteX3" fmla="*/ 89657 w 112912"/>
              <a:gd name="connsiteY3" fmla="*/ 7893 h 179227"/>
              <a:gd name="connsiteX4" fmla="*/ 108761 w 112912"/>
              <a:gd name="connsiteY4" fmla="*/ 1525 h 179227"/>
              <a:gd name="connsiteX5" fmla="*/ 105944 w 112912"/>
              <a:gd name="connsiteY5" fmla="*/ 22895 h 179227"/>
              <a:gd name="connsiteX6" fmla="*/ 100495 w 112912"/>
              <a:gd name="connsiteY6" fmla="*/ 101456 h 179227"/>
              <a:gd name="connsiteX7" fmla="*/ 92106 w 112912"/>
              <a:gd name="connsiteY7" fmla="*/ 135807 h 17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12" h="179227">
                <a:moveTo>
                  <a:pt x="92045" y="135807"/>
                </a:moveTo>
                <a:cubicBezTo>
                  <a:pt x="70675" y="152401"/>
                  <a:pt x="49549" y="169363"/>
                  <a:pt x="23832" y="179160"/>
                </a:cubicBezTo>
                <a:cubicBezTo>
                  <a:pt x="10790" y="179527"/>
                  <a:pt x="-2620" y="179037"/>
                  <a:pt x="441" y="160545"/>
                </a:cubicBezTo>
                <a:cubicBezTo>
                  <a:pt x="10667" y="98394"/>
                  <a:pt x="31731" y="42245"/>
                  <a:pt x="89657" y="7893"/>
                </a:cubicBezTo>
                <a:cubicBezTo>
                  <a:pt x="95474" y="4403"/>
                  <a:pt x="102087" y="-3251"/>
                  <a:pt x="108761" y="1525"/>
                </a:cubicBezTo>
                <a:cubicBezTo>
                  <a:pt x="118436" y="8506"/>
                  <a:pt x="108516" y="16160"/>
                  <a:pt x="105944" y="22895"/>
                </a:cubicBezTo>
                <a:cubicBezTo>
                  <a:pt x="96147" y="48613"/>
                  <a:pt x="99086" y="75187"/>
                  <a:pt x="100495" y="101456"/>
                </a:cubicBezTo>
                <a:cubicBezTo>
                  <a:pt x="101168" y="114192"/>
                  <a:pt x="100556" y="125765"/>
                  <a:pt x="92106" y="135807"/>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29" name="Forma libre: forma 128">
            <a:extLst>
              <a:ext uri="{FF2B5EF4-FFF2-40B4-BE49-F238E27FC236}">
                <a16:creationId xmlns:a16="http://schemas.microsoft.com/office/drawing/2014/main" id="{974EBA34-B060-47CE-A375-18529F0517B9}"/>
              </a:ext>
            </a:extLst>
          </p:cNvPr>
          <p:cNvSpPr/>
          <p:nvPr/>
        </p:nvSpPr>
        <p:spPr>
          <a:xfrm>
            <a:off x="2053170" y="3766168"/>
            <a:ext cx="83608" cy="133012"/>
          </a:xfrm>
          <a:custGeom>
            <a:avLst/>
            <a:gdLst>
              <a:gd name="connsiteX0" fmla="*/ 17268 w 113044"/>
              <a:gd name="connsiteY0" fmla="*/ 132078 h 179841"/>
              <a:gd name="connsiteX1" fmla="*/ 15430 w 113044"/>
              <a:gd name="connsiteY1" fmla="*/ 90256 h 179841"/>
              <a:gd name="connsiteX2" fmla="*/ 0 w 113044"/>
              <a:gd name="connsiteY2" fmla="*/ 0 h 179841"/>
              <a:gd name="connsiteX3" fmla="*/ 80827 w 113044"/>
              <a:gd name="connsiteY3" fmla="*/ 66804 h 179841"/>
              <a:gd name="connsiteX4" fmla="*/ 112483 w 113044"/>
              <a:gd name="connsiteY4" fmla="*/ 161286 h 179841"/>
              <a:gd name="connsiteX5" fmla="*/ 91726 w 113044"/>
              <a:gd name="connsiteY5" fmla="*/ 177635 h 179841"/>
              <a:gd name="connsiteX6" fmla="*/ 16839 w 113044"/>
              <a:gd name="connsiteY6" fmla="*/ 131710 h 179841"/>
              <a:gd name="connsiteX7" fmla="*/ 17206 w 113044"/>
              <a:gd name="connsiteY7" fmla="*/ 132078 h 179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044" h="179841">
                <a:moveTo>
                  <a:pt x="17268" y="132078"/>
                </a:moveTo>
                <a:cubicBezTo>
                  <a:pt x="9185" y="118484"/>
                  <a:pt x="14573" y="104095"/>
                  <a:pt x="15430" y="90256"/>
                </a:cubicBezTo>
                <a:cubicBezTo>
                  <a:pt x="17329" y="60681"/>
                  <a:pt x="11083" y="32453"/>
                  <a:pt x="0" y="0"/>
                </a:cubicBezTo>
                <a:cubicBezTo>
                  <a:pt x="38515" y="14022"/>
                  <a:pt x="61906" y="37597"/>
                  <a:pt x="80827" y="66804"/>
                </a:cubicBezTo>
                <a:cubicBezTo>
                  <a:pt x="99564" y="95645"/>
                  <a:pt x="107462" y="127853"/>
                  <a:pt x="112483" y="161286"/>
                </a:cubicBezTo>
                <a:cubicBezTo>
                  <a:pt x="115239" y="179716"/>
                  <a:pt x="107769" y="182717"/>
                  <a:pt x="91726" y="177635"/>
                </a:cubicBezTo>
                <a:cubicBezTo>
                  <a:pt x="62885" y="168450"/>
                  <a:pt x="40536" y="149039"/>
                  <a:pt x="16839" y="131710"/>
                </a:cubicBezTo>
                <a:cubicBezTo>
                  <a:pt x="16839" y="131710"/>
                  <a:pt x="17206" y="132078"/>
                  <a:pt x="17206" y="132078"/>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30" name="Forma libre: forma 129">
            <a:extLst>
              <a:ext uri="{FF2B5EF4-FFF2-40B4-BE49-F238E27FC236}">
                <a16:creationId xmlns:a16="http://schemas.microsoft.com/office/drawing/2014/main" id="{D0A0E4FB-9772-4E6B-8C9C-6AD8F92070BA}"/>
              </a:ext>
            </a:extLst>
          </p:cNvPr>
          <p:cNvSpPr/>
          <p:nvPr/>
        </p:nvSpPr>
        <p:spPr>
          <a:xfrm>
            <a:off x="2219037" y="3059927"/>
            <a:ext cx="145911" cy="54780"/>
          </a:xfrm>
          <a:custGeom>
            <a:avLst/>
            <a:gdLst>
              <a:gd name="connsiteX0" fmla="*/ 19012 w 197281"/>
              <a:gd name="connsiteY0" fmla="*/ 58014 h 74066"/>
              <a:gd name="connsiteX1" fmla="*/ 6337 w 197281"/>
              <a:gd name="connsiteY1" fmla="*/ 37440 h 74066"/>
              <a:gd name="connsiteX2" fmla="*/ 3275 w 197281"/>
              <a:gd name="connsiteY2" fmla="*/ 5354 h 74066"/>
              <a:gd name="connsiteX3" fmla="*/ 33646 w 197281"/>
              <a:gd name="connsiteY3" fmla="*/ 8110 h 74066"/>
              <a:gd name="connsiteX4" fmla="*/ 163275 w 197281"/>
              <a:gd name="connsiteY4" fmla="*/ 8294 h 74066"/>
              <a:gd name="connsiteX5" fmla="*/ 193646 w 197281"/>
              <a:gd name="connsiteY5" fmla="*/ 4926 h 74066"/>
              <a:gd name="connsiteX6" fmla="*/ 190278 w 197281"/>
              <a:gd name="connsiteY6" fmla="*/ 39767 h 74066"/>
              <a:gd name="connsiteX7" fmla="*/ 178950 w 197281"/>
              <a:gd name="connsiteY7" fmla="*/ 57708 h 74066"/>
              <a:gd name="connsiteX8" fmla="*/ 19012 w 197281"/>
              <a:gd name="connsiteY8" fmla="*/ 58014 h 7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281" h="74066">
                <a:moveTo>
                  <a:pt x="19012" y="58014"/>
                </a:moveTo>
                <a:cubicBezTo>
                  <a:pt x="14664" y="51217"/>
                  <a:pt x="9092" y="44849"/>
                  <a:pt x="6337" y="37440"/>
                </a:cubicBezTo>
                <a:cubicBezTo>
                  <a:pt x="2479" y="27153"/>
                  <a:pt x="-3950" y="14784"/>
                  <a:pt x="3275" y="5354"/>
                </a:cubicBezTo>
                <a:cubicBezTo>
                  <a:pt x="12521" y="-6769"/>
                  <a:pt x="23727" y="5783"/>
                  <a:pt x="33646" y="8110"/>
                </a:cubicBezTo>
                <a:cubicBezTo>
                  <a:pt x="76938" y="18458"/>
                  <a:pt x="119984" y="18458"/>
                  <a:pt x="163275" y="8294"/>
                </a:cubicBezTo>
                <a:cubicBezTo>
                  <a:pt x="173256" y="5967"/>
                  <a:pt x="184339" y="-6892"/>
                  <a:pt x="193646" y="4926"/>
                </a:cubicBezTo>
                <a:cubicBezTo>
                  <a:pt x="201912" y="15458"/>
                  <a:pt x="194013" y="28500"/>
                  <a:pt x="190278" y="39767"/>
                </a:cubicBezTo>
                <a:cubicBezTo>
                  <a:pt x="188135" y="46257"/>
                  <a:pt x="182808" y="51768"/>
                  <a:pt x="178950" y="57708"/>
                </a:cubicBezTo>
                <a:cubicBezTo>
                  <a:pt x="125678" y="77425"/>
                  <a:pt x="72406" y="81405"/>
                  <a:pt x="19012" y="58014"/>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33" name="Forma libre: forma 132">
            <a:extLst>
              <a:ext uri="{FF2B5EF4-FFF2-40B4-BE49-F238E27FC236}">
                <a16:creationId xmlns:a16="http://schemas.microsoft.com/office/drawing/2014/main" id="{11B36263-CBB6-48EF-9A4A-B5C66E059ED3}"/>
              </a:ext>
            </a:extLst>
          </p:cNvPr>
          <p:cNvSpPr/>
          <p:nvPr/>
        </p:nvSpPr>
        <p:spPr>
          <a:xfrm>
            <a:off x="2222873" y="3102609"/>
            <a:ext cx="137945" cy="53614"/>
          </a:xfrm>
          <a:custGeom>
            <a:avLst/>
            <a:gdLst>
              <a:gd name="connsiteX0" fmla="*/ 13826 w 186510"/>
              <a:gd name="connsiteY0" fmla="*/ 306 h 72490"/>
              <a:gd name="connsiteX1" fmla="*/ 173764 w 186510"/>
              <a:gd name="connsiteY1" fmla="*/ 0 h 72490"/>
              <a:gd name="connsiteX2" fmla="*/ 159497 w 186510"/>
              <a:gd name="connsiteY2" fmla="*/ 60558 h 72490"/>
              <a:gd name="connsiteX3" fmla="*/ 46708 w 186510"/>
              <a:gd name="connsiteY3" fmla="*/ 67416 h 72490"/>
              <a:gd name="connsiteX4" fmla="*/ 20194 w 186510"/>
              <a:gd name="connsiteY4" fmla="*/ 61538 h 72490"/>
              <a:gd name="connsiteX5" fmla="*/ 20500 w 186510"/>
              <a:gd name="connsiteY5" fmla="*/ 61783 h 72490"/>
              <a:gd name="connsiteX6" fmla="*/ 13887 w 186510"/>
              <a:gd name="connsiteY6" fmla="*/ 306 h 7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10" h="72490">
                <a:moveTo>
                  <a:pt x="13826" y="306"/>
                </a:moveTo>
                <a:cubicBezTo>
                  <a:pt x="67159" y="23697"/>
                  <a:pt x="120492" y="19717"/>
                  <a:pt x="173764" y="0"/>
                </a:cubicBezTo>
                <a:cubicBezTo>
                  <a:pt x="194889" y="20941"/>
                  <a:pt x="189501" y="47883"/>
                  <a:pt x="159497" y="60558"/>
                </a:cubicBezTo>
                <a:cubicBezTo>
                  <a:pt x="123125" y="75928"/>
                  <a:pt x="84855" y="74397"/>
                  <a:pt x="46708" y="67416"/>
                </a:cubicBezTo>
                <a:cubicBezTo>
                  <a:pt x="37829" y="65825"/>
                  <a:pt x="29011" y="63559"/>
                  <a:pt x="20194" y="61538"/>
                </a:cubicBezTo>
                <a:cubicBezTo>
                  <a:pt x="20194" y="61538"/>
                  <a:pt x="20500" y="61783"/>
                  <a:pt x="20500" y="61783"/>
                </a:cubicBezTo>
                <a:cubicBezTo>
                  <a:pt x="-4850" y="31167"/>
                  <a:pt x="-6258" y="18186"/>
                  <a:pt x="13887" y="306"/>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34" name="Forma libre: forma 133">
            <a:extLst>
              <a:ext uri="{FF2B5EF4-FFF2-40B4-BE49-F238E27FC236}">
                <a16:creationId xmlns:a16="http://schemas.microsoft.com/office/drawing/2014/main" id="{75904B0D-938E-41A9-9D6B-210B5AB0CC23}"/>
              </a:ext>
            </a:extLst>
          </p:cNvPr>
          <p:cNvSpPr/>
          <p:nvPr/>
        </p:nvSpPr>
        <p:spPr>
          <a:xfrm>
            <a:off x="716044" y="2300243"/>
            <a:ext cx="54277" cy="154505"/>
          </a:xfrm>
          <a:custGeom>
            <a:avLst/>
            <a:gdLst>
              <a:gd name="connsiteX0" fmla="*/ 306 w 73386"/>
              <a:gd name="connsiteY0" fmla="*/ 185289 h 208900"/>
              <a:gd name="connsiteX1" fmla="*/ 1714 w 73386"/>
              <a:gd name="connsiteY1" fmla="*/ 158224 h 208900"/>
              <a:gd name="connsiteX2" fmla="*/ 17512 w 73386"/>
              <a:gd name="connsiteY2" fmla="*/ 25411 h 208900"/>
              <a:gd name="connsiteX3" fmla="*/ 23513 w 73386"/>
              <a:gd name="connsiteY3" fmla="*/ 0 h 208900"/>
              <a:gd name="connsiteX4" fmla="*/ 66927 w 73386"/>
              <a:gd name="connsiteY4" fmla="*/ 105564 h 208900"/>
              <a:gd name="connsiteX5" fmla="*/ 73172 w 73386"/>
              <a:gd name="connsiteY5" fmla="*/ 172430 h 208900"/>
              <a:gd name="connsiteX6" fmla="*/ 31290 w 73386"/>
              <a:gd name="connsiteY6" fmla="*/ 203719 h 208900"/>
              <a:gd name="connsiteX7" fmla="*/ 0 w 73386"/>
              <a:gd name="connsiteY7" fmla="*/ 184982 h 208900"/>
              <a:gd name="connsiteX8" fmla="*/ 245 w 73386"/>
              <a:gd name="connsiteY8" fmla="*/ 185289 h 20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86" h="208900">
                <a:moveTo>
                  <a:pt x="306" y="185289"/>
                </a:moveTo>
                <a:cubicBezTo>
                  <a:pt x="674" y="176226"/>
                  <a:pt x="-1102" y="166429"/>
                  <a:pt x="1714" y="158224"/>
                </a:cubicBezTo>
                <a:cubicBezTo>
                  <a:pt x="16778" y="114994"/>
                  <a:pt x="18676" y="70478"/>
                  <a:pt x="17512" y="25411"/>
                </a:cubicBezTo>
                <a:cubicBezTo>
                  <a:pt x="17329" y="17696"/>
                  <a:pt x="15737" y="9430"/>
                  <a:pt x="23513" y="0"/>
                </a:cubicBezTo>
                <a:cubicBezTo>
                  <a:pt x="53823" y="30065"/>
                  <a:pt x="60007" y="68274"/>
                  <a:pt x="66927" y="105564"/>
                </a:cubicBezTo>
                <a:cubicBezTo>
                  <a:pt x="71029" y="127485"/>
                  <a:pt x="71887" y="150080"/>
                  <a:pt x="73172" y="172430"/>
                </a:cubicBezTo>
                <a:cubicBezTo>
                  <a:pt x="75193" y="206720"/>
                  <a:pt x="63069" y="216027"/>
                  <a:pt x="31290" y="203719"/>
                </a:cubicBezTo>
                <a:cubicBezTo>
                  <a:pt x="20145" y="199372"/>
                  <a:pt x="10409" y="191350"/>
                  <a:pt x="0" y="184982"/>
                </a:cubicBezTo>
                <a:cubicBezTo>
                  <a:pt x="0" y="184982"/>
                  <a:pt x="245" y="185289"/>
                  <a:pt x="245" y="185289"/>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35" name="Forma libre: forma 134">
            <a:extLst>
              <a:ext uri="{FF2B5EF4-FFF2-40B4-BE49-F238E27FC236}">
                <a16:creationId xmlns:a16="http://schemas.microsoft.com/office/drawing/2014/main" id="{097A944F-8D94-401B-8C64-55C603DEB355}"/>
              </a:ext>
            </a:extLst>
          </p:cNvPr>
          <p:cNvSpPr/>
          <p:nvPr/>
        </p:nvSpPr>
        <p:spPr>
          <a:xfrm>
            <a:off x="1104541" y="2299654"/>
            <a:ext cx="54186" cy="154153"/>
          </a:xfrm>
          <a:custGeom>
            <a:avLst/>
            <a:gdLst>
              <a:gd name="connsiteX0" fmla="*/ 52881 w 73263"/>
              <a:gd name="connsiteY0" fmla="*/ 0 h 208425"/>
              <a:gd name="connsiteX1" fmla="*/ 72231 w 73263"/>
              <a:gd name="connsiteY1" fmla="*/ 163796 h 208425"/>
              <a:gd name="connsiteX2" fmla="*/ 24714 w 73263"/>
              <a:gd name="connsiteY2" fmla="*/ 208189 h 208425"/>
              <a:gd name="connsiteX3" fmla="*/ 222 w 73263"/>
              <a:gd name="connsiteY3" fmla="*/ 173593 h 208425"/>
              <a:gd name="connsiteX4" fmla="*/ 26062 w 73263"/>
              <a:gd name="connsiteY4" fmla="*/ 33188 h 208425"/>
              <a:gd name="connsiteX5" fmla="*/ 52820 w 73263"/>
              <a:gd name="connsiteY5" fmla="*/ 0 h 2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63" h="208425">
                <a:moveTo>
                  <a:pt x="52881" y="0"/>
                </a:moveTo>
                <a:cubicBezTo>
                  <a:pt x="51534" y="58171"/>
                  <a:pt x="56127" y="111504"/>
                  <a:pt x="72231" y="163796"/>
                </a:cubicBezTo>
                <a:cubicBezTo>
                  <a:pt x="78721" y="184860"/>
                  <a:pt x="53616" y="205556"/>
                  <a:pt x="24714" y="208189"/>
                </a:cubicBezTo>
                <a:cubicBezTo>
                  <a:pt x="-4432" y="210884"/>
                  <a:pt x="344" y="190003"/>
                  <a:pt x="222" y="173593"/>
                </a:cubicBezTo>
                <a:cubicBezTo>
                  <a:pt x="-85" y="125220"/>
                  <a:pt x="6712" y="77949"/>
                  <a:pt x="26062" y="33188"/>
                </a:cubicBezTo>
                <a:cubicBezTo>
                  <a:pt x="31083" y="21493"/>
                  <a:pt x="34818" y="8205"/>
                  <a:pt x="52820" y="0"/>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38" name="Forma libre: forma 137">
            <a:extLst>
              <a:ext uri="{FF2B5EF4-FFF2-40B4-BE49-F238E27FC236}">
                <a16:creationId xmlns:a16="http://schemas.microsoft.com/office/drawing/2014/main" id="{436E21ED-5AE3-44F4-9515-C27DA468DD5E}"/>
              </a:ext>
            </a:extLst>
          </p:cNvPr>
          <p:cNvSpPr/>
          <p:nvPr/>
        </p:nvSpPr>
        <p:spPr>
          <a:xfrm>
            <a:off x="3555315" y="1794513"/>
            <a:ext cx="55260" cy="117008"/>
          </a:xfrm>
          <a:custGeom>
            <a:avLst/>
            <a:gdLst>
              <a:gd name="connsiteX0" fmla="*/ 74716 w 74715"/>
              <a:gd name="connsiteY0" fmla="*/ 17941 h 158202"/>
              <a:gd name="connsiteX1" fmla="*/ 73797 w 74715"/>
              <a:gd name="connsiteY1" fmla="*/ 138630 h 158202"/>
              <a:gd name="connsiteX2" fmla="*/ 26710 w 74715"/>
              <a:gd name="connsiteY2" fmla="*/ 156019 h 158202"/>
              <a:gd name="connsiteX3" fmla="*/ 135 w 74715"/>
              <a:gd name="connsiteY3" fmla="*/ 113034 h 158202"/>
              <a:gd name="connsiteX4" fmla="*/ 56713 w 74715"/>
              <a:gd name="connsiteY4" fmla="*/ 0 h 158202"/>
              <a:gd name="connsiteX5" fmla="*/ 74716 w 74715"/>
              <a:gd name="connsiteY5" fmla="*/ 17941 h 15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15" h="158202">
                <a:moveTo>
                  <a:pt x="74716" y="17941"/>
                </a:moveTo>
                <a:cubicBezTo>
                  <a:pt x="61796" y="58109"/>
                  <a:pt x="65531" y="98339"/>
                  <a:pt x="73797" y="138630"/>
                </a:cubicBezTo>
                <a:cubicBezTo>
                  <a:pt x="62530" y="156387"/>
                  <a:pt x="45998" y="161714"/>
                  <a:pt x="26710" y="156019"/>
                </a:cubicBezTo>
                <a:cubicBezTo>
                  <a:pt x="5891" y="149835"/>
                  <a:pt x="-1090" y="131710"/>
                  <a:pt x="135" y="113034"/>
                </a:cubicBezTo>
                <a:cubicBezTo>
                  <a:pt x="3013" y="67906"/>
                  <a:pt x="12687" y="25044"/>
                  <a:pt x="56713" y="0"/>
                </a:cubicBezTo>
                <a:cubicBezTo>
                  <a:pt x="62714" y="6001"/>
                  <a:pt x="68715" y="12001"/>
                  <a:pt x="74716" y="1794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40" name="Forma libre: forma 139">
            <a:extLst>
              <a:ext uri="{FF2B5EF4-FFF2-40B4-BE49-F238E27FC236}">
                <a16:creationId xmlns:a16="http://schemas.microsoft.com/office/drawing/2014/main" id="{11A20FAA-CF0B-4D3A-B91F-14D96B786894}"/>
              </a:ext>
            </a:extLst>
          </p:cNvPr>
          <p:cNvSpPr/>
          <p:nvPr/>
        </p:nvSpPr>
        <p:spPr>
          <a:xfrm>
            <a:off x="3686707" y="1797828"/>
            <a:ext cx="51353" cy="113797"/>
          </a:xfrm>
          <a:custGeom>
            <a:avLst/>
            <a:gdLst>
              <a:gd name="connsiteX0" fmla="*/ 69372 w 69432"/>
              <a:gd name="connsiteY0" fmla="*/ 102123 h 153861"/>
              <a:gd name="connsiteX1" fmla="*/ 44450 w 69432"/>
              <a:gd name="connsiteY1" fmla="*/ 150863 h 153861"/>
              <a:gd name="connsiteX2" fmla="*/ 6915 w 69432"/>
              <a:gd name="connsiteY2" fmla="*/ 145842 h 153861"/>
              <a:gd name="connsiteX3" fmla="*/ 2874 w 69432"/>
              <a:gd name="connsiteY3" fmla="*/ 118104 h 153861"/>
              <a:gd name="connsiteX4" fmla="*/ 4404 w 69432"/>
              <a:gd name="connsiteY4" fmla="*/ 30726 h 153861"/>
              <a:gd name="connsiteX5" fmla="*/ 13834 w 69432"/>
              <a:gd name="connsiteY5" fmla="*/ 1763 h 153861"/>
              <a:gd name="connsiteX6" fmla="*/ 39000 w 69432"/>
              <a:gd name="connsiteY6" fmla="*/ 17622 h 153861"/>
              <a:gd name="connsiteX7" fmla="*/ 69433 w 69432"/>
              <a:gd name="connsiteY7" fmla="*/ 102061 h 15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32" h="153861">
                <a:moveTo>
                  <a:pt x="69372" y="102123"/>
                </a:moveTo>
                <a:cubicBezTo>
                  <a:pt x="68086" y="122452"/>
                  <a:pt x="66004" y="141617"/>
                  <a:pt x="44450" y="150863"/>
                </a:cubicBezTo>
                <a:cubicBezTo>
                  <a:pt x="30979" y="156619"/>
                  <a:pt x="18365" y="153619"/>
                  <a:pt x="6915" y="145842"/>
                </a:cubicBezTo>
                <a:cubicBezTo>
                  <a:pt x="-3984" y="138433"/>
                  <a:pt x="730" y="127963"/>
                  <a:pt x="2874" y="118104"/>
                </a:cubicBezTo>
                <a:cubicBezTo>
                  <a:pt x="9242" y="89080"/>
                  <a:pt x="12609" y="60056"/>
                  <a:pt x="4404" y="30726"/>
                </a:cubicBezTo>
                <a:cubicBezTo>
                  <a:pt x="1159" y="19092"/>
                  <a:pt x="1404" y="7458"/>
                  <a:pt x="13834" y="1763"/>
                </a:cubicBezTo>
                <a:cubicBezTo>
                  <a:pt x="28775" y="-5095"/>
                  <a:pt x="32938" y="9723"/>
                  <a:pt x="39000" y="17622"/>
                </a:cubicBezTo>
                <a:cubicBezTo>
                  <a:pt x="58105" y="42544"/>
                  <a:pt x="66126" y="71752"/>
                  <a:pt x="69433" y="102061"/>
                </a:cubicBezTo>
                <a:close/>
              </a:path>
            </a:pathLst>
          </a:custGeom>
          <a:solidFill>
            <a:schemeClr val="accent6">
              <a:lumMod val="75000"/>
            </a:schemeClr>
          </a:solidFill>
          <a:ln w="6120" cap="flat">
            <a:noFill/>
            <a:prstDash val="solid"/>
            <a:miter/>
          </a:ln>
        </p:spPr>
        <p:txBody>
          <a:bodyPr rtlCol="0" anchor="ctr"/>
          <a:lstStyle/>
          <a:p>
            <a:endParaRPr lang="LID4096"/>
          </a:p>
        </p:txBody>
      </p:sp>
      <p:sp>
        <p:nvSpPr>
          <p:cNvPr id="142" name="Forma libre: forma 141">
            <a:extLst>
              <a:ext uri="{FF2B5EF4-FFF2-40B4-BE49-F238E27FC236}">
                <a16:creationId xmlns:a16="http://schemas.microsoft.com/office/drawing/2014/main" id="{511314B8-6785-4911-A89C-72B2A69233A8}"/>
              </a:ext>
            </a:extLst>
          </p:cNvPr>
          <p:cNvSpPr/>
          <p:nvPr/>
        </p:nvSpPr>
        <p:spPr>
          <a:xfrm>
            <a:off x="7001014" y="856963"/>
            <a:ext cx="2021699" cy="1859770"/>
          </a:xfrm>
          <a:custGeom>
            <a:avLst/>
            <a:gdLst>
              <a:gd name="connsiteX0" fmla="*/ 167215 w 2021699"/>
              <a:gd name="connsiteY0" fmla="*/ 1577858 h 1859770"/>
              <a:gd name="connsiteX1" fmla="*/ 127366 w 2021699"/>
              <a:gd name="connsiteY1" fmla="*/ 1615181 h 1859770"/>
              <a:gd name="connsiteX2" fmla="*/ 86485 w 2021699"/>
              <a:gd name="connsiteY2" fmla="*/ 1610387 h 1859770"/>
              <a:gd name="connsiteX3" fmla="*/ 88444 w 2021699"/>
              <a:gd name="connsiteY3" fmla="*/ 1517955 h 1859770"/>
              <a:gd name="connsiteX4" fmla="*/ 103394 w 2021699"/>
              <a:gd name="connsiteY4" fmla="*/ 1493056 h 1859770"/>
              <a:gd name="connsiteX5" fmla="*/ 80093 w 2021699"/>
              <a:gd name="connsiteY5" fmla="*/ 1513986 h 1859770"/>
              <a:gd name="connsiteX6" fmla="*/ 44883 w 2021699"/>
              <a:gd name="connsiteY6" fmla="*/ 1505428 h 1859770"/>
              <a:gd name="connsiteX7" fmla="*/ 75866 w 2021699"/>
              <a:gd name="connsiteY7" fmla="*/ 1389850 h 1859770"/>
              <a:gd name="connsiteX8" fmla="*/ 55142 w 2021699"/>
              <a:gd name="connsiteY8" fmla="*/ 1399387 h 1859770"/>
              <a:gd name="connsiteX9" fmla="*/ 11117 w 2021699"/>
              <a:gd name="connsiteY9" fmla="*/ 1381499 h 1859770"/>
              <a:gd name="connsiteX10" fmla="*/ 31789 w 2021699"/>
              <a:gd name="connsiteY10" fmla="*/ 1293243 h 1859770"/>
              <a:gd name="connsiteX11" fmla="*/ 240 w 2021699"/>
              <a:gd name="connsiteY11" fmla="*/ 1250816 h 1859770"/>
              <a:gd name="connsiteX12" fmla="*/ 140821 w 2021699"/>
              <a:gd name="connsiteY12" fmla="*/ 1130391 h 1859770"/>
              <a:gd name="connsiteX13" fmla="*/ 72773 w 2021699"/>
              <a:gd name="connsiteY13" fmla="*/ 1119772 h 1859770"/>
              <a:gd name="connsiteX14" fmla="*/ 52049 w 2021699"/>
              <a:gd name="connsiteY14" fmla="*/ 1082706 h 1859770"/>
              <a:gd name="connsiteX15" fmla="*/ 134480 w 2021699"/>
              <a:gd name="connsiteY15" fmla="*/ 1013834 h 1859770"/>
              <a:gd name="connsiteX16" fmla="*/ 147161 w 2021699"/>
              <a:gd name="connsiteY16" fmla="*/ 997956 h 1859770"/>
              <a:gd name="connsiteX17" fmla="*/ 251605 w 2021699"/>
              <a:gd name="connsiteY17" fmla="*/ 886347 h 1859770"/>
              <a:gd name="connsiteX18" fmla="*/ 275989 w 2021699"/>
              <a:gd name="connsiteY18" fmla="*/ 870933 h 1859770"/>
              <a:gd name="connsiteX19" fmla="*/ 343160 w 2021699"/>
              <a:gd name="connsiteY19" fmla="*/ 807421 h 1859770"/>
              <a:gd name="connsiteX20" fmla="*/ 355481 w 2021699"/>
              <a:gd name="connsiteY20" fmla="*/ 804380 h 1859770"/>
              <a:gd name="connsiteX21" fmla="*/ 424715 w 2021699"/>
              <a:gd name="connsiteY21" fmla="*/ 774532 h 1859770"/>
              <a:gd name="connsiteX22" fmla="*/ 553645 w 2021699"/>
              <a:gd name="connsiteY22" fmla="*/ 741126 h 1859770"/>
              <a:gd name="connsiteX23" fmla="*/ 560244 w 2021699"/>
              <a:gd name="connsiteY23" fmla="*/ 741590 h 1859770"/>
              <a:gd name="connsiteX24" fmla="*/ 582514 w 2021699"/>
              <a:gd name="connsiteY24" fmla="*/ 711433 h 1859770"/>
              <a:gd name="connsiteX25" fmla="*/ 575296 w 2021699"/>
              <a:gd name="connsiteY25" fmla="*/ 688389 h 1859770"/>
              <a:gd name="connsiteX26" fmla="*/ 547974 w 2021699"/>
              <a:gd name="connsiteY26" fmla="*/ 563583 h 1859770"/>
              <a:gd name="connsiteX27" fmla="*/ 556171 w 2021699"/>
              <a:gd name="connsiteY27" fmla="*/ 543890 h 1859770"/>
              <a:gd name="connsiteX28" fmla="*/ 574833 w 2021699"/>
              <a:gd name="connsiteY28" fmla="*/ 550180 h 1859770"/>
              <a:gd name="connsiteX29" fmla="*/ 594113 w 2021699"/>
              <a:gd name="connsiteY29" fmla="*/ 589513 h 1859770"/>
              <a:gd name="connsiteX30" fmla="*/ 618651 w 2021699"/>
              <a:gd name="connsiteY30" fmla="*/ 684368 h 1859770"/>
              <a:gd name="connsiteX31" fmla="*/ 619528 w 2021699"/>
              <a:gd name="connsiteY31" fmla="*/ 645704 h 1859770"/>
              <a:gd name="connsiteX32" fmla="*/ 633756 w 2021699"/>
              <a:gd name="connsiteY32" fmla="*/ 465223 h 1859770"/>
              <a:gd name="connsiteX33" fmla="*/ 700515 w 2021699"/>
              <a:gd name="connsiteY33" fmla="*/ 318868 h 1859770"/>
              <a:gd name="connsiteX34" fmla="*/ 754541 w 2021699"/>
              <a:gd name="connsiteY34" fmla="*/ 251748 h 1859770"/>
              <a:gd name="connsiteX35" fmla="*/ 767738 w 2021699"/>
              <a:gd name="connsiteY35" fmla="*/ 247160 h 1859770"/>
              <a:gd name="connsiteX36" fmla="*/ 767223 w 2021699"/>
              <a:gd name="connsiteY36" fmla="*/ 261027 h 1859770"/>
              <a:gd name="connsiteX37" fmla="*/ 699690 w 2021699"/>
              <a:gd name="connsiteY37" fmla="*/ 407691 h 1859770"/>
              <a:gd name="connsiteX38" fmla="*/ 678348 w 2021699"/>
              <a:gd name="connsiteY38" fmla="*/ 485482 h 1859770"/>
              <a:gd name="connsiteX39" fmla="*/ 662728 w 2021699"/>
              <a:gd name="connsiteY39" fmla="*/ 557551 h 1859770"/>
              <a:gd name="connsiteX40" fmla="*/ 675461 w 2021699"/>
              <a:gd name="connsiteY40" fmla="*/ 668903 h 1859770"/>
              <a:gd name="connsiteX41" fmla="*/ 700412 w 2021699"/>
              <a:gd name="connsiteY41" fmla="*/ 506670 h 1859770"/>
              <a:gd name="connsiteX42" fmla="*/ 756861 w 2021699"/>
              <a:gd name="connsiteY42" fmla="*/ 391298 h 1859770"/>
              <a:gd name="connsiteX43" fmla="*/ 825270 w 2021699"/>
              <a:gd name="connsiteY43" fmla="*/ 312269 h 1859770"/>
              <a:gd name="connsiteX44" fmla="*/ 841508 w 2021699"/>
              <a:gd name="connsiteY44" fmla="*/ 299949 h 1859770"/>
              <a:gd name="connsiteX45" fmla="*/ 842436 w 2021699"/>
              <a:gd name="connsiteY45" fmla="*/ 321188 h 1859770"/>
              <a:gd name="connsiteX46" fmla="*/ 790266 w 2021699"/>
              <a:gd name="connsiteY46" fmla="*/ 417950 h 1859770"/>
              <a:gd name="connsiteX47" fmla="*/ 721909 w 2021699"/>
              <a:gd name="connsiteY47" fmla="*/ 647148 h 1859770"/>
              <a:gd name="connsiteX48" fmla="*/ 727167 w 2021699"/>
              <a:gd name="connsiteY48" fmla="*/ 662459 h 1859770"/>
              <a:gd name="connsiteX49" fmla="*/ 743767 w 2021699"/>
              <a:gd name="connsiteY49" fmla="*/ 652561 h 1859770"/>
              <a:gd name="connsiteX50" fmla="*/ 776450 w 2021699"/>
              <a:gd name="connsiteY50" fmla="*/ 572347 h 1859770"/>
              <a:gd name="connsiteX51" fmla="*/ 794854 w 2021699"/>
              <a:gd name="connsiteY51" fmla="*/ 519197 h 1859770"/>
              <a:gd name="connsiteX52" fmla="*/ 812176 w 2021699"/>
              <a:gd name="connsiteY52" fmla="*/ 460841 h 1859770"/>
              <a:gd name="connsiteX53" fmla="*/ 847695 w 2021699"/>
              <a:gd name="connsiteY53" fmla="*/ 409186 h 1859770"/>
              <a:gd name="connsiteX54" fmla="*/ 864552 w 2021699"/>
              <a:gd name="connsiteY54" fmla="*/ 410269 h 1859770"/>
              <a:gd name="connsiteX55" fmla="*/ 865067 w 2021699"/>
              <a:gd name="connsiteY55" fmla="*/ 426817 h 1859770"/>
              <a:gd name="connsiteX56" fmla="*/ 859603 w 2021699"/>
              <a:gd name="connsiteY56" fmla="*/ 468316 h 1859770"/>
              <a:gd name="connsiteX57" fmla="*/ 858108 w 2021699"/>
              <a:gd name="connsiteY57" fmla="*/ 488524 h 1859770"/>
              <a:gd name="connsiteX58" fmla="*/ 817640 w 2021699"/>
              <a:gd name="connsiteY58" fmla="*/ 603278 h 1859770"/>
              <a:gd name="connsiteX59" fmla="*/ 821352 w 2021699"/>
              <a:gd name="connsiteY59" fmla="*/ 629208 h 1859770"/>
              <a:gd name="connsiteX60" fmla="*/ 851716 w 2021699"/>
              <a:gd name="connsiteY60" fmla="*/ 613743 h 1859770"/>
              <a:gd name="connsiteX61" fmla="*/ 873161 w 2021699"/>
              <a:gd name="connsiteY61" fmla="*/ 556469 h 1859770"/>
              <a:gd name="connsiteX62" fmla="*/ 872594 w 2021699"/>
              <a:gd name="connsiteY62" fmla="*/ 526311 h 1859770"/>
              <a:gd name="connsiteX63" fmla="*/ 889142 w 2021699"/>
              <a:gd name="connsiteY63" fmla="*/ 442592 h 1859770"/>
              <a:gd name="connsiteX64" fmla="*/ 901875 w 2021699"/>
              <a:gd name="connsiteY64" fmla="*/ 371502 h 1859770"/>
              <a:gd name="connsiteX65" fmla="*/ 916773 w 2021699"/>
              <a:gd name="connsiteY65" fmla="*/ 353614 h 1859770"/>
              <a:gd name="connsiteX66" fmla="*/ 941776 w 2021699"/>
              <a:gd name="connsiteY66" fmla="*/ 320879 h 1859770"/>
              <a:gd name="connsiteX67" fmla="*/ 940591 w 2021699"/>
              <a:gd name="connsiteY67" fmla="*/ 299485 h 1859770"/>
              <a:gd name="connsiteX68" fmla="*/ 962964 w 2021699"/>
              <a:gd name="connsiteY68" fmla="*/ 304279 h 1859770"/>
              <a:gd name="connsiteX69" fmla="*/ 978635 w 2021699"/>
              <a:gd name="connsiteY69" fmla="*/ 304485 h 1859770"/>
              <a:gd name="connsiteX70" fmla="*/ 996163 w 2021699"/>
              <a:gd name="connsiteY70" fmla="*/ 269740 h 1859770"/>
              <a:gd name="connsiteX71" fmla="*/ 996472 w 2021699"/>
              <a:gd name="connsiteY71" fmla="*/ 245871 h 1859770"/>
              <a:gd name="connsiteX72" fmla="*/ 1018382 w 2021699"/>
              <a:gd name="connsiteY72" fmla="*/ 252676 h 1859770"/>
              <a:gd name="connsiteX73" fmla="*/ 1035858 w 2021699"/>
              <a:gd name="connsiteY73" fmla="*/ 251387 h 1859770"/>
              <a:gd name="connsiteX74" fmla="*/ 1060087 w 2021699"/>
              <a:gd name="connsiteY74" fmla="*/ 212930 h 1859770"/>
              <a:gd name="connsiteX75" fmla="*/ 1056221 w 2021699"/>
              <a:gd name="connsiteY75" fmla="*/ 203393 h 1859770"/>
              <a:gd name="connsiteX76" fmla="*/ 1059674 w 2021699"/>
              <a:gd name="connsiteY76" fmla="*/ 184783 h 1859770"/>
              <a:gd name="connsiteX77" fmla="*/ 1077511 w 2021699"/>
              <a:gd name="connsiteY77" fmla="*/ 189783 h 1859770"/>
              <a:gd name="connsiteX78" fmla="*/ 1106586 w 2021699"/>
              <a:gd name="connsiteY78" fmla="*/ 190505 h 1859770"/>
              <a:gd name="connsiteX79" fmla="*/ 1128341 w 2021699"/>
              <a:gd name="connsiteY79" fmla="*/ 172359 h 1859770"/>
              <a:gd name="connsiteX80" fmla="*/ 1140662 w 2021699"/>
              <a:gd name="connsiteY80" fmla="*/ 138386 h 1859770"/>
              <a:gd name="connsiteX81" fmla="*/ 1143806 w 2021699"/>
              <a:gd name="connsiteY81" fmla="*/ 122045 h 1859770"/>
              <a:gd name="connsiteX82" fmla="*/ 1160406 w 2021699"/>
              <a:gd name="connsiteY82" fmla="*/ 122972 h 1859770"/>
              <a:gd name="connsiteX83" fmla="*/ 1188862 w 2021699"/>
              <a:gd name="connsiteY83" fmla="*/ 131221 h 1859770"/>
              <a:gd name="connsiteX84" fmla="*/ 1228557 w 2021699"/>
              <a:gd name="connsiteY84" fmla="*/ 90804 h 1859770"/>
              <a:gd name="connsiteX85" fmla="*/ 1253096 w 2021699"/>
              <a:gd name="connsiteY85" fmla="*/ 78690 h 1859770"/>
              <a:gd name="connsiteX86" fmla="*/ 1276242 w 2021699"/>
              <a:gd name="connsiteY86" fmla="*/ 77710 h 1859770"/>
              <a:gd name="connsiteX87" fmla="*/ 1354188 w 2021699"/>
              <a:gd name="connsiteY87" fmla="*/ 37036 h 1859770"/>
              <a:gd name="connsiteX88" fmla="*/ 1465694 w 2021699"/>
              <a:gd name="connsiteY88" fmla="*/ 7961 h 1859770"/>
              <a:gd name="connsiteX89" fmla="*/ 1969506 w 2021699"/>
              <a:gd name="connsiteY89" fmla="*/ 276751 h 1859770"/>
              <a:gd name="connsiteX90" fmla="*/ 1995179 w 2021699"/>
              <a:gd name="connsiteY90" fmla="*/ 652458 h 1859770"/>
              <a:gd name="connsiteX91" fmla="*/ 1942133 w 2021699"/>
              <a:gd name="connsiteY91" fmla="*/ 744632 h 1859770"/>
              <a:gd name="connsiteX92" fmla="*/ 1947906 w 2021699"/>
              <a:gd name="connsiteY92" fmla="*/ 717258 h 1859770"/>
              <a:gd name="connsiteX93" fmla="*/ 1947288 w 2021699"/>
              <a:gd name="connsiteY93" fmla="*/ 355882 h 1859770"/>
              <a:gd name="connsiteX94" fmla="*/ 1802840 w 2021699"/>
              <a:gd name="connsiteY94" fmla="*/ 221384 h 1859770"/>
              <a:gd name="connsiteX95" fmla="*/ 1672570 w 2021699"/>
              <a:gd name="connsiteY95" fmla="*/ 165760 h 1859770"/>
              <a:gd name="connsiteX96" fmla="*/ 1645145 w 2021699"/>
              <a:gd name="connsiteY96" fmla="*/ 159729 h 1859770"/>
              <a:gd name="connsiteX97" fmla="*/ 1625400 w 2021699"/>
              <a:gd name="connsiteY97" fmla="*/ 168956 h 1859770"/>
              <a:gd name="connsiteX98" fmla="*/ 1632772 w 2021699"/>
              <a:gd name="connsiteY98" fmla="*/ 191330 h 1859770"/>
              <a:gd name="connsiteX99" fmla="*/ 1749382 w 2021699"/>
              <a:gd name="connsiteY99" fmla="*/ 274534 h 1859770"/>
              <a:gd name="connsiteX100" fmla="*/ 1794231 w 2021699"/>
              <a:gd name="connsiteY100" fmla="*/ 308352 h 1859770"/>
              <a:gd name="connsiteX101" fmla="*/ 1868878 w 2021699"/>
              <a:gd name="connsiteY101" fmla="*/ 464965 h 1859770"/>
              <a:gd name="connsiteX102" fmla="*/ 1821605 w 2021699"/>
              <a:gd name="connsiteY102" fmla="*/ 515073 h 1859770"/>
              <a:gd name="connsiteX103" fmla="*/ 1724792 w 2021699"/>
              <a:gd name="connsiteY103" fmla="*/ 488936 h 1859770"/>
              <a:gd name="connsiteX104" fmla="*/ 1442805 w 2021699"/>
              <a:gd name="connsiteY104" fmla="*/ 407897 h 1859770"/>
              <a:gd name="connsiteX105" fmla="*/ 1416926 w 2021699"/>
              <a:gd name="connsiteY105" fmla="*/ 384081 h 1859770"/>
              <a:gd name="connsiteX106" fmla="*/ 1371664 w 2021699"/>
              <a:gd name="connsiteY106" fmla="*/ 370935 h 1859770"/>
              <a:gd name="connsiteX107" fmla="*/ 1360786 w 2021699"/>
              <a:gd name="connsiteY107" fmla="*/ 376090 h 1859770"/>
              <a:gd name="connsiteX108" fmla="*/ 1355992 w 2021699"/>
              <a:gd name="connsiteY108" fmla="*/ 362893 h 1859770"/>
              <a:gd name="connsiteX109" fmla="*/ 1360013 w 2021699"/>
              <a:gd name="connsiteY109" fmla="*/ 322683 h 1859770"/>
              <a:gd name="connsiteX110" fmla="*/ 1319081 w 2021699"/>
              <a:gd name="connsiteY110" fmla="*/ 346397 h 1859770"/>
              <a:gd name="connsiteX111" fmla="*/ 1231238 w 2021699"/>
              <a:gd name="connsiteY111" fmla="*/ 440890 h 1859770"/>
              <a:gd name="connsiteX112" fmla="*/ 1133032 w 2021699"/>
              <a:gd name="connsiteY112" fmla="*/ 556520 h 1859770"/>
              <a:gd name="connsiteX113" fmla="*/ 1101173 w 2021699"/>
              <a:gd name="connsiteY113" fmla="*/ 590390 h 1859770"/>
              <a:gd name="connsiteX114" fmla="*/ 1121175 w 2021699"/>
              <a:gd name="connsiteY114" fmla="*/ 589977 h 1859770"/>
              <a:gd name="connsiteX115" fmla="*/ 1170716 w 2021699"/>
              <a:gd name="connsiteY115" fmla="*/ 614516 h 1859770"/>
              <a:gd name="connsiteX116" fmla="*/ 1229897 w 2021699"/>
              <a:gd name="connsiteY116" fmla="*/ 640292 h 1859770"/>
              <a:gd name="connsiteX117" fmla="*/ 1309132 w 2021699"/>
              <a:gd name="connsiteY117" fmla="*/ 617712 h 1859770"/>
              <a:gd name="connsiteX118" fmla="*/ 1435588 w 2021699"/>
              <a:gd name="connsiteY118" fmla="*/ 574409 h 1859770"/>
              <a:gd name="connsiteX119" fmla="*/ 1585860 w 2021699"/>
              <a:gd name="connsiteY119" fmla="*/ 549355 h 1859770"/>
              <a:gd name="connsiteX120" fmla="*/ 1595913 w 2021699"/>
              <a:gd name="connsiteY120" fmla="*/ 551262 h 1859770"/>
              <a:gd name="connsiteX121" fmla="*/ 1598748 w 2021699"/>
              <a:gd name="connsiteY121" fmla="*/ 554716 h 1859770"/>
              <a:gd name="connsiteX122" fmla="*/ 1590964 w 2021699"/>
              <a:gd name="connsiteY122" fmla="*/ 560077 h 1859770"/>
              <a:gd name="connsiteX123" fmla="*/ 1396512 w 2021699"/>
              <a:gd name="connsiteY123" fmla="*/ 614258 h 1859770"/>
              <a:gd name="connsiteX124" fmla="*/ 1252632 w 2021699"/>
              <a:gd name="connsiteY124" fmla="*/ 683543 h 1859770"/>
              <a:gd name="connsiteX125" fmla="*/ 1233351 w 2021699"/>
              <a:gd name="connsiteY125" fmla="*/ 704576 h 1859770"/>
              <a:gd name="connsiteX126" fmla="*/ 1246703 w 2021699"/>
              <a:gd name="connsiteY126" fmla="*/ 714216 h 1859770"/>
              <a:gd name="connsiteX127" fmla="*/ 1286243 w 2021699"/>
              <a:gd name="connsiteY127" fmla="*/ 710195 h 1859770"/>
              <a:gd name="connsiteX128" fmla="*/ 1370994 w 2021699"/>
              <a:gd name="connsiteY128" fmla="*/ 648437 h 1859770"/>
              <a:gd name="connsiteX129" fmla="*/ 1541062 w 2021699"/>
              <a:gd name="connsiteY129" fmla="*/ 626682 h 1859770"/>
              <a:gd name="connsiteX130" fmla="*/ 1738350 w 2021699"/>
              <a:gd name="connsiteY130" fmla="*/ 550953 h 1859770"/>
              <a:gd name="connsiteX131" fmla="*/ 1746546 w 2021699"/>
              <a:gd name="connsiteY131" fmla="*/ 545540 h 1859770"/>
              <a:gd name="connsiteX132" fmla="*/ 1744278 w 2021699"/>
              <a:gd name="connsiteY132" fmla="*/ 561521 h 1859770"/>
              <a:gd name="connsiteX133" fmla="*/ 1574674 w 2021699"/>
              <a:gd name="connsiteY133" fmla="*/ 645034 h 1859770"/>
              <a:gd name="connsiteX134" fmla="*/ 1393625 w 2021699"/>
              <a:gd name="connsiteY134" fmla="*/ 664211 h 1859770"/>
              <a:gd name="connsiteX135" fmla="*/ 1327330 w 2021699"/>
              <a:gd name="connsiteY135" fmla="*/ 697101 h 1859770"/>
              <a:gd name="connsiteX136" fmla="*/ 1315163 w 2021699"/>
              <a:gd name="connsiteY136" fmla="*/ 721330 h 1859770"/>
              <a:gd name="connsiteX137" fmla="*/ 1335681 w 2021699"/>
              <a:gd name="connsiteY137" fmla="*/ 733136 h 1859770"/>
              <a:gd name="connsiteX138" fmla="*/ 1381046 w 2021699"/>
              <a:gd name="connsiteY138" fmla="*/ 741539 h 1859770"/>
              <a:gd name="connsiteX139" fmla="*/ 1494305 w 2021699"/>
              <a:gd name="connsiteY139" fmla="*/ 760716 h 1859770"/>
              <a:gd name="connsiteX140" fmla="*/ 1614007 w 2021699"/>
              <a:gd name="connsiteY140" fmla="*/ 918463 h 1859770"/>
              <a:gd name="connsiteX141" fmla="*/ 1608131 w 2021699"/>
              <a:gd name="connsiteY141" fmla="*/ 936713 h 1859770"/>
              <a:gd name="connsiteX142" fmla="*/ 1477138 w 2021699"/>
              <a:gd name="connsiteY142" fmla="*/ 985686 h 1859770"/>
              <a:gd name="connsiteX143" fmla="*/ 1466931 w 2021699"/>
              <a:gd name="connsiteY143" fmla="*/ 985377 h 1859770"/>
              <a:gd name="connsiteX144" fmla="*/ 1404605 w 2021699"/>
              <a:gd name="connsiteY144" fmla="*/ 966252 h 1859770"/>
              <a:gd name="connsiteX145" fmla="*/ 1243558 w 2021699"/>
              <a:gd name="connsiteY145" fmla="*/ 907947 h 1859770"/>
              <a:gd name="connsiteX146" fmla="*/ 1216133 w 2021699"/>
              <a:gd name="connsiteY146" fmla="*/ 902018 h 1859770"/>
              <a:gd name="connsiteX147" fmla="*/ 1197471 w 2021699"/>
              <a:gd name="connsiteY147" fmla="*/ 907534 h 1859770"/>
              <a:gd name="connsiteX148" fmla="*/ 1206751 w 2021699"/>
              <a:gd name="connsiteY148" fmla="*/ 939909 h 1859770"/>
              <a:gd name="connsiteX149" fmla="*/ 1229021 w 2021699"/>
              <a:gd name="connsiteY149" fmla="*/ 946146 h 1859770"/>
              <a:gd name="connsiteX150" fmla="*/ 1355477 w 2021699"/>
              <a:gd name="connsiteY150" fmla="*/ 1044610 h 1859770"/>
              <a:gd name="connsiteX151" fmla="*/ 1388676 w 2021699"/>
              <a:gd name="connsiteY151" fmla="*/ 1090903 h 1859770"/>
              <a:gd name="connsiteX152" fmla="*/ 1418782 w 2021699"/>
              <a:gd name="connsiteY152" fmla="*/ 1137299 h 1859770"/>
              <a:gd name="connsiteX153" fmla="*/ 1422597 w 2021699"/>
              <a:gd name="connsiteY153" fmla="*/ 1136011 h 1859770"/>
              <a:gd name="connsiteX154" fmla="*/ 1503481 w 2021699"/>
              <a:gd name="connsiteY154" fmla="*/ 1103636 h 1859770"/>
              <a:gd name="connsiteX155" fmla="*/ 1671745 w 2021699"/>
              <a:gd name="connsiteY155" fmla="*/ 1218184 h 1859770"/>
              <a:gd name="connsiteX156" fmla="*/ 1806913 w 2021699"/>
              <a:gd name="connsiteY156" fmla="*/ 1555485 h 1859770"/>
              <a:gd name="connsiteX157" fmla="*/ 1792839 w 2021699"/>
              <a:gd name="connsiteY157" fmla="*/ 1662042 h 1859770"/>
              <a:gd name="connsiteX158" fmla="*/ 1778353 w 2021699"/>
              <a:gd name="connsiteY158" fmla="*/ 1675497 h 1859770"/>
              <a:gd name="connsiteX159" fmla="*/ 1555857 w 2021699"/>
              <a:gd name="connsiteY159" fmla="*/ 1324483 h 1859770"/>
              <a:gd name="connsiteX160" fmla="*/ 1657775 w 2021699"/>
              <a:gd name="connsiteY160" fmla="*/ 1447021 h 1859770"/>
              <a:gd name="connsiteX161" fmla="*/ 1580602 w 2021699"/>
              <a:gd name="connsiteY161" fmla="*/ 1427122 h 1859770"/>
              <a:gd name="connsiteX162" fmla="*/ 1604831 w 2021699"/>
              <a:gd name="connsiteY162" fmla="*/ 1463259 h 1859770"/>
              <a:gd name="connsiteX163" fmla="*/ 1699222 w 2021699"/>
              <a:gd name="connsiteY163" fmla="*/ 1618739 h 1859770"/>
              <a:gd name="connsiteX164" fmla="*/ 1708553 w 2021699"/>
              <a:gd name="connsiteY164" fmla="*/ 1656165 h 1859770"/>
              <a:gd name="connsiteX165" fmla="*/ 1622719 w 2021699"/>
              <a:gd name="connsiteY165" fmla="*/ 1758443 h 1859770"/>
              <a:gd name="connsiteX166" fmla="*/ 1442032 w 2021699"/>
              <a:gd name="connsiteY166" fmla="*/ 1707562 h 1859770"/>
              <a:gd name="connsiteX167" fmla="*/ 1229433 w 2021699"/>
              <a:gd name="connsiteY167" fmla="*/ 1458517 h 1859770"/>
              <a:gd name="connsiteX168" fmla="*/ 1217989 w 2021699"/>
              <a:gd name="connsiteY168" fmla="*/ 1302677 h 1859770"/>
              <a:gd name="connsiteX169" fmla="*/ 1213762 w 2021699"/>
              <a:gd name="connsiteY169" fmla="*/ 1300511 h 1859770"/>
              <a:gd name="connsiteX170" fmla="*/ 1140920 w 2021699"/>
              <a:gd name="connsiteY170" fmla="*/ 1279736 h 1859770"/>
              <a:gd name="connsiteX171" fmla="*/ 1098338 w 2021699"/>
              <a:gd name="connsiteY171" fmla="*/ 1260714 h 1859770"/>
              <a:gd name="connsiteX172" fmla="*/ 1034981 w 2021699"/>
              <a:gd name="connsiteY172" fmla="*/ 1216843 h 1859770"/>
              <a:gd name="connsiteX173" fmla="*/ 1024052 w 2021699"/>
              <a:gd name="connsiteY173" fmla="*/ 1203285 h 1859770"/>
              <a:gd name="connsiteX174" fmla="*/ 989667 w 2021699"/>
              <a:gd name="connsiteY174" fmla="*/ 1164982 h 1859770"/>
              <a:gd name="connsiteX175" fmla="*/ 945642 w 2021699"/>
              <a:gd name="connsiteY175" fmla="*/ 1135237 h 1859770"/>
              <a:gd name="connsiteX176" fmla="*/ 935332 w 2021699"/>
              <a:gd name="connsiteY176" fmla="*/ 1151785 h 1859770"/>
              <a:gd name="connsiteX177" fmla="*/ 969769 w 2021699"/>
              <a:gd name="connsiteY177" fmla="*/ 1200605 h 1859770"/>
              <a:gd name="connsiteX178" fmla="*/ 1024568 w 2021699"/>
              <a:gd name="connsiteY178" fmla="*/ 1277932 h 1859770"/>
              <a:gd name="connsiteX179" fmla="*/ 1061015 w 2021699"/>
              <a:gd name="connsiteY179" fmla="*/ 1332679 h 1859770"/>
              <a:gd name="connsiteX180" fmla="*/ 1080604 w 2021699"/>
              <a:gd name="connsiteY180" fmla="*/ 1410213 h 1859770"/>
              <a:gd name="connsiteX181" fmla="*/ 1092925 w 2021699"/>
              <a:gd name="connsiteY181" fmla="*/ 1483468 h 1859770"/>
              <a:gd name="connsiteX182" fmla="*/ 1074418 w 2021699"/>
              <a:gd name="connsiteY182" fmla="*/ 1567032 h 1859770"/>
              <a:gd name="connsiteX183" fmla="*/ 1065293 w 2021699"/>
              <a:gd name="connsiteY183" fmla="*/ 1587962 h 1859770"/>
              <a:gd name="connsiteX184" fmla="*/ 958685 w 2021699"/>
              <a:gd name="connsiteY184" fmla="*/ 1703283 h 1859770"/>
              <a:gd name="connsiteX185" fmla="*/ 964819 w 2021699"/>
              <a:gd name="connsiteY185" fmla="*/ 1689158 h 1859770"/>
              <a:gd name="connsiteX186" fmla="*/ 1022918 w 2021699"/>
              <a:gd name="connsiteY186" fmla="*/ 1604717 h 1859770"/>
              <a:gd name="connsiteX187" fmla="*/ 1023382 w 2021699"/>
              <a:gd name="connsiteY187" fmla="*/ 1563682 h 1859770"/>
              <a:gd name="connsiteX188" fmla="*/ 1025186 w 2021699"/>
              <a:gd name="connsiteY188" fmla="*/ 1532081 h 1859770"/>
              <a:gd name="connsiteX189" fmla="*/ 1007710 w 2021699"/>
              <a:gd name="connsiteY189" fmla="*/ 1422482 h 1859770"/>
              <a:gd name="connsiteX190" fmla="*/ 968428 w 2021699"/>
              <a:gd name="connsiteY190" fmla="*/ 1335102 h 1859770"/>
              <a:gd name="connsiteX191" fmla="*/ 899298 w 2021699"/>
              <a:gd name="connsiteY191" fmla="*/ 1236381 h 1859770"/>
              <a:gd name="connsiteX192" fmla="*/ 860067 w 2021699"/>
              <a:gd name="connsiteY192" fmla="*/ 1165292 h 1859770"/>
              <a:gd name="connsiteX193" fmla="*/ 820939 w 2021699"/>
              <a:gd name="connsiteY193" fmla="*/ 1161219 h 1859770"/>
              <a:gd name="connsiteX194" fmla="*/ 824239 w 2021699"/>
              <a:gd name="connsiteY194" fmla="*/ 1180293 h 1859770"/>
              <a:gd name="connsiteX195" fmla="*/ 868315 w 2021699"/>
              <a:gd name="connsiteY195" fmla="*/ 1331184 h 1859770"/>
              <a:gd name="connsiteX196" fmla="*/ 878729 w 2021699"/>
              <a:gd name="connsiteY196" fmla="*/ 1381035 h 1859770"/>
              <a:gd name="connsiteX197" fmla="*/ 862851 w 2021699"/>
              <a:gd name="connsiteY197" fmla="*/ 1522544 h 1859770"/>
              <a:gd name="connsiteX198" fmla="*/ 855994 w 2021699"/>
              <a:gd name="connsiteY198" fmla="*/ 1529091 h 1859770"/>
              <a:gd name="connsiteX199" fmla="*/ 766965 w 2021699"/>
              <a:gd name="connsiteY199" fmla="*/ 1619512 h 1859770"/>
              <a:gd name="connsiteX200" fmla="*/ 737581 w 2021699"/>
              <a:gd name="connsiteY200" fmla="*/ 1685034 h 1859770"/>
              <a:gd name="connsiteX201" fmla="*/ 732116 w 2021699"/>
              <a:gd name="connsiteY201" fmla="*/ 1667919 h 1859770"/>
              <a:gd name="connsiteX202" fmla="*/ 790936 w 2021699"/>
              <a:gd name="connsiteY202" fmla="*/ 1543473 h 1859770"/>
              <a:gd name="connsiteX203" fmla="*/ 787740 w 2021699"/>
              <a:gd name="connsiteY203" fmla="*/ 1514347 h 1859770"/>
              <a:gd name="connsiteX204" fmla="*/ 728095 w 2021699"/>
              <a:gd name="connsiteY204" fmla="*/ 1444907 h 1859770"/>
              <a:gd name="connsiteX205" fmla="*/ 672213 w 2021699"/>
              <a:gd name="connsiteY205" fmla="*/ 1242464 h 1859770"/>
              <a:gd name="connsiteX206" fmla="*/ 677472 w 2021699"/>
              <a:gd name="connsiteY206" fmla="*/ 1191583 h 1859770"/>
              <a:gd name="connsiteX207" fmla="*/ 660975 w 2021699"/>
              <a:gd name="connsiteY207" fmla="*/ 1175396 h 1859770"/>
              <a:gd name="connsiteX208" fmla="*/ 608290 w 2021699"/>
              <a:gd name="connsiteY208" fmla="*/ 1225916 h 1859770"/>
              <a:gd name="connsiteX209" fmla="*/ 570296 w 2021699"/>
              <a:gd name="connsiteY209" fmla="*/ 1257981 h 1859770"/>
              <a:gd name="connsiteX210" fmla="*/ 529931 w 2021699"/>
              <a:gd name="connsiteY210" fmla="*/ 1251847 h 1859770"/>
              <a:gd name="connsiteX211" fmla="*/ 479720 w 2021699"/>
              <a:gd name="connsiteY211" fmla="*/ 1261642 h 1859770"/>
              <a:gd name="connsiteX212" fmla="*/ 420436 w 2021699"/>
              <a:gd name="connsiteY212" fmla="*/ 1254631 h 1859770"/>
              <a:gd name="connsiteX213" fmla="*/ 386412 w 2021699"/>
              <a:gd name="connsiteY213" fmla="*/ 1255610 h 1859770"/>
              <a:gd name="connsiteX214" fmla="*/ 343212 w 2021699"/>
              <a:gd name="connsiteY214" fmla="*/ 1263652 h 1859770"/>
              <a:gd name="connsiteX215" fmla="*/ 322282 w 2021699"/>
              <a:gd name="connsiteY215" fmla="*/ 1269477 h 1859770"/>
              <a:gd name="connsiteX216" fmla="*/ 288774 w 2021699"/>
              <a:gd name="connsiteY216" fmla="*/ 1358610 h 1859770"/>
              <a:gd name="connsiteX217" fmla="*/ 294496 w 2021699"/>
              <a:gd name="connsiteY217" fmla="*/ 1371601 h 1859770"/>
              <a:gd name="connsiteX218" fmla="*/ 324292 w 2021699"/>
              <a:gd name="connsiteY218" fmla="*/ 1398768 h 1859770"/>
              <a:gd name="connsiteX219" fmla="*/ 319653 w 2021699"/>
              <a:gd name="connsiteY219" fmla="*/ 1432019 h 1859770"/>
              <a:gd name="connsiteX220" fmla="*/ 324241 w 2021699"/>
              <a:gd name="connsiteY220" fmla="*/ 1436246 h 1859770"/>
              <a:gd name="connsiteX221" fmla="*/ 402341 w 2021699"/>
              <a:gd name="connsiteY221" fmla="*/ 1475683 h 1859770"/>
              <a:gd name="connsiteX222" fmla="*/ 393371 w 2021699"/>
              <a:gd name="connsiteY222" fmla="*/ 1508470 h 1859770"/>
              <a:gd name="connsiteX223" fmla="*/ 503022 w 2021699"/>
              <a:gd name="connsiteY223" fmla="*/ 1588014 h 1859770"/>
              <a:gd name="connsiteX224" fmla="*/ 573441 w 2021699"/>
              <a:gd name="connsiteY224" fmla="*/ 1742050 h 1859770"/>
              <a:gd name="connsiteX225" fmla="*/ 573338 w 2021699"/>
              <a:gd name="connsiteY225" fmla="*/ 1765403 h 1859770"/>
              <a:gd name="connsiteX226" fmla="*/ 552614 w 2021699"/>
              <a:gd name="connsiteY226" fmla="*/ 1753855 h 1859770"/>
              <a:gd name="connsiteX227" fmla="*/ 431880 w 2021699"/>
              <a:gd name="connsiteY227" fmla="*/ 1637813 h 1859770"/>
              <a:gd name="connsiteX228" fmla="*/ 411518 w 2021699"/>
              <a:gd name="connsiteY228" fmla="*/ 1625801 h 1859770"/>
              <a:gd name="connsiteX229" fmla="*/ 407806 w 2021699"/>
              <a:gd name="connsiteY229" fmla="*/ 1652092 h 1859770"/>
              <a:gd name="connsiteX230" fmla="*/ 456986 w 2021699"/>
              <a:gd name="connsiteY230" fmla="*/ 1732513 h 1859770"/>
              <a:gd name="connsiteX231" fmla="*/ 535447 w 2021699"/>
              <a:gd name="connsiteY231" fmla="*/ 1781229 h 1859770"/>
              <a:gd name="connsiteX232" fmla="*/ 539108 w 2021699"/>
              <a:gd name="connsiteY232" fmla="*/ 1816490 h 1859770"/>
              <a:gd name="connsiteX233" fmla="*/ 356306 w 2021699"/>
              <a:gd name="connsiteY233" fmla="*/ 1853349 h 1859770"/>
              <a:gd name="connsiteX234" fmla="*/ 147471 w 2021699"/>
              <a:gd name="connsiteY234" fmla="*/ 1709624 h 1859770"/>
              <a:gd name="connsiteX235" fmla="*/ 151646 w 2021699"/>
              <a:gd name="connsiteY235" fmla="*/ 1598118 h 1859770"/>
              <a:gd name="connsiteX236" fmla="*/ 167370 w 2021699"/>
              <a:gd name="connsiteY236" fmla="*/ 1578168 h 1859770"/>
              <a:gd name="connsiteX237" fmla="*/ 1269128 w 2021699"/>
              <a:gd name="connsiteY237" fmla="*/ 856962 h 1859770"/>
              <a:gd name="connsiteX238" fmla="*/ 1334186 w 2021699"/>
              <a:gd name="connsiteY238" fmla="*/ 867737 h 1859770"/>
              <a:gd name="connsiteX239" fmla="*/ 1365839 w 2021699"/>
              <a:gd name="connsiteY239" fmla="*/ 878253 h 1859770"/>
              <a:gd name="connsiteX240" fmla="*/ 1381665 w 2021699"/>
              <a:gd name="connsiteY240" fmla="*/ 885161 h 1859770"/>
              <a:gd name="connsiteX241" fmla="*/ 1469354 w 2021699"/>
              <a:gd name="connsiteY241" fmla="*/ 945837 h 1859770"/>
              <a:gd name="connsiteX242" fmla="*/ 1569673 w 2021699"/>
              <a:gd name="connsiteY242" fmla="*/ 937022 h 1859770"/>
              <a:gd name="connsiteX243" fmla="*/ 1580705 w 2021699"/>
              <a:gd name="connsiteY243" fmla="*/ 897740 h 1859770"/>
              <a:gd name="connsiteX244" fmla="*/ 1453579 w 2021699"/>
              <a:gd name="connsiteY244" fmla="*/ 791389 h 1859770"/>
              <a:gd name="connsiteX245" fmla="*/ 1313823 w 2021699"/>
              <a:gd name="connsiteY245" fmla="*/ 815567 h 1859770"/>
              <a:gd name="connsiteX246" fmla="*/ 1269076 w 2021699"/>
              <a:gd name="connsiteY246" fmla="*/ 857014 h 1859770"/>
              <a:gd name="connsiteX247" fmla="*/ 1070552 w 2021699"/>
              <a:gd name="connsiteY247" fmla="*/ 1077036 h 1859770"/>
              <a:gd name="connsiteX248" fmla="*/ 1095245 w 2021699"/>
              <a:gd name="connsiteY248" fmla="*/ 1076572 h 1859770"/>
              <a:gd name="connsiteX249" fmla="*/ 1171283 w 2021699"/>
              <a:gd name="connsiteY249" fmla="*/ 1070953 h 1859770"/>
              <a:gd name="connsiteX250" fmla="*/ 1190409 w 2021699"/>
              <a:gd name="connsiteY250" fmla="*/ 1096007 h 1859770"/>
              <a:gd name="connsiteX251" fmla="*/ 1204379 w 2021699"/>
              <a:gd name="connsiteY251" fmla="*/ 1106472 h 1859770"/>
              <a:gd name="connsiteX252" fmla="*/ 1287171 w 2021699"/>
              <a:gd name="connsiteY252" fmla="*/ 1197769 h 1859770"/>
              <a:gd name="connsiteX253" fmla="*/ 1305162 w 2021699"/>
              <a:gd name="connsiteY253" fmla="*/ 1203543 h 1859770"/>
              <a:gd name="connsiteX254" fmla="*/ 1347383 w 2021699"/>
              <a:gd name="connsiteY254" fmla="*/ 1202924 h 1859770"/>
              <a:gd name="connsiteX255" fmla="*/ 1402646 w 2021699"/>
              <a:gd name="connsiteY255" fmla="*/ 1187098 h 1859770"/>
              <a:gd name="connsiteX256" fmla="*/ 1316504 w 2021699"/>
              <a:gd name="connsiteY256" fmla="*/ 1117297 h 1859770"/>
              <a:gd name="connsiteX257" fmla="*/ 1239640 w 2021699"/>
              <a:gd name="connsiteY257" fmla="*/ 1027907 h 1859770"/>
              <a:gd name="connsiteX258" fmla="*/ 1155663 w 2021699"/>
              <a:gd name="connsiteY258" fmla="*/ 994656 h 1859770"/>
              <a:gd name="connsiteX259" fmla="*/ 1144786 w 2021699"/>
              <a:gd name="connsiteY259" fmla="*/ 999245 h 1859770"/>
              <a:gd name="connsiteX260" fmla="*/ 1070500 w 2021699"/>
              <a:gd name="connsiteY260" fmla="*/ 1076984 h 1859770"/>
              <a:gd name="connsiteX261" fmla="*/ 757015 w 2021699"/>
              <a:gd name="connsiteY261" fmla="*/ 1169725 h 1859770"/>
              <a:gd name="connsiteX262" fmla="*/ 735828 w 2021699"/>
              <a:gd name="connsiteY262" fmla="*/ 1175447 h 1859770"/>
              <a:gd name="connsiteX263" fmla="*/ 725002 w 2021699"/>
              <a:gd name="connsiteY263" fmla="*/ 1236845 h 1859770"/>
              <a:gd name="connsiteX264" fmla="*/ 758562 w 2021699"/>
              <a:gd name="connsiteY264" fmla="*/ 1358146 h 1859770"/>
              <a:gd name="connsiteX265" fmla="*/ 788720 w 2021699"/>
              <a:gd name="connsiteY265" fmla="*/ 1424854 h 1859770"/>
              <a:gd name="connsiteX266" fmla="*/ 806299 w 2021699"/>
              <a:gd name="connsiteY266" fmla="*/ 1421760 h 1859770"/>
              <a:gd name="connsiteX267" fmla="*/ 806247 w 2021699"/>
              <a:gd name="connsiteY267" fmla="*/ 1350980 h 1859770"/>
              <a:gd name="connsiteX268" fmla="*/ 768408 w 2021699"/>
              <a:gd name="connsiteY268" fmla="*/ 1187253 h 1859770"/>
              <a:gd name="connsiteX269" fmla="*/ 756964 w 2021699"/>
              <a:gd name="connsiteY269" fmla="*/ 1169725 h 1859770"/>
              <a:gd name="connsiteX270" fmla="*/ 388268 w 2021699"/>
              <a:gd name="connsiteY270" fmla="*/ 972232 h 1859770"/>
              <a:gd name="connsiteX271" fmla="*/ 430798 w 2021699"/>
              <a:gd name="connsiteY271" fmla="*/ 1066777 h 1859770"/>
              <a:gd name="connsiteX272" fmla="*/ 468534 w 2021699"/>
              <a:gd name="connsiteY272" fmla="*/ 1197305 h 1859770"/>
              <a:gd name="connsiteX273" fmla="*/ 472967 w 2021699"/>
              <a:gd name="connsiteY273" fmla="*/ 1197924 h 1859770"/>
              <a:gd name="connsiteX274" fmla="*/ 461419 w 2021699"/>
              <a:gd name="connsiteY274" fmla="*/ 1095543 h 1859770"/>
              <a:gd name="connsiteX275" fmla="*/ 388268 w 2021699"/>
              <a:gd name="connsiteY275" fmla="*/ 972232 h 1859770"/>
              <a:gd name="connsiteX276" fmla="*/ 303105 w 2021699"/>
              <a:gd name="connsiteY276" fmla="*/ 1037650 h 1859770"/>
              <a:gd name="connsiteX277" fmla="*/ 378782 w 2021699"/>
              <a:gd name="connsiteY277" fmla="*/ 1208543 h 1859770"/>
              <a:gd name="connsiteX278" fmla="*/ 303105 w 2021699"/>
              <a:gd name="connsiteY278" fmla="*/ 1037650 h 18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2021699" h="1859770">
                <a:moveTo>
                  <a:pt x="167215" y="1577858"/>
                </a:moveTo>
                <a:cubicBezTo>
                  <a:pt x="149636" y="1586828"/>
                  <a:pt x="139790" y="1602242"/>
                  <a:pt x="127366" y="1615181"/>
                </a:cubicBezTo>
                <a:cubicBezTo>
                  <a:pt x="111127" y="1632039"/>
                  <a:pt x="98136" y="1630905"/>
                  <a:pt x="86485" y="1610387"/>
                </a:cubicBezTo>
                <a:cubicBezTo>
                  <a:pt x="69010" y="1579508"/>
                  <a:pt x="68391" y="1548216"/>
                  <a:pt x="88444" y="1517955"/>
                </a:cubicBezTo>
                <a:cubicBezTo>
                  <a:pt x="93599" y="1510171"/>
                  <a:pt x="99889" y="1503057"/>
                  <a:pt x="103394" y="1493056"/>
                </a:cubicBezTo>
                <a:cubicBezTo>
                  <a:pt x="95662" y="1500067"/>
                  <a:pt x="88187" y="1507387"/>
                  <a:pt x="80093" y="1513986"/>
                </a:cubicBezTo>
                <a:cubicBezTo>
                  <a:pt x="63029" y="1527853"/>
                  <a:pt x="52564" y="1525843"/>
                  <a:pt x="44883" y="1505428"/>
                </a:cubicBezTo>
                <a:cubicBezTo>
                  <a:pt x="28181" y="1461146"/>
                  <a:pt x="34882" y="1421760"/>
                  <a:pt x="75866" y="1389850"/>
                </a:cubicBezTo>
                <a:cubicBezTo>
                  <a:pt x="65040" y="1390005"/>
                  <a:pt x="60606" y="1395727"/>
                  <a:pt x="55142" y="1399387"/>
                </a:cubicBezTo>
                <a:cubicBezTo>
                  <a:pt x="28284" y="1417121"/>
                  <a:pt x="16685" y="1412533"/>
                  <a:pt x="11117" y="1381499"/>
                </a:cubicBezTo>
                <a:cubicBezTo>
                  <a:pt x="5550" y="1350413"/>
                  <a:pt x="12509" y="1321957"/>
                  <a:pt x="31789" y="1293243"/>
                </a:cubicBezTo>
                <a:cubicBezTo>
                  <a:pt x="-1410" y="1294428"/>
                  <a:pt x="-533" y="1272416"/>
                  <a:pt x="240" y="1250816"/>
                </a:cubicBezTo>
                <a:cubicBezTo>
                  <a:pt x="3075" y="1174365"/>
                  <a:pt x="52307" y="1131010"/>
                  <a:pt x="140821" y="1130391"/>
                </a:cubicBezTo>
                <a:cubicBezTo>
                  <a:pt x="116540" y="1120391"/>
                  <a:pt x="94064" y="1123793"/>
                  <a:pt x="72773" y="1119772"/>
                </a:cubicBezTo>
                <a:cubicBezTo>
                  <a:pt x="47203" y="1114926"/>
                  <a:pt x="42460" y="1107451"/>
                  <a:pt x="52049" y="1082706"/>
                </a:cubicBezTo>
                <a:cubicBezTo>
                  <a:pt x="66844" y="1044610"/>
                  <a:pt x="92929" y="1019556"/>
                  <a:pt x="134480" y="1013834"/>
                </a:cubicBezTo>
                <a:cubicBezTo>
                  <a:pt x="145151" y="1012339"/>
                  <a:pt x="148399" y="1010070"/>
                  <a:pt x="147161" y="997956"/>
                </a:cubicBezTo>
                <a:cubicBezTo>
                  <a:pt x="141800" y="945837"/>
                  <a:pt x="200157" y="882893"/>
                  <a:pt x="251605" y="886347"/>
                </a:cubicBezTo>
                <a:cubicBezTo>
                  <a:pt x="266348" y="887326"/>
                  <a:pt x="270988" y="882377"/>
                  <a:pt x="275989" y="870933"/>
                </a:cubicBezTo>
                <a:cubicBezTo>
                  <a:pt x="289237" y="840414"/>
                  <a:pt x="310992" y="818247"/>
                  <a:pt x="343160" y="807421"/>
                </a:cubicBezTo>
                <a:cubicBezTo>
                  <a:pt x="347233" y="806030"/>
                  <a:pt x="352233" y="803143"/>
                  <a:pt x="355481" y="804380"/>
                </a:cubicBezTo>
                <a:cubicBezTo>
                  <a:pt x="388886" y="817319"/>
                  <a:pt x="403682" y="791492"/>
                  <a:pt x="424715" y="774532"/>
                </a:cubicBezTo>
                <a:cubicBezTo>
                  <a:pt x="461883" y="744580"/>
                  <a:pt x="504259" y="727414"/>
                  <a:pt x="553645" y="741126"/>
                </a:cubicBezTo>
                <a:cubicBezTo>
                  <a:pt x="555810" y="741745"/>
                  <a:pt x="559986" y="742260"/>
                  <a:pt x="560244" y="741590"/>
                </a:cubicBezTo>
                <a:cubicBezTo>
                  <a:pt x="565295" y="729682"/>
                  <a:pt x="572513" y="720248"/>
                  <a:pt x="582514" y="711433"/>
                </a:cubicBezTo>
                <a:cubicBezTo>
                  <a:pt x="587360" y="707154"/>
                  <a:pt x="578441" y="696225"/>
                  <a:pt x="575296" y="688389"/>
                </a:cubicBezTo>
                <a:cubicBezTo>
                  <a:pt x="559212" y="648334"/>
                  <a:pt x="542046" y="608484"/>
                  <a:pt x="547974" y="563583"/>
                </a:cubicBezTo>
                <a:cubicBezTo>
                  <a:pt x="548954" y="556263"/>
                  <a:pt x="546531" y="546932"/>
                  <a:pt x="556171" y="543890"/>
                </a:cubicBezTo>
                <a:cubicBezTo>
                  <a:pt x="563234" y="541622"/>
                  <a:pt x="569110" y="545901"/>
                  <a:pt x="574833" y="550180"/>
                </a:cubicBezTo>
                <a:cubicBezTo>
                  <a:pt x="588133" y="560077"/>
                  <a:pt x="595865" y="568944"/>
                  <a:pt x="594113" y="589513"/>
                </a:cubicBezTo>
                <a:cubicBezTo>
                  <a:pt x="591432" y="620650"/>
                  <a:pt x="608238" y="649210"/>
                  <a:pt x="618651" y="684368"/>
                </a:cubicBezTo>
                <a:cubicBezTo>
                  <a:pt x="627106" y="666634"/>
                  <a:pt x="622209" y="655551"/>
                  <a:pt x="619528" y="645704"/>
                </a:cubicBezTo>
                <a:cubicBezTo>
                  <a:pt x="602774" y="583688"/>
                  <a:pt x="615197" y="523991"/>
                  <a:pt x="633756" y="465223"/>
                </a:cubicBezTo>
                <a:cubicBezTo>
                  <a:pt x="649995" y="413877"/>
                  <a:pt x="673348" y="365161"/>
                  <a:pt x="700515" y="318868"/>
                </a:cubicBezTo>
                <a:cubicBezTo>
                  <a:pt x="714898" y="294381"/>
                  <a:pt x="736137" y="273864"/>
                  <a:pt x="754541" y="251748"/>
                </a:cubicBezTo>
                <a:cubicBezTo>
                  <a:pt x="757737" y="247933"/>
                  <a:pt x="762583" y="243551"/>
                  <a:pt x="767738" y="247160"/>
                </a:cubicBezTo>
                <a:cubicBezTo>
                  <a:pt x="773254" y="251026"/>
                  <a:pt x="769491" y="256852"/>
                  <a:pt x="767223" y="261027"/>
                </a:cubicBezTo>
                <a:cubicBezTo>
                  <a:pt x="741344" y="308352"/>
                  <a:pt x="718713" y="357068"/>
                  <a:pt x="699690" y="407691"/>
                </a:cubicBezTo>
                <a:cubicBezTo>
                  <a:pt x="690102" y="433158"/>
                  <a:pt x="681544" y="458676"/>
                  <a:pt x="678348" y="485482"/>
                </a:cubicBezTo>
                <a:cubicBezTo>
                  <a:pt x="675358" y="510124"/>
                  <a:pt x="667471" y="533477"/>
                  <a:pt x="662728" y="557551"/>
                </a:cubicBezTo>
                <a:cubicBezTo>
                  <a:pt x="655201" y="595700"/>
                  <a:pt x="660047" y="632610"/>
                  <a:pt x="675461" y="668903"/>
                </a:cubicBezTo>
                <a:cubicBezTo>
                  <a:pt x="674585" y="613279"/>
                  <a:pt x="689741" y="560284"/>
                  <a:pt x="700412" y="506670"/>
                </a:cubicBezTo>
                <a:cubicBezTo>
                  <a:pt x="708969" y="463728"/>
                  <a:pt x="731962" y="426714"/>
                  <a:pt x="756861" y="391298"/>
                </a:cubicBezTo>
                <a:cubicBezTo>
                  <a:pt x="776966" y="362687"/>
                  <a:pt x="806402" y="342015"/>
                  <a:pt x="825270" y="312269"/>
                </a:cubicBezTo>
                <a:cubicBezTo>
                  <a:pt x="829136" y="306135"/>
                  <a:pt x="832642" y="295258"/>
                  <a:pt x="841508" y="299949"/>
                </a:cubicBezTo>
                <a:cubicBezTo>
                  <a:pt x="848777" y="303764"/>
                  <a:pt x="845993" y="314332"/>
                  <a:pt x="842436" y="321188"/>
                </a:cubicBezTo>
                <a:cubicBezTo>
                  <a:pt x="825528" y="353717"/>
                  <a:pt x="810268" y="387432"/>
                  <a:pt x="790266" y="417950"/>
                </a:cubicBezTo>
                <a:cubicBezTo>
                  <a:pt x="744437" y="487905"/>
                  <a:pt x="728920" y="566109"/>
                  <a:pt x="721909" y="647148"/>
                </a:cubicBezTo>
                <a:cubicBezTo>
                  <a:pt x="721445" y="652664"/>
                  <a:pt x="719331" y="660757"/>
                  <a:pt x="727167" y="662459"/>
                </a:cubicBezTo>
                <a:cubicBezTo>
                  <a:pt x="734333" y="664005"/>
                  <a:pt x="740107" y="658953"/>
                  <a:pt x="743767" y="652561"/>
                </a:cubicBezTo>
                <a:cubicBezTo>
                  <a:pt x="758356" y="627301"/>
                  <a:pt x="770986" y="600958"/>
                  <a:pt x="776450" y="572347"/>
                </a:cubicBezTo>
                <a:cubicBezTo>
                  <a:pt x="780059" y="553479"/>
                  <a:pt x="785059" y="534972"/>
                  <a:pt x="794854" y="519197"/>
                </a:cubicBezTo>
                <a:cubicBezTo>
                  <a:pt x="806247" y="500793"/>
                  <a:pt x="810320" y="481513"/>
                  <a:pt x="812176" y="460841"/>
                </a:cubicBezTo>
                <a:cubicBezTo>
                  <a:pt x="814341" y="437127"/>
                  <a:pt x="823053" y="417589"/>
                  <a:pt x="847695" y="409186"/>
                </a:cubicBezTo>
                <a:cubicBezTo>
                  <a:pt x="853520" y="407176"/>
                  <a:pt x="859242" y="405268"/>
                  <a:pt x="864552" y="410269"/>
                </a:cubicBezTo>
                <a:cubicBezTo>
                  <a:pt x="870223" y="415579"/>
                  <a:pt x="868315" y="422590"/>
                  <a:pt x="865067" y="426817"/>
                </a:cubicBezTo>
                <a:cubicBezTo>
                  <a:pt x="854860" y="439963"/>
                  <a:pt x="856768" y="453624"/>
                  <a:pt x="859603" y="468316"/>
                </a:cubicBezTo>
                <a:cubicBezTo>
                  <a:pt x="860840" y="474811"/>
                  <a:pt x="861253" y="483266"/>
                  <a:pt x="858108" y="488524"/>
                </a:cubicBezTo>
                <a:cubicBezTo>
                  <a:pt x="836920" y="524095"/>
                  <a:pt x="841096" y="568429"/>
                  <a:pt x="817640" y="603278"/>
                </a:cubicBezTo>
                <a:cubicBezTo>
                  <a:pt x="812072" y="611577"/>
                  <a:pt x="808258" y="625651"/>
                  <a:pt x="821352" y="629208"/>
                </a:cubicBezTo>
                <a:cubicBezTo>
                  <a:pt x="832642" y="632301"/>
                  <a:pt x="849344" y="630600"/>
                  <a:pt x="851716" y="613743"/>
                </a:cubicBezTo>
                <a:cubicBezTo>
                  <a:pt x="854706" y="592761"/>
                  <a:pt x="861871" y="574099"/>
                  <a:pt x="873161" y="556469"/>
                </a:cubicBezTo>
                <a:cubicBezTo>
                  <a:pt x="879296" y="546829"/>
                  <a:pt x="873831" y="536312"/>
                  <a:pt x="872594" y="526311"/>
                </a:cubicBezTo>
                <a:cubicBezTo>
                  <a:pt x="868882" y="496566"/>
                  <a:pt x="866459" y="469089"/>
                  <a:pt x="889142" y="442592"/>
                </a:cubicBezTo>
                <a:cubicBezTo>
                  <a:pt x="905123" y="423930"/>
                  <a:pt x="909144" y="397433"/>
                  <a:pt x="901875" y="371502"/>
                </a:cubicBezTo>
                <a:cubicBezTo>
                  <a:pt x="898421" y="359181"/>
                  <a:pt x="900638" y="351500"/>
                  <a:pt x="916773" y="353614"/>
                </a:cubicBezTo>
                <a:cubicBezTo>
                  <a:pt x="937549" y="356346"/>
                  <a:pt x="948220" y="341757"/>
                  <a:pt x="941776" y="320879"/>
                </a:cubicBezTo>
                <a:cubicBezTo>
                  <a:pt x="939559" y="313661"/>
                  <a:pt x="933425" y="306135"/>
                  <a:pt x="940591" y="299485"/>
                </a:cubicBezTo>
                <a:cubicBezTo>
                  <a:pt x="949148" y="291546"/>
                  <a:pt x="956468" y="298660"/>
                  <a:pt x="962964" y="304279"/>
                </a:cubicBezTo>
                <a:cubicBezTo>
                  <a:pt x="968428" y="309022"/>
                  <a:pt x="973789" y="310053"/>
                  <a:pt x="978635" y="304485"/>
                </a:cubicBezTo>
                <a:cubicBezTo>
                  <a:pt x="987347" y="294484"/>
                  <a:pt x="1000596" y="286597"/>
                  <a:pt x="996163" y="269740"/>
                </a:cubicBezTo>
                <a:cubicBezTo>
                  <a:pt x="994049" y="261749"/>
                  <a:pt x="987966" y="252676"/>
                  <a:pt x="996472" y="245871"/>
                </a:cubicBezTo>
                <a:cubicBezTo>
                  <a:pt x="1005700" y="238499"/>
                  <a:pt x="1012350" y="246954"/>
                  <a:pt x="1018382" y="252676"/>
                </a:cubicBezTo>
                <a:cubicBezTo>
                  <a:pt x="1025135" y="259068"/>
                  <a:pt x="1031269" y="257676"/>
                  <a:pt x="1035858" y="251387"/>
                </a:cubicBezTo>
                <a:cubicBezTo>
                  <a:pt x="1044776" y="239118"/>
                  <a:pt x="1065551" y="234117"/>
                  <a:pt x="1060087" y="212930"/>
                </a:cubicBezTo>
                <a:cubicBezTo>
                  <a:pt x="1059262" y="209631"/>
                  <a:pt x="1057406" y="206589"/>
                  <a:pt x="1056221" y="203393"/>
                </a:cubicBezTo>
                <a:cubicBezTo>
                  <a:pt x="1053746" y="196536"/>
                  <a:pt x="1052766" y="189371"/>
                  <a:pt x="1059674" y="184783"/>
                </a:cubicBezTo>
                <a:cubicBezTo>
                  <a:pt x="1066788" y="180040"/>
                  <a:pt x="1073645" y="183752"/>
                  <a:pt x="1077511" y="189783"/>
                </a:cubicBezTo>
                <a:cubicBezTo>
                  <a:pt x="1087306" y="205146"/>
                  <a:pt x="1096585" y="199372"/>
                  <a:pt x="1106586" y="190505"/>
                </a:cubicBezTo>
                <a:cubicBezTo>
                  <a:pt x="1113649" y="184216"/>
                  <a:pt x="1120711" y="177875"/>
                  <a:pt x="1128341" y="172359"/>
                </a:cubicBezTo>
                <a:cubicBezTo>
                  <a:pt x="1140249" y="163647"/>
                  <a:pt x="1149838" y="154831"/>
                  <a:pt x="1140662" y="138386"/>
                </a:cubicBezTo>
                <a:cubicBezTo>
                  <a:pt x="1137517" y="132767"/>
                  <a:pt x="1138342" y="126426"/>
                  <a:pt x="1143806" y="122045"/>
                </a:cubicBezTo>
                <a:cubicBezTo>
                  <a:pt x="1149374" y="117560"/>
                  <a:pt x="1155148" y="119158"/>
                  <a:pt x="1160406" y="122972"/>
                </a:cubicBezTo>
                <a:cubicBezTo>
                  <a:pt x="1168964" y="129210"/>
                  <a:pt x="1176284" y="141686"/>
                  <a:pt x="1188862" y="131221"/>
                </a:cubicBezTo>
                <a:cubicBezTo>
                  <a:pt x="1203400" y="119106"/>
                  <a:pt x="1226650" y="114776"/>
                  <a:pt x="1228557" y="90804"/>
                </a:cubicBezTo>
                <a:cubicBezTo>
                  <a:pt x="1230052" y="71730"/>
                  <a:pt x="1238146" y="67400"/>
                  <a:pt x="1253096" y="78690"/>
                </a:cubicBezTo>
                <a:cubicBezTo>
                  <a:pt x="1261911" y="85340"/>
                  <a:pt x="1269850" y="83948"/>
                  <a:pt x="1276242" y="77710"/>
                </a:cubicBezTo>
                <a:cubicBezTo>
                  <a:pt x="1298306" y="56265"/>
                  <a:pt x="1321092" y="43016"/>
                  <a:pt x="1354188" y="37036"/>
                </a:cubicBezTo>
                <a:cubicBezTo>
                  <a:pt x="1391150" y="30334"/>
                  <a:pt x="1427700" y="14714"/>
                  <a:pt x="1465694" y="7961"/>
                </a:cubicBezTo>
                <a:cubicBezTo>
                  <a:pt x="1683447" y="-30754"/>
                  <a:pt x="1880013" y="73792"/>
                  <a:pt x="1969506" y="276751"/>
                </a:cubicBezTo>
                <a:cubicBezTo>
                  <a:pt x="2023275" y="398618"/>
                  <a:pt x="2041627" y="523424"/>
                  <a:pt x="1995179" y="652458"/>
                </a:cubicBezTo>
                <a:cubicBezTo>
                  <a:pt x="1983271" y="685554"/>
                  <a:pt x="1965073" y="714680"/>
                  <a:pt x="1942133" y="744632"/>
                </a:cubicBezTo>
                <a:cubicBezTo>
                  <a:pt x="1935998" y="730197"/>
                  <a:pt x="1944246" y="724166"/>
                  <a:pt x="1947906" y="717258"/>
                </a:cubicBezTo>
                <a:cubicBezTo>
                  <a:pt x="2011675" y="596627"/>
                  <a:pt x="2011933" y="479245"/>
                  <a:pt x="1947288" y="355882"/>
                </a:cubicBezTo>
                <a:cubicBezTo>
                  <a:pt x="1913057" y="290566"/>
                  <a:pt x="1865063" y="251387"/>
                  <a:pt x="1802840" y="221384"/>
                </a:cubicBezTo>
                <a:cubicBezTo>
                  <a:pt x="1760208" y="200867"/>
                  <a:pt x="1716543" y="182978"/>
                  <a:pt x="1672570" y="165760"/>
                </a:cubicBezTo>
                <a:cubicBezTo>
                  <a:pt x="1663961" y="162358"/>
                  <a:pt x="1654424" y="160760"/>
                  <a:pt x="1645145" y="159729"/>
                </a:cubicBezTo>
                <a:cubicBezTo>
                  <a:pt x="1637257" y="158852"/>
                  <a:pt x="1629215" y="160966"/>
                  <a:pt x="1625400" y="168956"/>
                </a:cubicBezTo>
                <a:cubicBezTo>
                  <a:pt x="1620915" y="178339"/>
                  <a:pt x="1625091" y="187154"/>
                  <a:pt x="1632772" y="191330"/>
                </a:cubicBezTo>
                <a:cubicBezTo>
                  <a:pt x="1674890" y="214528"/>
                  <a:pt x="1702882" y="257213"/>
                  <a:pt x="1749382" y="274534"/>
                </a:cubicBezTo>
                <a:cubicBezTo>
                  <a:pt x="1767270" y="281184"/>
                  <a:pt x="1782220" y="293350"/>
                  <a:pt x="1794231" y="308352"/>
                </a:cubicBezTo>
                <a:cubicBezTo>
                  <a:pt x="1831400" y="354645"/>
                  <a:pt x="1857279" y="406557"/>
                  <a:pt x="1868878" y="464965"/>
                </a:cubicBezTo>
                <a:cubicBezTo>
                  <a:pt x="1876714" y="504505"/>
                  <a:pt x="1861970" y="519970"/>
                  <a:pt x="1821605" y="515073"/>
                </a:cubicBezTo>
                <a:cubicBezTo>
                  <a:pt x="1788097" y="511052"/>
                  <a:pt x="1756341" y="500175"/>
                  <a:pt x="1724792" y="488936"/>
                </a:cubicBezTo>
                <a:cubicBezTo>
                  <a:pt x="1632463" y="456098"/>
                  <a:pt x="1539052" y="426868"/>
                  <a:pt x="1442805" y="407897"/>
                </a:cubicBezTo>
                <a:cubicBezTo>
                  <a:pt x="1428371" y="405062"/>
                  <a:pt x="1421308" y="398618"/>
                  <a:pt x="1416926" y="384081"/>
                </a:cubicBezTo>
                <a:cubicBezTo>
                  <a:pt x="1407801" y="353820"/>
                  <a:pt x="1395635" y="351036"/>
                  <a:pt x="1371664" y="370935"/>
                </a:cubicBezTo>
                <a:cubicBezTo>
                  <a:pt x="1368416" y="373616"/>
                  <a:pt x="1365426" y="377791"/>
                  <a:pt x="1360786" y="376090"/>
                </a:cubicBezTo>
                <a:cubicBezTo>
                  <a:pt x="1354703" y="373822"/>
                  <a:pt x="1355734" y="368100"/>
                  <a:pt x="1355992" y="362893"/>
                </a:cubicBezTo>
                <a:cubicBezTo>
                  <a:pt x="1356662" y="350418"/>
                  <a:pt x="1367540" y="339334"/>
                  <a:pt x="1360013" y="322683"/>
                </a:cubicBezTo>
                <a:cubicBezTo>
                  <a:pt x="1349755" y="338767"/>
                  <a:pt x="1330732" y="337530"/>
                  <a:pt x="1319081" y="346397"/>
                </a:cubicBezTo>
                <a:cubicBezTo>
                  <a:pt x="1284594" y="372636"/>
                  <a:pt x="1243404" y="394907"/>
                  <a:pt x="1231238" y="440890"/>
                </a:cubicBezTo>
                <a:cubicBezTo>
                  <a:pt x="1216700" y="495844"/>
                  <a:pt x="1182831" y="532446"/>
                  <a:pt x="1133032" y="556520"/>
                </a:cubicBezTo>
                <a:cubicBezTo>
                  <a:pt x="1118031" y="563789"/>
                  <a:pt x="1106328" y="574151"/>
                  <a:pt x="1101173" y="590390"/>
                </a:cubicBezTo>
                <a:cubicBezTo>
                  <a:pt x="1108906" y="597555"/>
                  <a:pt x="1114989" y="591524"/>
                  <a:pt x="1121175" y="589977"/>
                </a:cubicBezTo>
                <a:cubicBezTo>
                  <a:pt x="1144786" y="584100"/>
                  <a:pt x="1161024" y="591627"/>
                  <a:pt x="1170716" y="614516"/>
                </a:cubicBezTo>
                <a:cubicBezTo>
                  <a:pt x="1182470" y="642302"/>
                  <a:pt x="1201493" y="649519"/>
                  <a:pt x="1229897" y="640292"/>
                </a:cubicBezTo>
                <a:cubicBezTo>
                  <a:pt x="1255982" y="631786"/>
                  <a:pt x="1282428" y="624104"/>
                  <a:pt x="1309132" y="617712"/>
                </a:cubicBezTo>
                <a:cubicBezTo>
                  <a:pt x="1352744" y="607299"/>
                  <a:pt x="1395017" y="593844"/>
                  <a:pt x="1435588" y="574409"/>
                </a:cubicBezTo>
                <a:cubicBezTo>
                  <a:pt x="1483067" y="551623"/>
                  <a:pt x="1533329" y="542911"/>
                  <a:pt x="1585860" y="549355"/>
                </a:cubicBezTo>
                <a:cubicBezTo>
                  <a:pt x="1589263" y="549767"/>
                  <a:pt x="1592665" y="550283"/>
                  <a:pt x="1595913" y="551262"/>
                </a:cubicBezTo>
                <a:cubicBezTo>
                  <a:pt x="1597150" y="551623"/>
                  <a:pt x="1597872" y="553582"/>
                  <a:pt x="1598748" y="554716"/>
                </a:cubicBezTo>
                <a:cubicBezTo>
                  <a:pt x="1597872" y="559150"/>
                  <a:pt x="1594160" y="560077"/>
                  <a:pt x="1590964" y="560077"/>
                </a:cubicBezTo>
                <a:cubicBezTo>
                  <a:pt x="1520957" y="559510"/>
                  <a:pt x="1458734" y="586833"/>
                  <a:pt x="1396512" y="614258"/>
                </a:cubicBezTo>
                <a:cubicBezTo>
                  <a:pt x="1347744" y="635703"/>
                  <a:pt x="1299440" y="658128"/>
                  <a:pt x="1252632" y="683543"/>
                </a:cubicBezTo>
                <a:cubicBezTo>
                  <a:pt x="1244177" y="688131"/>
                  <a:pt x="1231959" y="691018"/>
                  <a:pt x="1233351" y="704576"/>
                </a:cubicBezTo>
                <a:cubicBezTo>
                  <a:pt x="1234073" y="711690"/>
                  <a:pt x="1240723" y="714887"/>
                  <a:pt x="1246703" y="714216"/>
                </a:cubicBezTo>
                <a:cubicBezTo>
                  <a:pt x="1260055" y="712773"/>
                  <a:pt x="1277428" y="728548"/>
                  <a:pt x="1286243" y="710195"/>
                </a:cubicBezTo>
                <a:cubicBezTo>
                  <a:pt x="1303771" y="673645"/>
                  <a:pt x="1336815" y="661015"/>
                  <a:pt x="1370994" y="648437"/>
                </a:cubicBezTo>
                <a:cubicBezTo>
                  <a:pt x="1426102" y="628177"/>
                  <a:pt x="1483273" y="623795"/>
                  <a:pt x="1541062" y="626682"/>
                </a:cubicBezTo>
                <a:cubicBezTo>
                  <a:pt x="1618338" y="630497"/>
                  <a:pt x="1685149" y="608948"/>
                  <a:pt x="1738350" y="550953"/>
                </a:cubicBezTo>
                <a:cubicBezTo>
                  <a:pt x="1740515" y="548633"/>
                  <a:pt x="1743814" y="547344"/>
                  <a:pt x="1746546" y="545540"/>
                </a:cubicBezTo>
                <a:cubicBezTo>
                  <a:pt x="1753557" y="552912"/>
                  <a:pt x="1747681" y="557448"/>
                  <a:pt x="1744278" y="561521"/>
                </a:cubicBezTo>
                <a:cubicBezTo>
                  <a:pt x="1700098" y="614361"/>
                  <a:pt x="1644887" y="645498"/>
                  <a:pt x="1574674" y="645034"/>
                </a:cubicBezTo>
                <a:cubicBezTo>
                  <a:pt x="1513533" y="644622"/>
                  <a:pt x="1452703" y="645550"/>
                  <a:pt x="1393625" y="664211"/>
                </a:cubicBezTo>
                <a:cubicBezTo>
                  <a:pt x="1369757" y="671738"/>
                  <a:pt x="1346249" y="679728"/>
                  <a:pt x="1327330" y="697101"/>
                </a:cubicBezTo>
                <a:cubicBezTo>
                  <a:pt x="1320215" y="703648"/>
                  <a:pt x="1313462" y="710866"/>
                  <a:pt x="1315163" y="721330"/>
                </a:cubicBezTo>
                <a:cubicBezTo>
                  <a:pt x="1316968" y="732826"/>
                  <a:pt x="1327897" y="731022"/>
                  <a:pt x="1335681" y="733136"/>
                </a:cubicBezTo>
                <a:cubicBezTo>
                  <a:pt x="1350528" y="737208"/>
                  <a:pt x="1365271" y="742776"/>
                  <a:pt x="1381046" y="741539"/>
                </a:cubicBezTo>
                <a:cubicBezTo>
                  <a:pt x="1420483" y="738394"/>
                  <a:pt x="1456518" y="745508"/>
                  <a:pt x="1494305" y="760716"/>
                </a:cubicBezTo>
                <a:cubicBezTo>
                  <a:pt x="1567920" y="790358"/>
                  <a:pt x="1602305" y="844487"/>
                  <a:pt x="1614007" y="918463"/>
                </a:cubicBezTo>
                <a:cubicBezTo>
                  <a:pt x="1615142" y="925681"/>
                  <a:pt x="1614575" y="931557"/>
                  <a:pt x="1608131" y="936713"/>
                </a:cubicBezTo>
                <a:cubicBezTo>
                  <a:pt x="1569776" y="967437"/>
                  <a:pt x="1529721" y="993110"/>
                  <a:pt x="1477138" y="985686"/>
                </a:cubicBezTo>
                <a:cubicBezTo>
                  <a:pt x="1473736" y="985222"/>
                  <a:pt x="1469663" y="984088"/>
                  <a:pt x="1466931" y="985377"/>
                </a:cubicBezTo>
                <a:cubicBezTo>
                  <a:pt x="1440176" y="998059"/>
                  <a:pt x="1421566" y="982439"/>
                  <a:pt x="1404605" y="966252"/>
                </a:cubicBezTo>
                <a:cubicBezTo>
                  <a:pt x="1359292" y="922948"/>
                  <a:pt x="1302843" y="912122"/>
                  <a:pt x="1243558" y="907947"/>
                </a:cubicBezTo>
                <a:cubicBezTo>
                  <a:pt x="1234228" y="907277"/>
                  <a:pt x="1224175" y="906143"/>
                  <a:pt x="1216133" y="902018"/>
                </a:cubicBezTo>
                <a:cubicBezTo>
                  <a:pt x="1206596" y="897173"/>
                  <a:pt x="1202884" y="900678"/>
                  <a:pt x="1197471" y="907534"/>
                </a:cubicBezTo>
                <a:cubicBezTo>
                  <a:pt x="1181078" y="928361"/>
                  <a:pt x="1181439" y="930630"/>
                  <a:pt x="1206751" y="939909"/>
                </a:cubicBezTo>
                <a:cubicBezTo>
                  <a:pt x="1213968" y="942538"/>
                  <a:pt x="1221443" y="945579"/>
                  <a:pt x="1229021" y="946146"/>
                </a:cubicBezTo>
                <a:cubicBezTo>
                  <a:pt x="1293254" y="950992"/>
                  <a:pt x="1325680" y="994244"/>
                  <a:pt x="1355477" y="1044610"/>
                </a:cubicBezTo>
                <a:cubicBezTo>
                  <a:pt x="1364653" y="1060127"/>
                  <a:pt x="1378056" y="1075077"/>
                  <a:pt x="1388676" y="1090903"/>
                </a:cubicBezTo>
                <a:cubicBezTo>
                  <a:pt x="1399038" y="1106317"/>
                  <a:pt x="1408936" y="1122092"/>
                  <a:pt x="1418782" y="1137299"/>
                </a:cubicBezTo>
                <a:cubicBezTo>
                  <a:pt x="1421102" y="1136526"/>
                  <a:pt x="1422442" y="1136423"/>
                  <a:pt x="1422597" y="1136011"/>
                </a:cubicBezTo>
                <a:cubicBezTo>
                  <a:pt x="1436000" y="1091264"/>
                  <a:pt x="1469251" y="1096419"/>
                  <a:pt x="1503481" y="1103636"/>
                </a:cubicBezTo>
                <a:cubicBezTo>
                  <a:pt x="1575241" y="1118792"/>
                  <a:pt x="1628493" y="1161889"/>
                  <a:pt x="1671745" y="1218184"/>
                </a:cubicBezTo>
                <a:cubicBezTo>
                  <a:pt x="1748196" y="1317781"/>
                  <a:pt x="1796139" y="1429338"/>
                  <a:pt x="1806913" y="1555485"/>
                </a:cubicBezTo>
                <a:cubicBezTo>
                  <a:pt x="1810058" y="1592035"/>
                  <a:pt x="1803511" y="1627348"/>
                  <a:pt x="1792839" y="1662042"/>
                </a:cubicBezTo>
                <a:cubicBezTo>
                  <a:pt x="1791190" y="1667352"/>
                  <a:pt x="1790107" y="1674156"/>
                  <a:pt x="1778353" y="1675497"/>
                </a:cubicBezTo>
                <a:cubicBezTo>
                  <a:pt x="1793252" y="1502335"/>
                  <a:pt x="1681488" y="1408873"/>
                  <a:pt x="1555857" y="1324483"/>
                </a:cubicBezTo>
                <a:cubicBezTo>
                  <a:pt x="1582509" y="1369693"/>
                  <a:pt x="1623390" y="1403614"/>
                  <a:pt x="1657775" y="1447021"/>
                </a:cubicBezTo>
                <a:cubicBezTo>
                  <a:pt x="1628287" y="1451866"/>
                  <a:pt x="1606945" y="1438618"/>
                  <a:pt x="1580602" y="1427122"/>
                </a:cubicBezTo>
                <a:cubicBezTo>
                  <a:pt x="1586685" y="1444185"/>
                  <a:pt x="1596634" y="1453207"/>
                  <a:pt x="1604831" y="1463259"/>
                </a:cubicBezTo>
                <a:cubicBezTo>
                  <a:pt x="1643753" y="1510584"/>
                  <a:pt x="1679478" y="1559867"/>
                  <a:pt x="1699222" y="1618739"/>
                </a:cubicBezTo>
                <a:cubicBezTo>
                  <a:pt x="1703294" y="1630905"/>
                  <a:pt x="1706645" y="1643483"/>
                  <a:pt x="1708553" y="1656165"/>
                </a:cubicBezTo>
                <a:cubicBezTo>
                  <a:pt x="1717523" y="1716480"/>
                  <a:pt x="1683447" y="1756742"/>
                  <a:pt x="1622719" y="1758443"/>
                </a:cubicBezTo>
                <a:cubicBezTo>
                  <a:pt x="1557198" y="1760299"/>
                  <a:pt x="1496315" y="1743699"/>
                  <a:pt x="1442032" y="1707562"/>
                </a:cubicBezTo>
                <a:cubicBezTo>
                  <a:pt x="1347847" y="1644824"/>
                  <a:pt x="1273510" y="1564455"/>
                  <a:pt x="1229433" y="1458517"/>
                </a:cubicBezTo>
                <a:cubicBezTo>
                  <a:pt x="1200616" y="1389231"/>
                  <a:pt x="1199791" y="1382427"/>
                  <a:pt x="1217989" y="1302677"/>
                </a:cubicBezTo>
                <a:cubicBezTo>
                  <a:pt x="1216597" y="1301903"/>
                  <a:pt x="1214638" y="1300047"/>
                  <a:pt x="1213762" y="1300511"/>
                </a:cubicBezTo>
                <a:cubicBezTo>
                  <a:pt x="1182934" y="1316028"/>
                  <a:pt x="1161437" y="1304790"/>
                  <a:pt x="1140920" y="1279736"/>
                </a:cubicBezTo>
                <a:cubicBezTo>
                  <a:pt x="1131537" y="1268240"/>
                  <a:pt x="1119990" y="1249888"/>
                  <a:pt x="1098338" y="1260714"/>
                </a:cubicBezTo>
                <a:cubicBezTo>
                  <a:pt x="1086790" y="1232360"/>
                  <a:pt x="1044518" y="1248341"/>
                  <a:pt x="1034981" y="1216843"/>
                </a:cubicBezTo>
                <a:cubicBezTo>
                  <a:pt x="1033228" y="1211018"/>
                  <a:pt x="1030238" y="1204935"/>
                  <a:pt x="1024052" y="1203285"/>
                </a:cubicBezTo>
                <a:cubicBezTo>
                  <a:pt x="1003999" y="1197872"/>
                  <a:pt x="997400" y="1182098"/>
                  <a:pt x="989667" y="1164982"/>
                </a:cubicBezTo>
                <a:cubicBezTo>
                  <a:pt x="981729" y="1147507"/>
                  <a:pt x="967655" y="1134000"/>
                  <a:pt x="945642" y="1135237"/>
                </a:cubicBezTo>
                <a:cubicBezTo>
                  <a:pt x="935023" y="1135856"/>
                  <a:pt x="929610" y="1139722"/>
                  <a:pt x="935332" y="1151785"/>
                </a:cubicBezTo>
                <a:cubicBezTo>
                  <a:pt x="943993" y="1170138"/>
                  <a:pt x="952241" y="1186686"/>
                  <a:pt x="969769" y="1200605"/>
                </a:cubicBezTo>
                <a:cubicBezTo>
                  <a:pt x="994359" y="1220143"/>
                  <a:pt x="1017041" y="1242104"/>
                  <a:pt x="1024568" y="1277932"/>
                </a:cubicBezTo>
                <a:cubicBezTo>
                  <a:pt x="1028537" y="1296748"/>
                  <a:pt x="1049312" y="1313605"/>
                  <a:pt x="1061015" y="1332679"/>
                </a:cubicBezTo>
                <a:cubicBezTo>
                  <a:pt x="1075810" y="1356857"/>
                  <a:pt x="1075243" y="1384437"/>
                  <a:pt x="1080604" y="1410213"/>
                </a:cubicBezTo>
                <a:cubicBezTo>
                  <a:pt x="1085605" y="1434236"/>
                  <a:pt x="1089935" y="1458981"/>
                  <a:pt x="1092925" y="1483468"/>
                </a:cubicBezTo>
                <a:cubicBezTo>
                  <a:pt x="1096431" y="1512388"/>
                  <a:pt x="1101637" y="1543473"/>
                  <a:pt x="1074418" y="1567032"/>
                </a:cubicBezTo>
                <a:cubicBezTo>
                  <a:pt x="1069211" y="1571518"/>
                  <a:pt x="1068026" y="1580797"/>
                  <a:pt x="1065293" y="1587962"/>
                </a:cubicBezTo>
                <a:cubicBezTo>
                  <a:pt x="1043229" y="1646112"/>
                  <a:pt x="1006679" y="1685807"/>
                  <a:pt x="958685" y="1703283"/>
                </a:cubicBezTo>
                <a:cubicBezTo>
                  <a:pt x="953530" y="1695499"/>
                  <a:pt x="961262" y="1692612"/>
                  <a:pt x="964819" y="1689158"/>
                </a:cubicBezTo>
                <a:cubicBezTo>
                  <a:pt x="989874" y="1664877"/>
                  <a:pt x="1008381" y="1636060"/>
                  <a:pt x="1022918" y="1604717"/>
                </a:cubicBezTo>
                <a:cubicBezTo>
                  <a:pt x="1028898" y="1591829"/>
                  <a:pt x="1040549" y="1579302"/>
                  <a:pt x="1023382" y="1563682"/>
                </a:cubicBezTo>
                <a:cubicBezTo>
                  <a:pt x="1018536" y="1559248"/>
                  <a:pt x="1026681" y="1542597"/>
                  <a:pt x="1025186" y="1532081"/>
                </a:cubicBezTo>
                <a:cubicBezTo>
                  <a:pt x="1019928" y="1495531"/>
                  <a:pt x="1021835" y="1458156"/>
                  <a:pt x="1007710" y="1422482"/>
                </a:cubicBezTo>
                <a:cubicBezTo>
                  <a:pt x="998998" y="1400470"/>
                  <a:pt x="975027" y="1357837"/>
                  <a:pt x="968428" y="1335102"/>
                </a:cubicBezTo>
                <a:cubicBezTo>
                  <a:pt x="956056" y="1292572"/>
                  <a:pt x="916155" y="1272158"/>
                  <a:pt x="899298" y="1236381"/>
                </a:cubicBezTo>
                <a:cubicBezTo>
                  <a:pt x="887647" y="1211585"/>
                  <a:pt x="869965" y="1190810"/>
                  <a:pt x="860067" y="1165292"/>
                </a:cubicBezTo>
                <a:cubicBezTo>
                  <a:pt x="851097" y="1142042"/>
                  <a:pt x="832745" y="1156940"/>
                  <a:pt x="820939" y="1161219"/>
                </a:cubicBezTo>
                <a:cubicBezTo>
                  <a:pt x="806969" y="1166323"/>
                  <a:pt x="822434" y="1173849"/>
                  <a:pt x="824239" y="1180293"/>
                </a:cubicBezTo>
                <a:cubicBezTo>
                  <a:pt x="838415" y="1230659"/>
                  <a:pt x="867130" y="1276643"/>
                  <a:pt x="868315" y="1331184"/>
                </a:cubicBezTo>
                <a:cubicBezTo>
                  <a:pt x="868676" y="1347784"/>
                  <a:pt x="877130" y="1363817"/>
                  <a:pt x="878729" y="1381035"/>
                </a:cubicBezTo>
                <a:cubicBezTo>
                  <a:pt x="883317" y="1429390"/>
                  <a:pt x="869398" y="1475529"/>
                  <a:pt x="862851" y="1522544"/>
                </a:cubicBezTo>
                <a:cubicBezTo>
                  <a:pt x="862490" y="1525070"/>
                  <a:pt x="858727" y="1528317"/>
                  <a:pt x="855994" y="1529091"/>
                </a:cubicBezTo>
                <a:cubicBezTo>
                  <a:pt x="808722" y="1541927"/>
                  <a:pt x="788926" y="1582292"/>
                  <a:pt x="766965" y="1619512"/>
                </a:cubicBezTo>
                <a:cubicBezTo>
                  <a:pt x="754902" y="1639926"/>
                  <a:pt x="747272" y="1662970"/>
                  <a:pt x="737581" y="1685034"/>
                </a:cubicBezTo>
                <a:cubicBezTo>
                  <a:pt x="726703" y="1681528"/>
                  <a:pt x="730982" y="1673950"/>
                  <a:pt x="732116" y="1667919"/>
                </a:cubicBezTo>
                <a:cubicBezTo>
                  <a:pt x="740777" y="1621316"/>
                  <a:pt x="760779" y="1580127"/>
                  <a:pt x="790936" y="1543473"/>
                </a:cubicBezTo>
                <a:cubicBezTo>
                  <a:pt x="798824" y="1533885"/>
                  <a:pt x="807536" y="1529194"/>
                  <a:pt x="787740" y="1514347"/>
                </a:cubicBezTo>
                <a:cubicBezTo>
                  <a:pt x="764903" y="1497232"/>
                  <a:pt x="744025" y="1472848"/>
                  <a:pt x="728095" y="1444907"/>
                </a:cubicBezTo>
                <a:cubicBezTo>
                  <a:pt x="691958" y="1381447"/>
                  <a:pt x="676647" y="1313812"/>
                  <a:pt x="672213" y="1242464"/>
                </a:cubicBezTo>
                <a:cubicBezTo>
                  <a:pt x="671131" y="1225349"/>
                  <a:pt x="671028" y="1208080"/>
                  <a:pt x="677472" y="1191583"/>
                </a:cubicBezTo>
                <a:cubicBezTo>
                  <a:pt x="684431" y="1173643"/>
                  <a:pt x="671801" y="1169416"/>
                  <a:pt x="660975" y="1175396"/>
                </a:cubicBezTo>
                <a:cubicBezTo>
                  <a:pt x="639530" y="1187253"/>
                  <a:pt x="612826" y="1194985"/>
                  <a:pt x="608290" y="1225916"/>
                </a:cubicBezTo>
                <a:cubicBezTo>
                  <a:pt x="605248" y="1246743"/>
                  <a:pt x="590453" y="1256074"/>
                  <a:pt x="570296" y="1257981"/>
                </a:cubicBezTo>
                <a:cubicBezTo>
                  <a:pt x="556326" y="1259322"/>
                  <a:pt x="542149" y="1258136"/>
                  <a:pt x="529931" y="1251847"/>
                </a:cubicBezTo>
                <a:cubicBezTo>
                  <a:pt x="509826" y="1241485"/>
                  <a:pt x="495237" y="1237979"/>
                  <a:pt x="479720" y="1261642"/>
                </a:cubicBezTo>
                <a:cubicBezTo>
                  <a:pt x="468379" y="1278963"/>
                  <a:pt x="441160" y="1274736"/>
                  <a:pt x="420436" y="1254631"/>
                </a:cubicBezTo>
                <a:cubicBezTo>
                  <a:pt x="406981" y="1241588"/>
                  <a:pt x="399351" y="1233340"/>
                  <a:pt x="386412" y="1255610"/>
                </a:cubicBezTo>
                <a:cubicBezTo>
                  <a:pt x="377236" y="1271436"/>
                  <a:pt x="359605" y="1273601"/>
                  <a:pt x="343212" y="1263652"/>
                </a:cubicBezTo>
                <a:cubicBezTo>
                  <a:pt x="332541" y="1257208"/>
                  <a:pt x="331664" y="1261281"/>
                  <a:pt x="322282" y="1269477"/>
                </a:cubicBezTo>
                <a:cubicBezTo>
                  <a:pt x="293671" y="1294583"/>
                  <a:pt x="315168" y="1335051"/>
                  <a:pt x="288774" y="1358610"/>
                </a:cubicBezTo>
                <a:cubicBezTo>
                  <a:pt x="281814" y="1364796"/>
                  <a:pt x="288722" y="1369178"/>
                  <a:pt x="294496" y="1371601"/>
                </a:cubicBezTo>
                <a:cubicBezTo>
                  <a:pt x="307796" y="1377117"/>
                  <a:pt x="316302" y="1386912"/>
                  <a:pt x="324292" y="1398768"/>
                </a:cubicBezTo>
                <a:cubicBezTo>
                  <a:pt x="333365" y="1412275"/>
                  <a:pt x="336252" y="1422946"/>
                  <a:pt x="319653" y="1432019"/>
                </a:cubicBezTo>
                <a:cubicBezTo>
                  <a:pt x="322024" y="1434236"/>
                  <a:pt x="323519" y="1436453"/>
                  <a:pt x="324241" y="1436246"/>
                </a:cubicBezTo>
                <a:cubicBezTo>
                  <a:pt x="362904" y="1423822"/>
                  <a:pt x="379504" y="1457949"/>
                  <a:pt x="402341" y="1475683"/>
                </a:cubicBezTo>
                <a:cubicBezTo>
                  <a:pt x="419302" y="1488829"/>
                  <a:pt x="387855" y="1492747"/>
                  <a:pt x="393371" y="1508470"/>
                </a:cubicBezTo>
                <a:cubicBezTo>
                  <a:pt x="449923" y="1503057"/>
                  <a:pt x="475957" y="1546309"/>
                  <a:pt x="503022" y="1588014"/>
                </a:cubicBezTo>
                <a:cubicBezTo>
                  <a:pt x="534055" y="1635905"/>
                  <a:pt x="557718" y="1687199"/>
                  <a:pt x="573441" y="1742050"/>
                </a:cubicBezTo>
                <a:cubicBezTo>
                  <a:pt x="575657" y="1749782"/>
                  <a:pt x="582462" y="1760247"/>
                  <a:pt x="573338" y="1765403"/>
                </a:cubicBezTo>
                <a:cubicBezTo>
                  <a:pt x="564574" y="1770351"/>
                  <a:pt x="558439" y="1759423"/>
                  <a:pt x="552614" y="1753855"/>
                </a:cubicBezTo>
                <a:cubicBezTo>
                  <a:pt x="512249" y="1715346"/>
                  <a:pt x="472297" y="1676322"/>
                  <a:pt x="431880" y="1637813"/>
                </a:cubicBezTo>
                <a:cubicBezTo>
                  <a:pt x="426106" y="1632297"/>
                  <a:pt x="420281" y="1620801"/>
                  <a:pt x="411518" y="1625801"/>
                </a:cubicBezTo>
                <a:cubicBezTo>
                  <a:pt x="402496" y="1630905"/>
                  <a:pt x="407187" y="1643071"/>
                  <a:pt x="407806" y="1652092"/>
                </a:cubicBezTo>
                <a:cubicBezTo>
                  <a:pt x="410229" y="1687302"/>
                  <a:pt x="431520" y="1711325"/>
                  <a:pt x="456986" y="1732513"/>
                </a:cubicBezTo>
                <a:cubicBezTo>
                  <a:pt x="480854" y="1752360"/>
                  <a:pt x="506527" y="1769217"/>
                  <a:pt x="535447" y="1781229"/>
                </a:cubicBezTo>
                <a:cubicBezTo>
                  <a:pt x="562460" y="1792467"/>
                  <a:pt x="562770" y="1797725"/>
                  <a:pt x="539108" y="1816490"/>
                </a:cubicBezTo>
                <a:cubicBezTo>
                  <a:pt x="484463" y="1859742"/>
                  <a:pt x="422292" y="1867423"/>
                  <a:pt x="356306" y="1853349"/>
                </a:cubicBezTo>
                <a:cubicBezTo>
                  <a:pt x="267019" y="1834327"/>
                  <a:pt x="198146" y="1784992"/>
                  <a:pt x="147471" y="1709624"/>
                </a:cubicBezTo>
                <a:cubicBezTo>
                  <a:pt x="117056" y="1664413"/>
                  <a:pt x="117983" y="1641318"/>
                  <a:pt x="151646" y="1598118"/>
                </a:cubicBezTo>
                <a:cubicBezTo>
                  <a:pt x="156853" y="1591416"/>
                  <a:pt x="162112" y="1584818"/>
                  <a:pt x="167370" y="1578168"/>
                </a:cubicBezTo>
                <a:close/>
                <a:moveTo>
                  <a:pt x="1269128" y="856962"/>
                </a:moveTo>
                <a:cubicBezTo>
                  <a:pt x="1299853" y="851756"/>
                  <a:pt x="1299698" y="852014"/>
                  <a:pt x="1334186" y="867737"/>
                </a:cubicBezTo>
                <a:cubicBezTo>
                  <a:pt x="1344239" y="872325"/>
                  <a:pt x="1355322" y="874645"/>
                  <a:pt x="1365839" y="878253"/>
                </a:cubicBezTo>
                <a:cubicBezTo>
                  <a:pt x="1371406" y="880161"/>
                  <a:pt x="1380325" y="881449"/>
                  <a:pt x="1381665" y="885161"/>
                </a:cubicBezTo>
                <a:cubicBezTo>
                  <a:pt x="1396357" y="926248"/>
                  <a:pt x="1440279" y="925990"/>
                  <a:pt x="1469354" y="945837"/>
                </a:cubicBezTo>
                <a:cubicBezTo>
                  <a:pt x="1500697" y="967179"/>
                  <a:pt x="1537247" y="953776"/>
                  <a:pt x="1569673" y="937022"/>
                </a:cubicBezTo>
                <a:cubicBezTo>
                  <a:pt x="1587510" y="927794"/>
                  <a:pt x="1590861" y="917123"/>
                  <a:pt x="1580705" y="897740"/>
                </a:cubicBezTo>
                <a:cubicBezTo>
                  <a:pt x="1552713" y="844229"/>
                  <a:pt x="1507708" y="807318"/>
                  <a:pt x="1453579" y="791389"/>
                </a:cubicBezTo>
                <a:cubicBezTo>
                  <a:pt x="1407956" y="777986"/>
                  <a:pt x="1351920" y="756179"/>
                  <a:pt x="1313823" y="815567"/>
                </a:cubicBezTo>
                <a:cubicBezTo>
                  <a:pt x="1303152" y="832218"/>
                  <a:pt x="1279026" y="836960"/>
                  <a:pt x="1269076" y="857014"/>
                </a:cubicBezTo>
                <a:close/>
                <a:moveTo>
                  <a:pt x="1070552" y="1077036"/>
                </a:moveTo>
                <a:cubicBezTo>
                  <a:pt x="1080553" y="1085026"/>
                  <a:pt x="1087048" y="1080593"/>
                  <a:pt x="1095245" y="1076572"/>
                </a:cubicBezTo>
                <a:cubicBezTo>
                  <a:pt x="1119474" y="1064663"/>
                  <a:pt x="1145920" y="1071674"/>
                  <a:pt x="1171283" y="1070953"/>
                </a:cubicBezTo>
                <a:cubicBezTo>
                  <a:pt x="1184377" y="1070592"/>
                  <a:pt x="1183346" y="1087862"/>
                  <a:pt x="1190409" y="1096007"/>
                </a:cubicBezTo>
                <a:cubicBezTo>
                  <a:pt x="1194533" y="1100749"/>
                  <a:pt x="1200513" y="1102657"/>
                  <a:pt x="1204379" y="1106472"/>
                </a:cubicBezTo>
                <a:cubicBezTo>
                  <a:pt x="1233764" y="1135237"/>
                  <a:pt x="1275778" y="1152765"/>
                  <a:pt x="1287171" y="1197769"/>
                </a:cubicBezTo>
                <a:cubicBezTo>
                  <a:pt x="1290161" y="1209574"/>
                  <a:pt x="1297687" y="1206533"/>
                  <a:pt x="1305162" y="1203543"/>
                </a:cubicBezTo>
                <a:cubicBezTo>
                  <a:pt x="1319236" y="1198027"/>
                  <a:pt x="1335062" y="1194161"/>
                  <a:pt x="1347383" y="1202924"/>
                </a:cubicBezTo>
                <a:cubicBezTo>
                  <a:pt x="1373365" y="1221328"/>
                  <a:pt x="1389398" y="1212461"/>
                  <a:pt x="1402646" y="1187098"/>
                </a:cubicBezTo>
                <a:cubicBezTo>
                  <a:pt x="1372076" y="1166220"/>
                  <a:pt x="1335629" y="1150445"/>
                  <a:pt x="1316504" y="1117297"/>
                </a:cubicBezTo>
                <a:cubicBezTo>
                  <a:pt x="1296193" y="1082088"/>
                  <a:pt x="1274438" y="1052497"/>
                  <a:pt x="1239640" y="1027907"/>
                </a:cubicBezTo>
                <a:cubicBezTo>
                  <a:pt x="1212473" y="1008678"/>
                  <a:pt x="1180459" y="1013009"/>
                  <a:pt x="1155663" y="994656"/>
                </a:cubicBezTo>
                <a:cubicBezTo>
                  <a:pt x="1152158" y="992079"/>
                  <a:pt x="1147312" y="995481"/>
                  <a:pt x="1144786" y="999245"/>
                </a:cubicBezTo>
                <a:cubicBezTo>
                  <a:pt x="1124629" y="1029196"/>
                  <a:pt x="1097565" y="1052807"/>
                  <a:pt x="1070500" y="1076984"/>
                </a:cubicBezTo>
                <a:close/>
                <a:moveTo>
                  <a:pt x="757015" y="1169725"/>
                </a:moveTo>
                <a:cubicBezTo>
                  <a:pt x="745880" y="1171272"/>
                  <a:pt x="735673" y="1169725"/>
                  <a:pt x="735828" y="1175447"/>
                </a:cubicBezTo>
                <a:cubicBezTo>
                  <a:pt x="736550" y="1197099"/>
                  <a:pt x="717682" y="1216792"/>
                  <a:pt x="725002" y="1236845"/>
                </a:cubicBezTo>
                <a:cubicBezTo>
                  <a:pt x="739488" y="1276540"/>
                  <a:pt x="735364" y="1321132"/>
                  <a:pt x="758562" y="1358146"/>
                </a:cubicBezTo>
                <a:cubicBezTo>
                  <a:pt x="771656" y="1378973"/>
                  <a:pt x="767790" y="1407377"/>
                  <a:pt x="788720" y="1424854"/>
                </a:cubicBezTo>
                <a:cubicBezTo>
                  <a:pt x="796710" y="1431555"/>
                  <a:pt x="805165" y="1436092"/>
                  <a:pt x="806299" y="1421760"/>
                </a:cubicBezTo>
                <a:cubicBezTo>
                  <a:pt x="808206" y="1398253"/>
                  <a:pt x="810629" y="1373766"/>
                  <a:pt x="806247" y="1350980"/>
                </a:cubicBezTo>
                <a:cubicBezTo>
                  <a:pt x="795576" y="1296026"/>
                  <a:pt x="780832" y="1241897"/>
                  <a:pt x="768408" y="1187253"/>
                </a:cubicBezTo>
                <a:cubicBezTo>
                  <a:pt x="766140" y="1177200"/>
                  <a:pt x="765109" y="1168230"/>
                  <a:pt x="756964" y="1169725"/>
                </a:cubicBezTo>
                <a:close/>
                <a:moveTo>
                  <a:pt x="388268" y="972232"/>
                </a:moveTo>
                <a:cubicBezTo>
                  <a:pt x="396052" y="1006668"/>
                  <a:pt x="412291" y="1037753"/>
                  <a:pt x="430798" y="1066777"/>
                </a:cubicBezTo>
                <a:cubicBezTo>
                  <a:pt x="456522" y="1107142"/>
                  <a:pt x="472039" y="1149105"/>
                  <a:pt x="468534" y="1197305"/>
                </a:cubicBezTo>
                <a:cubicBezTo>
                  <a:pt x="468327" y="1199883"/>
                  <a:pt x="469925" y="1200398"/>
                  <a:pt x="472967" y="1197924"/>
                </a:cubicBezTo>
                <a:cubicBezTo>
                  <a:pt x="479720" y="1163230"/>
                  <a:pt x="482092" y="1129309"/>
                  <a:pt x="461419" y="1095543"/>
                </a:cubicBezTo>
                <a:cubicBezTo>
                  <a:pt x="436520" y="1054869"/>
                  <a:pt x="406362" y="1017133"/>
                  <a:pt x="388268" y="972232"/>
                </a:cubicBezTo>
                <a:close/>
                <a:moveTo>
                  <a:pt x="303105" y="1037650"/>
                </a:moveTo>
                <a:cubicBezTo>
                  <a:pt x="323262" y="1097089"/>
                  <a:pt x="376926" y="1141217"/>
                  <a:pt x="378782" y="1208543"/>
                </a:cubicBezTo>
                <a:cubicBezTo>
                  <a:pt x="400640" y="1131113"/>
                  <a:pt x="329860" y="1093738"/>
                  <a:pt x="303105" y="1037650"/>
                </a:cubicBezTo>
                <a:close/>
              </a:path>
            </a:pathLst>
          </a:custGeom>
          <a:solidFill>
            <a:srgbClr val="EB5D07"/>
          </a:solidFill>
          <a:ln w="5153" cap="flat">
            <a:noFill/>
            <a:prstDash val="solid"/>
            <a:miter/>
          </a:ln>
        </p:spPr>
        <p:txBody>
          <a:bodyPr rtlCol="0" anchor="ctr"/>
          <a:lstStyle/>
          <a:p>
            <a:endParaRPr lang="LID4096"/>
          </a:p>
        </p:txBody>
      </p:sp>
      <p:sp>
        <p:nvSpPr>
          <p:cNvPr id="143" name="Forma libre: forma 142">
            <a:extLst>
              <a:ext uri="{FF2B5EF4-FFF2-40B4-BE49-F238E27FC236}">
                <a16:creationId xmlns:a16="http://schemas.microsoft.com/office/drawing/2014/main" id="{CD90343A-296F-4413-938B-9EF40A76BDDE}"/>
              </a:ext>
            </a:extLst>
          </p:cNvPr>
          <p:cNvSpPr/>
          <p:nvPr/>
        </p:nvSpPr>
        <p:spPr>
          <a:xfrm>
            <a:off x="4429850" y="3233790"/>
            <a:ext cx="2081213" cy="1474266"/>
          </a:xfrm>
          <a:custGeom>
            <a:avLst/>
            <a:gdLst>
              <a:gd name="connsiteX0" fmla="*/ 593477 w 2081213"/>
              <a:gd name="connsiteY0" fmla="*/ 298871 h 1474266"/>
              <a:gd name="connsiteX1" fmla="*/ 560690 w 2081213"/>
              <a:gd name="connsiteY1" fmla="*/ 297686 h 1474266"/>
              <a:gd name="connsiteX2" fmla="*/ 472434 w 2081213"/>
              <a:gd name="connsiteY2" fmla="*/ 311502 h 1474266"/>
              <a:gd name="connsiteX3" fmla="*/ 219316 w 2081213"/>
              <a:gd name="connsiteY3" fmla="*/ 390478 h 1474266"/>
              <a:gd name="connsiteX4" fmla="*/ 171734 w 2081213"/>
              <a:gd name="connsiteY4" fmla="*/ 389963 h 1474266"/>
              <a:gd name="connsiteX5" fmla="*/ 163950 w 2081213"/>
              <a:gd name="connsiteY5" fmla="*/ 329802 h 1474266"/>
              <a:gd name="connsiteX6" fmla="*/ 199830 w 2081213"/>
              <a:gd name="connsiteY6" fmla="*/ 267941 h 1474266"/>
              <a:gd name="connsiteX7" fmla="*/ 680805 w 2081213"/>
              <a:gd name="connsiteY7" fmla="*/ 5595 h 1474266"/>
              <a:gd name="connsiteX8" fmla="*/ 1013158 w 2081213"/>
              <a:gd name="connsiteY8" fmla="*/ 71529 h 1474266"/>
              <a:gd name="connsiteX9" fmla="*/ 1042284 w 2081213"/>
              <a:gd name="connsiteY9" fmla="*/ 92614 h 1474266"/>
              <a:gd name="connsiteX10" fmla="*/ 1095485 w 2081213"/>
              <a:gd name="connsiteY10" fmla="*/ 118183 h 1474266"/>
              <a:gd name="connsiteX11" fmla="*/ 1138737 w 2081213"/>
              <a:gd name="connsiteY11" fmla="*/ 155404 h 1474266"/>
              <a:gd name="connsiteX12" fmla="*/ 1150027 w 2081213"/>
              <a:gd name="connsiteY12" fmla="*/ 166384 h 1474266"/>
              <a:gd name="connsiteX13" fmla="*/ 1277617 w 2081213"/>
              <a:gd name="connsiteY13" fmla="*/ 246289 h 1474266"/>
              <a:gd name="connsiteX14" fmla="*/ 1371698 w 2081213"/>
              <a:gd name="connsiteY14" fmla="*/ 382591 h 1474266"/>
              <a:gd name="connsiteX15" fmla="*/ 1377575 w 2081213"/>
              <a:gd name="connsiteY15" fmla="*/ 393314 h 1474266"/>
              <a:gd name="connsiteX16" fmla="*/ 1438767 w 2081213"/>
              <a:gd name="connsiteY16" fmla="*/ 464300 h 1474266"/>
              <a:gd name="connsiteX17" fmla="*/ 1451242 w 2081213"/>
              <a:gd name="connsiteY17" fmla="*/ 492447 h 1474266"/>
              <a:gd name="connsiteX18" fmla="*/ 1445881 w 2081213"/>
              <a:gd name="connsiteY18" fmla="*/ 547504 h 1474266"/>
              <a:gd name="connsiteX19" fmla="*/ 1443458 w 2081213"/>
              <a:gd name="connsiteY19" fmla="*/ 571321 h 1474266"/>
              <a:gd name="connsiteX20" fmla="*/ 1469955 w 2081213"/>
              <a:gd name="connsiteY20" fmla="*/ 563382 h 1474266"/>
              <a:gd name="connsiteX21" fmla="*/ 1568367 w 2081213"/>
              <a:gd name="connsiteY21" fmla="*/ 513480 h 1474266"/>
              <a:gd name="connsiteX22" fmla="*/ 1516713 w 2081213"/>
              <a:gd name="connsiteY22" fmla="*/ 561114 h 1474266"/>
              <a:gd name="connsiteX23" fmla="*/ 1512382 w 2081213"/>
              <a:gd name="connsiteY23" fmla="*/ 622976 h 1474266"/>
              <a:gd name="connsiteX24" fmla="*/ 1595432 w 2081213"/>
              <a:gd name="connsiteY24" fmla="*/ 632873 h 1474266"/>
              <a:gd name="connsiteX25" fmla="*/ 1615795 w 2081213"/>
              <a:gd name="connsiteY25" fmla="*/ 636791 h 1474266"/>
              <a:gd name="connsiteX26" fmla="*/ 1684358 w 2081213"/>
              <a:gd name="connsiteY26" fmla="*/ 648854 h 1474266"/>
              <a:gd name="connsiteX27" fmla="*/ 1709773 w 2081213"/>
              <a:gd name="connsiteY27" fmla="*/ 653906 h 1474266"/>
              <a:gd name="connsiteX28" fmla="*/ 1726063 w 2081213"/>
              <a:gd name="connsiteY28" fmla="*/ 646535 h 1474266"/>
              <a:gd name="connsiteX29" fmla="*/ 1795658 w 2081213"/>
              <a:gd name="connsiteY29" fmla="*/ 660969 h 1474266"/>
              <a:gd name="connsiteX30" fmla="*/ 1862829 w 2081213"/>
              <a:gd name="connsiteY30" fmla="*/ 676640 h 1474266"/>
              <a:gd name="connsiteX31" fmla="*/ 1901802 w 2081213"/>
              <a:gd name="connsiteY31" fmla="*/ 677929 h 1474266"/>
              <a:gd name="connsiteX32" fmla="*/ 1854993 w 2081213"/>
              <a:gd name="connsiteY32" fmla="*/ 646844 h 1474266"/>
              <a:gd name="connsiteX33" fmla="*/ 1760500 w 2081213"/>
              <a:gd name="connsiteY33" fmla="*/ 570599 h 1474266"/>
              <a:gd name="connsiteX34" fmla="*/ 1771892 w 2081213"/>
              <a:gd name="connsiteY34" fmla="*/ 550752 h 1474266"/>
              <a:gd name="connsiteX35" fmla="*/ 1797307 w 2081213"/>
              <a:gd name="connsiteY35" fmla="*/ 548329 h 1474266"/>
              <a:gd name="connsiteX36" fmla="*/ 1788544 w 2081213"/>
              <a:gd name="connsiteY36" fmla="*/ 537864 h 1474266"/>
              <a:gd name="connsiteX37" fmla="*/ 1743488 w 2081213"/>
              <a:gd name="connsiteY37" fmla="*/ 448783 h 1474266"/>
              <a:gd name="connsiteX38" fmla="*/ 1760448 w 2081213"/>
              <a:gd name="connsiteY38" fmla="*/ 441978 h 1474266"/>
              <a:gd name="connsiteX39" fmla="*/ 1784471 w 2081213"/>
              <a:gd name="connsiteY39" fmla="*/ 460640 h 1474266"/>
              <a:gd name="connsiteX40" fmla="*/ 1773491 w 2081213"/>
              <a:gd name="connsiteY40" fmla="*/ 443112 h 1474266"/>
              <a:gd name="connsiteX41" fmla="*/ 1765191 w 2081213"/>
              <a:gd name="connsiteY41" fmla="*/ 374910 h 1474266"/>
              <a:gd name="connsiteX42" fmla="*/ 1870098 w 2081213"/>
              <a:gd name="connsiteY42" fmla="*/ 330679 h 1474266"/>
              <a:gd name="connsiteX43" fmla="*/ 2059292 w 2081213"/>
              <a:gd name="connsiteY43" fmla="*/ 501726 h 1474266"/>
              <a:gd name="connsiteX44" fmla="*/ 2080634 w 2081213"/>
              <a:gd name="connsiteY44" fmla="*/ 619934 h 1474266"/>
              <a:gd name="connsiteX45" fmla="*/ 2026144 w 2081213"/>
              <a:gd name="connsiteY45" fmla="*/ 699323 h 1474266"/>
              <a:gd name="connsiteX46" fmla="*/ 2067540 w 2081213"/>
              <a:gd name="connsiteY46" fmla="*/ 725666 h 1474266"/>
              <a:gd name="connsiteX47" fmla="*/ 2059756 w 2081213"/>
              <a:gd name="connsiteY47" fmla="*/ 849596 h 1474266"/>
              <a:gd name="connsiteX48" fmla="*/ 2058725 w 2081213"/>
              <a:gd name="connsiteY48" fmla="*/ 867793 h 1474266"/>
              <a:gd name="connsiteX49" fmla="*/ 2071871 w 2081213"/>
              <a:gd name="connsiteY49" fmla="*/ 988527 h 1474266"/>
              <a:gd name="connsiteX50" fmla="*/ 1809783 w 2081213"/>
              <a:gd name="connsiteY50" fmla="*/ 1229530 h 1474266"/>
              <a:gd name="connsiteX51" fmla="*/ 1720908 w 2081213"/>
              <a:gd name="connsiteY51" fmla="*/ 1223086 h 1474266"/>
              <a:gd name="connsiteX52" fmla="*/ 1656675 w 2081213"/>
              <a:gd name="connsiteY52" fmla="*/ 1159059 h 1474266"/>
              <a:gd name="connsiteX53" fmla="*/ 1697400 w 2081213"/>
              <a:gd name="connsiteY53" fmla="*/ 1082093 h 1474266"/>
              <a:gd name="connsiteX54" fmla="*/ 1675749 w 2081213"/>
              <a:gd name="connsiteY54" fmla="*/ 1081217 h 1474266"/>
              <a:gd name="connsiteX55" fmla="*/ 1680131 w 2081213"/>
              <a:gd name="connsiteY55" fmla="*/ 1057142 h 1474266"/>
              <a:gd name="connsiteX56" fmla="*/ 1752664 w 2081213"/>
              <a:gd name="connsiteY56" fmla="*/ 1001776 h 1474266"/>
              <a:gd name="connsiteX57" fmla="*/ 1743745 w 2081213"/>
              <a:gd name="connsiteY57" fmla="*/ 974247 h 1474266"/>
              <a:gd name="connsiteX58" fmla="*/ 1868294 w 2081213"/>
              <a:gd name="connsiteY58" fmla="*/ 898776 h 1474266"/>
              <a:gd name="connsiteX59" fmla="*/ 1902679 w 2081213"/>
              <a:gd name="connsiteY59" fmla="*/ 878877 h 1474266"/>
              <a:gd name="connsiteX60" fmla="*/ 1844116 w 2081213"/>
              <a:gd name="connsiteY60" fmla="*/ 884651 h 1474266"/>
              <a:gd name="connsiteX61" fmla="*/ 1793235 w 2081213"/>
              <a:gd name="connsiteY61" fmla="*/ 883362 h 1474266"/>
              <a:gd name="connsiteX62" fmla="*/ 1761840 w 2081213"/>
              <a:gd name="connsiteY62" fmla="*/ 885527 h 1474266"/>
              <a:gd name="connsiteX63" fmla="*/ 1704669 w 2081213"/>
              <a:gd name="connsiteY63" fmla="*/ 888569 h 1474266"/>
              <a:gd name="connsiteX64" fmla="*/ 1676935 w 2081213"/>
              <a:gd name="connsiteY64" fmla="*/ 890373 h 1474266"/>
              <a:gd name="connsiteX65" fmla="*/ 1616155 w 2081213"/>
              <a:gd name="connsiteY65" fmla="*/ 898724 h 1474266"/>
              <a:gd name="connsiteX66" fmla="*/ 1593782 w 2081213"/>
              <a:gd name="connsiteY66" fmla="*/ 902333 h 1474266"/>
              <a:gd name="connsiteX67" fmla="*/ 1528930 w 2081213"/>
              <a:gd name="connsiteY67" fmla="*/ 925119 h 1474266"/>
              <a:gd name="connsiteX68" fmla="*/ 1507691 w 2081213"/>
              <a:gd name="connsiteY68" fmla="*/ 929758 h 1474266"/>
              <a:gd name="connsiteX69" fmla="*/ 1510320 w 2081213"/>
              <a:gd name="connsiteY69" fmla="*/ 957235 h 1474266"/>
              <a:gd name="connsiteX70" fmla="*/ 1539653 w 2081213"/>
              <a:gd name="connsiteY70" fmla="*/ 989558 h 1474266"/>
              <a:gd name="connsiteX71" fmla="*/ 1580018 w 2081213"/>
              <a:gd name="connsiteY71" fmla="*/ 1007910 h 1474266"/>
              <a:gd name="connsiteX72" fmla="*/ 1520063 w 2081213"/>
              <a:gd name="connsiteY72" fmla="*/ 1055235 h 1474266"/>
              <a:gd name="connsiteX73" fmla="*/ 1442788 w 2081213"/>
              <a:gd name="connsiteY73" fmla="*/ 1156069 h 1474266"/>
              <a:gd name="connsiteX74" fmla="*/ 1415878 w 2081213"/>
              <a:gd name="connsiteY74" fmla="*/ 1190093 h 1474266"/>
              <a:gd name="connsiteX75" fmla="*/ 1331591 w 2081213"/>
              <a:gd name="connsiteY75" fmla="*/ 1264276 h 1474266"/>
              <a:gd name="connsiteX76" fmla="*/ 1237252 w 2081213"/>
              <a:gd name="connsiteY76" fmla="*/ 1331447 h 1474266"/>
              <a:gd name="connsiteX77" fmla="*/ 1158378 w 2081213"/>
              <a:gd name="connsiteY77" fmla="*/ 1367533 h 1474266"/>
              <a:gd name="connsiteX78" fmla="*/ 1105074 w 2081213"/>
              <a:gd name="connsiteY78" fmla="*/ 1390422 h 1474266"/>
              <a:gd name="connsiteX79" fmla="*/ 1068833 w 2081213"/>
              <a:gd name="connsiteY79" fmla="*/ 1397433 h 1474266"/>
              <a:gd name="connsiteX80" fmla="*/ 1005786 w 2081213"/>
              <a:gd name="connsiteY80" fmla="*/ 1406919 h 1474266"/>
              <a:gd name="connsiteX81" fmla="*/ 648328 w 2081213"/>
              <a:gd name="connsiteY81" fmla="*/ 1472905 h 1474266"/>
              <a:gd name="connsiteX82" fmla="*/ 310253 w 2081213"/>
              <a:gd name="connsiteY82" fmla="*/ 1375215 h 1474266"/>
              <a:gd name="connsiteX83" fmla="*/ 195500 w 2081213"/>
              <a:gd name="connsiteY83" fmla="*/ 1277009 h 1474266"/>
              <a:gd name="connsiteX84" fmla="*/ 160238 w 2081213"/>
              <a:gd name="connsiteY84" fmla="*/ 1150914 h 1474266"/>
              <a:gd name="connsiteX85" fmla="*/ 209882 w 2081213"/>
              <a:gd name="connsiteY85" fmla="*/ 1123437 h 1474266"/>
              <a:gd name="connsiteX86" fmla="*/ 474342 w 2081213"/>
              <a:gd name="connsiteY86" fmla="*/ 1200610 h 1474266"/>
              <a:gd name="connsiteX87" fmla="*/ 553834 w 2081213"/>
              <a:gd name="connsiteY87" fmla="*/ 1204270 h 1474266"/>
              <a:gd name="connsiteX88" fmla="*/ 603787 w 2081213"/>
              <a:gd name="connsiteY88" fmla="*/ 1215766 h 1474266"/>
              <a:gd name="connsiteX89" fmla="*/ 583734 w 2081213"/>
              <a:gd name="connsiteY89" fmla="*/ 1157049 h 1474266"/>
              <a:gd name="connsiteX90" fmla="*/ 559762 w 2081213"/>
              <a:gd name="connsiteY90" fmla="*/ 1187309 h 1474266"/>
              <a:gd name="connsiteX91" fmla="*/ 547596 w 2081213"/>
              <a:gd name="connsiteY91" fmla="*/ 1149625 h 1474266"/>
              <a:gd name="connsiteX92" fmla="*/ 542183 w 2081213"/>
              <a:gd name="connsiteY92" fmla="*/ 1133232 h 1474266"/>
              <a:gd name="connsiteX93" fmla="*/ 514552 w 2081213"/>
              <a:gd name="connsiteY93" fmla="*/ 1149625 h 1474266"/>
              <a:gd name="connsiteX94" fmla="*/ 503365 w 2081213"/>
              <a:gd name="connsiteY94" fmla="*/ 1103693 h 1474266"/>
              <a:gd name="connsiteX95" fmla="*/ 469444 w 2081213"/>
              <a:gd name="connsiteY95" fmla="*/ 1119932 h 1474266"/>
              <a:gd name="connsiteX96" fmla="*/ 460577 w 2081213"/>
              <a:gd name="connsiteY96" fmla="*/ 1077350 h 1474266"/>
              <a:gd name="connsiteX97" fmla="*/ 452278 w 2081213"/>
              <a:gd name="connsiteY97" fmla="*/ 1082815 h 1474266"/>
              <a:gd name="connsiteX98" fmla="*/ 431502 w 2081213"/>
              <a:gd name="connsiteY98" fmla="*/ 1094568 h 1474266"/>
              <a:gd name="connsiteX99" fmla="*/ 424182 w 2081213"/>
              <a:gd name="connsiteY99" fmla="*/ 1071679 h 1474266"/>
              <a:gd name="connsiteX100" fmla="*/ 404799 w 2081213"/>
              <a:gd name="connsiteY100" fmla="*/ 1059410 h 1474266"/>
              <a:gd name="connsiteX101" fmla="*/ 383456 w 2081213"/>
              <a:gd name="connsiteY101" fmla="*/ 1047657 h 1474266"/>
              <a:gd name="connsiteX102" fmla="*/ 363403 w 2081213"/>
              <a:gd name="connsiteY102" fmla="*/ 1034511 h 1474266"/>
              <a:gd name="connsiteX103" fmla="*/ 358557 w 2081213"/>
              <a:gd name="connsiteY103" fmla="*/ 1035336 h 1474266"/>
              <a:gd name="connsiteX104" fmla="*/ 304170 w 2081213"/>
              <a:gd name="connsiteY104" fmla="*/ 1019870 h 1474266"/>
              <a:gd name="connsiteX105" fmla="*/ 297211 w 2081213"/>
              <a:gd name="connsiteY105" fmla="*/ 1018066 h 1474266"/>
              <a:gd name="connsiteX106" fmla="*/ 176322 w 2081213"/>
              <a:gd name="connsiteY106" fmla="*/ 1055544 h 1474266"/>
              <a:gd name="connsiteX107" fmla="*/ 162816 w 2081213"/>
              <a:gd name="connsiteY107" fmla="*/ 1057761 h 1474266"/>
              <a:gd name="connsiteX108" fmla="*/ 166992 w 2081213"/>
              <a:gd name="connsiteY108" fmla="*/ 1041883 h 1474266"/>
              <a:gd name="connsiteX109" fmla="*/ 266434 w 2081213"/>
              <a:gd name="connsiteY109" fmla="*/ 961617 h 1474266"/>
              <a:gd name="connsiteX110" fmla="*/ 336493 w 2081213"/>
              <a:gd name="connsiteY110" fmla="*/ 933057 h 1474266"/>
              <a:gd name="connsiteX111" fmla="*/ 398303 w 2081213"/>
              <a:gd name="connsiteY111" fmla="*/ 943265 h 1474266"/>
              <a:gd name="connsiteX112" fmla="*/ 546875 w 2081213"/>
              <a:gd name="connsiteY112" fmla="*/ 1010488 h 1474266"/>
              <a:gd name="connsiteX113" fmla="*/ 699209 w 2081213"/>
              <a:gd name="connsiteY113" fmla="*/ 1136480 h 1474266"/>
              <a:gd name="connsiteX114" fmla="*/ 694570 w 2081213"/>
              <a:gd name="connsiteY114" fmla="*/ 1168957 h 1474266"/>
              <a:gd name="connsiteX115" fmla="*/ 751173 w 2081213"/>
              <a:gd name="connsiteY115" fmla="*/ 1200043 h 1474266"/>
              <a:gd name="connsiteX116" fmla="*/ 777464 w 2081213"/>
              <a:gd name="connsiteY116" fmla="*/ 1204579 h 1474266"/>
              <a:gd name="connsiteX117" fmla="*/ 932634 w 2081213"/>
              <a:gd name="connsiteY117" fmla="*/ 1176278 h 1474266"/>
              <a:gd name="connsiteX118" fmla="*/ 963307 w 2081213"/>
              <a:gd name="connsiteY118" fmla="*/ 1177257 h 1474266"/>
              <a:gd name="connsiteX119" fmla="*/ 953100 w 2081213"/>
              <a:gd name="connsiteY119" fmla="*/ 1158338 h 1474266"/>
              <a:gd name="connsiteX120" fmla="*/ 926293 w 2081213"/>
              <a:gd name="connsiteY120" fmla="*/ 1127097 h 1474266"/>
              <a:gd name="connsiteX121" fmla="*/ 776949 w 2081213"/>
              <a:gd name="connsiteY121" fmla="*/ 1035954 h 1474266"/>
              <a:gd name="connsiteX122" fmla="*/ 680702 w 2081213"/>
              <a:gd name="connsiteY122" fmla="*/ 989506 h 1474266"/>
              <a:gd name="connsiteX123" fmla="*/ 601158 w 2081213"/>
              <a:gd name="connsiteY123" fmla="*/ 926923 h 1474266"/>
              <a:gd name="connsiteX124" fmla="*/ 587703 w 2081213"/>
              <a:gd name="connsiteY124" fmla="*/ 922489 h 1474266"/>
              <a:gd name="connsiteX125" fmla="*/ 549297 w 2081213"/>
              <a:gd name="connsiteY125" fmla="*/ 901714 h 1474266"/>
              <a:gd name="connsiteX126" fmla="*/ 496045 w 2081213"/>
              <a:gd name="connsiteY126" fmla="*/ 881352 h 1474266"/>
              <a:gd name="connsiteX127" fmla="*/ 484497 w 2081213"/>
              <a:gd name="connsiteY127" fmla="*/ 887022 h 1474266"/>
              <a:gd name="connsiteX128" fmla="*/ 460474 w 2081213"/>
              <a:gd name="connsiteY128" fmla="*/ 887280 h 1474266"/>
              <a:gd name="connsiteX129" fmla="*/ 464753 w 2081213"/>
              <a:gd name="connsiteY129" fmla="*/ 861710 h 1474266"/>
              <a:gd name="connsiteX130" fmla="*/ 382528 w 2081213"/>
              <a:gd name="connsiteY130" fmla="*/ 881197 h 1474266"/>
              <a:gd name="connsiteX131" fmla="*/ 129101 w 2081213"/>
              <a:gd name="connsiteY131" fmla="*/ 926665 h 1474266"/>
              <a:gd name="connsiteX132" fmla="*/ 86417 w 2081213"/>
              <a:gd name="connsiteY132" fmla="*/ 958885 h 1474266"/>
              <a:gd name="connsiteX133" fmla="*/ 89046 w 2081213"/>
              <a:gd name="connsiteY133" fmla="*/ 1198032 h 1474266"/>
              <a:gd name="connsiteX134" fmla="*/ 151475 w 2081213"/>
              <a:gd name="connsiteY134" fmla="*/ 1316497 h 1474266"/>
              <a:gd name="connsiteX135" fmla="*/ 155960 w 2081213"/>
              <a:gd name="connsiteY135" fmla="*/ 1343923 h 1474266"/>
              <a:gd name="connsiteX136" fmla="*/ 132401 w 2081213"/>
              <a:gd name="connsiteY136" fmla="*/ 1330622 h 1474266"/>
              <a:gd name="connsiteX137" fmla="*/ 25998 w 2081213"/>
              <a:gd name="connsiteY137" fmla="*/ 1085392 h 1474266"/>
              <a:gd name="connsiteX138" fmla="*/ 78272 w 2081213"/>
              <a:gd name="connsiteY138" fmla="*/ 913674 h 1474266"/>
              <a:gd name="connsiteX139" fmla="*/ 105439 w 2081213"/>
              <a:gd name="connsiteY139" fmla="*/ 901199 h 1474266"/>
              <a:gd name="connsiteX140" fmla="*/ 431090 w 2081213"/>
              <a:gd name="connsiteY140" fmla="*/ 824078 h 1474266"/>
              <a:gd name="connsiteX141" fmla="*/ 451504 w 2081213"/>
              <a:gd name="connsiteY141" fmla="*/ 804024 h 1474266"/>
              <a:gd name="connsiteX142" fmla="*/ 460835 w 2081213"/>
              <a:gd name="connsiteY142" fmla="*/ 786136 h 1474266"/>
              <a:gd name="connsiteX143" fmla="*/ 463361 w 2081213"/>
              <a:gd name="connsiteY143" fmla="*/ 753607 h 1474266"/>
              <a:gd name="connsiteX144" fmla="*/ 461402 w 2081213"/>
              <a:gd name="connsiteY144" fmla="*/ 732522 h 1474266"/>
              <a:gd name="connsiteX145" fmla="*/ 484703 w 2081213"/>
              <a:gd name="connsiteY145" fmla="*/ 733244 h 1474266"/>
              <a:gd name="connsiteX146" fmla="*/ 530894 w 2081213"/>
              <a:gd name="connsiteY146" fmla="*/ 742575 h 1474266"/>
              <a:gd name="connsiteX147" fmla="*/ 498365 w 2081213"/>
              <a:gd name="connsiteY147" fmla="*/ 727470 h 1474266"/>
              <a:gd name="connsiteX148" fmla="*/ 148072 w 2081213"/>
              <a:gd name="connsiteY148" fmla="*/ 590601 h 1474266"/>
              <a:gd name="connsiteX149" fmla="*/ 136112 w 2081213"/>
              <a:gd name="connsiteY149" fmla="*/ 585962 h 1474266"/>
              <a:gd name="connsiteX150" fmla="*/ 52032 w 2081213"/>
              <a:gd name="connsiteY150" fmla="*/ 506211 h 1474266"/>
              <a:gd name="connsiteX151" fmla="*/ 1254 w 2081213"/>
              <a:gd name="connsiteY151" fmla="*/ 290881 h 1474266"/>
              <a:gd name="connsiteX152" fmla="*/ 64559 w 2081213"/>
              <a:gd name="connsiteY152" fmla="*/ 102563 h 1474266"/>
              <a:gd name="connsiteX153" fmla="*/ 77653 w 2081213"/>
              <a:gd name="connsiteY153" fmla="*/ 86686 h 1474266"/>
              <a:gd name="connsiteX154" fmla="*/ 97243 w 2081213"/>
              <a:gd name="connsiteY154" fmla="*/ 80293 h 1474266"/>
              <a:gd name="connsiteX155" fmla="*/ 95180 w 2081213"/>
              <a:gd name="connsiteY155" fmla="*/ 98800 h 1474266"/>
              <a:gd name="connsiteX156" fmla="*/ 60744 w 2081213"/>
              <a:gd name="connsiteY156" fmla="*/ 170817 h 1474266"/>
              <a:gd name="connsiteX157" fmla="*/ 78014 w 2081213"/>
              <a:gd name="connsiteY157" fmla="*/ 491880 h 1474266"/>
              <a:gd name="connsiteX158" fmla="*/ 156991 w 2081213"/>
              <a:gd name="connsiteY158" fmla="*/ 564722 h 1474266"/>
              <a:gd name="connsiteX159" fmla="*/ 474135 w 2081213"/>
              <a:gd name="connsiteY159" fmla="*/ 671949 h 1474266"/>
              <a:gd name="connsiteX160" fmla="*/ 504860 w 2081213"/>
              <a:gd name="connsiteY160" fmla="*/ 684940 h 1474266"/>
              <a:gd name="connsiteX161" fmla="*/ 590126 w 2081213"/>
              <a:gd name="connsiteY161" fmla="*/ 698550 h 1474266"/>
              <a:gd name="connsiteX162" fmla="*/ 599869 w 2081213"/>
              <a:gd name="connsiteY162" fmla="*/ 691281 h 1474266"/>
              <a:gd name="connsiteX163" fmla="*/ 811695 w 2081213"/>
              <a:gd name="connsiteY163" fmla="*/ 560289 h 1474266"/>
              <a:gd name="connsiteX164" fmla="*/ 880310 w 2081213"/>
              <a:gd name="connsiteY164" fmla="*/ 518017 h 1474266"/>
              <a:gd name="connsiteX165" fmla="*/ 973205 w 2081213"/>
              <a:gd name="connsiteY165" fmla="*/ 394499 h 1474266"/>
              <a:gd name="connsiteX166" fmla="*/ 993053 w 2081213"/>
              <a:gd name="connsiteY166" fmla="*/ 337019 h 1474266"/>
              <a:gd name="connsiteX167" fmla="*/ 854121 w 2081213"/>
              <a:gd name="connsiteY167" fmla="*/ 294747 h 1474266"/>
              <a:gd name="connsiteX168" fmla="*/ 801487 w 2081213"/>
              <a:gd name="connsiteY168" fmla="*/ 275261 h 1474266"/>
              <a:gd name="connsiteX169" fmla="*/ 742203 w 2081213"/>
              <a:gd name="connsiteY169" fmla="*/ 285262 h 1474266"/>
              <a:gd name="connsiteX170" fmla="*/ 731944 w 2081213"/>
              <a:gd name="connsiteY170" fmla="*/ 292943 h 1474266"/>
              <a:gd name="connsiteX171" fmla="*/ 640956 w 2081213"/>
              <a:gd name="connsiteY171" fmla="*/ 302274 h 1474266"/>
              <a:gd name="connsiteX172" fmla="*/ 593786 w 2081213"/>
              <a:gd name="connsiteY172" fmla="*/ 298871 h 1474266"/>
              <a:gd name="connsiteX173" fmla="*/ 1327570 w 2081213"/>
              <a:gd name="connsiteY173" fmla="*/ 1090393 h 1474266"/>
              <a:gd name="connsiteX174" fmla="*/ 1321281 w 2081213"/>
              <a:gd name="connsiteY174" fmla="*/ 1052399 h 1474266"/>
              <a:gd name="connsiteX175" fmla="*/ 1294629 w 2081213"/>
              <a:gd name="connsiteY175" fmla="*/ 1035954 h 1474266"/>
              <a:gd name="connsiteX176" fmla="*/ 1279988 w 2081213"/>
              <a:gd name="connsiteY176" fmla="*/ 1062606 h 1474266"/>
              <a:gd name="connsiteX177" fmla="*/ 1247562 w 2081213"/>
              <a:gd name="connsiteY177" fmla="*/ 1231437 h 1474266"/>
              <a:gd name="connsiteX178" fmla="*/ 1243026 w 2081213"/>
              <a:gd name="connsiteY178" fmla="*/ 1252522 h 1474266"/>
              <a:gd name="connsiteX179" fmla="*/ 1267977 w 2081213"/>
              <a:gd name="connsiteY179" fmla="*/ 1266338 h 1474266"/>
              <a:gd name="connsiteX180" fmla="*/ 1293185 w 2081213"/>
              <a:gd name="connsiteY180" fmla="*/ 1244686 h 1474266"/>
              <a:gd name="connsiteX181" fmla="*/ 1308496 w 2081213"/>
              <a:gd name="connsiteY181" fmla="*/ 1182257 h 1474266"/>
              <a:gd name="connsiteX182" fmla="*/ 1316126 w 2081213"/>
              <a:gd name="connsiteY182" fmla="*/ 1123540 h 1474266"/>
              <a:gd name="connsiteX183" fmla="*/ 1320095 w 2081213"/>
              <a:gd name="connsiteY183" fmla="*/ 1112611 h 1474266"/>
              <a:gd name="connsiteX184" fmla="*/ 1327519 w 2081213"/>
              <a:gd name="connsiteY184" fmla="*/ 1090341 h 1474266"/>
              <a:gd name="connsiteX185" fmla="*/ 1329993 w 2081213"/>
              <a:gd name="connsiteY185" fmla="*/ 445999 h 1474266"/>
              <a:gd name="connsiteX186" fmla="*/ 1329323 w 2081213"/>
              <a:gd name="connsiteY186" fmla="*/ 388468 h 1474266"/>
              <a:gd name="connsiteX187" fmla="*/ 1327983 w 2081213"/>
              <a:gd name="connsiteY187" fmla="*/ 383674 h 1474266"/>
              <a:gd name="connsiteX188" fmla="*/ 1286999 w 2081213"/>
              <a:gd name="connsiteY188" fmla="*/ 298201 h 1474266"/>
              <a:gd name="connsiteX189" fmla="*/ 1269214 w 2081213"/>
              <a:gd name="connsiteY189" fmla="*/ 289541 h 1474266"/>
              <a:gd name="connsiteX190" fmla="*/ 1265554 w 2081213"/>
              <a:gd name="connsiteY190" fmla="*/ 310006 h 1474266"/>
              <a:gd name="connsiteX191" fmla="*/ 1281122 w 2081213"/>
              <a:gd name="connsiteY191" fmla="*/ 361661 h 1474266"/>
              <a:gd name="connsiteX192" fmla="*/ 1279473 w 2081213"/>
              <a:gd name="connsiteY192" fmla="*/ 491777 h 1474266"/>
              <a:gd name="connsiteX193" fmla="*/ 1292361 w 2081213"/>
              <a:gd name="connsiteY193" fmla="*/ 526729 h 1474266"/>
              <a:gd name="connsiteX194" fmla="*/ 1318136 w 2081213"/>
              <a:gd name="connsiteY194" fmla="*/ 500025 h 1474266"/>
              <a:gd name="connsiteX195" fmla="*/ 1329993 w 2081213"/>
              <a:gd name="connsiteY195" fmla="*/ 445999 h 1474266"/>
              <a:gd name="connsiteX196" fmla="*/ 1244211 w 2081213"/>
              <a:gd name="connsiteY196" fmla="*/ 392644 h 1474266"/>
              <a:gd name="connsiteX197" fmla="*/ 1223024 w 2081213"/>
              <a:gd name="connsiteY197" fmla="*/ 308769 h 1474266"/>
              <a:gd name="connsiteX198" fmla="*/ 1201527 w 2081213"/>
              <a:gd name="connsiteY198" fmla="*/ 296809 h 1474266"/>
              <a:gd name="connsiteX199" fmla="*/ 1190701 w 2081213"/>
              <a:gd name="connsiteY199" fmla="*/ 321348 h 1474266"/>
              <a:gd name="connsiteX200" fmla="*/ 1203744 w 2081213"/>
              <a:gd name="connsiteY200" fmla="*/ 383931 h 1474266"/>
              <a:gd name="connsiteX201" fmla="*/ 1213229 w 2081213"/>
              <a:gd name="connsiteY201" fmla="*/ 411511 h 1474266"/>
              <a:gd name="connsiteX202" fmla="*/ 1196011 w 2081213"/>
              <a:gd name="connsiteY202" fmla="*/ 485436 h 1474266"/>
              <a:gd name="connsiteX203" fmla="*/ 1205032 w 2081213"/>
              <a:gd name="connsiteY203" fmla="*/ 513068 h 1474266"/>
              <a:gd name="connsiteX204" fmla="*/ 1239366 w 2081213"/>
              <a:gd name="connsiteY204" fmla="*/ 492705 h 1474266"/>
              <a:gd name="connsiteX205" fmla="*/ 1244160 w 2081213"/>
              <a:gd name="connsiteY205" fmla="*/ 392540 h 1474266"/>
              <a:gd name="connsiteX206" fmla="*/ 1103063 w 2081213"/>
              <a:gd name="connsiteY206" fmla="*/ 301655 h 1474266"/>
              <a:gd name="connsiteX207" fmla="*/ 1122241 w 2081213"/>
              <a:gd name="connsiteY207" fmla="*/ 365734 h 1474266"/>
              <a:gd name="connsiteX208" fmla="*/ 1119457 w 2081213"/>
              <a:gd name="connsiteY208" fmla="*/ 489148 h 1474266"/>
              <a:gd name="connsiteX209" fmla="*/ 1127396 w 2081213"/>
              <a:gd name="connsiteY209" fmla="*/ 507500 h 1474266"/>
              <a:gd name="connsiteX210" fmla="*/ 1150903 w 2081213"/>
              <a:gd name="connsiteY210" fmla="*/ 498221 h 1474266"/>
              <a:gd name="connsiteX211" fmla="*/ 1151264 w 2081213"/>
              <a:gd name="connsiteY211" fmla="*/ 407181 h 1474266"/>
              <a:gd name="connsiteX212" fmla="*/ 1151110 w 2081213"/>
              <a:gd name="connsiteY212" fmla="*/ 393107 h 1474266"/>
              <a:gd name="connsiteX213" fmla="*/ 1103063 w 2081213"/>
              <a:gd name="connsiteY213" fmla="*/ 301707 h 1474266"/>
              <a:gd name="connsiteX214" fmla="*/ 1344685 w 2081213"/>
              <a:gd name="connsiteY214" fmla="*/ 1204064 h 1474266"/>
              <a:gd name="connsiteX215" fmla="*/ 1352934 w 2081213"/>
              <a:gd name="connsiteY215" fmla="*/ 1208239 h 1474266"/>
              <a:gd name="connsiteX216" fmla="*/ 1390618 w 2081213"/>
              <a:gd name="connsiteY216" fmla="*/ 1128953 h 1474266"/>
              <a:gd name="connsiteX217" fmla="*/ 1391958 w 2081213"/>
              <a:gd name="connsiteY217" fmla="*/ 1121736 h 1474266"/>
              <a:gd name="connsiteX218" fmla="*/ 1402887 w 2081213"/>
              <a:gd name="connsiteY218" fmla="*/ 1024665 h 1474266"/>
              <a:gd name="connsiteX219" fmla="*/ 1385772 w 2081213"/>
              <a:gd name="connsiteY219" fmla="*/ 1009045 h 1474266"/>
              <a:gd name="connsiteX220" fmla="*/ 1358192 w 2081213"/>
              <a:gd name="connsiteY220" fmla="*/ 1031521 h 1474266"/>
              <a:gd name="connsiteX221" fmla="*/ 1376080 w 2081213"/>
              <a:gd name="connsiteY221" fmla="*/ 1121324 h 1474266"/>
              <a:gd name="connsiteX222" fmla="*/ 1372368 w 2081213"/>
              <a:gd name="connsiteY222" fmla="*/ 1142511 h 1474266"/>
              <a:gd name="connsiteX223" fmla="*/ 1344685 w 2081213"/>
              <a:gd name="connsiteY223" fmla="*/ 1204064 h 1474266"/>
              <a:gd name="connsiteX224" fmla="*/ 1072184 w 2081213"/>
              <a:gd name="connsiteY224" fmla="*/ 342432 h 1474266"/>
              <a:gd name="connsiteX225" fmla="*/ 1051718 w 2081213"/>
              <a:gd name="connsiteY225" fmla="*/ 381508 h 1474266"/>
              <a:gd name="connsiteX226" fmla="*/ 1051718 w 2081213"/>
              <a:gd name="connsiteY226" fmla="*/ 387901 h 1474266"/>
              <a:gd name="connsiteX227" fmla="*/ 1047800 w 2081213"/>
              <a:gd name="connsiteY227" fmla="*/ 416873 h 1474266"/>
              <a:gd name="connsiteX228" fmla="*/ 985011 w 2081213"/>
              <a:gd name="connsiteY228" fmla="*/ 494870 h 1474266"/>
              <a:gd name="connsiteX229" fmla="*/ 972380 w 2081213"/>
              <a:gd name="connsiteY229" fmla="*/ 515645 h 1474266"/>
              <a:gd name="connsiteX230" fmla="*/ 1038727 w 2081213"/>
              <a:gd name="connsiteY230" fmla="*/ 508995 h 1474266"/>
              <a:gd name="connsiteX231" fmla="*/ 1057389 w 2081213"/>
              <a:gd name="connsiteY231" fmla="*/ 491880 h 1474266"/>
              <a:gd name="connsiteX232" fmla="*/ 1077133 w 2081213"/>
              <a:gd name="connsiteY232" fmla="*/ 393881 h 1474266"/>
              <a:gd name="connsiteX233" fmla="*/ 1072287 w 2081213"/>
              <a:gd name="connsiteY233" fmla="*/ 342484 h 1474266"/>
              <a:gd name="connsiteX234" fmla="*/ 1198846 w 2081213"/>
              <a:gd name="connsiteY234" fmla="*/ 1234067 h 1474266"/>
              <a:gd name="connsiteX235" fmla="*/ 1226890 w 2081213"/>
              <a:gd name="connsiteY235" fmla="*/ 1149677 h 1474266"/>
              <a:gd name="connsiteX236" fmla="*/ 1229262 w 2081213"/>
              <a:gd name="connsiteY236" fmla="*/ 1142769 h 1474266"/>
              <a:gd name="connsiteX237" fmla="*/ 1239005 w 2081213"/>
              <a:gd name="connsiteY237" fmla="*/ 1066318 h 1474266"/>
              <a:gd name="connsiteX238" fmla="*/ 1221632 w 2081213"/>
              <a:gd name="connsiteY238" fmla="*/ 1051368 h 1474266"/>
              <a:gd name="connsiteX239" fmla="*/ 1195805 w 2081213"/>
              <a:gd name="connsiteY239" fmla="*/ 1081526 h 1474266"/>
              <a:gd name="connsiteX240" fmla="*/ 1192660 w 2081213"/>
              <a:gd name="connsiteY240" fmla="*/ 1201074 h 1474266"/>
              <a:gd name="connsiteX241" fmla="*/ 1198846 w 2081213"/>
              <a:gd name="connsiteY241" fmla="*/ 1234067 h 1474266"/>
              <a:gd name="connsiteX242" fmla="*/ 967638 w 2081213"/>
              <a:gd name="connsiteY242" fmla="*/ 1064978 h 1474266"/>
              <a:gd name="connsiteX243" fmla="*/ 1028726 w 2081213"/>
              <a:gd name="connsiteY243" fmla="*/ 1130036 h 1474266"/>
              <a:gd name="connsiteX244" fmla="*/ 1061822 w 2081213"/>
              <a:gd name="connsiteY244" fmla="*/ 1186227 h 1474266"/>
              <a:gd name="connsiteX245" fmla="*/ 1073318 w 2081213"/>
              <a:gd name="connsiteY245" fmla="*/ 1194269 h 1474266"/>
              <a:gd name="connsiteX246" fmla="*/ 1079917 w 2081213"/>
              <a:gd name="connsiteY246" fmla="*/ 1179165 h 1474266"/>
              <a:gd name="connsiteX247" fmla="*/ 1066514 w 2081213"/>
              <a:gd name="connsiteY247" fmla="*/ 1132356 h 1474266"/>
              <a:gd name="connsiteX248" fmla="*/ 1047646 w 2081213"/>
              <a:gd name="connsiteY248" fmla="*/ 1067246 h 1474266"/>
              <a:gd name="connsiteX249" fmla="*/ 974288 w 2081213"/>
              <a:gd name="connsiteY249" fmla="*/ 1062967 h 1474266"/>
              <a:gd name="connsiteX250" fmla="*/ 967586 w 2081213"/>
              <a:gd name="connsiteY250" fmla="*/ 1064978 h 1474266"/>
              <a:gd name="connsiteX251" fmla="*/ 1123426 w 2081213"/>
              <a:gd name="connsiteY251" fmla="*/ 1141480 h 1474266"/>
              <a:gd name="connsiteX252" fmla="*/ 1122138 w 2081213"/>
              <a:gd name="connsiteY252" fmla="*/ 1141532 h 1474266"/>
              <a:gd name="connsiteX253" fmla="*/ 1122189 w 2081213"/>
              <a:gd name="connsiteY253" fmla="*/ 1187825 h 1474266"/>
              <a:gd name="connsiteX254" fmla="*/ 1129819 w 2081213"/>
              <a:gd name="connsiteY254" fmla="*/ 1207415 h 1474266"/>
              <a:gd name="connsiteX255" fmla="*/ 1150078 w 2081213"/>
              <a:gd name="connsiteY255" fmla="*/ 1195816 h 1474266"/>
              <a:gd name="connsiteX256" fmla="*/ 1149563 w 2081213"/>
              <a:gd name="connsiteY256" fmla="*/ 1163596 h 1474266"/>
              <a:gd name="connsiteX257" fmla="*/ 1147862 w 2081213"/>
              <a:gd name="connsiteY257" fmla="*/ 1147666 h 1474266"/>
              <a:gd name="connsiteX258" fmla="*/ 1152759 w 2081213"/>
              <a:gd name="connsiteY258" fmla="*/ 1073432 h 1474266"/>
              <a:gd name="connsiteX259" fmla="*/ 1130592 w 2081213"/>
              <a:gd name="connsiteY259" fmla="*/ 1061472 h 1474266"/>
              <a:gd name="connsiteX260" fmla="*/ 1119148 w 2081213"/>
              <a:gd name="connsiteY260" fmla="*/ 1079876 h 1474266"/>
              <a:gd name="connsiteX261" fmla="*/ 1123323 w 2081213"/>
              <a:gd name="connsiteY261" fmla="*/ 1141377 h 1474266"/>
              <a:gd name="connsiteX262" fmla="*/ 1370049 w 2081213"/>
              <a:gd name="connsiteY262" fmla="*/ 429503 h 1474266"/>
              <a:gd name="connsiteX263" fmla="*/ 1352418 w 2081213"/>
              <a:gd name="connsiteY263" fmla="*/ 526780 h 1474266"/>
              <a:gd name="connsiteX264" fmla="*/ 1352985 w 2081213"/>
              <a:gd name="connsiteY264" fmla="*/ 538740 h 1474266"/>
              <a:gd name="connsiteX265" fmla="*/ 1395000 w 2081213"/>
              <a:gd name="connsiteY265" fmla="*/ 549772 h 1474266"/>
              <a:gd name="connsiteX266" fmla="*/ 1417682 w 2081213"/>
              <a:gd name="connsiteY266" fmla="*/ 510954 h 1474266"/>
              <a:gd name="connsiteX267" fmla="*/ 1369997 w 2081213"/>
              <a:gd name="connsiteY267" fmla="*/ 429503 h 1474266"/>
              <a:gd name="connsiteX268" fmla="*/ 1447582 w 2081213"/>
              <a:gd name="connsiteY268" fmla="*/ 1110343 h 1474266"/>
              <a:gd name="connsiteX269" fmla="*/ 1499649 w 2081213"/>
              <a:gd name="connsiteY269" fmla="*/ 1017550 h 1474266"/>
              <a:gd name="connsiteX270" fmla="*/ 1487483 w 2081213"/>
              <a:gd name="connsiteY270" fmla="*/ 987496 h 1474266"/>
              <a:gd name="connsiteX271" fmla="*/ 1461037 w 2081213"/>
              <a:gd name="connsiteY271" fmla="*/ 974041 h 1474266"/>
              <a:gd name="connsiteX272" fmla="*/ 1438509 w 2081213"/>
              <a:gd name="connsiteY272" fmla="*/ 997136 h 1474266"/>
              <a:gd name="connsiteX273" fmla="*/ 1447582 w 2081213"/>
              <a:gd name="connsiteY273" fmla="*/ 1110343 h 1474266"/>
              <a:gd name="connsiteX274" fmla="*/ 1114405 w 2081213"/>
              <a:gd name="connsiteY274" fmla="*/ 1343871 h 1474266"/>
              <a:gd name="connsiteX275" fmla="*/ 1162760 w 2081213"/>
              <a:gd name="connsiteY275" fmla="*/ 1327529 h 1474266"/>
              <a:gd name="connsiteX276" fmla="*/ 1228334 w 2081213"/>
              <a:gd name="connsiteY276" fmla="*/ 1298918 h 1474266"/>
              <a:gd name="connsiteX277" fmla="*/ 1238644 w 2081213"/>
              <a:gd name="connsiteY277" fmla="*/ 1285876 h 1474266"/>
              <a:gd name="connsiteX278" fmla="*/ 1194516 w 2081213"/>
              <a:gd name="connsiteY278" fmla="*/ 1273143 h 1474266"/>
              <a:gd name="connsiteX279" fmla="*/ 1124561 w 2081213"/>
              <a:gd name="connsiteY279" fmla="*/ 1325313 h 1474266"/>
              <a:gd name="connsiteX280" fmla="*/ 1114353 w 2081213"/>
              <a:gd name="connsiteY280" fmla="*/ 1343871 h 1474266"/>
              <a:gd name="connsiteX281" fmla="*/ 209779 w 2081213"/>
              <a:gd name="connsiteY281" fmla="*/ 1201125 h 1474266"/>
              <a:gd name="connsiteX282" fmla="*/ 329276 w 2081213"/>
              <a:gd name="connsiteY282" fmla="*/ 1317219 h 1474266"/>
              <a:gd name="connsiteX283" fmla="*/ 209779 w 2081213"/>
              <a:gd name="connsiteY283" fmla="*/ 1201125 h 1474266"/>
              <a:gd name="connsiteX284" fmla="*/ 1210703 w 2081213"/>
              <a:gd name="connsiteY284" fmla="*/ 271446 h 1474266"/>
              <a:gd name="connsiteX285" fmla="*/ 1232458 w 2081213"/>
              <a:gd name="connsiteY285" fmla="*/ 266755 h 1474266"/>
              <a:gd name="connsiteX286" fmla="*/ 1227767 w 2081213"/>
              <a:gd name="connsiteY286" fmla="*/ 253970 h 1474266"/>
              <a:gd name="connsiteX287" fmla="*/ 1141521 w 2081213"/>
              <a:gd name="connsiteY287" fmla="*/ 198140 h 1474266"/>
              <a:gd name="connsiteX288" fmla="*/ 1123065 w 2081213"/>
              <a:gd name="connsiteY288" fmla="*/ 206388 h 1474266"/>
              <a:gd name="connsiteX289" fmla="*/ 1131468 w 2081213"/>
              <a:gd name="connsiteY289" fmla="*/ 218142 h 1474266"/>
              <a:gd name="connsiteX290" fmla="*/ 1194980 w 2081213"/>
              <a:gd name="connsiteY290" fmla="*/ 265466 h 1474266"/>
              <a:gd name="connsiteX291" fmla="*/ 1210703 w 2081213"/>
              <a:gd name="connsiteY291" fmla="*/ 271498 h 1474266"/>
              <a:gd name="connsiteX292" fmla="*/ 226224 w 2081213"/>
              <a:gd name="connsiteY292" fmla="*/ 317946 h 1474266"/>
              <a:gd name="connsiteX293" fmla="*/ 348401 w 2081213"/>
              <a:gd name="connsiteY293" fmla="*/ 199686 h 1474266"/>
              <a:gd name="connsiteX294" fmla="*/ 226224 w 2081213"/>
              <a:gd name="connsiteY294" fmla="*/ 317946 h 147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Lst>
            <a:rect l="l" t="t" r="r" b="b"/>
            <a:pathLst>
              <a:path w="2081213" h="1474266">
                <a:moveTo>
                  <a:pt x="593477" y="298871"/>
                </a:moveTo>
                <a:cubicBezTo>
                  <a:pt x="582342" y="304284"/>
                  <a:pt x="571619" y="298871"/>
                  <a:pt x="560690" y="297686"/>
                </a:cubicBezTo>
                <a:cubicBezTo>
                  <a:pt x="530017" y="294283"/>
                  <a:pt x="500891" y="301243"/>
                  <a:pt x="472434" y="311502"/>
                </a:cubicBezTo>
                <a:cubicBezTo>
                  <a:pt x="389179" y="341453"/>
                  <a:pt x="305974" y="371507"/>
                  <a:pt x="219316" y="390478"/>
                </a:cubicBezTo>
                <a:cubicBezTo>
                  <a:pt x="203748" y="393881"/>
                  <a:pt x="186220" y="407542"/>
                  <a:pt x="171734" y="389963"/>
                </a:cubicBezTo>
                <a:cubicBezTo>
                  <a:pt x="157094" y="372229"/>
                  <a:pt x="158847" y="350577"/>
                  <a:pt x="163950" y="329802"/>
                </a:cubicBezTo>
                <a:cubicBezTo>
                  <a:pt x="169827" y="305882"/>
                  <a:pt x="183591" y="285880"/>
                  <a:pt x="199830" y="267941"/>
                </a:cubicBezTo>
                <a:cubicBezTo>
                  <a:pt x="329688" y="124730"/>
                  <a:pt x="489292" y="34103"/>
                  <a:pt x="680805" y="5595"/>
                </a:cubicBezTo>
                <a:cubicBezTo>
                  <a:pt x="798136" y="-11881"/>
                  <a:pt x="909849" y="11987"/>
                  <a:pt x="1013158" y="71529"/>
                </a:cubicBezTo>
                <a:cubicBezTo>
                  <a:pt x="1023520" y="77509"/>
                  <a:pt x="1034088" y="84108"/>
                  <a:pt x="1042284" y="92614"/>
                </a:cubicBezTo>
                <a:cubicBezTo>
                  <a:pt x="1057183" y="108028"/>
                  <a:pt x="1072751" y="116328"/>
                  <a:pt x="1095485" y="118183"/>
                </a:cubicBezTo>
                <a:cubicBezTo>
                  <a:pt x="1114766" y="119781"/>
                  <a:pt x="1136005" y="130195"/>
                  <a:pt x="1138737" y="155404"/>
                </a:cubicBezTo>
                <a:cubicBezTo>
                  <a:pt x="1139614" y="163600"/>
                  <a:pt x="1144047" y="164425"/>
                  <a:pt x="1150027" y="166384"/>
                </a:cubicBezTo>
                <a:cubicBezTo>
                  <a:pt x="1199310" y="182416"/>
                  <a:pt x="1236479" y="216647"/>
                  <a:pt x="1277617" y="246289"/>
                </a:cubicBezTo>
                <a:cubicBezTo>
                  <a:pt x="1327106" y="281911"/>
                  <a:pt x="1353810" y="327843"/>
                  <a:pt x="1371698" y="382591"/>
                </a:cubicBezTo>
                <a:cubicBezTo>
                  <a:pt x="1372987" y="386509"/>
                  <a:pt x="1374791" y="392540"/>
                  <a:pt x="1377575" y="393314"/>
                </a:cubicBezTo>
                <a:cubicBezTo>
                  <a:pt x="1413713" y="403572"/>
                  <a:pt x="1421858" y="437854"/>
                  <a:pt x="1438767" y="464300"/>
                </a:cubicBezTo>
                <a:cubicBezTo>
                  <a:pt x="1444231" y="472858"/>
                  <a:pt x="1445314" y="484354"/>
                  <a:pt x="1451242" y="492447"/>
                </a:cubicBezTo>
                <a:cubicBezTo>
                  <a:pt x="1466192" y="512965"/>
                  <a:pt x="1473925" y="530750"/>
                  <a:pt x="1445881" y="547504"/>
                </a:cubicBezTo>
                <a:cubicBezTo>
                  <a:pt x="1439179" y="551525"/>
                  <a:pt x="1432117" y="562299"/>
                  <a:pt x="1443458" y="571321"/>
                </a:cubicBezTo>
                <a:cubicBezTo>
                  <a:pt x="1456037" y="581373"/>
                  <a:pt x="1462738" y="573847"/>
                  <a:pt x="1469955" y="563382"/>
                </a:cubicBezTo>
                <a:cubicBezTo>
                  <a:pt x="1492380" y="531059"/>
                  <a:pt x="1523260" y="514460"/>
                  <a:pt x="1568367" y="513480"/>
                </a:cubicBezTo>
                <a:cubicBezTo>
                  <a:pt x="1551046" y="534359"/>
                  <a:pt x="1530735" y="544256"/>
                  <a:pt x="1516713" y="561114"/>
                </a:cubicBezTo>
                <a:cubicBezTo>
                  <a:pt x="1499701" y="581580"/>
                  <a:pt x="1485112" y="600396"/>
                  <a:pt x="1512382" y="622976"/>
                </a:cubicBezTo>
                <a:cubicBezTo>
                  <a:pt x="1542901" y="598437"/>
                  <a:pt x="1570017" y="600860"/>
                  <a:pt x="1595432" y="632873"/>
                </a:cubicBezTo>
                <a:cubicBezTo>
                  <a:pt x="1602494" y="641843"/>
                  <a:pt x="1606103" y="641792"/>
                  <a:pt x="1615795" y="636791"/>
                </a:cubicBezTo>
                <a:cubicBezTo>
                  <a:pt x="1645334" y="621532"/>
                  <a:pt x="1663892" y="624780"/>
                  <a:pt x="1684358" y="648854"/>
                </a:cubicBezTo>
                <a:cubicBezTo>
                  <a:pt x="1692658" y="658597"/>
                  <a:pt x="1698896" y="662000"/>
                  <a:pt x="1709773" y="653906"/>
                </a:cubicBezTo>
                <a:cubicBezTo>
                  <a:pt x="1714464" y="650453"/>
                  <a:pt x="1720805" y="649318"/>
                  <a:pt x="1726063" y="646535"/>
                </a:cubicBezTo>
                <a:cubicBezTo>
                  <a:pt x="1753282" y="631894"/>
                  <a:pt x="1768542" y="673444"/>
                  <a:pt x="1795658" y="660969"/>
                </a:cubicBezTo>
                <a:cubicBezTo>
                  <a:pt x="1821691" y="649009"/>
                  <a:pt x="1843601" y="655917"/>
                  <a:pt x="1862829" y="676640"/>
                </a:cubicBezTo>
                <a:cubicBezTo>
                  <a:pt x="1874738" y="689477"/>
                  <a:pt x="1888141" y="677053"/>
                  <a:pt x="1901802" y="677929"/>
                </a:cubicBezTo>
                <a:cubicBezTo>
                  <a:pt x="1891801" y="656587"/>
                  <a:pt x="1880975" y="644730"/>
                  <a:pt x="1854993" y="646844"/>
                </a:cubicBezTo>
                <a:cubicBezTo>
                  <a:pt x="1825454" y="649267"/>
                  <a:pt x="1770655" y="600654"/>
                  <a:pt x="1760500" y="570599"/>
                </a:cubicBezTo>
                <a:cubicBezTo>
                  <a:pt x="1756582" y="558949"/>
                  <a:pt x="1759159" y="552195"/>
                  <a:pt x="1771892" y="550752"/>
                </a:cubicBezTo>
                <a:cubicBezTo>
                  <a:pt x="1780398" y="549824"/>
                  <a:pt x="1788904" y="549102"/>
                  <a:pt x="1797307" y="548329"/>
                </a:cubicBezTo>
                <a:cubicBezTo>
                  <a:pt x="1799318" y="539977"/>
                  <a:pt x="1792358" y="539771"/>
                  <a:pt x="1788544" y="537864"/>
                </a:cubicBezTo>
                <a:cubicBezTo>
                  <a:pt x="1752303" y="519512"/>
                  <a:pt x="1737198" y="489148"/>
                  <a:pt x="1743488" y="448783"/>
                </a:cubicBezTo>
                <a:cubicBezTo>
                  <a:pt x="1745601" y="435122"/>
                  <a:pt x="1751323" y="435225"/>
                  <a:pt x="1760448" y="441978"/>
                </a:cubicBezTo>
                <a:cubicBezTo>
                  <a:pt x="1767974" y="447546"/>
                  <a:pt x="1775243" y="453423"/>
                  <a:pt x="1784471" y="460640"/>
                </a:cubicBezTo>
                <a:cubicBezTo>
                  <a:pt x="1784213" y="450793"/>
                  <a:pt x="1777821" y="447443"/>
                  <a:pt x="1773491" y="443112"/>
                </a:cubicBezTo>
                <a:cubicBezTo>
                  <a:pt x="1749880" y="419244"/>
                  <a:pt x="1747921" y="403882"/>
                  <a:pt x="1765191" y="374910"/>
                </a:cubicBezTo>
                <a:cubicBezTo>
                  <a:pt x="1785296" y="341247"/>
                  <a:pt x="1828496" y="321038"/>
                  <a:pt x="1870098" y="330679"/>
                </a:cubicBezTo>
                <a:cubicBezTo>
                  <a:pt x="1964283" y="352485"/>
                  <a:pt x="2021762" y="417079"/>
                  <a:pt x="2059292" y="501726"/>
                </a:cubicBezTo>
                <a:cubicBezTo>
                  <a:pt x="2075788" y="538895"/>
                  <a:pt x="2083367" y="578899"/>
                  <a:pt x="2080634" y="619934"/>
                </a:cubicBezTo>
                <a:cubicBezTo>
                  <a:pt x="2078417" y="653081"/>
                  <a:pt x="2069293" y="682827"/>
                  <a:pt x="2026144" y="699323"/>
                </a:cubicBezTo>
                <a:cubicBezTo>
                  <a:pt x="2053054" y="697519"/>
                  <a:pt x="2062024" y="709221"/>
                  <a:pt x="2067540" y="725666"/>
                </a:cubicBezTo>
                <a:cubicBezTo>
                  <a:pt x="2081872" y="768144"/>
                  <a:pt x="2084397" y="809798"/>
                  <a:pt x="2059756" y="849596"/>
                </a:cubicBezTo>
                <a:cubicBezTo>
                  <a:pt x="2055838" y="855937"/>
                  <a:pt x="2053312" y="860525"/>
                  <a:pt x="2058725" y="867793"/>
                </a:cubicBezTo>
                <a:cubicBezTo>
                  <a:pt x="2086614" y="905271"/>
                  <a:pt x="2085532" y="947853"/>
                  <a:pt x="2071871" y="988527"/>
                </a:cubicBezTo>
                <a:cubicBezTo>
                  <a:pt x="2028980" y="1116272"/>
                  <a:pt x="1941858" y="1198342"/>
                  <a:pt x="1809783" y="1229530"/>
                </a:cubicBezTo>
                <a:cubicBezTo>
                  <a:pt x="1780295" y="1236490"/>
                  <a:pt x="1750035" y="1233551"/>
                  <a:pt x="1720908" y="1223086"/>
                </a:cubicBezTo>
                <a:cubicBezTo>
                  <a:pt x="1689307" y="1211693"/>
                  <a:pt x="1663531" y="1194114"/>
                  <a:pt x="1656675" y="1159059"/>
                </a:cubicBezTo>
                <a:cubicBezTo>
                  <a:pt x="1649767" y="1123850"/>
                  <a:pt x="1668893" y="1100394"/>
                  <a:pt x="1697400" y="1082093"/>
                </a:cubicBezTo>
                <a:cubicBezTo>
                  <a:pt x="1689307" y="1077505"/>
                  <a:pt x="1681059" y="1089671"/>
                  <a:pt x="1675749" y="1081217"/>
                </a:cubicBezTo>
                <a:cubicBezTo>
                  <a:pt x="1670645" y="1073071"/>
                  <a:pt x="1676058" y="1064565"/>
                  <a:pt x="1680131" y="1057142"/>
                </a:cubicBezTo>
                <a:cubicBezTo>
                  <a:pt x="1695545" y="1029201"/>
                  <a:pt x="1722248" y="1015437"/>
                  <a:pt x="1752664" y="1001776"/>
                </a:cubicBezTo>
                <a:cubicBezTo>
                  <a:pt x="1736992" y="995332"/>
                  <a:pt x="1738900" y="985640"/>
                  <a:pt x="1743745" y="974247"/>
                </a:cubicBezTo>
                <a:cubicBezTo>
                  <a:pt x="1764882" y="924448"/>
                  <a:pt x="1814113" y="894394"/>
                  <a:pt x="1868294" y="898776"/>
                </a:cubicBezTo>
                <a:cubicBezTo>
                  <a:pt x="1876336" y="899431"/>
                  <a:pt x="1887796" y="892796"/>
                  <a:pt x="1902679" y="878877"/>
                </a:cubicBezTo>
                <a:cubicBezTo>
                  <a:pt x="1881336" y="875371"/>
                  <a:pt x="1863809" y="864494"/>
                  <a:pt x="1844116" y="884651"/>
                </a:cubicBezTo>
                <a:cubicBezTo>
                  <a:pt x="1830249" y="898828"/>
                  <a:pt x="1809577" y="892074"/>
                  <a:pt x="1793235" y="883362"/>
                </a:cubicBezTo>
                <a:cubicBezTo>
                  <a:pt x="1781429" y="877073"/>
                  <a:pt x="1773387" y="874959"/>
                  <a:pt x="1761840" y="885527"/>
                </a:cubicBezTo>
                <a:cubicBezTo>
                  <a:pt x="1744828" y="901044"/>
                  <a:pt x="1723692" y="901302"/>
                  <a:pt x="1704669" y="888569"/>
                </a:cubicBezTo>
                <a:cubicBezTo>
                  <a:pt x="1693689" y="881197"/>
                  <a:pt x="1686936" y="879186"/>
                  <a:pt x="1676935" y="890373"/>
                </a:cubicBezTo>
                <a:cubicBezTo>
                  <a:pt x="1659716" y="909756"/>
                  <a:pt x="1638168" y="910890"/>
                  <a:pt x="1616155" y="898724"/>
                </a:cubicBezTo>
                <a:cubicBezTo>
                  <a:pt x="1607082" y="893724"/>
                  <a:pt x="1601051" y="889857"/>
                  <a:pt x="1593782" y="902333"/>
                </a:cubicBezTo>
                <a:cubicBezTo>
                  <a:pt x="1579142" y="927542"/>
                  <a:pt x="1555840" y="932078"/>
                  <a:pt x="1528930" y="925119"/>
                </a:cubicBezTo>
                <a:cubicBezTo>
                  <a:pt x="1521610" y="923211"/>
                  <a:pt x="1513001" y="916406"/>
                  <a:pt x="1507691" y="929758"/>
                </a:cubicBezTo>
                <a:cubicBezTo>
                  <a:pt x="1503618" y="939966"/>
                  <a:pt x="1500319" y="948008"/>
                  <a:pt x="1510320" y="957235"/>
                </a:cubicBezTo>
                <a:cubicBezTo>
                  <a:pt x="1520940" y="967082"/>
                  <a:pt x="1528982" y="979815"/>
                  <a:pt x="1539653" y="989558"/>
                </a:cubicBezTo>
                <a:cubicBezTo>
                  <a:pt x="1549551" y="998580"/>
                  <a:pt x="1566254" y="994455"/>
                  <a:pt x="1580018" y="1007910"/>
                </a:cubicBezTo>
                <a:cubicBezTo>
                  <a:pt x="1544396" y="1007807"/>
                  <a:pt x="1532487" y="1031521"/>
                  <a:pt x="1520063" y="1055235"/>
                </a:cubicBezTo>
                <a:cubicBezTo>
                  <a:pt x="1500165" y="1093228"/>
                  <a:pt x="1481245" y="1131531"/>
                  <a:pt x="1442788" y="1156069"/>
                </a:cubicBezTo>
                <a:cubicBezTo>
                  <a:pt x="1431292" y="1163390"/>
                  <a:pt x="1425570" y="1179319"/>
                  <a:pt x="1415878" y="1190093"/>
                </a:cubicBezTo>
                <a:cubicBezTo>
                  <a:pt x="1390772" y="1218086"/>
                  <a:pt x="1366182" y="1245614"/>
                  <a:pt x="1331591" y="1264276"/>
                </a:cubicBezTo>
                <a:cubicBezTo>
                  <a:pt x="1297877" y="1282474"/>
                  <a:pt x="1267977" y="1307992"/>
                  <a:pt x="1237252" y="1331447"/>
                </a:cubicBezTo>
                <a:cubicBezTo>
                  <a:pt x="1213487" y="1349594"/>
                  <a:pt x="1187505" y="1361605"/>
                  <a:pt x="1158378" y="1367533"/>
                </a:cubicBezTo>
                <a:cubicBezTo>
                  <a:pt x="1139098" y="1371451"/>
                  <a:pt x="1120333" y="1375627"/>
                  <a:pt x="1105074" y="1390422"/>
                </a:cubicBezTo>
                <a:cubicBezTo>
                  <a:pt x="1095589" y="1399598"/>
                  <a:pt x="1082134" y="1402331"/>
                  <a:pt x="1068833" y="1397433"/>
                </a:cubicBezTo>
                <a:cubicBezTo>
                  <a:pt x="1045944" y="1388979"/>
                  <a:pt x="1026561" y="1395268"/>
                  <a:pt x="1005786" y="1406919"/>
                </a:cubicBezTo>
                <a:cubicBezTo>
                  <a:pt x="894332" y="1469502"/>
                  <a:pt x="772258" y="1478369"/>
                  <a:pt x="648328" y="1472905"/>
                </a:cubicBezTo>
                <a:cubicBezTo>
                  <a:pt x="528058" y="1467646"/>
                  <a:pt x="414490" y="1437076"/>
                  <a:pt x="310253" y="1375215"/>
                </a:cubicBezTo>
                <a:cubicBezTo>
                  <a:pt x="266280" y="1349130"/>
                  <a:pt x="226327" y="1318250"/>
                  <a:pt x="195500" y="1277009"/>
                </a:cubicBezTo>
                <a:cubicBezTo>
                  <a:pt x="167610" y="1239737"/>
                  <a:pt x="147866" y="1201074"/>
                  <a:pt x="160238" y="1150914"/>
                </a:cubicBezTo>
                <a:cubicBezTo>
                  <a:pt x="170239" y="1110343"/>
                  <a:pt x="167095" y="1109879"/>
                  <a:pt x="209882" y="1123437"/>
                </a:cubicBezTo>
                <a:cubicBezTo>
                  <a:pt x="297468" y="1151069"/>
                  <a:pt x="383766" y="1183134"/>
                  <a:pt x="474342" y="1200610"/>
                </a:cubicBezTo>
                <a:cubicBezTo>
                  <a:pt x="500736" y="1205713"/>
                  <a:pt x="527337" y="1207260"/>
                  <a:pt x="553834" y="1204270"/>
                </a:cubicBezTo>
                <a:cubicBezTo>
                  <a:pt x="572083" y="1202208"/>
                  <a:pt x="589301" y="1199373"/>
                  <a:pt x="603787" y="1215766"/>
                </a:cubicBezTo>
                <a:cubicBezTo>
                  <a:pt x="591776" y="1197620"/>
                  <a:pt x="589405" y="1177102"/>
                  <a:pt x="583734" y="1157049"/>
                </a:cubicBezTo>
                <a:cubicBezTo>
                  <a:pt x="572135" y="1166328"/>
                  <a:pt x="578785" y="1191331"/>
                  <a:pt x="559762" y="1187309"/>
                </a:cubicBezTo>
                <a:cubicBezTo>
                  <a:pt x="540946" y="1183340"/>
                  <a:pt x="549865" y="1163080"/>
                  <a:pt x="547596" y="1149625"/>
                </a:cubicBezTo>
                <a:cubicBezTo>
                  <a:pt x="546668" y="1144006"/>
                  <a:pt x="549143" y="1137304"/>
                  <a:pt x="542183" y="1133232"/>
                </a:cubicBezTo>
                <a:cubicBezTo>
                  <a:pt x="531048" y="1135706"/>
                  <a:pt x="529141" y="1158286"/>
                  <a:pt x="514552" y="1149625"/>
                </a:cubicBezTo>
                <a:cubicBezTo>
                  <a:pt x="497488" y="1139470"/>
                  <a:pt x="511201" y="1118798"/>
                  <a:pt x="503365" y="1103693"/>
                </a:cubicBezTo>
                <a:cubicBezTo>
                  <a:pt x="489034" y="1102662"/>
                  <a:pt x="489240" y="1137614"/>
                  <a:pt x="469444" y="1119932"/>
                </a:cubicBezTo>
                <a:cubicBezTo>
                  <a:pt x="458412" y="1110034"/>
                  <a:pt x="469857" y="1091527"/>
                  <a:pt x="460577" y="1077350"/>
                </a:cubicBezTo>
                <a:cubicBezTo>
                  <a:pt x="457433" y="1079361"/>
                  <a:pt x="454546" y="1080753"/>
                  <a:pt x="452278" y="1082815"/>
                </a:cubicBezTo>
                <a:cubicBezTo>
                  <a:pt x="446143" y="1088382"/>
                  <a:pt x="441503" y="1098590"/>
                  <a:pt x="431502" y="1094568"/>
                </a:cubicBezTo>
                <a:cubicBezTo>
                  <a:pt x="421708" y="1090650"/>
                  <a:pt x="424852" y="1080031"/>
                  <a:pt x="424182" y="1071679"/>
                </a:cubicBezTo>
                <a:cubicBezTo>
                  <a:pt x="423151" y="1059256"/>
                  <a:pt x="426760" y="1040852"/>
                  <a:pt x="404799" y="1059410"/>
                </a:cubicBezTo>
                <a:cubicBezTo>
                  <a:pt x="390674" y="1071319"/>
                  <a:pt x="384384" y="1060699"/>
                  <a:pt x="383456" y="1047657"/>
                </a:cubicBezTo>
                <a:cubicBezTo>
                  <a:pt x="382425" y="1033016"/>
                  <a:pt x="378714" y="1025850"/>
                  <a:pt x="363403" y="1034511"/>
                </a:cubicBezTo>
                <a:cubicBezTo>
                  <a:pt x="362011" y="1035284"/>
                  <a:pt x="358815" y="1035851"/>
                  <a:pt x="358557" y="1035336"/>
                </a:cubicBezTo>
                <a:cubicBezTo>
                  <a:pt x="345618" y="1011931"/>
                  <a:pt x="320100" y="1032655"/>
                  <a:pt x="304170" y="1019870"/>
                </a:cubicBezTo>
                <a:cubicBezTo>
                  <a:pt x="302417" y="1018478"/>
                  <a:pt x="299015" y="1017344"/>
                  <a:pt x="297211" y="1018066"/>
                </a:cubicBezTo>
                <a:cubicBezTo>
                  <a:pt x="258083" y="1034201"/>
                  <a:pt x="210707" y="1023685"/>
                  <a:pt x="176322" y="1055544"/>
                </a:cubicBezTo>
                <a:cubicBezTo>
                  <a:pt x="173023" y="1058586"/>
                  <a:pt x="167146" y="1063070"/>
                  <a:pt x="162816" y="1057761"/>
                </a:cubicBezTo>
                <a:cubicBezTo>
                  <a:pt x="157919" y="1051781"/>
                  <a:pt x="163589" y="1046574"/>
                  <a:pt x="166992" y="1041883"/>
                </a:cubicBezTo>
                <a:cubicBezTo>
                  <a:pt x="192922" y="1006209"/>
                  <a:pt x="229266" y="983681"/>
                  <a:pt x="266434" y="961617"/>
                </a:cubicBezTo>
                <a:cubicBezTo>
                  <a:pt x="288653" y="948472"/>
                  <a:pt x="316388" y="950327"/>
                  <a:pt x="336493" y="933057"/>
                </a:cubicBezTo>
                <a:cubicBezTo>
                  <a:pt x="353660" y="951719"/>
                  <a:pt x="376136" y="934862"/>
                  <a:pt x="398303" y="943265"/>
                </a:cubicBezTo>
                <a:cubicBezTo>
                  <a:pt x="449545" y="962648"/>
                  <a:pt x="499499" y="983320"/>
                  <a:pt x="546875" y="1010488"/>
                </a:cubicBezTo>
                <a:cubicBezTo>
                  <a:pt x="604818" y="1043739"/>
                  <a:pt x="653947" y="1087815"/>
                  <a:pt x="699209" y="1136480"/>
                </a:cubicBezTo>
                <a:cubicBezTo>
                  <a:pt x="712664" y="1150966"/>
                  <a:pt x="712097" y="1152306"/>
                  <a:pt x="694570" y="1168957"/>
                </a:cubicBezTo>
                <a:cubicBezTo>
                  <a:pt x="716221" y="1175814"/>
                  <a:pt x="733542" y="1188186"/>
                  <a:pt x="751173" y="1200043"/>
                </a:cubicBezTo>
                <a:cubicBezTo>
                  <a:pt x="759318" y="1205507"/>
                  <a:pt x="766896" y="1206951"/>
                  <a:pt x="777464" y="1204579"/>
                </a:cubicBezTo>
                <a:cubicBezTo>
                  <a:pt x="828758" y="1193135"/>
                  <a:pt x="880103" y="1181381"/>
                  <a:pt x="932634" y="1176278"/>
                </a:cubicBezTo>
                <a:cubicBezTo>
                  <a:pt x="942996" y="1175247"/>
                  <a:pt x="952946" y="1177515"/>
                  <a:pt x="963307" y="1177257"/>
                </a:cubicBezTo>
                <a:cubicBezTo>
                  <a:pt x="966710" y="1166534"/>
                  <a:pt x="957327" y="1163647"/>
                  <a:pt x="953100" y="1158338"/>
                </a:cubicBezTo>
                <a:cubicBezTo>
                  <a:pt x="944543" y="1147615"/>
                  <a:pt x="934129" y="1138284"/>
                  <a:pt x="926293" y="1127097"/>
                </a:cubicBezTo>
                <a:cubicBezTo>
                  <a:pt x="889743" y="1074824"/>
                  <a:pt x="843502" y="1041676"/>
                  <a:pt x="776949" y="1035954"/>
                </a:cubicBezTo>
                <a:cubicBezTo>
                  <a:pt x="741172" y="1032913"/>
                  <a:pt x="707612" y="1014251"/>
                  <a:pt x="680702" y="989506"/>
                </a:cubicBezTo>
                <a:cubicBezTo>
                  <a:pt x="655700" y="966515"/>
                  <a:pt x="620078" y="957390"/>
                  <a:pt x="601158" y="926923"/>
                </a:cubicBezTo>
                <a:cubicBezTo>
                  <a:pt x="598323" y="922387"/>
                  <a:pt x="593271" y="919809"/>
                  <a:pt x="587703" y="922489"/>
                </a:cubicBezTo>
                <a:cubicBezTo>
                  <a:pt x="565227" y="933212"/>
                  <a:pt x="556566" y="919036"/>
                  <a:pt x="549297" y="901714"/>
                </a:cubicBezTo>
                <a:cubicBezTo>
                  <a:pt x="537183" y="872845"/>
                  <a:pt x="525223" y="868309"/>
                  <a:pt x="496045" y="881352"/>
                </a:cubicBezTo>
                <a:cubicBezTo>
                  <a:pt x="492127" y="883104"/>
                  <a:pt x="488415" y="885372"/>
                  <a:pt x="484497" y="887022"/>
                </a:cubicBezTo>
                <a:cubicBezTo>
                  <a:pt x="476558" y="890270"/>
                  <a:pt x="468052" y="894703"/>
                  <a:pt x="460474" y="887280"/>
                </a:cubicBezTo>
                <a:cubicBezTo>
                  <a:pt x="451504" y="878516"/>
                  <a:pt x="462949" y="872021"/>
                  <a:pt x="464753" y="861710"/>
                </a:cubicBezTo>
                <a:cubicBezTo>
                  <a:pt x="436606" y="868464"/>
                  <a:pt x="409799" y="876093"/>
                  <a:pt x="382528" y="881197"/>
                </a:cubicBezTo>
                <a:cubicBezTo>
                  <a:pt x="298190" y="896971"/>
                  <a:pt x="213697" y="912128"/>
                  <a:pt x="129101" y="926665"/>
                </a:cubicBezTo>
                <a:cubicBezTo>
                  <a:pt x="108429" y="930222"/>
                  <a:pt x="96572" y="940739"/>
                  <a:pt x="86417" y="958885"/>
                </a:cubicBezTo>
                <a:cubicBezTo>
                  <a:pt x="41103" y="1039511"/>
                  <a:pt x="50485" y="1118488"/>
                  <a:pt x="89046" y="1198032"/>
                </a:cubicBezTo>
                <a:cubicBezTo>
                  <a:pt x="108532" y="1238242"/>
                  <a:pt x="128844" y="1277937"/>
                  <a:pt x="151475" y="1316497"/>
                </a:cubicBezTo>
                <a:cubicBezTo>
                  <a:pt x="156321" y="1324746"/>
                  <a:pt x="166579" y="1336087"/>
                  <a:pt x="155960" y="1343923"/>
                </a:cubicBezTo>
                <a:cubicBezTo>
                  <a:pt x="144412" y="1352429"/>
                  <a:pt x="137814" y="1338149"/>
                  <a:pt x="132401" y="1330622"/>
                </a:cubicBezTo>
                <a:cubicBezTo>
                  <a:pt x="79199" y="1256595"/>
                  <a:pt x="35020" y="1177566"/>
                  <a:pt x="25998" y="1085392"/>
                </a:cubicBezTo>
                <a:cubicBezTo>
                  <a:pt x="19915" y="1022757"/>
                  <a:pt x="43681" y="965741"/>
                  <a:pt x="78272" y="913674"/>
                </a:cubicBezTo>
                <a:cubicBezTo>
                  <a:pt x="84715" y="903983"/>
                  <a:pt x="95335" y="902745"/>
                  <a:pt x="105439" y="901199"/>
                </a:cubicBezTo>
                <a:cubicBezTo>
                  <a:pt x="216017" y="883981"/>
                  <a:pt x="322626" y="850163"/>
                  <a:pt x="431090" y="824078"/>
                </a:cubicBezTo>
                <a:cubicBezTo>
                  <a:pt x="442431" y="821346"/>
                  <a:pt x="448875" y="815675"/>
                  <a:pt x="451504" y="804024"/>
                </a:cubicBezTo>
                <a:cubicBezTo>
                  <a:pt x="452948" y="797580"/>
                  <a:pt x="455938" y="789899"/>
                  <a:pt x="460835" y="786136"/>
                </a:cubicBezTo>
                <a:cubicBezTo>
                  <a:pt x="474548" y="775568"/>
                  <a:pt x="481198" y="766804"/>
                  <a:pt x="463361" y="753607"/>
                </a:cubicBezTo>
                <a:cubicBezTo>
                  <a:pt x="457072" y="748967"/>
                  <a:pt x="455680" y="739327"/>
                  <a:pt x="461402" y="732522"/>
                </a:cubicBezTo>
                <a:cubicBezTo>
                  <a:pt x="468671" y="723965"/>
                  <a:pt x="477383" y="729171"/>
                  <a:pt x="484703" y="733244"/>
                </a:cubicBezTo>
                <a:cubicBezTo>
                  <a:pt x="498932" y="741183"/>
                  <a:pt x="511304" y="756752"/>
                  <a:pt x="530894" y="742575"/>
                </a:cubicBezTo>
                <a:cubicBezTo>
                  <a:pt x="521511" y="733347"/>
                  <a:pt x="509242" y="731697"/>
                  <a:pt x="498365" y="727470"/>
                </a:cubicBezTo>
                <a:cubicBezTo>
                  <a:pt x="381497" y="682053"/>
                  <a:pt x="262877" y="641276"/>
                  <a:pt x="148072" y="590601"/>
                </a:cubicBezTo>
                <a:cubicBezTo>
                  <a:pt x="144154" y="588848"/>
                  <a:pt x="140236" y="586425"/>
                  <a:pt x="136112" y="585962"/>
                </a:cubicBezTo>
                <a:cubicBezTo>
                  <a:pt x="87809" y="580548"/>
                  <a:pt x="70178" y="544153"/>
                  <a:pt x="52032" y="506211"/>
                </a:cubicBezTo>
                <a:cubicBezTo>
                  <a:pt x="19297" y="437906"/>
                  <a:pt x="-6015" y="368311"/>
                  <a:pt x="1254" y="290881"/>
                </a:cubicBezTo>
                <a:cubicBezTo>
                  <a:pt x="7594" y="223245"/>
                  <a:pt x="25586" y="159322"/>
                  <a:pt x="64559" y="102563"/>
                </a:cubicBezTo>
                <a:cubicBezTo>
                  <a:pt x="68425" y="96944"/>
                  <a:pt x="72756" y="91480"/>
                  <a:pt x="77653" y="86686"/>
                </a:cubicBezTo>
                <a:cubicBezTo>
                  <a:pt x="82963" y="81479"/>
                  <a:pt x="89046" y="73694"/>
                  <a:pt x="97243" y="80293"/>
                </a:cubicBezTo>
                <a:cubicBezTo>
                  <a:pt x="104408" y="86067"/>
                  <a:pt x="97913" y="92975"/>
                  <a:pt x="95180" y="98800"/>
                </a:cubicBezTo>
                <a:cubicBezTo>
                  <a:pt x="83839" y="122875"/>
                  <a:pt x="70333" y="146073"/>
                  <a:pt x="60744" y="170817"/>
                </a:cubicBezTo>
                <a:cubicBezTo>
                  <a:pt x="18266" y="280210"/>
                  <a:pt x="23369" y="386663"/>
                  <a:pt x="78014" y="491880"/>
                </a:cubicBezTo>
                <a:cubicBezTo>
                  <a:pt x="96469" y="527399"/>
                  <a:pt x="117760" y="550391"/>
                  <a:pt x="156991" y="564722"/>
                </a:cubicBezTo>
                <a:cubicBezTo>
                  <a:pt x="261898" y="603025"/>
                  <a:pt x="371445" y="627409"/>
                  <a:pt x="474135" y="671949"/>
                </a:cubicBezTo>
                <a:cubicBezTo>
                  <a:pt x="484394" y="676383"/>
                  <a:pt x="496148" y="678548"/>
                  <a:pt x="504860" y="684940"/>
                </a:cubicBezTo>
                <a:cubicBezTo>
                  <a:pt x="531306" y="704221"/>
                  <a:pt x="561773" y="694168"/>
                  <a:pt x="590126" y="698550"/>
                </a:cubicBezTo>
                <a:cubicBezTo>
                  <a:pt x="594921" y="699272"/>
                  <a:pt x="597292" y="694684"/>
                  <a:pt x="599869" y="691281"/>
                </a:cubicBezTo>
                <a:cubicBezTo>
                  <a:pt x="653999" y="620913"/>
                  <a:pt x="724109" y="575342"/>
                  <a:pt x="811695" y="560289"/>
                </a:cubicBezTo>
                <a:cubicBezTo>
                  <a:pt x="841852" y="555082"/>
                  <a:pt x="862885" y="543483"/>
                  <a:pt x="880310" y="518017"/>
                </a:cubicBezTo>
                <a:cubicBezTo>
                  <a:pt x="909333" y="475538"/>
                  <a:pt x="941501" y="435122"/>
                  <a:pt x="973205" y="394499"/>
                </a:cubicBezTo>
                <a:cubicBezTo>
                  <a:pt x="986660" y="377230"/>
                  <a:pt x="990114" y="357485"/>
                  <a:pt x="993053" y="337019"/>
                </a:cubicBezTo>
                <a:cubicBezTo>
                  <a:pt x="945316" y="326657"/>
                  <a:pt x="899384" y="311708"/>
                  <a:pt x="854121" y="294747"/>
                </a:cubicBezTo>
                <a:cubicBezTo>
                  <a:pt x="836645" y="288200"/>
                  <a:pt x="818860" y="282478"/>
                  <a:pt x="801487" y="275261"/>
                </a:cubicBezTo>
                <a:cubicBezTo>
                  <a:pt x="781743" y="267013"/>
                  <a:pt x="758751" y="262424"/>
                  <a:pt x="742203" y="285262"/>
                </a:cubicBezTo>
                <a:cubicBezTo>
                  <a:pt x="739780" y="288561"/>
                  <a:pt x="735450" y="290469"/>
                  <a:pt x="731944" y="292943"/>
                </a:cubicBezTo>
                <a:cubicBezTo>
                  <a:pt x="703333" y="312945"/>
                  <a:pt x="674207" y="327998"/>
                  <a:pt x="640956" y="302274"/>
                </a:cubicBezTo>
                <a:cubicBezTo>
                  <a:pt x="625284" y="300418"/>
                  <a:pt x="611314" y="274951"/>
                  <a:pt x="593786" y="298871"/>
                </a:cubicBezTo>
                <a:close/>
                <a:moveTo>
                  <a:pt x="1327570" y="1090393"/>
                </a:moveTo>
                <a:cubicBezTo>
                  <a:pt x="1325405" y="1077711"/>
                  <a:pt x="1322621" y="1065132"/>
                  <a:pt x="1321281" y="1052399"/>
                </a:cubicBezTo>
                <a:cubicBezTo>
                  <a:pt x="1319425" y="1034717"/>
                  <a:pt x="1310352" y="1031985"/>
                  <a:pt x="1294629" y="1035954"/>
                </a:cubicBezTo>
                <a:cubicBezTo>
                  <a:pt x="1278957" y="1039924"/>
                  <a:pt x="1276431" y="1048585"/>
                  <a:pt x="1279988" y="1062606"/>
                </a:cubicBezTo>
                <a:cubicBezTo>
                  <a:pt x="1295557" y="1123850"/>
                  <a:pt x="1289680" y="1181072"/>
                  <a:pt x="1247562" y="1231437"/>
                </a:cubicBezTo>
                <a:cubicBezTo>
                  <a:pt x="1242613" y="1237366"/>
                  <a:pt x="1232200" y="1244068"/>
                  <a:pt x="1243026" y="1252522"/>
                </a:cubicBezTo>
                <a:cubicBezTo>
                  <a:pt x="1250501" y="1258348"/>
                  <a:pt x="1255707" y="1272112"/>
                  <a:pt x="1267977" y="1266338"/>
                </a:cubicBezTo>
                <a:cubicBezTo>
                  <a:pt x="1278184" y="1261544"/>
                  <a:pt x="1296794" y="1255048"/>
                  <a:pt x="1293185" y="1244686"/>
                </a:cubicBezTo>
                <a:cubicBezTo>
                  <a:pt x="1284112" y="1218704"/>
                  <a:pt x="1302104" y="1202569"/>
                  <a:pt x="1308496" y="1182257"/>
                </a:cubicBezTo>
                <a:cubicBezTo>
                  <a:pt x="1314476" y="1163235"/>
                  <a:pt x="1335458" y="1146223"/>
                  <a:pt x="1316126" y="1123540"/>
                </a:cubicBezTo>
                <a:cubicBezTo>
                  <a:pt x="1313445" y="1120396"/>
                  <a:pt x="1315868" y="1114674"/>
                  <a:pt x="1320095" y="1112611"/>
                </a:cubicBezTo>
                <a:cubicBezTo>
                  <a:pt x="1330612" y="1107508"/>
                  <a:pt x="1328343" y="1098950"/>
                  <a:pt x="1327519" y="1090341"/>
                </a:cubicBezTo>
                <a:close/>
                <a:moveTo>
                  <a:pt x="1329993" y="445999"/>
                </a:moveTo>
                <a:cubicBezTo>
                  <a:pt x="1317105" y="429091"/>
                  <a:pt x="1312208" y="408676"/>
                  <a:pt x="1329323" y="388468"/>
                </a:cubicBezTo>
                <a:cubicBezTo>
                  <a:pt x="1329942" y="387746"/>
                  <a:pt x="1328447" y="385323"/>
                  <a:pt x="1327983" y="383674"/>
                </a:cubicBezTo>
                <a:cubicBezTo>
                  <a:pt x="1319270" y="352794"/>
                  <a:pt x="1305764" y="324183"/>
                  <a:pt x="1286999" y="298201"/>
                </a:cubicBezTo>
                <a:cubicBezTo>
                  <a:pt x="1282927" y="292530"/>
                  <a:pt x="1279627" y="282839"/>
                  <a:pt x="1269214" y="289541"/>
                </a:cubicBezTo>
                <a:cubicBezTo>
                  <a:pt x="1260760" y="295005"/>
                  <a:pt x="1262976" y="302222"/>
                  <a:pt x="1265554" y="310006"/>
                </a:cubicBezTo>
                <a:cubicBezTo>
                  <a:pt x="1271173" y="327122"/>
                  <a:pt x="1277204" y="344185"/>
                  <a:pt x="1281122" y="361661"/>
                </a:cubicBezTo>
                <a:cubicBezTo>
                  <a:pt x="1290762" y="405016"/>
                  <a:pt x="1289525" y="448474"/>
                  <a:pt x="1279473" y="491777"/>
                </a:cubicBezTo>
                <a:cubicBezTo>
                  <a:pt x="1276173" y="505850"/>
                  <a:pt x="1270761" y="521728"/>
                  <a:pt x="1292361" y="526729"/>
                </a:cubicBezTo>
                <a:cubicBezTo>
                  <a:pt x="1315301" y="532039"/>
                  <a:pt x="1314476" y="512862"/>
                  <a:pt x="1318136" y="500025"/>
                </a:cubicBezTo>
                <a:cubicBezTo>
                  <a:pt x="1322828" y="483580"/>
                  <a:pt x="1325560" y="466568"/>
                  <a:pt x="1329993" y="445999"/>
                </a:cubicBezTo>
                <a:close/>
                <a:moveTo>
                  <a:pt x="1244211" y="392644"/>
                </a:moveTo>
                <a:cubicBezTo>
                  <a:pt x="1240758" y="362228"/>
                  <a:pt x="1233850" y="334957"/>
                  <a:pt x="1223024" y="308769"/>
                </a:cubicBezTo>
                <a:cubicBezTo>
                  <a:pt x="1219415" y="300005"/>
                  <a:pt x="1213281" y="291190"/>
                  <a:pt x="1201527" y="296809"/>
                </a:cubicBezTo>
                <a:cubicBezTo>
                  <a:pt x="1191629" y="301552"/>
                  <a:pt x="1186680" y="308202"/>
                  <a:pt x="1190701" y="321348"/>
                </a:cubicBezTo>
                <a:cubicBezTo>
                  <a:pt x="1196887" y="341711"/>
                  <a:pt x="1201166" y="362847"/>
                  <a:pt x="1203744" y="383931"/>
                </a:cubicBezTo>
                <a:cubicBezTo>
                  <a:pt x="1205032" y="394551"/>
                  <a:pt x="1219570" y="401923"/>
                  <a:pt x="1213229" y="411511"/>
                </a:cubicBezTo>
                <a:cubicBezTo>
                  <a:pt x="1198124" y="434400"/>
                  <a:pt x="1202506" y="461052"/>
                  <a:pt x="1196011" y="485436"/>
                </a:cubicBezTo>
                <a:cubicBezTo>
                  <a:pt x="1193588" y="494458"/>
                  <a:pt x="1183793" y="510284"/>
                  <a:pt x="1205032" y="513068"/>
                </a:cubicBezTo>
                <a:cubicBezTo>
                  <a:pt x="1221529" y="515233"/>
                  <a:pt x="1231891" y="512604"/>
                  <a:pt x="1239366" y="492705"/>
                </a:cubicBezTo>
                <a:cubicBezTo>
                  <a:pt x="1252408" y="458062"/>
                  <a:pt x="1223282" y="423471"/>
                  <a:pt x="1244160" y="392540"/>
                </a:cubicBezTo>
                <a:close/>
                <a:moveTo>
                  <a:pt x="1103063" y="301655"/>
                </a:moveTo>
                <a:cubicBezTo>
                  <a:pt x="1113425" y="324338"/>
                  <a:pt x="1122498" y="343566"/>
                  <a:pt x="1122241" y="365734"/>
                </a:cubicBezTo>
                <a:cubicBezTo>
                  <a:pt x="1121828" y="406872"/>
                  <a:pt x="1124509" y="448113"/>
                  <a:pt x="1119457" y="489148"/>
                </a:cubicBezTo>
                <a:cubicBezTo>
                  <a:pt x="1118477" y="496984"/>
                  <a:pt x="1116518" y="505490"/>
                  <a:pt x="1127396" y="507500"/>
                </a:cubicBezTo>
                <a:cubicBezTo>
                  <a:pt x="1136881" y="509253"/>
                  <a:pt x="1149408" y="509872"/>
                  <a:pt x="1150903" y="498221"/>
                </a:cubicBezTo>
                <a:cubicBezTo>
                  <a:pt x="1154770" y="468063"/>
                  <a:pt x="1173431" y="437493"/>
                  <a:pt x="1151264" y="407181"/>
                </a:cubicBezTo>
                <a:cubicBezTo>
                  <a:pt x="1147707" y="402335"/>
                  <a:pt x="1148635" y="398263"/>
                  <a:pt x="1151110" y="393107"/>
                </a:cubicBezTo>
                <a:cubicBezTo>
                  <a:pt x="1172452" y="349083"/>
                  <a:pt x="1153996" y="310986"/>
                  <a:pt x="1103063" y="301707"/>
                </a:cubicBezTo>
                <a:close/>
                <a:moveTo>
                  <a:pt x="1344685" y="1204064"/>
                </a:moveTo>
                <a:cubicBezTo>
                  <a:pt x="1347418" y="1205456"/>
                  <a:pt x="1350201" y="1206848"/>
                  <a:pt x="1352934" y="1208239"/>
                </a:cubicBezTo>
                <a:cubicBezTo>
                  <a:pt x="1362058" y="1179938"/>
                  <a:pt x="1407991" y="1172360"/>
                  <a:pt x="1390618" y="1128953"/>
                </a:cubicBezTo>
                <a:cubicBezTo>
                  <a:pt x="1389844" y="1126994"/>
                  <a:pt x="1390515" y="1123283"/>
                  <a:pt x="1391958" y="1121736"/>
                </a:cubicBezTo>
                <a:cubicBezTo>
                  <a:pt x="1420208" y="1092094"/>
                  <a:pt x="1405825" y="1057709"/>
                  <a:pt x="1402887" y="1024665"/>
                </a:cubicBezTo>
                <a:cubicBezTo>
                  <a:pt x="1402011" y="1014818"/>
                  <a:pt x="1399021" y="1004147"/>
                  <a:pt x="1385772" y="1009045"/>
                </a:cubicBezTo>
                <a:cubicBezTo>
                  <a:pt x="1374430" y="1013220"/>
                  <a:pt x="1354738" y="1010282"/>
                  <a:pt x="1358192" y="1031521"/>
                </a:cubicBezTo>
                <a:cubicBezTo>
                  <a:pt x="1363089" y="1061627"/>
                  <a:pt x="1368811" y="1091733"/>
                  <a:pt x="1376080" y="1121324"/>
                </a:cubicBezTo>
                <a:cubicBezTo>
                  <a:pt x="1378297" y="1130242"/>
                  <a:pt x="1375668" y="1135552"/>
                  <a:pt x="1372368" y="1142511"/>
                </a:cubicBezTo>
                <a:cubicBezTo>
                  <a:pt x="1362728" y="1162874"/>
                  <a:pt x="1353861" y="1183546"/>
                  <a:pt x="1344685" y="1204064"/>
                </a:cubicBezTo>
                <a:close/>
                <a:moveTo>
                  <a:pt x="1072184" y="342432"/>
                </a:moveTo>
                <a:cubicBezTo>
                  <a:pt x="1068730" y="361867"/>
                  <a:pt x="1068060" y="376560"/>
                  <a:pt x="1051718" y="381508"/>
                </a:cubicBezTo>
                <a:cubicBezTo>
                  <a:pt x="1045326" y="383416"/>
                  <a:pt x="1049605" y="385890"/>
                  <a:pt x="1051718" y="387901"/>
                </a:cubicBezTo>
                <a:cubicBezTo>
                  <a:pt x="1063678" y="399345"/>
                  <a:pt x="1054399" y="408470"/>
                  <a:pt x="1047800" y="416873"/>
                </a:cubicBezTo>
                <a:cubicBezTo>
                  <a:pt x="1027231" y="443112"/>
                  <a:pt x="1005889" y="468836"/>
                  <a:pt x="985011" y="494870"/>
                </a:cubicBezTo>
                <a:cubicBezTo>
                  <a:pt x="980319" y="500695"/>
                  <a:pt x="972948" y="505283"/>
                  <a:pt x="972380" y="515645"/>
                </a:cubicBezTo>
                <a:cubicBezTo>
                  <a:pt x="996197" y="513274"/>
                  <a:pt x="1017436" y="511057"/>
                  <a:pt x="1038727" y="508995"/>
                </a:cubicBezTo>
                <a:cubicBezTo>
                  <a:pt x="1049398" y="507964"/>
                  <a:pt x="1056461" y="503479"/>
                  <a:pt x="1057389" y="491880"/>
                </a:cubicBezTo>
                <a:cubicBezTo>
                  <a:pt x="1060018" y="458423"/>
                  <a:pt x="1068679" y="426204"/>
                  <a:pt x="1077133" y="393881"/>
                </a:cubicBezTo>
                <a:cubicBezTo>
                  <a:pt x="1080948" y="379292"/>
                  <a:pt x="1081876" y="363620"/>
                  <a:pt x="1072287" y="342484"/>
                </a:cubicBezTo>
                <a:close/>
                <a:moveTo>
                  <a:pt x="1198846" y="1234067"/>
                </a:moveTo>
                <a:cubicBezTo>
                  <a:pt x="1211064" y="1203136"/>
                  <a:pt x="1248800" y="1187258"/>
                  <a:pt x="1226890" y="1149677"/>
                </a:cubicBezTo>
                <a:cubicBezTo>
                  <a:pt x="1226065" y="1148285"/>
                  <a:pt x="1227612" y="1144212"/>
                  <a:pt x="1229262" y="1142769"/>
                </a:cubicBezTo>
                <a:cubicBezTo>
                  <a:pt x="1255553" y="1120138"/>
                  <a:pt x="1241170" y="1092403"/>
                  <a:pt x="1239005" y="1066318"/>
                </a:cubicBezTo>
                <a:cubicBezTo>
                  <a:pt x="1238180" y="1056266"/>
                  <a:pt x="1231994" y="1051884"/>
                  <a:pt x="1221632" y="1051368"/>
                </a:cubicBezTo>
                <a:cubicBezTo>
                  <a:pt x="1197454" y="1050079"/>
                  <a:pt x="1191423" y="1056730"/>
                  <a:pt x="1195805" y="1081526"/>
                </a:cubicBezTo>
                <a:cubicBezTo>
                  <a:pt x="1202919" y="1121581"/>
                  <a:pt x="1213332" y="1161791"/>
                  <a:pt x="1192660" y="1201074"/>
                </a:cubicBezTo>
                <a:cubicBezTo>
                  <a:pt x="1187505" y="1210920"/>
                  <a:pt x="1192299" y="1219271"/>
                  <a:pt x="1198846" y="1234067"/>
                </a:cubicBezTo>
                <a:close/>
                <a:moveTo>
                  <a:pt x="967638" y="1064978"/>
                </a:moveTo>
                <a:cubicBezTo>
                  <a:pt x="988877" y="1087815"/>
                  <a:pt x="1007539" y="1110292"/>
                  <a:pt x="1028726" y="1130036"/>
                </a:cubicBezTo>
                <a:cubicBezTo>
                  <a:pt x="1045790" y="1145914"/>
                  <a:pt x="1047697" y="1169421"/>
                  <a:pt x="1061822" y="1186227"/>
                </a:cubicBezTo>
                <a:cubicBezTo>
                  <a:pt x="1064915" y="1189939"/>
                  <a:pt x="1066926" y="1196589"/>
                  <a:pt x="1073318" y="1194269"/>
                </a:cubicBezTo>
                <a:cubicBezTo>
                  <a:pt x="1079968" y="1191898"/>
                  <a:pt x="1081309" y="1185041"/>
                  <a:pt x="1079917" y="1179165"/>
                </a:cubicBezTo>
                <a:cubicBezTo>
                  <a:pt x="1076102" y="1163390"/>
                  <a:pt x="1073061" y="1147048"/>
                  <a:pt x="1066514" y="1132356"/>
                </a:cubicBezTo>
                <a:cubicBezTo>
                  <a:pt x="1056925" y="1110756"/>
                  <a:pt x="1069452" y="1077763"/>
                  <a:pt x="1047646" y="1067246"/>
                </a:cubicBezTo>
                <a:cubicBezTo>
                  <a:pt x="1027283" y="1057400"/>
                  <a:pt x="999033" y="1063689"/>
                  <a:pt x="974288" y="1062967"/>
                </a:cubicBezTo>
                <a:cubicBezTo>
                  <a:pt x="972690" y="1062967"/>
                  <a:pt x="971092" y="1063895"/>
                  <a:pt x="967586" y="1064978"/>
                </a:cubicBezTo>
                <a:close/>
                <a:moveTo>
                  <a:pt x="1123426" y="1141480"/>
                </a:moveTo>
                <a:cubicBezTo>
                  <a:pt x="1123014" y="1141480"/>
                  <a:pt x="1122550" y="1141480"/>
                  <a:pt x="1122138" y="1141532"/>
                </a:cubicBezTo>
                <a:cubicBezTo>
                  <a:pt x="1122138" y="1156946"/>
                  <a:pt x="1121983" y="1172411"/>
                  <a:pt x="1122189" y="1187825"/>
                </a:cubicBezTo>
                <a:cubicBezTo>
                  <a:pt x="1122292" y="1195249"/>
                  <a:pt x="1119869" y="1204321"/>
                  <a:pt x="1129819" y="1207415"/>
                </a:cubicBezTo>
                <a:cubicBezTo>
                  <a:pt x="1140077" y="1210611"/>
                  <a:pt x="1145439" y="1203754"/>
                  <a:pt x="1150078" y="1195816"/>
                </a:cubicBezTo>
                <a:cubicBezTo>
                  <a:pt x="1156522" y="1184887"/>
                  <a:pt x="1161368" y="1174473"/>
                  <a:pt x="1149563" y="1163596"/>
                </a:cubicBezTo>
                <a:cubicBezTo>
                  <a:pt x="1144975" y="1159369"/>
                  <a:pt x="1142243" y="1152667"/>
                  <a:pt x="1147862" y="1147666"/>
                </a:cubicBezTo>
                <a:cubicBezTo>
                  <a:pt x="1173998" y="1124520"/>
                  <a:pt x="1153790" y="1098177"/>
                  <a:pt x="1152759" y="1073432"/>
                </a:cubicBezTo>
                <a:cubicBezTo>
                  <a:pt x="1152295" y="1062039"/>
                  <a:pt x="1140748" y="1060493"/>
                  <a:pt x="1130592" y="1061472"/>
                </a:cubicBezTo>
                <a:cubicBezTo>
                  <a:pt x="1118684" y="1062606"/>
                  <a:pt x="1118220" y="1070081"/>
                  <a:pt x="1119148" y="1079876"/>
                </a:cubicBezTo>
                <a:cubicBezTo>
                  <a:pt x="1121107" y="1100342"/>
                  <a:pt x="1121983" y="1120860"/>
                  <a:pt x="1123323" y="1141377"/>
                </a:cubicBezTo>
                <a:close/>
                <a:moveTo>
                  <a:pt x="1370049" y="429503"/>
                </a:moveTo>
                <a:cubicBezTo>
                  <a:pt x="1370925" y="466878"/>
                  <a:pt x="1361800" y="496829"/>
                  <a:pt x="1352418" y="526780"/>
                </a:cubicBezTo>
                <a:cubicBezTo>
                  <a:pt x="1351284" y="530492"/>
                  <a:pt x="1350923" y="537142"/>
                  <a:pt x="1352985" y="538740"/>
                </a:cubicBezTo>
                <a:cubicBezTo>
                  <a:pt x="1365461" y="548174"/>
                  <a:pt x="1381957" y="557299"/>
                  <a:pt x="1395000" y="549772"/>
                </a:cubicBezTo>
                <a:cubicBezTo>
                  <a:pt x="1407320" y="542658"/>
                  <a:pt x="1424384" y="527915"/>
                  <a:pt x="1417682" y="510954"/>
                </a:cubicBezTo>
                <a:cubicBezTo>
                  <a:pt x="1406959" y="483787"/>
                  <a:pt x="1394329" y="456619"/>
                  <a:pt x="1369997" y="429503"/>
                </a:cubicBezTo>
                <a:close/>
                <a:moveTo>
                  <a:pt x="1447582" y="1110343"/>
                </a:moveTo>
                <a:cubicBezTo>
                  <a:pt x="1467172" y="1075030"/>
                  <a:pt x="1479956" y="1044357"/>
                  <a:pt x="1499649" y="1017550"/>
                </a:cubicBezTo>
                <a:cubicBezTo>
                  <a:pt x="1509341" y="1004405"/>
                  <a:pt x="1494546" y="995950"/>
                  <a:pt x="1487483" y="987496"/>
                </a:cubicBezTo>
                <a:cubicBezTo>
                  <a:pt x="1480987" y="979763"/>
                  <a:pt x="1475317" y="966360"/>
                  <a:pt x="1461037" y="974041"/>
                </a:cubicBezTo>
                <a:cubicBezTo>
                  <a:pt x="1451242" y="979299"/>
                  <a:pt x="1434076" y="981310"/>
                  <a:pt x="1438509" y="997136"/>
                </a:cubicBezTo>
                <a:cubicBezTo>
                  <a:pt x="1448252" y="1031933"/>
                  <a:pt x="1447685" y="1067349"/>
                  <a:pt x="1447582" y="1110343"/>
                </a:cubicBezTo>
                <a:close/>
                <a:moveTo>
                  <a:pt x="1114405" y="1343871"/>
                </a:moveTo>
                <a:cubicBezTo>
                  <a:pt x="1131365" y="1335829"/>
                  <a:pt x="1146779" y="1330880"/>
                  <a:pt x="1162760" y="1327529"/>
                </a:cubicBezTo>
                <a:cubicBezTo>
                  <a:pt x="1186577" y="1322580"/>
                  <a:pt x="1208074" y="1312012"/>
                  <a:pt x="1228334" y="1298918"/>
                </a:cubicBezTo>
                <a:cubicBezTo>
                  <a:pt x="1233025" y="1295877"/>
                  <a:pt x="1240087" y="1293454"/>
                  <a:pt x="1238644" y="1285876"/>
                </a:cubicBezTo>
                <a:cubicBezTo>
                  <a:pt x="1236891" y="1276493"/>
                  <a:pt x="1202713" y="1267008"/>
                  <a:pt x="1194516" y="1273143"/>
                </a:cubicBezTo>
                <a:cubicBezTo>
                  <a:pt x="1171266" y="1290670"/>
                  <a:pt x="1148274" y="1308507"/>
                  <a:pt x="1124561" y="1325313"/>
                </a:cubicBezTo>
                <a:cubicBezTo>
                  <a:pt x="1118374" y="1329695"/>
                  <a:pt x="1114095" y="1333561"/>
                  <a:pt x="1114353" y="1343871"/>
                </a:cubicBezTo>
                <a:close/>
                <a:moveTo>
                  <a:pt x="209779" y="1201125"/>
                </a:moveTo>
                <a:cubicBezTo>
                  <a:pt x="245041" y="1261647"/>
                  <a:pt x="300613" y="1315260"/>
                  <a:pt x="329276" y="1317219"/>
                </a:cubicBezTo>
                <a:cubicBezTo>
                  <a:pt x="294169" y="1275153"/>
                  <a:pt x="269940" y="1224272"/>
                  <a:pt x="209779" y="1201125"/>
                </a:cubicBezTo>
                <a:close/>
                <a:moveTo>
                  <a:pt x="1210703" y="271446"/>
                </a:moveTo>
                <a:cubicBezTo>
                  <a:pt x="1217817" y="269178"/>
                  <a:pt x="1226890" y="273869"/>
                  <a:pt x="1232458" y="266755"/>
                </a:cubicBezTo>
                <a:cubicBezTo>
                  <a:pt x="1236633" y="261393"/>
                  <a:pt x="1231891" y="256651"/>
                  <a:pt x="1227767" y="253970"/>
                </a:cubicBezTo>
                <a:cubicBezTo>
                  <a:pt x="1199155" y="235154"/>
                  <a:pt x="1170338" y="216595"/>
                  <a:pt x="1141521" y="198140"/>
                </a:cubicBezTo>
                <a:cubicBezTo>
                  <a:pt x="1131675" y="191851"/>
                  <a:pt x="1126829" y="200820"/>
                  <a:pt x="1123065" y="206388"/>
                </a:cubicBezTo>
                <a:cubicBezTo>
                  <a:pt x="1117446" y="214739"/>
                  <a:pt x="1126932" y="215770"/>
                  <a:pt x="1131468" y="218142"/>
                </a:cubicBezTo>
                <a:cubicBezTo>
                  <a:pt x="1155182" y="230566"/>
                  <a:pt x="1177195" y="245155"/>
                  <a:pt x="1194980" y="265466"/>
                </a:cubicBezTo>
                <a:cubicBezTo>
                  <a:pt x="1199259" y="270312"/>
                  <a:pt x="1203898" y="273457"/>
                  <a:pt x="1210703" y="271498"/>
                </a:cubicBezTo>
                <a:close/>
                <a:moveTo>
                  <a:pt x="226224" y="317946"/>
                </a:moveTo>
                <a:cubicBezTo>
                  <a:pt x="289426" y="286705"/>
                  <a:pt x="312161" y="264280"/>
                  <a:pt x="348401" y="199686"/>
                </a:cubicBezTo>
                <a:cubicBezTo>
                  <a:pt x="297520" y="228555"/>
                  <a:pt x="263238" y="274797"/>
                  <a:pt x="226224" y="317946"/>
                </a:cubicBezTo>
                <a:close/>
              </a:path>
            </a:pathLst>
          </a:custGeom>
          <a:solidFill>
            <a:srgbClr val="EB5D07"/>
          </a:solidFill>
          <a:ln w="5153" cap="flat">
            <a:noFill/>
            <a:prstDash val="solid"/>
            <a:miter/>
          </a:ln>
        </p:spPr>
        <p:txBody>
          <a:bodyPr rtlCol="0" anchor="ctr"/>
          <a:lstStyle/>
          <a:p>
            <a:endParaRPr lang="LID4096"/>
          </a:p>
        </p:txBody>
      </p:sp>
      <p:sp>
        <p:nvSpPr>
          <p:cNvPr id="144" name="Forma libre: forma 143">
            <a:extLst>
              <a:ext uri="{FF2B5EF4-FFF2-40B4-BE49-F238E27FC236}">
                <a16:creationId xmlns:a16="http://schemas.microsoft.com/office/drawing/2014/main" id="{1C6F3CC0-DFCF-4638-8778-C10EE287E740}"/>
              </a:ext>
            </a:extLst>
          </p:cNvPr>
          <p:cNvSpPr/>
          <p:nvPr/>
        </p:nvSpPr>
        <p:spPr>
          <a:xfrm>
            <a:off x="7163676" y="3137386"/>
            <a:ext cx="1694622" cy="1667466"/>
          </a:xfrm>
          <a:custGeom>
            <a:avLst/>
            <a:gdLst>
              <a:gd name="connsiteX0" fmla="*/ 870051 w 1694622"/>
              <a:gd name="connsiteY0" fmla="*/ 1212625 h 1667466"/>
              <a:gd name="connsiteX1" fmla="*/ 850461 w 1694622"/>
              <a:gd name="connsiteY1" fmla="*/ 1198551 h 1667466"/>
              <a:gd name="connsiteX2" fmla="*/ 869329 w 1694622"/>
              <a:gd name="connsiteY2" fmla="*/ 1351865 h 1667466"/>
              <a:gd name="connsiteX3" fmla="*/ 877268 w 1694622"/>
              <a:gd name="connsiteY3" fmla="*/ 1365011 h 1667466"/>
              <a:gd name="connsiteX4" fmla="*/ 975216 w 1694622"/>
              <a:gd name="connsiteY4" fmla="*/ 1438626 h 1667466"/>
              <a:gd name="connsiteX5" fmla="*/ 1072339 w 1694622"/>
              <a:gd name="connsiteY5" fmla="*/ 1498684 h 1667466"/>
              <a:gd name="connsiteX6" fmla="*/ 895620 w 1694622"/>
              <a:gd name="connsiteY6" fmla="*/ 1463835 h 1667466"/>
              <a:gd name="connsiteX7" fmla="*/ 833965 w 1694622"/>
              <a:gd name="connsiteY7" fmla="*/ 1396457 h 1667466"/>
              <a:gd name="connsiteX8" fmla="*/ 803344 w 1694622"/>
              <a:gd name="connsiteY8" fmla="*/ 1339905 h 1667466"/>
              <a:gd name="connsiteX9" fmla="*/ 801642 w 1694622"/>
              <a:gd name="connsiteY9" fmla="*/ 1310624 h 1667466"/>
              <a:gd name="connsiteX10" fmla="*/ 799786 w 1694622"/>
              <a:gd name="connsiteY10" fmla="*/ 1307686 h 1667466"/>
              <a:gd name="connsiteX11" fmla="*/ 781176 w 1694622"/>
              <a:gd name="connsiteY11" fmla="*/ 1252165 h 1667466"/>
              <a:gd name="connsiteX12" fmla="*/ 797982 w 1694622"/>
              <a:gd name="connsiteY12" fmla="*/ 1168857 h 1667466"/>
              <a:gd name="connsiteX13" fmla="*/ 792724 w 1694622"/>
              <a:gd name="connsiteY13" fmla="*/ 1148804 h 1667466"/>
              <a:gd name="connsiteX14" fmla="*/ 780094 w 1694622"/>
              <a:gd name="connsiteY14" fmla="*/ 1161486 h 1667466"/>
              <a:gd name="connsiteX15" fmla="*/ 700653 w 1694622"/>
              <a:gd name="connsiteY15" fmla="*/ 1363619 h 1667466"/>
              <a:gd name="connsiteX16" fmla="*/ 705086 w 1694622"/>
              <a:gd name="connsiteY16" fmla="*/ 1408159 h 1667466"/>
              <a:gd name="connsiteX17" fmla="*/ 722459 w 1694622"/>
              <a:gd name="connsiteY17" fmla="*/ 1499045 h 1667466"/>
              <a:gd name="connsiteX18" fmla="*/ 706839 w 1694622"/>
              <a:gd name="connsiteY18" fmla="*/ 1533429 h 1667466"/>
              <a:gd name="connsiteX19" fmla="*/ 706736 w 1694622"/>
              <a:gd name="connsiteY19" fmla="*/ 1533429 h 1667466"/>
              <a:gd name="connsiteX20" fmla="*/ 680806 w 1694622"/>
              <a:gd name="connsiteY20" fmla="*/ 1515438 h 1667466"/>
              <a:gd name="connsiteX21" fmla="*/ 657917 w 1694622"/>
              <a:gd name="connsiteY21" fmla="*/ 1381610 h 1667466"/>
              <a:gd name="connsiteX22" fmla="*/ 650339 w 1694622"/>
              <a:gd name="connsiteY22" fmla="*/ 1347535 h 1667466"/>
              <a:gd name="connsiteX23" fmla="*/ 688693 w 1694622"/>
              <a:gd name="connsiteY23" fmla="*/ 1200149 h 1667466"/>
              <a:gd name="connsiteX24" fmla="*/ 736533 w 1694622"/>
              <a:gd name="connsiteY24" fmla="*/ 1112151 h 1667466"/>
              <a:gd name="connsiteX25" fmla="*/ 735966 w 1694622"/>
              <a:gd name="connsiteY25" fmla="*/ 1093438 h 1667466"/>
              <a:gd name="connsiteX26" fmla="*/ 719882 w 1694622"/>
              <a:gd name="connsiteY26" fmla="*/ 1100809 h 1667466"/>
              <a:gd name="connsiteX27" fmla="*/ 655133 w 1694622"/>
              <a:gd name="connsiteY27" fmla="*/ 1180766 h 1667466"/>
              <a:gd name="connsiteX28" fmla="*/ 560691 w 1694622"/>
              <a:gd name="connsiteY28" fmla="*/ 1332069 h 1667466"/>
              <a:gd name="connsiteX29" fmla="*/ 500891 w 1694622"/>
              <a:gd name="connsiteY29" fmla="*/ 1465381 h 1667466"/>
              <a:gd name="connsiteX30" fmla="*/ 478053 w 1694622"/>
              <a:gd name="connsiteY30" fmla="*/ 1481826 h 1667466"/>
              <a:gd name="connsiteX31" fmla="*/ 460732 w 1694622"/>
              <a:gd name="connsiteY31" fmla="*/ 1459711 h 1667466"/>
              <a:gd name="connsiteX32" fmla="*/ 498107 w 1694622"/>
              <a:gd name="connsiteY32" fmla="*/ 1342998 h 1667466"/>
              <a:gd name="connsiteX33" fmla="*/ 506097 w 1694622"/>
              <a:gd name="connsiteY33" fmla="*/ 1333152 h 1667466"/>
              <a:gd name="connsiteX34" fmla="*/ 586518 w 1694622"/>
              <a:gd name="connsiteY34" fmla="*/ 1169064 h 1667466"/>
              <a:gd name="connsiteX35" fmla="*/ 681321 w 1694622"/>
              <a:gd name="connsiteY35" fmla="*/ 1054722 h 1667466"/>
              <a:gd name="connsiteX36" fmla="*/ 687249 w 1694622"/>
              <a:gd name="connsiteY36" fmla="*/ 1040855 h 1667466"/>
              <a:gd name="connsiteX37" fmla="*/ 671887 w 1694622"/>
              <a:gd name="connsiteY37" fmla="*/ 1045031 h 1667466"/>
              <a:gd name="connsiteX38" fmla="*/ 600746 w 1694622"/>
              <a:gd name="connsiteY38" fmla="*/ 1086478 h 1667466"/>
              <a:gd name="connsiteX39" fmla="*/ 589096 w 1694622"/>
              <a:gd name="connsiteY39" fmla="*/ 1095912 h 1667466"/>
              <a:gd name="connsiteX40" fmla="*/ 488776 w 1694622"/>
              <a:gd name="connsiteY40" fmla="*/ 1202675 h 1667466"/>
              <a:gd name="connsiteX41" fmla="*/ 445628 w 1694622"/>
              <a:gd name="connsiteY41" fmla="*/ 1217780 h 1667466"/>
              <a:gd name="connsiteX42" fmla="*/ 431503 w 1694622"/>
              <a:gd name="connsiteY42" fmla="*/ 1223399 h 1667466"/>
              <a:gd name="connsiteX43" fmla="*/ 382426 w 1694622"/>
              <a:gd name="connsiteY43" fmla="*/ 1241957 h 1667466"/>
              <a:gd name="connsiteX44" fmla="*/ 218234 w 1694622"/>
              <a:gd name="connsiteY44" fmla="*/ 1175508 h 1667466"/>
              <a:gd name="connsiteX45" fmla="*/ 78994 w 1694622"/>
              <a:gd name="connsiteY45" fmla="*/ 957651 h 1667466"/>
              <a:gd name="connsiteX46" fmla="*/ 83066 w 1694622"/>
              <a:gd name="connsiteY46" fmla="*/ 876612 h 1667466"/>
              <a:gd name="connsiteX47" fmla="*/ 68528 w 1694622"/>
              <a:gd name="connsiteY47" fmla="*/ 791913 h 1667466"/>
              <a:gd name="connsiteX48" fmla="*/ 29246 w 1694622"/>
              <a:gd name="connsiteY48" fmla="*/ 379965 h 1667466"/>
              <a:gd name="connsiteX49" fmla="*/ 33267 w 1694622"/>
              <a:gd name="connsiteY49" fmla="*/ 370480 h 1667466"/>
              <a:gd name="connsiteX50" fmla="*/ 51053 w 1694622"/>
              <a:gd name="connsiteY50" fmla="*/ 332125 h 1667466"/>
              <a:gd name="connsiteX51" fmla="*/ 14967 w 1694622"/>
              <a:gd name="connsiteY51" fmla="*/ 317021 h 1667466"/>
              <a:gd name="connsiteX52" fmla="*/ 8110 w 1694622"/>
              <a:gd name="connsiteY52" fmla="*/ 307948 h 1667466"/>
              <a:gd name="connsiteX53" fmla="*/ 18678 w 1694622"/>
              <a:gd name="connsiteY53" fmla="*/ 303669 h 1667466"/>
              <a:gd name="connsiteX54" fmla="*/ 125699 w 1694622"/>
              <a:gd name="connsiteY54" fmla="*/ 291090 h 1667466"/>
              <a:gd name="connsiteX55" fmla="*/ 237978 w 1694622"/>
              <a:gd name="connsiteY55" fmla="*/ 290781 h 1667466"/>
              <a:gd name="connsiteX56" fmla="*/ 265558 w 1694622"/>
              <a:gd name="connsiteY56" fmla="*/ 289853 h 1667466"/>
              <a:gd name="connsiteX57" fmla="*/ 445009 w 1694622"/>
              <a:gd name="connsiteY57" fmla="*/ 225981 h 1667466"/>
              <a:gd name="connsiteX58" fmla="*/ 325616 w 1694622"/>
              <a:gd name="connsiteY58" fmla="*/ 114990 h 1667466"/>
              <a:gd name="connsiteX59" fmla="*/ 297262 w 1694622"/>
              <a:gd name="connsiteY59" fmla="*/ 44829 h 1667466"/>
              <a:gd name="connsiteX60" fmla="*/ 361805 w 1694622"/>
              <a:gd name="connsiteY60" fmla="*/ 4773 h 1667466"/>
              <a:gd name="connsiteX61" fmla="*/ 548267 w 1694622"/>
              <a:gd name="connsiteY61" fmla="*/ 15702 h 1667466"/>
              <a:gd name="connsiteX62" fmla="*/ 819428 w 1694622"/>
              <a:gd name="connsiteY62" fmla="*/ 136281 h 1667466"/>
              <a:gd name="connsiteX63" fmla="*/ 878248 w 1694622"/>
              <a:gd name="connsiteY63" fmla="*/ 158345 h 1667466"/>
              <a:gd name="connsiteX64" fmla="*/ 1022231 w 1694622"/>
              <a:gd name="connsiteY64" fmla="*/ 185977 h 1667466"/>
              <a:gd name="connsiteX65" fmla="*/ 1143996 w 1694622"/>
              <a:gd name="connsiteY65" fmla="*/ 271140 h 1667466"/>
              <a:gd name="connsiteX66" fmla="*/ 1181370 w 1694622"/>
              <a:gd name="connsiteY66" fmla="*/ 306453 h 1667466"/>
              <a:gd name="connsiteX67" fmla="*/ 1196681 w 1694622"/>
              <a:gd name="connsiteY67" fmla="*/ 326558 h 1667466"/>
              <a:gd name="connsiteX68" fmla="*/ 1220653 w 1694622"/>
              <a:gd name="connsiteY68" fmla="*/ 393059 h 1667466"/>
              <a:gd name="connsiteX69" fmla="*/ 1233489 w 1694622"/>
              <a:gd name="connsiteY69" fmla="*/ 496781 h 1667466"/>
              <a:gd name="connsiteX70" fmla="*/ 1217663 w 1694622"/>
              <a:gd name="connsiteY70" fmla="*/ 559004 h 1667466"/>
              <a:gd name="connsiteX71" fmla="*/ 1184670 w 1694622"/>
              <a:gd name="connsiteY71" fmla="*/ 614009 h 1667466"/>
              <a:gd name="connsiteX72" fmla="*/ 1127705 w 1694622"/>
              <a:gd name="connsiteY72" fmla="*/ 666282 h 1667466"/>
              <a:gd name="connsiteX73" fmla="*/ 1062029 w 1694622"/>
              <a:gd name="connsiteY73" fmla="*/ 724226 h 1667466"/>
              <a:gd name="connsiteX74" fmla="*/ 1056152 w 1694622"/>
              <a:gd name="connsiteY74" fmla="*/ 735464 h 1667466"/>
              <a:gd name="connsiteX75" fmla="*/ 1069401 w 1694622"/>
              <a:gd name="connsiteY75" fmla="*/ 734794 h 1667466"/>
              <a:gd name="connsiteX76" fmla="*/ 1206992 w 1694622"/>
              <a:gd name="connsiteY76" fmla="*/ 636382 h 1667466"/>
              <a:gd name="connsiteX77" fmla="*/ 1262770 w 1694622"/>
              <a:gd name="connsiteY77" fmla="*/ 623443 h 1667466"/>
              <a:gd name="connsiteX78" fmla="*/ 1343242 w 1694622"/>
              <a:gd name="connsiteY78" fmla="*/ 640609 h 1667466"/>
              <a:gd name="connsiteX79" fmla="*/ 1389071 w 1694622"/>
              <a:gd name="connsiteY79" fmla="*/ 660715 h 1667466"/>
              <a:gd name="connsiteX80" fmla="*/ 1405156 w 1694622"/>
              <a:gd name="connsiteY80" fmla="*/ 666437 h 1667466"/>
              <a:gd name="connsiteX81" fmla="*/ 1560119 w 1694622"/>
              <a:gd name="connsiteY81" fmla="*/ 749795 h 1667466"/>
              <a:gd name="connsiteX82" fmla="*/ 1569759 w 1694622"/>
              <a:gd name="connsiteY82" fmla="*/ 785933 h 1667466"/>
              <a:gd name="connsiteX83" fmla="*/ 1535735 w 1694622"/>
              <a:gd name="connsiteY83" fmla="*/ 781396 h 1667466"/>
              <a:gd name="connsiteX84" fmla="*/ 1418662 w 1694622"/>
              <a:gd name="connsiteY84" fmla="*/ 717524 h 1667466"/>
              <a:gd name="connsiteX85" fmla="*/ 1261224 w 1694622"/>
              <a:gd name="connsiteY85" fmla="*/ 683191 h 1667466"/>
              <a:gd name="connsiteX86" fmla="*/ 1243954 w 1694622"/>
              <a:gd name="connsiteY86" fmla="*/ 685459 h 1667466"/>
              <a:gd name="connsiteX87" fmla="*/ 1118478 w 1694622"/>
              <a:gd name="connsiteY87" fmla="*/ 765570 h 1667466"/>
              <a:gd name="connsiteX88" fmla="*/ 1106105 w 1694622"/>
              <a:gd name="connsiteY88" fmla="*/ 781345 h 1667466"/>
              <a:gd name="connsiteX89" fmla="*/ 1126674 w 1694622"/>
              <a:gd name="connsiteY89" fmla="*/ 783510 h 1667466"/>
              <a:gd name="connsiteX90" fmla="*/ 1247305 w 1694622"/>
              <a:gd name="connsiteY90" fmla="*/ 721803 h 1667466"/>
              <a:gd name="connsiteX91" fmla="*/ 1271225 w 1694622"/>
              <a:gd name="connsiteY91" fmla="*/ 721545 h 1667466"/>
              <a:gd name="connsiteX92" fmla="*/ 1395876 w 1694622"/>
              <a:gd name="connsiteY92" fmla="*/ 774540 h 1667466"/>
              <a:gd name="connsiteX93" fmla="*/ 1483926 w 1694622"/>
              <a:gd name="connsiteY93" fmla="*/ 840578 h 1667466"/>
              <a:gd name="connsiteX94" fmla="*/ 1485782 w 1694622"/>
              <a:gd name="connsiteY94" fmla="*/ 842279 h 1667466"/>
              <a:gd name="connsiteX95" fmla="*/ 1568471 w 1694622"/>
              <a:gd name="connsiteY95" fmla="*/ 980591 h 1667466"/>
              <a:gd name="connsiteX96" fmla="*/ 1559862 w 1694622"/>
              <a:gd name="connsiteY96" fmla="*/ 1008532 h 1667466"/>
              <a:gd name="connsiteX97" fmla="*/ 1533622 w 1694622"/>
              <a:gd name="connsiteY97" fmla="*/ 993376 h 1667466"/>
              <a:gd name="connsiteX98" fmla="*/ 1526765 w 1694622"/>
              <a:gd name="connsiteY98" fmla="*/ 979509 h 1667466"/>
              <a:gd name="connsiteX99" fmla="*/ 1398969 w 1694622"/>
              <a:gd name="connsiteY99" fmla="*/ 822277 h 1667466"/>
              <a:gd name="connsiteX100" fmla="*/ 1395206 w 1694622"/>
              <a:gd name="connsiteY100" fmla="*/ 818978 h 1667466"/>
              <a:gd name="connsiteX101" fmla="*/ 1272256 w 1694622"/>
              <a:gd name="connsiteY101" fmla="*/ 785985 h 1667466"/>
              <a:gd name="connsiteX102" fmla="*/ 1262358 w 1694622"/>
              <a:gd name="connsiteY102" fmla="*/ 786706 h 1667466"/>
              <a:gd name="connsiteX103" fmla="*/ 1165802 w 1694622"/>
              <a:gd name="connsiteY103" fmla="*/ 829236 h 1667466"/>
              <a:gd name="connsiteX104" fmla="*/ 1160286 w 1694622"/>
              <a:gd name="connsiteY104" fmla="*/ 844341 h 1667466"/>
              <a:gd name="connsiteX105" fmla="*/ 1179875 w 1694622"/>
              <a:gd name="connsiteY105" fmla="*/ 850733 h 1667466"/>
              <a:gd name="connsiteX106" fmla="*/ 1374792 w 1694622"/>
              <a:gd name="connsiteY106" fmla="*/ 844135 h 1667466"/>
              <a:gd name="connsiteX107" fmla="*/ 1532848 w 1694622"/>
              <a:gd name="connsiteY107" fmla="*/ 1083024 h 1667466"/>
              <a:gd name="connsiteX108" fmla="*/ 1451500 w 1694622"/>
              <a:gd name="connsiteY108" fmla="*/ 991366 h 1667466"/>
              <a:gd name="connsiteX109" fmla="*/ 1393659 w 1694622"/>
              <a:gd name="connsiteY109" fmla="*/ 919606 h 1667466"/>
              <a:gd name="connsiteX110" fmla="*/ 1340407 w 1694622"/>
              <a:gd name="connsiteY110" fmla="*/ 898676 h 1667466"/>
              <a:gd name="connsiteX111" fmla="*/ 1323343 w 1694622"/>
              <a:gd name="connsiteY111" fmla="*/ 894346 h 1667466"/>
              <a:gd name="connsiteX112" fmla="*/ 1247098 w 1694622"/>
              <a:gd name="connsiteY112" fmla="*/ 885943 h 1667466"/>
              <a:gd name="connsiteX113" fmla="*/ 1219158 w 1694622"/>
              <a:gd name="connsiteY113" fmla="*/ 931154 h 1667466"/>
              <a:gd name="connsiteX114" fmla="*/ 1289061 w 1694622"/>
              <a:gd name="connsiteY114" fmla="*/ 954558 h 1667466"/>
              <a:gd name="connsiteX115" fmla="*/ 1301949 w 1694622"/>
              <a:gd name="connsiteY115" fmla="*/ 972962 h 1667466"/>
              <a:gd name="connsiteX116" fmla="*/ 1330870 w 1694622"/>
              <a:gd name="connsiteY116" fmla="*/ 1036370 h 1667466"/>
              <a:gd name="connsiteX117" fmla="*/ 1342108 w 1694622"/>
              <a:gd name="connsiteY117" fmla="*/ 1045443 h 1667466"/>
              <a:gd name="connsiteX118" fmla="*/ 1366337 w 1694622"/>
              <a:gd name="connsiteY118" fmla="*/ 1074570 h 1667466"/>
              <a:gd name="connsiteX119" fmla="*/ 1365770 w 1694622"/>
              <a:gd name="connsiteY119" fmla="*/ 1104367 h 1667466"/>
              <a:gd name="connsiteX120" fmla="*/ 1400928 w 1694622"/>
              <a:gd name="connsiteY120" fmla="*/ 1074879 h 1667466"/>
              <a:gd name="connsiteX121" fmla="*/ 1433921 w 1694622"/>
              <a:gd name="connsiteY121" fmla="*/ 1123802 h 1667466"/>
              <a:gd name="connsiteX122" fmla="*/ 1428199 w 1694622"/>
              <a:gd name="connsiteY122" fmla="*/ 1169167 h 1667466"/>
              <a:gd name="connsiteX123" fmla="*/ 1435416 w 1694622"/>
              <a:gd name="connsiteY123" fmla="*/ 1153237 h 1667466"/>
              <a:gd name="connsiteX124" fmla="*/ 1464079 w 1694622"/>
              <a:gd name="connsiteY124" fmla="*/ 1130142 h 1667466"/>
              <a:gd name="connsiteX125" fmla="*/ 1496041 w 1694622"/>
              <a:gd name="connsiteY125" fmla="*/ 1168239 h 1667466"/>
              <a:gd name="connsiteX126" fmla="*/ 1482225 w 1694622"/>
              <a:gd name="connsiteY126" fmla="*/ 1227265 h 1667466"/>
              <a:gd name="connsiteX127" fmla="*/ 1506609 w 1694622"/>
              <a:gd name="connsiteY127" fmla="*/ 1193035 h 1667466"/>
              <a:gd name="connsiteX128" fmla="*/ 1542128 w 1694622"/>
              <a:gd name="connsiteY128" fmla="*/ 1185354 h 1667466"/>
              <a:gd name="connsiteX129" fmla="*/ 1565223 w 1694622"/>
              <a:gd name="connsiteY129" fmla="*/ 1243916 h 1667466"/>
              <a:gd name="connsiteX130" fmla="*/ 1552747 w 1694622"/>
              <a:gd name="connsiteY130" fmla="*/ 1302479 h 1667466"/>
              <a:gd name="connsiteX131" fmla="*/ 1567388 w 1694622"/>
              <a:gd name="connsiteY131" fmla="*/ 1262578 h 1667466"/>
              <a:gd name="connsiteX132" fmla="*/ 1578059 w 1694622"/>
              <a:gd name="connsiteY132" fmla="*/ 1253608 h 1667466"/>
              <a:gd name="connsiteX133" fmla="*/ 1582596 w 1694622"/>
              <a:gd name="connsiteY133" fmla="*/ 1266393 h 1667466"/>
              <a:gd name="connsiteX134" fmla="*/ 1575842 w 1694622"/>
              <a:gd name="connsiteY134" fmla="*/ 1300159 h 1667466"/>
              <a:gd name="connsiteX135" fmla="*/ 1587493 w 1694622"/>
              <a:gd name="connsiteY135" fmla="*/ 1262114 h 1667466"/>
              <a:gd name="connsiteX136" fmla="*/ 1615640 w 1694622"/>
              <a:gd name="connsiteY136" fmla="*/ 1244793 h 1667466"/>
              <a:gd name="connsiteX137" fmla="*/ 1646107 w 1694622"/>
              <a:gd name="connsiteY137" fmla="*/ 1267682 h 1667466"/>
              <a:gd name="connsiteX138" fmla="*/ 1629198 w 1694622"/>
              <a:gd name="connsiteY138" fmla="*/ 1575392 h 1667466"/>
              <a:gd name="connsiteX139" fmla="*/ 1558934 w 1694622"/>
              <a:gd name="connsiteY139" fmla="*/ 1635501 h 1667466"/>
              <a:gd name="connsiteX140" fmla="*/ 1461140 w 1694622"/>
              <a:gd name="connsiteY140" fmla="*/ 1665814 h 1667466"/>
              <a:gd name="connsiteX141" fmla="*/ 1290969 w 1694622"/>
              <a:gd name="connsiteY141" fmla="*/ 1620706 h 1667466"/>
              <a:gd name="connsiteX142" fmla="*/ 1277926 w 1694622"/>
              <a:gd name="connsiteY142" fmla="*/ 1608282 h 1667466"/>
              <a:gd name="connsiteX143" fmla="*/ 1260811 w 1694622"/>
              <a:gd name="connsiteY143" fmla="*/ 1547091 h 1667466"/>
              <a:gd name="connsiteX144" fmla="*/ 1309785 w 1694622"/>
              <a:gd name="connsiteY144" fmla="*/ 1526315 h 1667466"/>
              <a:gd name="connsiteX145" fmla="*/ 1285711 w 1694622"/>
              <a:gd name="connsiteY145" fmla="*/ 1515953 h 1667466"/>
              <a:gd name="connsiteX146" fmla="*/ 1296536 w 1694622"/>
              <a:gd name="connsiteY146" fmla="*/ 1503942 h 1667466"/>
              <a:gd name="connsiteX147" fmla="*/ 1254934 w 1694622"/>
              <a:gd name="connsiteY147" fmla="*/ 1510953 h 1667466"/>
              <a:gd name="connsiteX148" fmla="*/ 1201321 w 1694622"/>
              <a:gd name="connsiteY148" fmla="*/ 1487188 h 1667466"/>
              <a:gd name="connsiteX149" fmla="*/ 1200599 w 1694622"/>
              <a:gd name="connsiteY149" fmla="*/ 1469454 h 1667466"/>
              <a:gd name="connsiteX150" fmla="*/ 1202713 w 1694622"/>
              <a:gd name="connsiteY150" fmla="*/ 1454246 h 1667466"/>
              <a:gd name="connsiteX151" fmla="*/ 1225086 w 1694622"/>
              <a:gd name="connsiteY151" fmla="*/ 1442802 h 1667466"/>
              <a:gd name="connsiteX152" fmla="*/ 1224210 w 1694622"/>
              <a:gd name="connsiteY152" fmla="*/ 1439657 h 1667466"/>
              <a:gd name="connsiteX153" fmla="*/ 1189258 w 1694622"/>
              <a:gd name="connsiteY153" fmla="*/ 1448267 h 1667466"/>
              <a:gd name="connsiteX154" fmla="*/ 1129252 w 1694622"/>
              <a:gd name="connsiteY154" fmla="*/ 1426873 h 1667466"/>
              <a:gd name="connsiteX155" fmla="*/ 1122395 w 1694622"/>
              <a:gd name="connsiteY155" fmla="*/ 1408469 h 1667466"/>
              <a:gd name="connsiteX156" fmla="*/ 1105332 w 1694622"/>
              <a:gd name="connsiteY156" fmla="*/ 1387745 h 1667466"/>
              <a:gd name="connsiteX157" fmla="*/ 1067854 w 1694622"/>
              <a:gd name="connsiteY157" fmla="*/ 1382590 h 1667466"/>
              <a:gd name="connsiteX158" fmla="*/ 1040326 w 1694622"/>
              <a:gd name="connsiteY158" fmla="*/ 1354700 h 1667466"/>
              <a:gd name="connsiteX159" fmla="*/ 1072648 w 1694622"/>
              <a:gd name="connsiteY159" fmla="*/ 1327688 h 1667466"/>
              <a:gd name="connsiteX160" fmla="*/ 1020117 w 1694622"/>
              <a:gd name="connsiteY160" fmla="*/ 1334080 h 1667466"/>
              <a:gd name="connsiteX161" fmla="*/ 994703 w 1694622"/>
              <a:gd name="connsiteY161" fmla="*/ 1331038 h 1667466"/>
              <a:gd name="connsiteX162" fmla="*/ 954080 w 1694622"/>
              <a:gd name="connsiteY162" fmla="*/ 1300726 h 1667466"/>
              <a:gd name="connsiteX163" fmla="*/ 989187 w 1694622"/>
              <a:gd name="connsiteY163" fmla="*/ 1275827 h 1667466"/>
              <a:gd name="connsiteX164" fmla="*/ 913200 w 1694622"/>
              <a:gd name="connsiteY164" fmla="*/ 1250206 h 1667466"/>
              <a:gd name="connsiteX165" fmla="*/ 870051 w 1694622"/>
              <a:gd name="connsiteY165" fmla="*/ 1212728 h 1667466"/>
              <a:gd name="connsiteX166" fmla="*/ 584971 w 1694622"/>
              <a:gd name="connsiteY166" fmla="*/ 819906 h 1667466"/>
              <a:gd name="connsiteX167" fmla="*/ 552752 w 1694622"/>
              <a:gd name="connsiteY167" fmla="*/ 662622 h 1667466"/>
              <a:gd name="connsiteX168" fmla="*/ 529090 w 1694622"/>
              <a:gd name="connsiteY168" fmla="*/ 634475 h 1667466"/>
              <a:gd name="connsiteX169" fmla="*/ 515583 w 1694622"/>
              <a:gd name="connsiteY169" fmla="*/ 618958 h 1667466"/>
              <a:gd name="connsiteX170" fmla="*/ 521769 w 1694622"/>
              <a:gd name="connsiteY170" fmla="*/ 580036 h 1667466"/>
              <a:gd name="connsiteX171" fmla="*/ 533265 w 1694622"/>
              <a:gd name="connsiteY171" fmla="*/ 562612 h 1667466"/>
              <a:gd name="connsiteX172" fmla="*/ 531512 w 1694622"/>
              <a:gd name="connsiteY172" fmla="*/ 520237 h 1667466"/>
              <a:gd name="connsiteX173" fmla="*/ 474084 w 1694622"/>
              <a:gd name="connsiteY173" fmla="*/ 481264 h 1667466"/>
              <a:gd name="connsiteX174" fmla="*/ 229318 w 1694622"/>
              <a:gd name="connsiteY174" fmla="*/ 420949 h 1667466"/>
              <a:gd name="connsiteX175" fmla="*/ 216585 w 1694622"/>
              <a:gd name="connsiteY175" fmla="*/ 449147 h 1667466"/>
              <a:gd name="connsiteX176" fmla="*/ 320254 w 1694622"/>
              <a:gd name="connsiteY176" fmla="*/ 644270 h 1667466"/>
              <a:gd name="connsiteX177" fmla="*/ 333246 w 1694622"/>
              <a:gd name="connsiteY177" fmla="*/ 679015 h 1667466"/>
              <a:gd name="connsiteX178" fmla="*/ 389230 w 1694622"/>
              <a:gd name="connsiteY178" fmla="*/ 745517 h 1667466"/>
              <a:gd name="connsiteX179" fmla="*/ 471816 w 1694622"/>
              <a:gd name="connsiteY179" fmla="*/ 828515 h 1667466"/>
              <a:gd name="connsiteX180" fmla="*/ 519449 w 1694622"/>
              <a:gd name="connsiteY180" fmla="*/ 831762 h 1667466"/>
              <a:gd name="connsiteX181" fmla="*/ 584971 w 1694622"/>
              <a:gd name="connsiteY181" fmla="*/ 819906 h 1667466"/>
              <a:gd name="connsiteX182" fmla="*/ 280457 w 1694622"/>
              <a:gd name="connsiteY182" fmla="*/ 301194 h 1667466"/>
              <a:gd name="connsiteX183" fmla="*/ 422120 w 1694622"/>
              <a:gd name="connsiteY183" fmla="*/ 362180 h 1667466"/>
              <a:gd name="connsiteX184" fmla="*/ 584971 w 1694622"/>
              <a:gd name="connsiteY184" fmla="*/ 483377 h 1667466"/>
              <a:gd name="connsiteX185" fmla="*/ 616263 w 1694622"/>
              <a:gd name="connsiteY185" fmla="*/ 482604 h 1667466"/>
              <a:gd name="connsiteX186" fmla="*/ 629873 w 1694622"/>
              <a:gd name="connsiteY186" fmla="*/ 480645 h 1667466"/>
              <a:gd name="connsiteX187" fmla="*/ 738182 w 1694622"/>
              <a:gd name="connsiteY187" fmla="*/ 545446 h 1667466"/>
              <a:gd name="connsiteX188" fmla="*/ 742822 w 1694622"/>
              <a:gd name="connsiteY188" fmla="*/ 551425 h 1667466"/>
              <a:gd name="connsiteX189" fmla="*/ 829738 w 1694622"/>
              <a:gd name="connsiteY189" fmla="*/ 596378 h 1667466"/>
              <a:gd name="connsiteX190" fmla="*/ 840615 w 1694622"/>
              <a:gd name="connsiteY190" fmla="*/ 591635 h 1667466"/>
              <a:gd name="connsiteX191" fmla="*/ 907529 w 1694622"/>
              <a:gd name="connsiteY191" fmla="*/ 547920 h 1667466"/>
              <a:gd name="connsiteX192" fmla="*/ 853812 w 1694622"/>
              <a:gd name="connsiteY192" fmla="*/ 479356 h 1667466"/>
              <a:gd name="connsiteX193" fmla="*/ 809994 w 1694622"/>
              <a:gd name="connsiteY193" fmla="*/ 410277 h 1667466"/>
              <a:gd name="connsiteX194" fmla="*/ 789012 w 1694622"/>
              <a:gd name="connsiteY194" fmla="*/ 421155 h 1667466"/>
              <a:gd name="connsiteX195" fmla="*/ 626212 w 1694622"/>
              <a:gd name="connsiteY195" fmla="*/ 336559 h 1667466"/>
              <a:gd name="connsiteX196" fmla="*/ 592807 w 1694622"/>
              <a:gd name="connsiteY196" fmla="*/ 319186 h 1667466"/>
              <a:gd name="connsiteX197" fmla="*/ 566825 w 1694622"/>
              <a:gd name="connsiteY197" fmla="*/ 310319 h 1667466"/>
              <a:gd name="connsiteX198" fmla="*/ 479394 w 1694622"/>
              <a:gd name="connsiteY198" fmla="*/ 251396 h 1667466"/>
              <a:gd name="connsiteX199" fmla="*/ 446091 w 1694622"/>
              <a:gd name="connsiteY199" fmla="*/ 242168 h 1667466"/>
              <a:gd name="connsiteX200" fmla="*/ 280405 w 1694622"/>
              <a:gd name="connsiteY200" fmla="*/ 301246 h 1667466"/>
              <a:gd name="connsiteX201" fmla="*/ 926861 w 1694622"/>
              <a:gd name="connsiteY201" fmla="*/ 209072 h 1667466"/>
              <a:gd name="connsiteX202" fmla="*/ 969597 w 1694622"/>
              <a:gd name="connsiteY202" fmla="*/ 252994 h 1667466"/>
              <a:gd name="connsiteX203" fmla="*/ 1007281 w 1694622"/>
              <a:gd name="connsiteY203" fmla="*/ 294080 h 1667466"/>
              <a:gd name="connsiteX204" fmla="*/ 1017179 w 1694622"/>
              <a:gd name="connsiteY204" fmla="*/ 296091 h 1667466"/>
              <a:gd name="connsiteX205" fmla="*/ 1027232 w 1694622"/>
              <a:gd name="connsiteY205" fmla="*/ 302432 h 1667466"/>
              <a:gd name="connsiteX206" fmla="*/ 1051770 w 1694622"/>
              <a:gd name="connsiteY206" fmla="*/ 333053 h 1667466"/>
              <a:gd name="connsiteX207" fmla="*/ 1054090 w 1694622"/>
              <a:gd name="connsiteY207" fmla="*/ 346508 h 1667466"/>
              <a:gd name="connsiteX208" fmla="*/ 1073370 w 1694622"/>
              <a:gd name="connsiteY208" fmla="*/ 408679 h 1667466"/>
              <a:gd name="connsiteX209" fmla="*/ 1085485 w 1694622"/>
              <a:gd name="connsiteY209" fmla="*/ 424454 h 1667466"/>
              <a:gd name="connsiteX210" fmla="*/ 1071256 w 1694622"/>
              <a:gd name="connsiteY210" fmla="*/ 504977 h 1667466"/>
              <a:gd name="connsiteX211" fmla="*/ 1071514 w 1694622"/>
              <a:gd name="connsiteY211" fmla="*/ 511731 h 1667466"/>
              <a:gd name="connsiteX212" fmla="*/ 1067803 w 1694622"/>
              <a:gd name="connsiteY212" fmla="*/ 555601 h 1667466"/>
              <a:gd name="connsiteX213" fmla="*/ 1013416 w 1694622"/>
              <a:gd name="connsiteY213" fmla="*/ 677933 h 1667466"/>
              <a:gd name="connsiteX214" fmla="*/ 1010838 w 1694622"/>
              <a:gd name="connsiteY214" fmla="*/ 695409 h 1667466"/>
              <a:gd name="connsiteX215" fmla="*/ 1027747 w 1694622"/>
              <a:gd name="connsiteY215" fmla="*/ 689119 h 1667466"/>
              <a:gd name="connsiteX216" fmla="*/ 1089866 w 1694622"/>
              <a:gd name="connsiteY216" fmla="*/ 624319 h 1667466"/>
              <a:gd name="connsiteX217" fmla="*/ 1169823 w 1694622"/>
              <a:gd name="connsiteY217" fmla="*/ 515906 h 1667466"/>
              <a:gd name="connsiteX218" fmla="*/ 1124252 w 1694622"/>
              <a:gd name="connsiteY218" fmla="*/ 329548 h 1667466"/>
              <a:gd name="connsiteX219" fmla="*/ 1086825 w 1694622"/>
              <a:gd name="connsiteY219" fmla="*/ 298771 h 1667466"/>
              <a:gd name="connsiteX220" fmla="*/ 926912 w 1694622"/>
              <a:gd name="connsiteY220" fmla="*/ 209072 h 1667466"/>
              <a:gd name="connsiteX221" fmla="*/ 117502 w 1694622"/>
              <a:gd name="connsiteY221" fmla="*/ 895583 h 1667466"/>
              <a:gd name="connsiteX222" fmla="*/ 135339 w 1694622"/>
              <a:gd name="connsiteY222" fmla="*/ 926359 h 1667466"/>
              <a:gd name="connsiteX223" fmla="*/ 202511 w 1694622"/>
              <a:gd name="connsiteY223" fmla="*/ 1085344 h 1667466"/>
              <a:gd name="connsiteX224" fmla="*/ 310769 w 1694622"/>
              <a:gd name="connsiteY224" fmla="*/ 1169682 h 1667466"/>
              <a:gd name="connsiteX225" fmla="*/ 413202 w 1694622"/>
              <a:gd name="connsiteY225" fmla="*/ 1177931 h 1667466"/>
              <a:gd name="connsiteX226" fmla="*/ 519707 w 1694622"/>
              <a:gd name="connsiteY226" fmla="*/ 1082045 h 1667466"/>
              <a:gd name="connsiteX227" fmla="*/ 590848 w 1694622"/>
              <a:gd name="connsiteY227" fmla="*/ 1025596 h 1667466"/>
              <a:gd name="connsiteX228" fmla="*/ 625388 w 1694622"/>
              <a:gd name="connsiteY228" fmla="*/ 1008532 h 1667466"/>
              <a:gd name="connsiteX229" fmla="*/ 645287 w 1694622"/>
              <a:gd name="connsiteY229" fmla="*/ 983788 h 1667466"/>
              <a:gd name="connsiteX230" fmla="*/ 619975 w 1694622"/>
              <a:gd name="connsiteY230" fmla="*/ 990798 h 1667466"/>
              <a:gd name="connsiteX231" fmla="*/ 468929 w 1694622"/>
              <a:gd name="connsiteY231" fmla="*/ 1069930 h 1667466"/>
              <a:gd name="connsiteX232" fmla="*/ 417017 w 1694622"/>
              <a:gd name="connsiteY232" fmla="*/ 1103284 h 1667466"/>
              <a:gd name="connsiteX233" fmla="*/ 385209 w 1694622"/>
              <a:gd name="connsiteY233" fmla="*/ 1099624 h 1667466"/>
              <a:gd name="connsiteX234" fmla="*/ 345618 w 1694622"/>
              <a:gd name="connsiteY234" fmla="*/ 1124575 h 1667466"/>
              <a:gd name="connsiteX235" fmla="*/ 308243 w 1694622"/>
              <a:gd name="connsiteY235" fmla="*/ 1099778 h 1667466"/>
              <a:gd name="connsiteX236" fmla="*/ 293448 w 1694622"/>
              <a:gd name="connsiteY236" fmla="*/ 1091479 h 1667466"/>
              <a:gd name="connsiteX237" fmla="*/ 237514 w 1694622"/>
              <a:gd name="connsiteY237" fmla="*/ 1054826 h 1667466"/>
              <a:gd name="connsiteX238" fmla="*/ 199985 w 1694622"/>
              <a:gd name="connsiteY238" fmla="*/ 994201 h 1667466"/>
              <a:gd name="connsiteX239" fmla="*/ 186324 w 1694622"/>
              <a:gd name="connsiteY239" fmla="*/ 983994 h 1667466"/>
              <a:gd name="connsiteX240" fmla="*/ 175756 w 1694622"/>
              <a:gd name="connsiteY240" fmla="*/ 971570 h 1667466"/>
              <a:gd name="connsiteX241" fmla="*/ 117502 w 1694622"/>
              <a:gd name="connsiteY241" fmla="*/ 895635 h 1667466"/>
              <a:gd name="connsiteX242" fmla="*/ 267569 w 1694622"/>
              <a:gd name="connsiteY242" fmla="*/ 317382 h 1667466"/>
              <a:gd name="connsiteX243" fmla="*/ 165652 w 1694622"/>
              <a:gd name="connsiteY243" fmla="*/ 364397 h 1667466"/>
              <a:gd name="connsiteX244" fmla="*/ 161476 w 1694622"/>
              <a:gd name="connsiteY244" fmla="*/ 373109 h 1667466"/>
              <a:gd name="connsiteX245" fmla="*/ 210037 w 1694622"/>
              <a:gd name="connsiteY245" fmla="*/ 407700 h 1667466"/>
              <a:gd name="connsiteX246" fmla="*/ 350103 w 1694622"/>
              <a:gd name="connsiteY246" fmla="*/ 410948 h 1667466"/>
              <a:gd name="connsiteX247" fmla="*/ 541513 w 1694622"/>
              <a:gd name="connsiteY247" fmla="*/ 502812 h 1667466"/>
              <a:gd name="connsiteX248" fmla="*/ 565072 w 1694622"/>
              <a:gd name="connsiteY248" fmla="*/ 506679 h 1667466"/>
              <a:gd name="connsiteX249" fmla="*/ 554453 w 1694622"/>
              <a:gd name="connsiteY249" fmla="*/ 484408 h 1667466"/>
              <a:gd name="connsiteX250" fmla="*/ 392530 w 1694622"/>
              <a:gd name="connsiteY250" fmla="*/ 366098 h 1667466"/>
              <a:gd name="connsiteX251" fmla="*/ 267466 w 1694622"/>
              <a:gd name="connsiteY251" fmla="*/ 317433 h 1667466"/>
              <a:gd name="connsiteX252" fmla="*/ 63889 w 1694622"/>
              <a:gd name="connsiteY252" fmla="*/ 370377 h 1667466"/>
              <a:gd name="connsiteX253" fmla="*/ 74251 w 1694622"/>
              <a:gd name="connsiteY253" fmla="*/ 634372 h 1667466"/>
              <a:gd name="connsiteX254" fmla="*/ 84922 w 1694622"/>
              <a:gd name="connsiteY254" fmla="*/ 641280 h 1667466"/>
              <a:gd name="connsiteX255" fmla="*/ 125081 w 1694622"/>
              <a:gd name="connsiteY255" fmla="*/ 576995 h 1667466"/>
              <a:gd name="connsiteX256" fmla="*/ 122761 w 1694622"/>
              <a:gd name="connsiteY256" fmla="*/ 554003 h 1667466"/>
              <a:gd name="connsiteX257" fmla="*/ 63837 w 1694622"/>
              <a:gd name="connsiteY257" fmla="*/ 370377 h 1667466"/>
              <a:gd name="connsiteX258" fmla="*/ 375363 w 1694622"/>
              <a:gd name="connsiteY258" fmla="*/ 54366 h 1667466"/>
              <a:gd name="connsiteX259" fmla="*/ 335462 w 1694622"/>
              <a:gd name="connsiteY259" fmla="*/ 62717 h 1667466"/>
              <a:gd name="connsiteX260" fmla="*/ 363661 w 1694622"/>
              <a:gd name="connsiteY260" fmla="*/ 90246 h 1667466"/>
              <a:gd name="connsiteX261" fmla="*/ 568423 w 1694622"/>
              <a:gd name="connsiteY261" fmla="*/ 171079 h 1667466"/>
              <a:gd name="connsiteX262" fmla="*/ 591415 w 1694622"/>
              <a:gd name="connsiteY262" fmla="*/ 172006 h 1667466"/>
              <a:gd name="connsiteX263" fmla="*/ 600385 w 1694622"/>
              <a:gd name="connsiteY263" fmla="*/ 147674 h 1667466"/>
              <a:gd name="connsiteX264" fmla="*/ 577342 w 1694622"/>
              <a:gd name="connsiteY264" fmla="*/ 131693 h 1667466"/>
              <a:gd name="connsiteX265" fmla="*/ 466918 w 1694622"/>
              <a:gd name="connsiteY265" fmla="*/ 76482 h 1667466"/>
              <a:gd name="connsiteX266" fmla="*/ 375311 w 1694622"/>
              <a:gd name="connsiteY266" fmla="*/ 54314 h 1667466"/>
              <a:gd name="connsiteX267" fmla="*/ 343453 w 1694622"/>
              <a:gd name="connsiteY267" fmla="*/ 949248 h 1667466"/>
              <a:gd name="connsiteX268" fmla="*/ 322317 w 1694622"/>
              <a:gd name="connsiteY268" fmla="*/ 972601 h 1667466"/>
              <a:gd name="connsiteX269" fmla="*/ 297005 w 1694622"/>
              <a:gd name="connsiteY269" fmla="*/ 949764 h 1667466"/>
              <a:gd name="connsiteX270" fmla="*/ 282570 w 1694622"/>
              <a:gd name="connsiteY270" fmla="*/ 994149 h 1667466"/>
              <a:gd name="connsiteX271" fmla="*/ 326389 w 1694622"/>
              <a:gd name="connsiteY271" fmla="*/ 1035391 h 1667466"/>
              <a:gd name="connsiteX272" fmla="*/ 343298 w 1694622"/>
              <a:gd name="connsiteY272" fmla="*/ 1036473 h 1667466"/>
              <a:gd name="connsiteX273" fmla="*/ 358042 w 1694622"/>
              <a:gd name="connsiteY273" fmla="*/ 1042402 h 1667466"/>
              <a:gd name="connsiteX274" fmla="*/ 382993 w 1694622"/>
              <a:gd name="connsiteY274" fmla="*/ 1048021 h 1667466"/>
              <a:gd name="connsiteX275" fmla="*/ 400417 w 1694622"/>
              <a:gd name="connsiteY275" fmla="*/ 1037092 h 1667466"/>
              <a:gd name="connsiteX276" fmla="*/ 522594 w 1694622"/>
              <a:gd name="connsiteY276" fmla="*/ 966518 h 1667466"/>
              <a:gd name="connsiteX277" fmla="*/ 543833 w 1694622"/>
              <a:gd name="connsiteY277" fmla="*/ 964559 h 1667466"/>
              <a:gd name="connsiteX278" fmla="*/ 609716 w 1694622"/>
              <a:gd name="connsiteY278" fmla="*/ 955537 h 1667466"/>
              <a:gd name="connsiteX279" fmla="*/ 566825 w 1694622"/>
              <a:gd name="connsiteY279" fmla="*/ 961208 h 1667466"/>
              <a:gd name="connsiteX280" fmla="*/ 525893 w 1694622"/>
              <a:gd name="connsiteY280" fmla="*/ 948320 h 1667466"/>
              <a:gd name="connsiteX281" fmla="*/ 502077 w 1694622"/>
              <a:gd name="connsiteY281" fmla="*/ 958991 h 1667466"/>
              <a:gd name="connsiteX282" fmla="*/ 477744 w 1694622"/>
              <a:gd name="connsiteY282" fmla="*/ 964868 h 1667466"/>
              <a:gd name="connsiteX283" fmla="*/ 461506 w 1694622"/>
              <a:gd name="connsiteY283" fmla="*/ 970333 h 1667466"/>
              <a:gd name="connsiteX284" fmla="*/ 393045 w 1694622"/>
              <a:gd name="connsiteY284" fmla="*/ 948578 h 1667466"/>
              <a:gd name="connsiteX285" fmla="*/ 389540 w 1694622"/>
              <a:gd name="connsiteY285" fmla="*/ 946258 h 1667466"/>
              <a:gd name="connsiteX286" fmla="*/ 367888 w 1694622"/>
              <a:gd name="connsiteY286" fmla="*/ 980024 h 1667466"/>
              <a:gd name="connsiteX287" fmla="*/ 343453 w 1694622"/>
              <a:gd name="connsiteY287" fmla="*/ 949300 h 1667466"/>
              <a:gd name="connsiteX288" fmla="*/ 250402 w 1694622"/>
              <a:gd name="connsiteY288" fmla="*/ 622927 h 1667466"/>
              <a:gd name="connsiteX289" fmla="*/ 247361 w 1694622"/>
              <a:gd name="connsiteY289" fmla="*/ 608544 h 1667466"/>
              <a:gd name="connsiteX290" fmla="*/ 191066 w 1694622"/>
              <a:gd name="connsiteY290" fmla="*/ 473583 h 1667466"/>
              <a:gd name="connsiteX291" fmla="*/ 178282 w 1694622"/>
              <a:gd name="connsiteY291" fmla="*/ 458942 h 1667466"/>
              <a:gd name="connsiteX292" fmla="*/ 164156 w 1694622"/>
              <a:gd name="connsiteY292" fmla="*/ 475954 h 1667466"/>
              <a:gd name="connsiteX293" fmla="*/ 167198 w 1694622"/>
              <a:gd name="connsiteY293" fmla="*/ 500492 h 1667466"/>
              <a:gd name="connsiteX294" fmla="*/ 212409 w 1694622"/>
              <a:gd name="connsiteY294" fmla="*/ 601585 h 1667466"/>
              <a:gd name="connsiteX295" fmla="*/ 231431 w 1694622"/>
              <a:gd name="connsiteY295" fmla="*/ 632000 h 1667466"/>
              <a:gd name="connsiteX296" fmla="*/ 244835 w 1694622"/>
              <a:gd name="connsiteY296" fmla="*/ 636898 h 1667466"/>
              <a:gd name="connsiteX297" fmla="*/ 250402 w 1694622"/>
              <a:gd name="connsiteY297" fmla="*/ 622927 h 1667466"/>
              <a:gd name="connsiteX298" fmla="*/ 91778 w 1694622"/>
              <a:gd name="connsiteY298" fmla="*/ 320681 h 1667466"/>
              <a:gd name="connsiteX299" fmla="*/ 132762 w 1694622"/>
              <a:gd name="connsiteY299" fmla="*/ 349550 h 1667466"/>
              <a:gd name="connsiteX300" fmla="*/ 153588 w 1694622"/>
              <a:gd name="connsiteY300" fmla="*/ 353416 h 1667466"/>
              <a:gd name="connsiteX301" fmla="*/ 224627 w 1694622"/>
              <a:gd name="connsiteY301" fmla="*/ 306143 h 1667466"/>
              <a:gd name="connsiteX302" fmla="*/ 91778 w 1694622"/>
              <a:gd name="connsiteY302" fmla="*/ 320681 h 1667466"/>
              <a:gd name="connsiteX303" fmla="*/ 1018725 w 1694622"/>
              <a:gd name="connsiteY303" fmla="*/ 452756 h 1667466"/>
              <a:gd name="connsiteX304" fmla="*/ 1000115 w 1694622"/>
              <a:gd name="connsiteY304" fmla="*/ 472964 h 1667466"/>
              <a:gd name="connsiteX305" fmla="*/ 992383 w 1694622"/>
              <a:gd name="connsiteY305" fmla="*/ 485182 h 1667466"/>
              <a:gd name="connsiteX306" fmla="*/ 987279 w 1694622"/>
              <a:gd name="connsiteY306" fmla="*/ 574263 h 1667466"/>
              <a:gd name="connsiteX307" fmla="*/ 951296 w 1694622"/>
              <a:gd name="connsiteY307" fmla="*/ 657673 h 1667466"/>
              <a:gd name="connsiteX308" fmla="*/ 1018725 w 1694622"/>
              <a:gd name="connsiteY308" fmla="*/ 452756 h 16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1694622" h="1667466">
                <a:moveTo>
                  <a:pt x="870051" y="1212625"/>
                </a:moveTo>
                <a:cubicBezTo>
                  <a:pt x="863917" y="1208191"/>
                  <a:pt x="857730" y="1203809"/>
                  <a:pt x="850461" y="1198551"/>
                </a:cubicBezTo>
                <a:cubicBezTo>
                  <a:pt x="833965" y="1253711"/>
                  <a:pt x="827470" y="1305675"/>
                  <a:pt x="869329" y="1351865"/>
                </a:cubicBezTo>
                <a:cubicBezTo>
                  <a:pt x="872732" y="1355628"/>
                  <a:pt x="876237" y="1360268"/>
                  <a:pt x="877268" y="1365011"/>
                </a:cubicBezTo>
                <a:cubicBezTo>
                  <a:pt x="888919" y="1417387"/>
                  <a:pt x="937326" y="1422800"/>
                  <a:pt x="975216" y="1438626"/>
                </a:cubicBezTo>
                <a:cubicBezTo>
                  <a:pt x="1011044" y="1453576"/>
                  <a:pt x="1045790" y="1467959"/>
                  <a:pt x="1072339" y="1498684"/>
                </a:cubicBezTo>
                <a:cubicBezTo>
                  <a:pt x="1016199" y="1472547"/>
                  <a:pt x="950110" y="1504561"/>
                  <a:pt x="895620" y="1463835"/>
                </a:cubicBezTo>
                <a:cubicBezTo>
                  <a:pt x="870051" y="1444709"/>
                  <a:pt x="851544" y="1421305"/>
                  <a:pt x="833965" y="1396457"/>
                </a:cubicBezTo>
                <a:cubicBezTo>
                  <a:pt x="821644" y="1379084"/>
                  <a:pt x="812262" y="1359392"/>
                  <a:pt x="803344" y="1339905"/>
                </a:cubicBezTo>
                <a:cubicBezTo>
                  <a:pt x="799426" y="1331296"/>
                  <a:pt x="782981" y="1321605"/>
                  <a:pt x="801642" y="1310624"/>
                </a:cubicBezTo>
                <a:cubicBezTo>
                  <a:pt x="806591" y="1307737"/>
                  <a:pt x="800714" y="1308098"/>
                  <a:pt x="799786" y="1307686"/>
                </a:cubicBezTo>
                <a:cubicBezTo>
                  <a:pt x="774320" y="1295622"/>
                  <a:pt x="777671" y="1273301"/>
                  <a:pt x="781176" y="1252165"/>
                </a:cubicBezTo>
                <a:cubicBezTo>
                  <a:pt x="785816" y="1224224"/>
                  <a:pt x="792415" y="1196644"/>
                  <a:pt x="797982" y="1168857"/>
                </a:cubicBezTo>
                <a:cubicBezTo>
                  <a:pt x="799477" y="1161382"/>
                  <a:pt x="802519" y="1152103"/>
                  <a:pt x="792724" y="1148804"/>
                </a:cubicBezTo>
                <a:cubicBezTo>
                  <a:pt x="782774" y="1145453"/>
                  <a:pt x="783342" y="1156433"/>
                  <a:pt x="780094" y="1161486"/>
                </a:cubicBezTo>
                <a:cubicBezTo>
                  <a:pt x="740296" y="1223605"/>
                  <a:pt x="713128" y="1290519"/>
                  <a:pt x="700653" y="1363619"/>
                </a:cubicBezTo>
                <a:cubicBezTo>
                  <a:pt x="697921" y="1379703"/>
                  <a:pt x="703282" y="1393570"/>
                  <a:pt x="705086" y="1408159"/>
                </a:cubicBezTo>
                <a:cubicBezTo>
                  <a:pt x="708901" y="1438729"/>
                  <a:pt x="715912" y="1468887"/>
                  <a:pt x="722459" y="1499045"/>
                </a:cubicBezTo>
                <a:cubicBezTo>
                  <a:pt x="725913" y="1514974"/>
                  <a:pt x="720243" y="1525697"/>
                  <a:pt x="706839" y="1533429"/>
                </a:cubicBezTo>
                <a:lnTo>
                  <a:pt x="706736" y="1533429"/>
                </a:lnTo>
                <a:cubicBezTo>
                  <a:pt x="694003" y="1533326"/>
                  <a:pt x="686579" y="1526006"/>
                  <a:pt x="680806" y="1515438"/>
                </a:cubicBezTo>
                <a:cubicBezTo>
                  <a:pt x="657762" y="1473423"/>
                  <a:pt x="650029" y="1428574"/>
                  <a:pt x="657917" y="1381610"/>
                </a:cubicBezTo>
                <a:cubicBezTo>
                  <a:pt x="660185" y="1368104"/>
                  <a:pt x="648534" y="1359340"/>
                  <a:pt x="650339" y="1347535"/>
                </a:cubicBezTo>
                <a:cubicBezTo>
                  <a:pt x="658123" y="1297118"/>
                  <a:pt x="658226" y="1244277"/>
                  <a:pt x="688693" y="1200149"/>
                </a:cubicBezTo>
                <a:cubicBezTo>
                  <a:pt x="707870" y="1172363"/>
                  <a:pt x="724470" y="1143597"/>
                  <a:pt x="736533" y="1112151"/>
                </a:cubicBezTo>
                <a:cubicBezTo>
                  <a:pt x="738955" y="1105759"/>
                  <a:pt x="743234" y="1098799"/>
                  <a:pt x="735966" y="1093438"/>
                </a:cubicBezTo>
                <a:cubicBezTo>
                  <a:pt x="727253" y="1086994"/>
                  <a:pt x="724109" y="1096531"/>
                  <a:pt x="719882" y="1100809"/>
                </a:cubicBezTo>
                <a:cubicBezTo>
                  <a:pt x="695704" y="1125348"/>
                  <a:pt x="675702" y="1153134"/>
                  <a:pt x="655133" y="1180766"/>
                </a:cubicBezTo>
                <a:cubicBezTo>
                  <a:pt x="619459" y="1228812"/>
                  <a:pt x="593220" y="1282528"/>
                  <a:pt x="560691" y="1332069"/>
                </a:cubicBezTo>
                <a:cubicBezTo>
                  <a:pt x="533059" y="1374187"/>
                  <a:pt x="515995" y="1418779"/>
                  <a:pt x="500891" y="1465381"/>
                </a:cubicBezTo>
                <a:cubicBezTo>
                  <a:pt x="497334" y="1476362"/>
                  <a:pt x="490013" y="1483579"/>
                  <a:pt x="478053" y="1481826"/>
                </a:cubicBezTo>
                <a:cubicBezTo>
                  <a:pt x="466197" y="1480074"/>
                  <a:pt x="459804" y="1471155"/>
                  <a:pt x="460732" y="1459711"/>
                </a:cubicBezTo>
                <a:cubicBezTo>
                  <a:pt x="464135" y="1418006"/>
                  <a:pt x="466403" y="1375734"/>
                  <a:pt x="498107" y="1342998"/>
                </a:cubicBezTo>
                <a:cubicBezTo>
                  <a:pt x="501046" y="1339957"/>
                  <a:pt x="505427" y="1336812"/>
                  <a:pt x="506097" y="1333152"/>
                </a:cubicBezTo>
                <a:cubicBezTo>
                  <a:pt x="517130" y="1270981"/>
                  <a:pt x="560484" y="1224069"/>
                  <a:pt x="586518" y="1169064"/>
                </a:cubicBezTo>
                <a:cubicBezTo>
                  <a:pt x="607035" y="1125709"/>
                  <a:pt x="649101" y="1092561"/>
                  <a:pt x="681321" y="1054722"/>
                </a:cubicBezTo>
                <a:cubicBezTo>
                  <a:pt x="684569" y="1050908"/>
                  <a:pt x="694106" y="1047969"/>
                  <a:pt x="687249" y="1040855"/>
                </a:cubicBezTo>
                <a:cubicBezTo>
                  <a:pt x="681321" y="1034669"/>
                  <a:pt x="676733" y="1042195"/>
                  <a:pt x="671887" y="1045031"/>
                </a:cubicBezTo>
                <a:cubicBezTo>
                  <a:pt x="648173" y="1058846"/>
                  <a:pt x="624357" y="1072508"/>
                  <a:pt x="600746" y="1086478"/>
                </a:cubicBezTo>
                <a:cubicBezTo>
                  <a:pt x="596467" y="1089004"/>
                  <a:pt x="591724" y="1091891"/>
                  <a:pt x="589096" y="1095912"/>
                </a:cubicBezTo>
                <a:cubicBezTo>
                  <a:pt x="561876" y="1137411"/>
                  <a:pt x="523883" y="1168703"/>
                  <a:pt x="488776" y="1202675"/>
                </a:cubicBezTo>
                <a:cubicBezTo>
                  <a:pt x="476816" y="1214274"/>
                  <a:pt x="463980" y="1225306"/>
                  <a:pt x="445628" y="1217780"/>
                </a:cubicBezTo>
                <a:cubicBezTo>
                  <a:pt x="438049" y="1214635"/>
                  <a:pt x="434957" y="1217316"/>
                  <a:pt x="431503" y="1223399"/>
                </a:cubicBezTo>
                <a:cubicBezTo>
                  <a:pt x="420419" y="1243091"/>
                  <a:pt x="402685" y="1244690"/>
                  <a:pt x="382426" y="1241957"/>
                </a:cubicBezTo>
                <a:cubicBezTo>
                  <a:pt x="321904" y="1233761"/>
                  <a:pt x="269270" y="1210975"/>
                  <a:pt x="218234" y="1175508"/>
                </a:cubicBezTo>
                <a:cubicBezTo>
                  <a:pt x="139927" y="1121018"/>
                  <a:pt x="95696" y="1049103"/>
                  <a:pt x="78994" y="957651"/>
                </a:cubicBezTo>
                <a:cubicBezTo>
                  <a:pt x="73993" y="930380"/>
                  <a:pt x="69250" y="898985"/>
                  <a:pt x="83066" y="876612"/>
                </a:cubicBezTo>
                <a:cubicBezTo>
                  <a:pt x="105491" y="840371"/>
                  <a:pt x="82654" y="818256"/>
                  <a:pt x="68528" y="791913"/>
                </a:cubicBezTo>
                <a:cubicBezTo>
                  <a:pt x="-2046" y="660096"/>
                  <a:pt x="-23233" y="523536"/>
                  <a:pt x="29246" y="379965"/>
                </a:cubicBezTo>
                <a:cubicBezTo>
                  <a:pt x="30432" y="376769"/>
                  <a:pt x="32236" y="373728"/>
                  <a:pt x="33267" y="370480"/>
                </a:cubicBezTo>
                <a:cubicBezTo>
                  <a:pt x="37752" y="356664"/>
                  <a:pt x="55125" y="345735"/>
                  <a:pt x="51053" y="332125"/>
                </a:cubicBezTo>
                <a:cubicBezTo>
                  <a:pt x="46928" y="318516"/>
                  <a:pt x="27287" y="322228"/>
                  <a:pt x="14967" y="317021"/>
                </a:cubicBezTo>
                <a:cubicBezTo>
                  <a:pt x="11100" y="315423"/>
                  <a:pt x="6512" y="313309"/>
                  <a:pt x="8110" y="307948"/>
                </a:cubicBezTo>
                <a:cubicBezTo>
                  <a:pt x="9657" y="302793"/>
                  <a:pt x="15070" y="301865"/>
                  <a:pt x="18678" y="303669"/>
                </a:cubicBezTo>
                <a:cubicBezTo>
                  <a:pt x="57239" y="322331"/>
                  <a:pt x="90283" y="302896"/>
                  <a:pt x="125699" y="291090"/>
                </a:cubicBezTo>
                <a:cubicBezTo>
                  <a:pt x="162095" y="278924"/>
                  <a:pt x="200500" y="283564"/>
                  <a:pt x="237978" y="290781"/>
                </a:cubicBezTo>
                <a:cubicBezTo>
                  <a:pt x="247361" y="292585"/>
                  <a:pt x="256331" y="294390"/>
                  <a:pt x="265558" y="289853"/>
                </a:cubicBezTo>
                <a:cubicBezTo>
                  <a:pt x="321698" y="262222"/>
                  <a:pt x="379126" y="238095"/>
                  <a:pt x="445009" y="225981"/>
                </a:cubicBezTo>
                <a:cubicBezTo>
                  <a:pt x="400004" y="190462"/>
                  <a:pt x="360722" y="154891"/>
                  <a:pt x="325616" y="114990"/>
                </a:cubicBezTo>
                <a:cubicBezTo>
                  <a:pt x="307985" y="94989"/>
                  <a:pt x="287159" y="74420"/>
                  <a:pt x="297262" y="44829"/>
                </a:cubicBezTo>
                <a:cubicBezTo>
                  <a:pt x="307161" y="15806"/>
                  <a:pt x="335462" y="8846"/>
                  <a:pt x="361805" y="4773"/>
                </a:cubicBezTo>
                <a:cubicBezTo>
                  <a:pt x="424543" y="-4970"/>
                  <a:pt x="486611" y="959"/>
                  <a:pt x="548267" y="15702"/>
                </a:cubicBezTo>
                <a:cubicBezTo>
                  <a:pt x="646214" y="39158"/>
                  <a:pt x="738492" y="75502"/>
                  <a:pt x="819428" y="136281"/>
                </a:cubicBezTo>
                <a:cubicBezTo>
                  <a:pt x="838089" y="150303"/>
                  <a:pt x="856338" y="153706"/>
                  <a:pt x="878248" y="158345"/>
                </a:cubicBezTo>
                <a:cubicBezTo>
                  <a:pt x="925984" y="168398"/>
                  <a:pt x="977227" y="157778"/>
                  <a:pt x="1022231" y="185977"/>
                </a:cubicBezTo>
                <a:cubicBezTo>
                  <a:pt x="1064349" y="212371"/>
                  <a:pt x="1106002" y="239075"/>
                  <a:pt x="1143996" y="271140"/>
                </a:cubicBezTo>
                <a:cubicBezTo>
                  <a:pt x="1157090" y="282172"/>
                  <a:pt x="1168689" y="294957"/>
                  <a:pt x="1181370" y="306453"/>
                </a:cubicBezTo>
                <a:cubicBezTo>
                  <a:pt x="1187866" y="312330"/>
                  <a:pt x="1196011" y="318361"/>
                  <a:pt x="1196681" y="326558"/>
                </a:cubicBezTo>
                <a:cubicBezTo>
                  <a:pt x="1198795" y="351045"/>
                  <a:pt x="1211425" y="371717"/>
                  <a:pt x="1220653" y="393059"/>
                </a:cubicBezTo>
                <a:cubicBezTo>
                  <a:pt x="1235397" y="427083"/>
                  <a:pt x="1226839" y="462602"/>
                  <a:pt x="1233489" y="496781"/>
                </a:cubicBezTo>
                <a:cubicBezTo>
                  <a:pt x="1237922" y="519360"/>
                  <a:pt x="1208744" y="531166"/>
                  <a:pt x="1217663" y="559004"/>
                </a:cubicBezTo>
                <a:cubicBezTo>
                  <a:pt x="1224261" y="579675"/>
                  <a:pt x="1200187" y="598234"/>
                  <a:pt x="1184670" y="614009"/>
                </a:cubicBezTo>
                <a:cubicBezTo>
                  <a:pt x="1166627" y="632361"/>
                  <a:pt x="1146934" y="649115"/>
                  <a:pt x="1127705" y="666282"/>
                </a:cubicBezTo>
                <a:cubicBezTo>
                  <a:pt x="1105951" y="685717"/>
                  <a:pt x="1083887" y="704843"/>
                  <a:pt x="1062029" y="724226"/>
                </a:cubicBezTo>
                <a:cubicBezTo>
                  <a:pt x="1058678" y="727216"/>
                  <a:pt x="1050791" y="728608"/>
                  <a:pt x="1056152" y="735464"/>
                </a:cubicBezTo>
                <a:cubicBezTo>
                  <a:pt x="1060224" y="740671"/>
                  <a:pt x="1064297" y="737114"/>
                  <a:pt x="1069401" y="734794"/>
                </a:cubicBezTo>
                <a:cubicBezTo>
                  <a:pt x="1121674" y="710822"/>
                  <a:pt x="1166730" y="676695"/>
                  <a:pt x="1206992" y="636382"/>
                </a:cubicBezTo>
                <a:cubicBezTo>
                  <a:pt x="1223900" y="619473"/>
                  <a:pt x="1241015" y="615452"/>
                  <a:pt x="1262770" y="623443"/>
                </a:cubicBezTo>
                <a:cubicBezTo>
                  <a:pt x="1288701" y="632980"/>
                  <a:pt x="1316074" y="636485"/>
                  <a:pt x="1343242" y="640609"/>
                </a:cubicBezTo>
                <a:cubicBezTo>
                  <a:pt x="1360357" y="643187"/>
                  <a:pt x="1377524" y="645662"/>
                  <a:pt x="1389071" y="660715"/>
                </a:cubicBezTo>
                <a:cubicBezTo>
                  <a:pt x="1393350" y="666282"/>
                  <a:pt x="1399124" y="665715"/>
                  <a:pt x="1405156" y="666437"/>
                </a:cubicBezTo>
                <a:cubicBezTo>
                  <a:pt x="1467584" y="674066"/>
                  <a:pt x="1516146" y="708039"/>
                  <a:pt x="1560119" y="749795"/>
                </a:cubicBezTo>
                <a:cubicBezTo>
                  <a:pt x="1569965" y="759178"/>
                  <a:pt x="1580585" y="772530"/>
                  <a:pt x="1569759" y="785933"/>
                </a:cubicBezTo>
                <a:cubicBezTo>
                  <a:pt x="1558830" y="799491"/>
                  <a:pt x="1546200" y="788511"/>
                  <a:pt x="1535735" y="781396"/>
                </a:cubicBezTo>
                <a:cubicBezTo>
                  <a:pt x="1498721" y="756342"/>
                  <a:pt x="1460883" y="732062"/>
                  <a:pt x="1418662" y="717524"/>
                </a:cubicBezTo>
                <a:cubicBezTo>
                  <a:pt x="1367781" y="699997"/>
                  <a:pt x="1315713" y="685408"/>
                  <a:pt x="1261224" y="683191"/>
                </a:cubicBezTo>
                <a:cubicBezTo>
                  <a:pt x="1255399" y="682933"/>
                  <a:pt x="1248955" y="680613"/>
                  <a:pt x="1243954" y="685459"/>
                </a:cubicBezTo>
                <a:cubicBezTo>
                  <a:pt x="1207507" y="720617"/>
                  <a:pt x="1159822" y="738145"/>
                  <a:pt x="1118478" y="765570"/>
                </a:cubicBezTo>
                <a:cubicBezTo>
                  <a:pt x="1112859" y="769282"/>
                  <a:pt x="1101156" y="770828"/>
                  <a:pt x="1106105" y="781345"/>
                </a:cubicBezTo>
                <a:cubicBezTo>
                  <a:pt x="1110539" y="790727"/>
                  <a:pt x="1119973" y="786655"/>
                  <a:pt x="1126674" y="783510"/>
                </a:cubicBezTo>
                <a:cubicBezTo>
                  <a:pt x="1167555" y="764281"/>
                  <a:pt x="1213487" y="754744"/>
                  <a:pt x="1247305" y="721803"/>
                </a:cubicBezTo>
                <a:cubicBezTo>
                  <a:pt x="1255605" y="713709"/>
                  <a:pt x="1264008" y="718710"/>
                  <a:pt x="1271225" y="721545"/>
                </a:cubicBezTo>
                <a:cubicBezTo>
                  <a:pt x="1313342" y="737887"/>
                  <a:pt x="1354996" y="754538"/>
                  <a:pt x="1395876" y="774540"/>
                </a:cubicBezTo>
                <a:cubicBezTo>
                  <a:pt x="1431395" y="791913"/>
                  <a:pt x="1450160" y="825164"/>
                  <a:pt x="1483926" y="840578"/>
                </a:cubicBezTo>
                <a:cubicBezTo>
                  <a:pt x="1484648" y="840939"/>
                  <a:pt x="1485473" y="841608"/>
                  <a:pt x="1485782" y="842279"/>
                </a:cubicBezTo>
                <a:cubicBezTo>
                  <a:pt x="1509857" y="890479"/>
                  <a:pt x="1556768" y="924916"/>
                  <a:pt x="1568471" y="980591"/>
                </a:cubicBezTo>
                <a:cubicBezTo>
                  <a:pt x="1570893" y="992087"/>
                  <a:pt x="1574399" y="1003686"/>
                  <a:pt x="1559862" y="1008532"/>
                </a:cubicBezTo>
                <a:cubicBezTo>
                  <a:pt x="1546716" y="1012914"/>
                  <a:pt x="1539138" y="1004099"/>
                  <a:pt x="1533622" y="993376"/>
                </a:cubicBezTo>
                <a:cubicBezTo>
                  <a:pt x="1531250" y="988788"/>
                  <a:pt x="1528827" y="984252"/>
                  <a:pt x="1526765" y="979509"/>
                </a:cubicBezTo>
                <a:cubicBezTo>
                  <a:pt x="1499031" y="915018"/>
                  <a:pt x="1449129" y="868519"/>
                  <a:pt x="1398969" y="822277"/>
                </a:cubicBezTo>
                <a:cubicBezTo>
                  <a:pt x="1397732" y="821143"/>
                  <a:pt x="1396392" y="818926"/>
                  <a:pt x="1395206" y="818978"/>
                </a:cubicBezTo>
                <a:cubicBezTo>
                  <a:pt x="1350562" y="821452"/>
                  <a:pt x="1315353" y="789026"/>
                  <a:pt x="1272256" y="785985"/>
                </a:cubicBezTo>
                <a:cubicBezTo>
                  <a:pt x="1268957" y="785778"/>
                  <a:pt x="1265296" y="785521"/>
                  <a:pt x="1262358" y="786706"/>
                </a:cubicBezTo>
                <a:cubicBezTo>
                  <a:pt x="1229674" y="799749"/>
                  <a:pt x="1196526" y="811709"/>
                  <a:pt x="1165802" y="829236"/>
                </a:cubicBezTo>
                <a:cubicBezTo>
                  <a:pt x="1159564" y="832793"/>
                  <a:pt x="1152502" y="836144"/>
                  <a:pt x="1160286" y="844341"/>
                </a:cubicBezTo>
                <a:cubicBezTo>
                  <a:pt x="1165390" y="849702"/>
                  <a:pt x="1167142" y="858363"/>
                  <a:pt x="1179875" y="850733"/>
                </a:cubicBezTo>
                <a:cubicBezTo>
                  <a:pt x="1243129" y="812946"/>
                  <a:pt x="1310301" y="818307"/>
                  <a:pt x="1374792" y="844135"/>
                </a:cubicBezTo>
                <a:cubicBezTo>
                  <a:pt x="1432993" y="867487"/>
                  <a:pt x="1532694" y="1006780"/>
                  <a:pt x="1532848" y="1083024"/>
                </a:cubicBezTo>
                <a:cubicBezTo>
                  <a:pt x="1504134" y="1050753"/>
                  <a:pt x="1477224" y="1021575"/>
                  <a:pt x="1451500" y="991366"/>
                </a:cubicBezTo>
                <a:cubicBezTo>
                  <a:pt x="1431550" y="968013"/>
                  <a:pt x="1413919" y="942650"/>
                  <a:pt x="1393659" y="919606"/>
                </a:cubicBezTo>
                <a:cubicBezTo>
                  <a:pt x="1380153" y="904295"/>
                  <a:pt x="1364739" y="889964"/>
                  <a:pt x="1340407" y="898676"/>
                </a:cubicBezTo>
                <a:cubicBezTo>
                  <a:pt x="1335819" y="900326"/>
                  <a:pt x="1328962" y="896305"/>
                  <a:pt x="1323343" y="894346"/>
                </a:cubicBezTo>
                <a:cubicBezTo>
                  <a:pt x="1298547" y="885530"/>
                  <a:pt x="1272874" y="883469"/>
                  <a:pt x="1247098" y="885943"/>
                </a:cubicBezTo>
                <a:cubicBezTo>
                  <a:pt x="1220498" y="888469"/>
                  <a:pt x="1208486" y="909038"/>
                  <a:pt x="1219158" y="931154"/>
                </a:cubicBezTo>
                <a:cubicBezTo>
                  <a:pt x="1245140" y="905945"/>
                  <a:pt x="1277772" y="916513"/>
                  <a:pt x="1289061" y="954558"/>
                </a:cubicBezTo>
                <a:cubicBezTo>
                  <a:pt x="1291485" y="962806"/>
                  <a:pt x="1293907" y="967394"/>
                  <a:pt x="1301949" y="972962"/>
                </a:cubicBezTo>
                <a:cubicBezTo>
                  <a:pt x="1323034" y="987551"/>
                  <a:pt x="1328705" y="1011780"/>
                  <a:pt x="1330870" y="1036370"/>
                </a:cubicBezTo>
                <a:cubicBezTo>
                  <a:pt x="1331540" y="1043794"/>
                  <a:pt x="1328550" y="1048227"/>
                  <a:pt x="1342108" y="1045443"/>
                </a:cubicBezTo>
                <a:cubicBezTo>
                  <a:pt x="1359017" y="1041989"/>
                  <a:pt x="1366028" y="1058073"/>
                  <a:pt x="1366337" y="1074570"/>
                </a:cubicBezTo>
                <a:cubicBezTo>
                  <a:pt x="1366492" y="1083540"/>
                  <a:pt x="1360100" y="1092149"/>
                  <a:pt x="1365770" y="1104367"/>
                </a:cubicBezTo>
                <a:cubicBezTo>
                  <a:pt x="1372420" y="1086478"/>
                  <a:pt x="1376802" y="1068126"/>
                  <a:pt x="1400928" y="1074879"/>
                </a:cubicBezTo>
                <a:cubicBezTo>
                  <a:pt x="1422219" y="1080859"/>
                  <a:pt x="1435777" y="1098593"/>
                  <a:pt x="1433921" y="1123802"/>
                </a:cubicBezTo>
                <a:cubicBezTo>
                  <a:pt x="1432839" y="1138803"/>
                  <a:pt x="1428817" y="1153598"/>
                  <a:pt x="1428199" y="1169167"/>
                </a:cubicBezTo>
                <a:cubicBezTo>
                  <a:pt x="1430622" y="1163857"/>
                  <a:pt x="1432993" y="1158547"/>
                  <a:pt x="1435416" y="1153237"/>
                </a:cubicBezTo>
                <a:cubicBezTo>
                  <a:pt x="1441087" y="1140710"/>
                  <a:pt x="1445520" y="1125967"/>
                  <a:pt x="1464079" y="1130142"/>
                </a:cubicBezTo>
                <a:cubicBezTo>
                  <a:pt x="1483978" y="1134679"/>
                  <a:pt x="1495371" y="1147360"/>
                  <a:pt x="1496041" y="1168239"/>
                </a:cubicBezTo>
                <a:cubicBezTo>
                  <a:pt x="1496659" y="1188241"/>
                  <a:pt x="1485937" y="1205871"/>
                  <a:pt x="1482225" y="1227265"/>
                </a:cubicBezTo>
                <a:cubicBezTo>
                  <a:pt x="1494185" y="1216697"/>
                  <a:pt x="1500938" y="1205665"/>
                  <a:pt x="1506609" y="1193035"/>
                </a:cubicBezTo>
                <a:cubicBezTo>
                  <a:pt x="1514238" y="1176126"/>
                  <a:pt x="1527333" y="1173652"/>
                  <a:pt x="1542128" y="1185354"/>
                </a:cubicBezTo>
                <a:cubicBezTo>
                  <a:pt x="1561099" y="1200355"/>
                  <a:pt x="1571306" y="1219172"/>
                  <a:pt x="1565223" y="1243916"/>
                </a:cubicBezTo>
                <a:cubicBezTo>
                  <a:pt x="1560480" y="1263042"/>
                  <a:pt x="1554809" y="1281961"/>
                  <a:pt x="1552747" y="1302479"/>
                </a:cubicBezTo>
                <a:cubicBezTo>
                  <a:pt x="1557593" y="1289178"/>
                  <a:pt x="1562233" y="1275775"/>
                  <a:pt x="1567388" y="1262578"/>
                </a:cubicBezTo>
                <a:cubicBezTo>
                  <a:pt x="1569192" y="1257938"/>
                  <a:pt x="1571770" y="1252113"/>
                  <a:pt x="1578059" y="1253608"/>
                </a:cubicBezTo>
                <a:cubicBezTo>
                  <a:pt x="1584812" y="1255206"/>
                  <a:pt x="1583369" y="1261547"/>
                  <a:pt x="1582596" y="1266393"/>
                </a:cubicBezTo>
                <a:cubicBezTo>
                  <a:pt x="1581101" y="1275569"/>
                  <a:pt x="1578987" y="1284642"/>
                  <a:pt x="1575842" y="1300159"/>
                </a:cubicBezTo>
                <a:cubicBezTo>
                  <a:pt x="1586307" y="1284848"/>
                  <a:pt x="1586823" y="1273352"/>
                  <a:pt x="1587493" y="1262114"/>
                </a:cubicBezTo>
                <a:cubicBezTo>
                  <a:pt x="1588627" y="1242576"/>
                  <a:pt x="1599505" y="1239277"/>
                  <a:pt x="1615640" y="1244793"/>
                </a:cubicBezTo>
                <a:cubicBezTo>
                  <a:pt x="1628167" y="1249072"/>
                  <a:pt x="1638168" y="1257165"/>
                  <a:pt x="1646107" y="1267682"/>
                </a:cubicBezTo>
                <a:cubicBezTo>
                  <a:pt x="1720341" y="1365990"/>
                  <a:pt x="1705185" y="1492395"/>
                  <a:pt x="1629198" y="1575392"/>
                </a:cubicBezTo>
                <a:cubicBezTo>
                  <a:pt x="1609299" y="1597147"/>
                  <a:pt x="1587957" y="1621170"/>
                  <a:pt x="1558934" y="1635501"/>
                </a:cubicBezTo>
                <a:cubicBezTo>
                  <a:pt x="1527590" y="1650967"/>
                  <a:pt x="1495422" y="1661947"/>
                  <a:pt x="1461140" y="1665814"/>
                </a:cubicBezTo>
                <a:cubicBezTo>
                  <a:pt x="1398814" y="1672876"/>
                  <a:pt x="1341953" y="1657205"/>
                  <a:pt x="1290969" y="1620706"/>
                </a:cubicBezTo>
                <a:cubicBezTo>
                  <a:pt x="1286123" y="1617252"/>
                  <a:pt x="1281793" y="1612870"/>
                  <a:pt x="1277926" y="1608282"/>
                </a:cubicBezTo>
                <a:cubicBezTo>
                  <a:pt x="1263028" y="1590497"/>
                  <a:pt x="1251893" y="1571011"/>
                  <a:pt x="1260811" y="1547091"/>
                </a:cubicBezTo>
                <a:cubicBezTo>
                  <a:pt x="1269266" y="1524408"/>
                  <a:pt x="1290763" y="1528068"/>
                  <a:pt x="1309785" y="1526315"/>
                </a:cubicBezTo>
                <a:cubicBezTo>
                  <a:pt x="1302362" y="1519459"/>
                  <a:pt x="1288752" y="1528377"/>
                  <a:pt x="1285711" y="1515953"/>
                </a:cubicBezTo>
                <a:cubicBezTo>
                  <a:pt x="1285092" y="1513376"/>
                  <a:pt x="1291742" y="1509046"/>
                  <a:pt x="1296536" y="1503942"/>
                </a:cubicBezTo>
                <a:cubicBezTo>
                  <a:pt x="1281484" y="1506520"/>
                  <a:pt x="1268286" y="1509561"/>
                  <a:pt x="1254934" y="1510953"/>
                </a:cubicBezTo>
                <a:cubicBezTo>
                  <a:pt x="1232819" y="1513273"/>
                  <a:pt x="1214312" y="1505901"/>
                  <a:pt x="1201321" y="1487188"/>
                </a:cubicBezTo>
                <a:cubicBezTo>
                  <a:pt x="1197454" y="1481620"/>
                  <a:pt x="1192196" y="1472805"/>
                  <a:pt x="1200599" y="1469454"/>
                </a:cubicBezTo>
                <a:cubicBezTo>
                  <a:pt x="1221323" y="1461309"/>
                  <a:pt x="1194155" y="1462134"/>
                  <a:pt x="1202713" y="1454246"/>
                </a:cubicBezTo>
                <a:cubicBezTo>
                  <a:pt x="1207198" y="1451926"/>
                  <a:pt x="1216116" y="1447390"/>
                  <a:pt x="1225086" y="1442802"/>
                </a:cubicBezTo>
                <a:cubicBezTo>
                  <a:pt x="1224777" y="1441771"/>
                  <a:pt x="1224468" y="1440688"/>
                  <a:pt x="1224210" y="1439657"/>
                </a:cubicBezTo>
                <a:cubicBezTo>
                  <a:pt x="1212559" y="1442544"/>
                  <a:pt x="1200960" y="1445483"/>
                  <a:pt x="1189258" y="1448267"/>
                </a:cubicBezTo>
                <a:cubicBezTo>
                  <a:pt x="1164668" y="1454040"/>
                  <a:pt x="1145697" y="1443730"/>
                  <a:pt x="1129252" y="1426873"/>
                </a:cubicBezTo>
                <a:cubicBezTo>
                  <a:pt x="1124354" y="1421872"/>
                  <a:pt x="1120436" y="1416150"/>
                  <a:pt x="1122395" y="1408469"/>
                </a:cubicBezTo>
                <a:cubicBezTo>
                  <a:pt x="1126107" y="1393777"/>
                  <a:pt x="1125592" y="1382745"/>
                  <a:pt x="1105332" y="1387745"/>
                </a:cubicBezTo>
                <a:cubicBezTo>
                  <a:pt x="1092186" y="1390993"/>
                  <a:pt x="1079453" y="1388828"/>
                  <a:pt x="1067854" y="1382590"/>
                </a:cubicBezTo>
                <a:cubicBezTo>
                  <a:pt x="1055946" y="1376197"/>
                  <a:pt x="1041357" y="1370939"/>
                  <a:pt x="1040326" y="1354700"/>
                </a:cubicBezTo>
                <a:cubicBezTo>
                  <a:pt x="1039140" y="1335626"/>
                  <a:pt x="1059554" y="1341555"/>
                  <a:pt x="1072648" y="1327688"/>
                </a:cubicBezTo>
                <a:cubicBezTo>
                  <a:pt x="1051976" y="1334234"/>
                  <a:pt x="1036047" y="1334750"/>
                  <a:pt x="1020117" y="1334080"/>
                </a:cubicBezTo>
                <a:cubicBezTo>
                  <a:pt x="1011611" y="1333719"/>
                  <a:pt x="1002590" y="1333771"/>
                  <a:pt x="994703" y="1331038"/>
                </a:cubicBezTo>
                <a:cubicBezTo>
                  <a:pt x="977897" y="1325264"/>
                  <a:pt x="955111" y="1320419"/>
                  <a:pt x="954080" y="1300726"/>
                </a:cubicBezTo>
                <a:cubicBezTo>
                  <a:pt x="953204" y="1284075"/>
                  <a:pt x="976195" y="1282993"/>
                  <a:pt x="989187" y="1275827"/>
                </a:cubicBezTo>
                <a:cubicBezTo>
                  <a:pt x="966143" y="1260464"/>
                  <a:pt x="937944" y="1260516"/>
                  <a:pt x="913200" y="1250206"/>
                </a:cubicBezTo>
                <a:cubicBezTo>
                  <a:pt x="898817" y="1237679"/>
                  <a:pt x="884434" y="1225203"/>
                  <a:pt x="870051" y="1212728"/>
                </a:cubicBezTo>
                <a:close/>
                <a:moveTo>
                  <a:pt x="584971" y="819906"/>
                </a:moveTo>
                <a:cubicBezTo>
                  <a:pt x="569764" y="767323"/>
                  <a:pt x="558783" y="715411"/>
                  <a:pt x="552752" y="662622"/>
                </a:cubicBezTo>
                <a:cubicBezTo>
                  <a:pt x="550999" y="647208"/>
                  <a:pt x="546256" y="636691"/>
                  <a:pt x="529090" y="634475"/>
                </a:cubicBezTo>
                <a:cubicBezTo>
                  <a:pt x="520635" y="633392"/>
                  <a:pt x="507696" y="625144"/>
                  <a:pt x="515583" y="618958"/>
                </a:cubicBezTo>
                <a:cubicBezTo>
                  <a:pt x="532234" y="605967"/>
                  <a:pt x="534245" y="596739"/>
                  <a:pt x="521769" y="580036"/>
                </a:cubicBezTo>
                <a:cubicBezTo>
                  <a:pt x="517130" y="573799"/>
                  <a:pt x="527388" y="567870"/>
                  <a:pt x="533265" y="562612"/>
                </a:cubicBezTo>
                <a:cubicBezTo>
                  <a:pt x="548679" y="548848"/>
                  <a:pt x="548009" y="532351"/>
                  <a:pt x="531512" y="520237"/>
                </a:cubicBezTo>
                <a:cubicBezTo>
                  <a:pt x="512851" y="506524"/>
                  <a:pt x="494138" y="492605"/>
                  <a:pt x="474084" y="481264"/>
                </a:cubicBezTo>
                <a:cubicBezTo>
                  <a:pt x="398252" y="438321"/>
                  <a:pt x="319069" y="407597"/>
                  <a:pt x="229318" y="420949"/>
                </a:cubicBezTo>
                <a:cubicBezTo>
                  <a:pt x="203387" y="424815"/>
                  <a:pt x="202305" y="427599"/>
                  <a:pt x="216585" y="449147"/>
                </a:cubicBezTo>
                <a:cubicBezTo>
                  <a:pt x="257465" y="510854"/>
                  <a:pt x="290973" y="576325"/>
                  <a:pt x="320254" y="644270"/>
                </a:cubicBezTo>
                <a:cubicBezTo>
                  <a:pt x="325204" y="655714"/>
                  <a:pt x="321440" y="670045"/>
                  <a:pt x="333246" y="679015"/>
                </a:cubicBezTo>
                <a:cubicBezTo>
                  <a:pt x="356805" y="697007"/>
                  <a:pt x="375208" y="720256"/>
                  <a:pt x="389230" y="745517"/>
                </a:cubicBezTo>
                <a:cubicBezTo>
                  <a:pt x="409232" y="781551"/>
                  <a:pt x="435214" y="808616"/>
                  <a:pt x="471816" y="828515"/>
                </a:cubicBezTo>
                <a:cubicBezTo>
                  <a:pt x="489498" y="838103"/>
                  <a:pt x="503107" y="839495"/>
                  <a:pt x="519449" y="831762"/>
                </a:cubicBezTo>
                <a:cubicBezTo>
                  <a:pt x="539761" y="822122"/>
                  <a:pt x="560897" y="817019"/>
                  <a:pt x="584971" y="819906"/>
                </a:cubicBezTo>
                <a:close/>
                <a:moveTo>
                  <a:pt x="280457" y="301194"/>
                </a:moveTo>
                <a:cubicBezTo>
                  <a:pt x="334173" y="316815"/>
                  <a:pt x="379487" y="336456"/>
                  <a:pt x="422120" y="362180"/>
                </a:cubicBezTo>
                <a:cubicBezTo>
                  <a:pt x="480373" y="397286"/>
                  <a:pt x="532698" y="440229"/>
                  <a:pt x="584971" y="483377"/>
                </a:cubicBezTo>
                <a:cubicBezTo>
                  <a:pt x="594302" y="491110"/>
                  <a:pt x="606159" y="509462"/>
                  <a:pt x="616263" y="482604"/>
                </a:cubicBezTo>
                <a:cubicBezTo>
                  <a:pt x="618222" y="477449"/>
                  <a:pt x="624563" y="478274"/>
                  <a:pt x="629873" y="480645"/>
                </a:cubicBezTo>
                <a:cubicBezTo>
                  <a:pt x="668691" y="497709"/>
                  <a:pt x="694415" y="536578"/>
                  <a:pt x="738182" y="545446"/>
                </a:cubicBezTo>
                <a:cubicBezTo>
                  <a:pt x="740038" y="545806"/>
                  <a:pt x="741379" y="549260"/>
                  <a:pt x="742822" y="551425"/>
                </a:cubicBezTo>
                <a:cubicBezTo>
                  <a:pt x="763494" y="582356"/>
                  <a:pt x="800869" y="581222"/>
                  <a:pt x="829738" y="596378"/>
                </a:cubicBezTo>
                <a:cubicBezTo>
                  <a:pt x="834016" y="598647"/>
                  <a:pt x="837625" y="594986"/>
                  <a:pt x="840615" y="591635"/>
                </a:cubicBezTo>
                <a:cubicBezTo>
                  <a:pt x="857885" y="572355"/>
                  <a:pt x="883145" y="565087"/>
                  <a:pt x="907529" y="547920"/>
                </a:cubicBezTo>
                <a:cubicBezTo>
                  <a:pt x="867113" y="540084"/>
                  <a:pt x="869484" y="503379"/>
                  <a:pt x="853812" y="479356"/>
                </a:cubicBezTo>
                <a:cubicBezTo>
                  <a:pt x="838862" y="456519"/>
                  <a:pt x="824531" y="433269"/>
                  <a:pt x="809994" y="410277"/>
                </a:cubicBezTo>
                <a:cubicBezTo>
                  <a:pt x="798188" y="420278"/>
                  <a:pt x="798240" y="420845"/>
                  <a:pt x="789012" y="421155"/>
                </a:cubicBezTo>
                <a:cubicBezTo>
                  <a:pt x="719005" y="423372"/>
                  <a:pt x="663794" y="395482"/>
                  <a:pt x="626212" y="336559"/>
                </a:cubicBezTo>
                <a:cubicBezTo>
                  <a:pt x="617088" y="322279"/>
                  <a:pt x="613737" y="309340"/>
                  <a:pt x="592807" y="319186"/>
                </a:cubicBezTo>
                <a:cubicBezTo>
                  <a:pt x="584920" y="322898"/>
                  <a:pt x="574713" y="315577"/>
                  <a:pt x="566825" y="310319"/>
                </a:cubicBezTo>
                <a:cubicBezTo>
                  <a:pt x="537544" y="290884"/>
                  <a:pt x="508108" y="271604"/>
                  <a:pt x="479394" y="251396"/>
                </a:cubicBezTo>
                <a:cubicBezTo>
                  <a:pt x="468980" y="244075"/>
                  <a:pt x="458979" y="239642"/>
                  <a:pt x="446091" y="242168"/>
                </a:cubicBezTo>
                <a:cubicBezTo>
                  <a:pt x="390210" y="253097"/>
                  <a:pt x="337318" y="272171"/>
                  <a:pt x="280405" y="301246"/>
                </a:cubicBezTo>
                <a:close/>
                <a:moveTo>
                  <a:pt x="926861" y="209072"/>
                </a:moveTo>
                <a:cubicBezTo>
                  <a:pt x="935573" y="231497"/>
                  <a:pt x="955781" y="244591"/>
                  <a:pt x="969597" y="252994"/>
                </a:cubicBezTo>
                <a:cubicBezTo>
                  <a:pt x="988104" y="264232"/>
                  <a:pt x="994290" y="281141"/>
                  <a:pt x="1007281" y="294080"/>
                </a:cubicBezTo>
                <a:cubicBezTo>
                  <a:pt x="1009291" y="296091"/>
                  <a:pt x="1013828" y="295575"/>
                  <a:pt x="1017179" y="296091"/>
                </a:cubicBezTo>
                <a:cubicBezTo>
                  <a:pt x="1021509" y="296813"/>
                  <a:pt x="1026665" y="297483"/>
                  <a:pt x="1027232" y="302432"/>
                </a:cubicBezTo>
                <a:cubicBezTo>
                  <a:pt x="1029087" y="317743"/>
                  <a:pt x="1020891" y="340013"/>
                  <a:pt x="1051770" y="333053"/>
                </a:cubicBezTo>
                <a:cubicBezTo>
                  <a:pt x="1055894" y="332125"/>
                  <a:pt x="1054812" y="341559"/>
                  <a:pt x="1054090" y="346508"/>
                </a:cubicBezTo>
                <a:cubicBezTo>
                  <a:pt x="1050636" y="370016"/>
                  <a:pt x="1078628" y="383883"/>
                  <a:pt x="1073370" y="408679"/>
                </a:cubicBezTo>
                <a:cubicBezTo>
                  <a:pt x="1072803" y="411257"/>
                  <a:pt x="1088372" y="413474"/>
                  <a:pt x="1085485" y="424454"/>
                </a:cubicBezTo>
                <a:cubicBezTo>
                  <a:pt x="1078525" y="450848"/>
                  <a:pt x="1096826" y="481728"/>
                  <a:pt x="1071256" y="504977"/>
                </a:cubicBezTo>
                <a:cubicBezTo>
                  <a:pt x="1070122" y="506008"/>
                  <a:pt x="1070380" y="510133"/>
                  <a:pt x="1071514" y="511731"/>
                </a:cubicBezTo>
                <a:cubicBezTo>
                  <a:pt x="1082856" y="527454"/>
                  <a:pt x="1073422" y="542095"/>
                  <a:pt x="1067803" y="555601"/>
                </a:cubicBezTo>
                <a:cubicBezTo>
                  <a:pt x="1050584" y="596739"/>
                  <a:pt x="1031613" y="637207"/>
                  <a:pt x="1013416" y="677933"/>
                </a:cubicBezTo>
                <a:cubicBezTo>
                  <a:pt x="1010941" y="683500"/>
                  <a:pt x="1001868" y="688501"/>
                  <a:pt x="1010838" y="695409"/>
                </a:cubicBezTo>
                <a:cubicBezTo>
                  <a:pt x="1019190" y="701853"/>
                  <a:pt x="1023210" y="693347"/>
                  <a:pt x="1027747" y="689119"/>
                </a:cubicBezTo>
                <a:cubicBezTo>
                  <a:pt x="1049708" y="668757"/>
                  <a:pt x="1064709" y="642311"/>
                  <a:pt x="1089866" y="624319"/>
                </a:cubicBezTo>
                <a:cubicBezTo>
                  <a:pt x="1127757" y="597151"/>
                  <a:pt x="1155492" y="558024"/>
                  <a:pt x="1169823" y="515906"/>
                </a:cubicBezTo>
                <a:cubicBezTo>
                  <a:pt x="1188330" y="461520"/>
                  <a:pt x="1168586" y="370686"/>
                  <a:pt x="1124252" y="329548"/>
                </a:cubicBezTo>
                <a:cubicBezTo>
                  <a:pt x="1112446" y="318567"/>
                  <a:pt x="1098269" y="310061"/>
                  <a:pt x="1086825" y="298771"/>
                </a:cubicBezTo>
                <a:cubicBezTo>
                  <a:pt x="1042336" y="254901"/>
                  <a:pt x="990372" y="224847"/>
                  <a:pt x="926912" y="209072"/>
                </a:cubicBezTo>
                <a:close/>
                <a:moveTo>
                  <a:pt x="117502" y="895583"/>
                </a:moveTo>
                <a:cubicBezTo>
                  <a:pt x="124050" y="907904"/>
                  <a:pt x="136525" y="913214"/>
                  <a:pt x="135339" y="926359"/>
                </a:cubicBezTo>
                <a:cubicBezTo>
                  <a:pt x="129411" y="991211"/>
                  <a:pt x="165136" y="1040546"/>
                  <a:pt x="202511" y="1085344"/>
                </a:cubicBezTo>
                <a:cubicBezTo>
                  <a:pt x="231431" y="1119986"/>
                  <a:pt x="270456" y="1146484"/>
                  <a:pt x="310769" y="1169682"/>
                </a:cubicBezTo>
                <a:cubicBezTo>
                  <a:pt x="344690" y="1189220"/>
                  <a:pt x="381188" y="1199788"/>
                  <a:pt x="413202" y="1177931"/>
                </a:cubicBezTo>
                <a:cubicBezTo>
                  <a:pt x="452329" y="1151227"/>
                  <a:pt x="492849" y="1123802"/>
                  <a:pt x="519707" y="1082045"/>
                </a:cubicBezTo>
                <a:cubicBezTo>
                  <a:pt x="536822" y="1055496"/>
                  <a:pt x="559402" y="1035133"/>
                  <a:pt x="590848" y="1025596"/>
                </a:cubicBezTo>
                <a:cubicBezTo>
                  <a:pt x="603014" y="1021936"/>
                  <a:pt x="614562" y="1015389"/>
                  <a:pt x="625388" y="1008532"/>
                </a:cubicBezTo>
                <a:cubicBezTo>
                  <a:pt x="634822" y="1002604"/>
                  <a:pt x="652607" y="997397"/>
                  <a:pt x="645287" y="983788"/>
                </a:cubicBezTo>
                <a:cubicBezTo>
                  <a:pt x="639358" y="972755"/>
                  <a:pt x="629151" y="988839"/>
                  <a:pt x="619975" y="990798"/>
                </a:cubicBezTo>
                <a:cubicBezTo>
                  <a:pt x="562340" y="1002913"/>
                  <a:pt x="514191" y="1033432"/>
                  <a:pt x="468929" y="1069930"/>
                </a:cubicBezTo>
                <a:cubicBezTo>
                  <a:pt x="453000" y="1082766"/>
                  <a:pt x="434750" y="1092871"/>
                  <a:pt x="417017" y="1103284"/>
                </a:cubicBezTo>
                <a:cubicBezTo>
                  <a:pt x="406346" y="1109573"/>
                  <a:pt x="394695" y="1113182"/>
                  <a:pt x="385209" y="1099624"/>
                </a:cubicBezTo>
                <a:cubicBezTo>
                  <a:pt x="380415" y="1132153"/>
                  <a:pt x="377631" y="1133184"/>
                  <a:pt x="345618" y="1124575"/>
                </a:cubicBezTo>
                <a:cubicBezTo>
                  <a:pt x="329895" y="1120347"/>
                  <a:pt x="313192" y="1120244"/>
                  <a:pt x="308243" y="1099778"/>
                </a:cubicBezTo>
                <a:cubicBezTo>
                  <a:pt x="306748" y="1093695"/>
                  <a:pt x="299118" y="1093592"/>
                  <a:pt x="293448" y="1091479"/>
                </a:cubicBezTo>
                <a:cubicBezTo>
                  <a:pt x="272260" y="1083437"/>
                  <a:pt x="264991" y="1053743"/>
                  <a:pt x="237514" y="1054826"/>
                </a:cubicBezTo>
                <a:cubicBezTo>
                  <a:pt x="236071" y="1027916"/>
                  <a:pt x="201892" y="1021317"/>
                  <a:pt x="199985" y="994201"/>
                </a:cubicBezTo>
                <a:cubicBezTo>
                  <a:pt x="199624" y="988943"/>
                  <a:pt x="192974" y="984767"/>
                  <a:pt x="186324" y="983994"/>
                </a:cubicBezTo>
                <a:cubicBezTo>
                  <a:pt x="179003" y="983169"/>
                  <a:pt x="176838" y="978117"/>
                  <a:pt x="175756" y="971570"/>
                </a:cubicBezTo>
                <a:cubicBezTo>
                  <a:pt x="170085" y="936927"/>
                  <a:pt x="155032" y="909141"/>
                  <a:pt x="117502" y="895635"/>
                </a:cubicBezTo>
                <a:close/>
                <a:moveTo>
                  <a:pt x="267569" y="317382"/>
                </a:moveTo>
                <a:cubicBezTo>
                  <a:pt x="239525" y="317536"/>
                  <a:pt x="179519" y="346972"/>
                  <a:pt x="165652" y="364397"/>
                </a:cubicBezTo>
                <a:cubicBezTo>
                  <a:pt x="163693" y="366871"/>
                  <a:pt x="161424" y="370222"/>
                  <a:pt x="161476" y="373109"/>
                </a:cubicBezTo>
                <a:cubicBezTo>
                  <a:pt x="161837" y="388987"/>
                  <a:pt x="193386" y="411773"/>
                  <a:pt x="210037" y="407700"/>
                </a:cubicBezTo>
                <a:cubicBezTo>
                  <a:pt x="257104" y="396256"/>
                  <a:pt x="303449" y="400586"/>
                  <a:pt x="350103" y="410948"/>
                </a:cubicBezTo>
                <a:cubicBezTo>
                  <a:pt x="421192" y="426722"/>
                  <a:pt x="482332" y="462551"/>
                  <a:pt x="541513" y="502812"/>
                </a:cubicBezTo>
                <a:cubicBezTo>
                  <a:pt x="548267" y="507400"/>
                  <a:pt x="556154" y="519257"/>
                  <a:pt x="565072" y="506679"/>
                </a:cubicBezTo>
                <a:cubicBezTo>
                  <a:pt x="573424" y="494925"/>
                  <a:pt x="560845" y="489821"/>
                  <a:pt x="554453" y="484408"/>
                </a:cubicBezTo>
                <a:cubicBezTo>
                  <a:pt x="503314" y="441105"/>
                  <a:pt x="451298" y="398885"/>
                  <a:pt x="392530" y="366098"/>
                </a:cubicBezTo>
                <a:cubicBezTo>
                  <a:pt x="351289" y="343106"/>
                  <a:pt x="309068" y="321970"/>
                  <a:pt x="267466" y="317433"/>
                </a:cubicBezTo>
                <a:close/>
                <a:moveTo>
                  <a:pt x="63889" y="370377"/>
                </a:moveTo>
                <a:cubicBezTo>
                  <a:pt x="40536" y="464355"/>
                  <a:pt x="43629" y="549930"/>
                  <a:pt x="74251" y="634372"/>
                </a:cubicBezTo>
                <a:cubicBezTo>
                  <a:pt x="76004" y="639218"/>
                  <a:pt x="77498" y="643342"/>
                  <a:pt x="84922" y="641280"/>
                </a:cubicBezTo>
                <a:cubicBezTo>
                  <a:pt x="124565" y="630145"/>
                  <a:pt x="131060" y="619989"/>
                  <a:pt x="125081" y="576995"/>
                </a:cubicBezTo>
                <a:cubicBezTo>
                  <a:pt x="123998" y="569365"/>
                  <a:pt x="123740" y="561632"/>
                  <a:pt x="122761" y="554003"/>
                </a:cubicBezTo>
                <a:cubicBezTo>
                  <a:pt x="114925" y="491677"/>
                  <a:pt x="100233" y="431568"/>
                  <a:pt x="63837" y="370377"/>
                </a:cubicBezTo>
                <a:close/>
                <a:moveTo>
                  <a:pt x="375363" y="54366"/>
                </a:moveTo>
                <a:cubicBezTo>
                  <a:pt x="344638" y="53902"/>
                  <a:pt x="334328" y="55964"/>
                  <a:pt x="335462" y="62717"/>
                </a:cubicBezTo>
                <a:cubicBezTo>
                  <a:pt x="338040" y="77874"/>
                  <a:pt x="352577" y="83389"/>
                  <a:pt x="363661" y="90246"/>
                </a:cubicBezTo>
                <a:cubicBezTo>
                  <a:pt x="426914" y="129631"/>
                  <a:pt x="496561" y="153293"/>
                  <a:pt x="568423" y="171079"/>
                </a:cubicBezTo>
                <a:cubicBezTo>
                  <a:pt x="575744" y="172883"/>
                  <a:pt x="583889" y="172934"/>
                  <a:pt x="591415" y="172006"/>
                </a:cubicBezTo>
                <a:cubicBezTo>
                  <a:pt x="609200" y="169841"/>
                  <a:pt x="611469" y="159892"/>
                  <a:pt x="600385" y="147674"/>
                </a:cubicBezTo>
                <a:cubicBezTo>
                  <a:pt x="594251" y="140921"/>
                  <a:pt x="585641" y="135920"/>
                  <a:pt x="577342" y="131693"/>
                </a:cubicBezTo>
                <a:cubicBezTo>
                  <a:pt x="540689" y="113032"/>
                  <a:pt x="503520" y="95246"/>
                  <a:pt x="466918" y="76482"/>
                </a:cubicBezTo>
                <a:cubicBezTo>
                  <a:pt x="438049" y="61686"/>
                  <a:pt x="407583" y="54675"/>
                  <a:pt x="375311" y="54314"/>
                </a:cubicBezTo>
                <a:close/>
                <a:moveTo>
                  <a:pt x="343453" y="949248"/>
                </a:moveTo>
                <a:cubicBezTo>
                  <a:pt x="339483" y="962858"/>
                  <a:pt x="334637" y="971673"/>
                  <a:pt x="322317" y="972601"/>
                </a:cubicBezTo>
                <a:cubicBezTo>
                  <a:pt x="307057" y="973735"/>
                  <a:pt x="302624" y="960280"/>
                  <a:pt x="297005" y="949764"/>
                </a:cubicBezTo>
                <a:cubicBezTo>
                  <a:pt x="273549" y="968116"/>
                  <a:pt x="267259" y="984045"/>
                  <a:pt x="282570" y="994149"/>
                </a:cubicBezTo>
                <a:cubicBezTo>
                  <a:pt x="300149" y="1005749"/>
                  <a:pt x="319842" y="1012347"/>
                  <a:pt x="326389" y="1035391"/>
                </a:cubicBezTo>
                <a:cubicBezTo>
                  <a:pt x="326904" y="1037246"/>
                  <a:pt x="337473" y="1036783"/>
                  <a:pt x="343298" y="1036473"/>
                </a:cubicBezTo>
                <a:cubicBezTo>
                  <a:pt x="349484" y="1036164"/>
                  <a:pt x="358145" y="1035236"/>
                  <a:pt x="358042" y="1042402"/>
                </a:cubicBezTo>
                <a:cubicBezTo>
                  <a:pt x="357629" y="1085808"/>
                  <a:pt x="372528" y="1055444"/>
                  <a:pt x="382993" y="1048021"/>
                </a:cubicBezTo>
                <a:cubicBezTo>
                  <a:pt x="388560" y="1044051"/>
                  <a:pt x="394437" y="1040443"/>
                  <a:pt x="400417" y="1037092"/>
                </a:cubicBezTo>
                <a:cubicBezTo>
                  <a:pt x="441452" y="1014100"/>
                  <a:pt x="485683" y="996675"/>
                  <a:pt x="522594" y="966518"/>
                </a:cubicBezTo>
                <a:cubicBezTo>
                  <a:pt x="528986" y="961260"/>
                  <a:pt x="535637" y="963012"/>
                  <a:pt x="543833" y="964559"/>
                </a:cubicBezTo>
                <a:cubicBezTo>
                  <a:pt x="566413" y="968838"/>
                  <a:pt x="589456" y="969147"/>
                  <a:pt x="609716" y="955537"/>
                </a:cubicBezTo>
                <a:cubicBezTo>
                  <a:pt x="595179" y="956104"/>
                  <a:pt x="581105" y="959455"/>
                  <a:pt x="566825" y="961208"/>
                </a:cubicBezTo>
                <a:cubicBezTo>
                  <a:pt x="551514" y="963064"/>
                  <a:pt x="539297" y="953939"/>
                  <a:pt x="525893" y="948320"/>
                </a:cubicBezTo>
                <a:cubicBezTo>
                  <a:pt x="516923" y="944557"/>
                  <a:pt x="507489" y="949970"/>
                  <a:pt x="502077" y="958991"/>
                </a:cubicBezTo>
                <a:cubicBezTo>
                  <a:pt x="495839" y="969353"/>
                  <a:pt x="489034" y="975075"/>
                  <a:pt x="477744" y="964868"/>
                </a:cubicBezTo>
                <a:cubicBezTo>
                  <a:pt x="469393" y="957290"/>
                  <a:pt x="466867" y="967497"/>
                  <a:pt x="461506" y="970333"/>
                </a:cubicBezTo>
                <a:cubicBezTo>
                  <a:pt x="420574" y="991933"/>
                  <a:pt x="401345" y="996057"/>
                  <a:pt x="393045" y="948578"/>
                </a:cubicBezTo>
                <a:cubicBezTo>
                  <a:pt x="392891" y="947701"/>
                  <a:pt x="390932" y="947135"/>
                  <a:pt x="389540" y="946258"/>
                </a:cubicBezTo>
                <a:cubicBezTo>
                  <a:pt x="387838" y="961363"/>
                  <a:pt x="385931" y="977911"/>
                  <a:pt x="367888" y="980024"/>
                </a:cubicBezTo>
                <a:cubicBezTo>
                  <a:pt x="349020" y="982189"/>
                  <a:pt x="348917" y="964146"/>
                  <a:pt x="343453" y="949300"/>
                </a:cubicBezTo>
                <a:close/>
                <a:moveTo>
                  <a:pt x="250402" y="622927"/>
                </a:moveTo>
                <a:cubicBezTo>
                  <a:pt x="249474" y="618648"/>
                  <a:pt x="248392" y="613596"/>
                  <a:pt x="247361" y="608544"/>
                </a:cubicBezTo>
                <a:cubicBezTo>
                  <a:pt x="237669" y="559777"/>
                  <a:pt x="214368" y="516680"/>
                  <a:pt x="191066" y="473583"/>
                </a:cubicBezTo>
                <a:cubicBezTo>
                  <a:pt x="187870" y="467706"/>
                  <a:pt x="185344" y="458375"/>
                  <a:pt x="178282" y="458942"/>
                </a:cubicBezTo>
                <a:cubicBezTo>
                  <a:pt x="170343" y="459561"/>
                  <a:pt x="167662" y="469201"/>
                  <a:pt x="164156" y="475954"/>
                </a:cubicBezTo>
                <a:cubicBezTo>
                  <a:pt x="159569" y="484666"/>
                  <a:pt x="163641" y="492554"/>
                  <a:pt x="167198" y="500492"/>
                </a:cubicBezTo>
                <a:cubicBezTo>
                  <a:pt x="182303" y="534156"/>
                  <a:pt x="197459" y="567819"/>
                  <a:pt x="212409" y="601585"/>
                </a:cubicBezTo>
                <a:cubicBezTo>
                  <a:pt x="217306" y="612669"/>
                  <a:pt x="222977" y="623185"/>
                  <a:pt x="231431" y="632000"/>
                </a:cubicBezTo>
                <a:cubicBezTo>
                  <a:pt x="235040" y="635712"/>
                  <a:pt x="239164" y="639475"/>
                  <a:pt x="244835" y="636898"/>
                </a:cubicBezTo>
                <a:cubicBezTo>
                  <a:pt x="250351" y="634372"/>
                  <a:pt x="250918" y="629113"/>
                  <a:pt x="250402" y="622927"/>
                </a:cubicBezTo>
                <a:close/>
                <a:moveTo>
                  <a:pt x="91778" y="320681"/>
                </a:moveTo>
                <a:cubicBezTo>
                  <a:pt x="107811" y="331971"/>
                  <a:pt x="120286" y="340786"/>
                  <a:pt x="132762" y="349550"/>
                </a:cubicBezTo>
                <a:cubicBezTo>
                  <a:pt x="139154" y="354035"/>
                  <a:pt x="146113" y="359448"/>
                  <a:pt x="153588" y="353416"/>
                </a:cubicBezTo>
                <a:cubicBezTo>
                  <a:pt x="175653" y="335476"/>
                  <a:pt x="200242" y="321351"/>
                  <a:pt x="224627" y="306143"/>
                </a:cubicBezTo>
                <a:cubicBezTo>
                  <a:pt x="179673" y="300163"/>
                  <a:pt x="136010" y="296864"/>
                  <a:pt x="91778" y="320681"/>
                </a:cubicBezTo>
                <a:close/>
                <a:moveTo>
                  <a:pt x="1018725" y="452756"/>
                </a:moveTo>
                <a:cubicBezTo>
                  <a:pt x="1014962" y="465386"/>
                  <a:pt x="1010116" y="472191"/>
                  <a:pt x="1000115" y="472964"/>
                </a:cubicBezTo>
                <a:cubicBezTo>
                  <a:pt x="991867" y="473583"/>
                  <a:pt x="989857" y="478119"/>
                  <a:pt x="992383" y="485182"/>
                </a:cubicBezTo>
                <a:cubicBezTo>
                  <a:pt x="1003260" y="515288"/>
                  <a:pt x="986042" y="543796"/>
                  <a:pt x="987279" y="574263"/>
                </a:cubicBezTo>
                <a:cubicBezTo>
                  <a:pt x="988465" y="603544"/>
                  <a:pt x="975628" y="634939"/>
                  <a:pt x="951296" y="657673"/>
                </a:cubicBezTo>
                <a:cubicBezTo>
                  <a:pt x="985681" y="642362"/>
                  <a:pt x="1031613" y="505081"/>
                  <a:pt x="1018725" y="452756"/>
                </a:cubicBezTo>
                <a:close/>
              </a:path>
            </a:pathLst>
          </a:custGeom>
          <a:solidFill>
            <a:srgbClr val="EB5D07"/>
          </a:solidFill>
          <a:ln w="5153" cap="flat">
            <a:noFill/>
            <a:prstDash val="solid"/>
            <a:miter/>
          </a:ln>
        </p:spPr>
        <p:txBody>
          <a:bodyPr rtlCol="0" anchor="ctr"/>
          <a:lstStyle/>
          <a:p>
            <a:endParaRPr lang="LID4096"/>
          </a:p>
        </p:txBody>
      </p:sp>
      <p:sp>
        <p:nvSpPr>
          <p:cNvPr id="145" name="Forma libre: forma 144">
            <a:extLst>
              <a:ext uri="{FF2B5EF4-FFF2-40B4-BE49-F238E27FC236}">
                <a16:creationId xmlns:a16="http://schemas.microsoft.com/office/drawing/2014/main" id="{520B944A-F01B-4CA8-9E5B-07663833053B}"/>
              </a:ext>
            </a:extLst>
          </p:cNvPr>
          <p:cNvSpPr/>
          <p:nvPr/>
        </p:nvSpPr>
        <p:spPr>
          <a:xfrm>
            <a:off x="4492327" y="867019"/>
            <a:ext cx="1956369" cy="1615996"/>
          </a:xfrm>
          <a:custGeom>
            <a:avLst/>
            <a:gdLst>
              <a:gd name="connsiteX0" fmla="*/ 341291 w 1956369"/>
              <a:gd name="connsiteY0" fmla="*/ 222103 h 1615996"/>
              <a:gd name="connsiteX1" fmla="*/ 389285 w 1956369"/>
              <a:gd name="connsiteY1" fmla="*/ 250920 h 1615996"/>
              <a:gd name="connsiteX2" fmla="*/ 480428 w 1956369"/>
              <a:gd name="connsiteY2" fmla="*/ 358714 h 1615996"/>
              <a:gd name="connsiteX3" fmla="*/ 503781 w 1956369"/>
              <a:gd name="connsiteY3" fmla="*/ 360261 h 1615996"/>
              <a:gd name="connsiteX4" fmla="*/ 568066 w 1956369"/>
              <a:gd name="connsiteY4" fmla="*/ 290047 h 1615996"/>
              <a:gd name="connsiteX5" fmla="*/ 575077 w 1956369"/>
              <a:gd name="connsiteY5" fmla="*/ 282933 h 1615996"/>
              <a:gd name="connsiteX6" fmla="*/ 619102 w 1956369"/>
              <a:gd name="connsiteY6" fmla="*/ 229217 h 1615996"/>
              <a:gd name="connsiteX7" fmla="*/ 684675 w 1956369"/>
              <a:gd name="connsiteY7" fmla="*/ 171273 h 1615996"/>
              <a:gd name="connsiteX8" fmla="*/ 759425 w 1956369"/>
              <a:gd name="connsiteY8" fmla="*/ 125856 h 1615996"/>
              <a:gd name="connsiteX9" fmla="*/ 945887 w 1956369"/>
              <a:gd name="connsiteY9" fmla="*/ 88120 h 1615996"/>
              <a:gd name="connsiteX10" fmla="*/ 919183 w 1956369"/>
              <a:gd name="connsiteY10" fmla="*/ 98018 h 1615996"/>
              <a:gd name="connsiteX11" fmla="*/ 637815 w 1956369"/>
              <a:gd name="connsiteY11" fmla="*/ 248858 h 1615996"/>
              <a:gd name="connsiteX12" fmla="*/ 625546 w 1956369"/>
              <a:gd name="connsiteY12" fmla="*/ 267210 h 1615996"/>
              <a:gd name="connsiteX13" fmla="*/ 640032 w 1956369"/>
              <a:gd name="connsiteY13" fmla="*/ 275768 h 1615996"/>
              <a:gd name="connsiteX14" fmla="*/ 658281 w 1956369"/>
              <a:gd name="connsiteY14" fmla="*/ 260715 h 1615996"/>
              <a:gd name="connsiteX15" fmla="*/ 724937 w 1956369"/>
              <a:gd name="connsiteY15" fmla="*/ 224371 h 1615996"/>
              <a:gd name="connsiteX16" fmla="*/ 780973 w 1956369"/>
              <a:gd name="connsiteY16" fmla="*/ 219577 h 1615996"/>
              <a:gd name="connsiteX17" fmla="*/ 958259 w 1956369"/>
              <a:gd name="connsiteY17" fmla="*/ 220350 h 1615996"/>
              <a:gd name="connsiteX18" fmla="*/ 998521 w 1956369"/>
              <a:gd name="connsiteY18" fmla="*/ 246950 h 1615996"/>
              <a:gd name="connsiteX19" fmla="*/ 1005532 w 1956369"/>
              <a:gd name="connsiteY19" fmla="*/ 386655 h 1615996"/>
              <a:gd name="connsiteX20" fmla="*/ 962280 w 1956369"/>
              <a:gd name="connsiteY20" fmla="*/ 498109 h 1615996"/>
              <a:gd name="connsiteX21" fmla="*/ 1002954 w 1956369"/>
              <a:gd name="connsiteY21" fmla="*/ 467745 h 1615996"/>
              <a:gd name="connsiteX22" fmla="*/ 1158536 w 1956369"/>
              <a:gd name="connsiteY22" fmla="*/ 362426 h 1615996"/>
              <a:gd name="connsiteX23" fmla="*/ 1279012 w 1956369"/>
              <a:gd name="connsiteY23" fmla="*/ 371344 h 1615996"/>
              <a:gd name="connsiteX24" fmla="*/ 1293292 w 1956369"/>
              <a:gd name="connsiteY24" fmla="*/ 380933 h 1615996"/>
              <a:gd name="connsiteX25" fmla="*/ 1226327 w 1956369"/>
              <a:gd name="connsiteY25" fmla="*/ 340826 h 1615996"/>
              <a:gd name="connsiteX26" fmla="*/ 1211016 w 1956369"/>
              <a:gd name="connsiteY26" fmla="*/ 334330 h 1615996"/>
              <a:gd name="connsiteX27" fmla="*/ 1219264 w 1956369"/>
              <a:gd name="connsiteY27" fmla="*/ 319380 h 1615996"/>
              <a:gd name="connsiteX28" fmla="*/ 1372630 w 1956369"/>
              <a:gd name="connsiteY28" fmla="*/ 248806 h 1615996"/>
              <a:gd name="connsiteX29" fmla="*/ 1389951 w 1956369"/>
              <a:gd name="connsiteY29" fmla="*/ 237362 h 1615996"/>
              <a:gd name="connsiteX30" fmla="*/ 1452947 w 1956369"/>
              <a:gd name="connsiteY30" fmla="*/ 211122 h 1615996"/>
              <a:gd name="connsiteX31" fmla="*/ 1464237 w 1956369"/>
              <a:gd name="connsiteY31" fmla="*/ 206431 h 1615996"/>
              <a:gd name="connsiteX32" fmla="*/ 1524346 w 1956369"/>
              <a:gd name="connsiteY32" fmla="*/ 171891 h 1615996"/>
              <a:gd name="connsiteX33" fmla="*/ 1534553 w 1956369"/>
              <a:gd name="connsiteY33" fmla="*/ 160292 h 1615996"/>
              <a:gd name="connsiteX34" fmla="*/ 1564762 w 1956369"/>
              <a:gd name="connsiteY34" fmla="*/ 131320 h 1615996"/>
              <a:gd name="connsiteX35" fmla="*/ 1592084 w 1956369"/>
              <a:gd name="connsiteY35" fmla="*/ 102091 h 1615996"/>
              <a:gd name="connsiteX36" fmla="*/ 1628583 w 1956369"/>
              <a:gd name="connsiteY36" fmla="*/ 49972 h 1615996"/>
              <a:gd name="connsiteX37" fmla="*/ 1940985 w 1956369"/>
              <a:gd name="connsiteY37" fmla="*/ 101988 h 1615996"/>
              <a:gd name="connsiteX38" fmla="*/ 1906961 w 1956369"/>
              <a:gd name="connsiteY38" fmla="*/ 275046 h 1615996"/>
              <a:gd name="connsiteX39" fmla="*/ 1826644 w 1956369"/>
              <a:gd name="connsiteY39" fmla="*/ 346599 h 1615996"/>
              <a:gd name="connsiteX40" fmla="*/ 1776948 w 1956369"/>
              <a:gd name="connsiteY40" fmla="*/ 395728 h 1615996"/>
              <a:gd name="connsiteX41" fmla="*/ 1751842 w 1956369"/>
              <a:gd name="connsiteY41" fmla="*/ 386191 h 1615996"/>
              <a:gd name="connsiteX42" fmla="*/ 1682660 w 1956369"/>
              <a:gd name="connsiteY42" fmla="*/ 456559 h 1615996"/>
              <a:gd name="connsiteX43" fmla="*/ 1663225 w 1956369"/>
              <a:gd name="connsiteY43" fmla="*/ 469601 h 1615996"/>
              <a:gd name="connsiteX44" fmla="*/ 1641161 w 1956369"/>
              <a:gd name="connsiteY44" fmla="*/ 490480 h 1615996"/>
              <a:gd name="connsiteX45" fmla="*/ 1472640 w 1956369"/>
              <a:gd name="connsiteY45" fmla="*/ 589562 h 1615996"/>
              <a:gd name="connsiteX46" fmla="*/ 1424542 w 1956369"/>
              <a:gd name="connsiteY46" fmla="*/ 609409 h 1615996"/>
              <a:gd name="connsiteX47" fmla="*/ 1420727 w 1956369"/>
              <a:gd name="connsiteY47" fmla="*/ 618018 h 1615996"/>
              <a:gd name="connsiteX48" fmla="*/ 1394436 w 1956369"/>
              <a:gd name="connsiteY48" fmla="*/ 669724 h 1615996"/>
              <a:gd name="connsiteX49" fmla="*/ 1013264 w 1956369"/>
              <a:gd name="connsiteY49" fmla="*/ 914645 h 1615996"/>
              <a:gd name="connsiteX50" fmla="*/ 1002129 w 1956369"/>
              <a:gd name="connsiteY50" fmla="*/ 919800 h 1615996"/>
              <a:gd name="connsiteX51" fmla="*/ 1194519 w 1956369"/>
              <a:gd name="connsiteY51" fmla="*/ 859691 h 1615996"/>
              <a:gd name="connsiteX52" fmla="*/ 1430316 w 1956369"/>
              <a:gd name="connsiteY52" fmla="*/ 662249 h 1615996"/>
              <a:gd name="connsiteX53" fmla="*/ 1462845 w 1956369"/>
              <a:gd name="connsiteY53" fmla="*/ 625802 h 1615996"/>
              <a:gd name="connsiteX54" fmla="*/ 1529243 w 1956369"/>
              <a:gd name="connsiteY54" fmla="*/ 603377 h 1615996"/>
              <a:gd name="connsiteX55" fmla="*/ 1645234 w 1956369"/>
              <a:gd name="connsiteY55" fmla="*/ 627452 h 1615996"/>
              <a:gd name="connsiteX56" fmla="*/ 1698023 w 1956369"/>
              <a:gd name="connsiteY56" fmla="*/ 680550 h 1615996"/>
              <a:gd name="connsiteX57" fmla="*/ 1742357 w 1956369"/>
              <a:gd name="connsiteY57" fmla="*/ 865568 h 1615996"/>
              <a:gd name="connsiteX58" fmla="*/ 1780505 w 1956369"/>
              <a:gd name="connsiteY58" fmla="*/ 1002334 h 1615996"/>
              <a:gd name="connsiteX59" fmla="*/ 1793393 w 1956369"/>
              <a:gd name="connsiteY59" fmla="*/ 1024295 h 1615996"/>
              <a:gd name="connsiteX60" fmla="*/ 1796228 w 1956369"/>
              <a:gd name="connsiteY60" fmla="*/ 1059814 h 1615996"/>
              <a:gd name="connsiteX61" fmla="*/ 1799424 w 1956369"/>
              <a:gd name="connsiteY61" fmla="*/ 1083786 h 1615996"/>
              <a:gd name="connsiteX62" fmla="*/ 1805147 w 1956369"/>
              <a:gd name="connsiteY62" fmla="*/ 1353142 h 1615996"/>
              <a:gd name="connsiteX63" fmla="*/ 1800919 w 1956369"/>
              <a:gd name="connsiteY63" fmla="*/ 1358761 h 1615996"/>
              <a:gd name="connsiteX64" fmla="*/ 1796589 w 1956369"/>
              <a:gd name="connsiteY64" fmla="*/ 1330717 h 1615996"/>
              <a:gd name="connsiteX65" fmla="*/ 1772411 w 1956369"/>
              <a:gd name="connsiteY65" fmla="*/ 1086157 h 1615996"/>
              <a:gd name="connsiteX66" fmla="*/ 1749677 w 1956369"/>
              <a:gd name="connsiteY66" fmla="*/ 1054556 h 1615996"/>
              <a:gd name="connsiteX67" fmla="*/ 1737150 w 1956369"/>
              <a:gd name="connsiteY67" fmla="*/ 1023316 h 1615996"/>
              <a:gd name="connsiteX68" fmla="*/ 1685856 w 1956369"/>
              <a:gd name="connsiteY68" fmla="*/ 908407 h 1615996"/>
              <a:gd name="connsiteX69" fmla="*/ 1684877 w 1956369"/>
              <a:gd name="connsiteY69" fmla="*/ 871033 h 1615996"/>
              <a:gd name="connsiteX70" fmla="*/ 1663329 w 1956369"/>
              <a:gd name="connsiteY70" fmla="*/ 799634 h 1615996"/>
              <a:gd name="connsiteX71" fmla="*/ 1630078 w 1956369"/>
              <a:gd name="connsiteY71" fmla="*/ 705295 h 1615996"/>
              <a:gd name="connsiteX72" fmla="*/ 1617396 w 1956369"/>
              <a:gd name="connsiteY72" fmla="*/ 696015 h 1615996"/>
              <a:gd name="connsiteX73" fmla="*/ 1482125 w 1956369"/>
              <a:gd name="connsiteY73" fmla="*/ 678488 h 1615996"/>
              <a:gd name="connsiteX74" fmla="*/ 1466866 w 1956369"/>
              <a:gd name="connsiteY74" fmla="*/ 678385 h 1615996"/>
              <a:gd name="connsiteX75" fmla="*/ 1437275 w 1956369"/>
              <a:gd name="connsiteY75" fmla="*/ 695861 h 1615996"/>
              <a:gd name="connsiteX76" fmla="*/ 1462071 w 1956369"/>
              <a:gd name="connsiteY76" fmla="*/ 711790 h 1615996"/>
              <a:gd name="connsiteX77" fmla="*/ 1590538 w 1956369"/>
              <a:gd name="connsiteY77" fmla="*/ 765197 h 1615996"/>
              <a:gd name="connsiteX78" fmla="*/ 1634975 w 1956369"/>
              <a:gd name="connsiteY78" fmla="*/ 831183 h 1615996"/>
              <a:gd name="connsiteX79" fmla="*/ 1625644 w 1956369"/>
              <a:gd name="connsiteY79" fmla="*/ 1064454 h 1615996"/>
              <a:gd name="connsiteX80" fmla="*/ 1467330 w 1956369"/>
              <a:gd name="connsiteY80" fmla="*/ 1314994 h 1615996"/>
              <a:gd name="connsiteX81" fmla="*/ 1431553 w 1956369"/>
              <a:gd name="connsiteY81" fmla="*/ 1324634 h 1615996"/>
              <a:gd name="connsiteX82" fmla="*/ 1442740 w 1956369"/>
              <a:gd name="connsiteY82" fmla="*/ 1288600 h 1615996"/>
              <a:gd name="connsiteX83" fmla="*/ 1497591 w 1956369"/>
              <a:gd name="connsiteY83" fmla="*/ 1213798 h 1615996"/>
              <a:gd name="connsiteX84" fmla="*/ 1561257 w 1956369"/>
              <a:gd name="connsiteY84" fmla="*/ 1068423 h 1615996"/>
              <a:gd name="connsiteX85" fmla="*/ 1572134 w 1956369"/>
              <a:gd name="connsiteY85" fmla="*/ 899747 h 1615996"/>
              <a:gd name="connsiteX86" fmla="*/ 1560123 w 1956369"/>
              <a:gd name="connsiteY86" fmla="*/ 859073 h 1615996"/>
              <a:gd name="connsiteX87" fmla="*/ 1568886 w 1956369"/>
              <a:gd name="connsiteY87" fmla="*/ 824791 h 1615996"/>
              <a:gd name="connsiteX88" fmla="*/ 1393405 w 1956369"/>
              <a:gd name="connsiteY88" fmla="*/ 787365 h 1615996"/>
              <a:gd name="connsiteX89" fmla="*/ 1355463 w 1956369"/>
              <a:gd name="connsiteY89" fmla="*/ 783601 h 1615996"/>
              <a:gd name="connsiteX90" fmla="*/ 1337368 w 1956369"/>
              <a:gd name="connsiteY90" fmla="*/ 799892 h 1615996"/>
              <a:gd name="connsiteX91" fmla="*/ 1351287 w 1956369"/>
              <a:gd name="connsiteY91" fmla="*/ 813037 h 1615996"/>
              <a:gd name="connsiteX92" fmla="*/ 1468155 w 1956369"/>
              <a:gd name="connsiteY92" fmla="*/ 883560 h 1615996"/>
              <a:gd name="connsiteX93" fmla="*/ 1498261 w 1956369"/>
              <a:gd name="connsiteY93" fmla="*/ 942225 h 1615996"/>
              <a:gd name="connsiteX94" fmla="*/ 1483569 w 1956369"/>
              <a:gd name="connsiteY94" fmla="*/ 1157040 h 1615996"/>
              <a:gd name="connsiteX95" fmla="*/ 1434904 w 1956369"/>
              <a:gd name="connsiteY95" fmla="*/ 1284321 h 1615996"/>
              <a:gd name="connsiteX96" fmla="*/ 1423253 w 1956369"/>
              <a:gd name="connsiteY96" fmla="*/ 1292363 h 1615996"/>
              <a:gd name="connsiteX97" fmla="*/ 1418407 w 1956369"/>
              <a:gd name="connsiteY97" fmla="*/ 1279166 h 1615996"/>
              <a:gd name="connsiteX98" fmla="*/ 1424078 w 1956369"/>
              <a:gd name="connsiteY98" fmla="*/ 1220242 h 1615996"/>
              <a:gd name="connsiteX99" fmla="*/ 1415366 w 1956369"/>
              <a:gd name="connsiteY99" fmla="*/ 1171732 h 1615996"/>
              <a:gd name="connsiteX100" fmla="*/ 1417686 w 1956369"/>
              <a:gd name="connsiteY100" fmla="*/ 1157092 h 1615996"/>
              <a:gd name="connsiteX101" fmla="*/ 1432790 w 1956369"/>
              <a:gd name="connsiteY101" fmla="*/ 1118531 h 1615996"/>
              <a:gd name="connsiteX102" fmla="*/ 1432481 w 1956369"/>
              <a:gd name="connsiteY102" fmla="*/ 974600 h 1615996"/>
              <a:gd name="connsiteX103" fmla="*/ 1412170 w 1956369"/>
              <a:gd name="connsiteY103" fmla="*/ 961557 h 1615996"/>
              <a:gd name="connsiteX104" fmla="*/ 1419851 w 1956369"/>
              <a:gd name="connsiteY104" fmla="*/ 937482 h 1615996"/>
              <a:gd name="connsiteX105" fmla="*/ 1407994 w 1956369"/>
              <a:gd name="connsiteY105" fmla="*/ 933255 h 1615996"/>
              <a:gd name="connsiteX106" fmla="*/ 1267774 w 1956369"/>
              <a:gd name="connsiteY106" fmla="*/ 881910 h 1615996"/>
              <a:gd name="connsiteX107" fmla="*/ 1250556 w 1956369"/>
              <a:gd name="connsiteY107" fmla="*/ 877064 h 1615996"/>
              <a:gd name="connsiteX108" fmla="*/ 1227667 w 1956369"/>
              <a:gd name="connsiteY108" fmla="*/ 884488 h 1615996"/>
              <a:gd name="connsiteX109" fmla="*/ 1236018 w 1956369"/>
              <a:gd name="connsiteY109" fmla="*/ 904489 h 1615996"/>
              <a:gd name="connsiteX110" fmla="*/ 1291952 w 1956369"/>
              <a:gd name="connsiteY110" fmla="*/ 961557 h 1615996"/>
              <a:gd name="connsiteX111" fmla="*/ 1287261 w 1956369"/>
              <a:gd name="connsiteY111" fmla="*/ 994137 h 1615996"/>
              <a:gd name="connsiteX112" fmla="*/ 1227409 w 1956369"/>
              <a:gd name="connsiteY112" fmla="*/ 1024244 h 1615996"/>
              <a:gd name="connsiteX113" fmla="*/ 1169053 w 1956369"/>
              <a:gd name="connsiteY113" fmla="*/ 994705 h 1615996"/>
              <a:gd name="connsiteX114" fmla="*/ 1158691 w 1956369"/>
              <a:gd name="connsiteY114" fmla="*/ 927224 h 1615996"/>
              <a:gd name="connsiteX115" fmla="*/ 1165547 w 1956369"/>
              <a:gd name="connsiteY115" fmla="*/ 1021460 h 1615996"/>
              <a:gd name="connsiteX116" fmla="*/ 1153588 w 1956369"/>
              <a:gd name="connsiteY116" fmla="*/ 1052700 h 1615996"/>
              <a:gd name="connsiteX117" fmla="*/ 1144102 w 1956369"/>
              <a:gd name="connsiteY117" fmla="*/ 1056773 h 1615996"/>
              <a:gd name="connsiteX118" fmla="*/ 1049093 w 1956369"/>
              <a:gd name="connsiteY118" fmla="*/ 1013933 h 1615996"/>
              <a:gd name="connsiteX119" fmla="*/ 1021564 w 1956369"/>
              <a:gd name="connsiteY119" fmla="*/ 1003932 h 1615996"/>
              <a:gd name="connsiteX120" fmla="*/ 944856 w 1956369"/>
              <a:gd name="connsiteY120" fmla="*/ 1039967 h 1615996"/>
              <a:gd name="connsiteX121" fmla="*/ 852321 w 1956369"/>
              <a:gd name="connsiteY121" fmla="*/ 1033884 h 1615996"/>
              <a:gd name="connsiteX122" fmla="*/ 798243 w 1956369"/>
              <a:gd name="connsiteY122" fmla="*/ 1060897 h 1615996"/>
              <a:gd name="connsiteX123" fmla="*/ 745557 w 1956369"/>
              <a:gd name="connsiteY123" fmla="*/ 1164773 h 1615996"/>
              <a:gd name="connsiteX124" fmla="*/ 733237 w 1956369"/>
              <a:gd name="connsiteY124" fmla="*/ 1209520 h 1615996"/>
              <a:gd name="connsiteX125" fmla="*/ 797109 w 1956369"/>
              <a:gd name="connsiteY125" fmla="*/ 1307003 h 1615996"/>
              <a:gd name="connsiteX126" fmla="*/ 813554 w 1956369"/>
              <a:gd name="connsiteY126" fmla="*/ 1332573 h 1615996"/>
              <a:gd name="connsiteX127" fmla="*/ 778757 w 1956369"/>
              <a:gd name="connsiteY127" fmla="*/ 1329325 h 1615996"/>
              <a:gd name="connsiteX128" fmla="*/ 701069 w 1956369"/>
              <a:gd name="connsiteY128" fmla="*/ 1222511 h 1615996"/>
              <a:gd name="connsiteX129" fmla="*/ 703904 w 1956369"/>
              <a:gd name="connsiteY129" fmla="*/ 1356080 h 1615996"/>
              <a:gd name="connsiteX130" fmla="*/ 681324 w 1956369"/>
              <a:gd name="connsiteY130" fmla="*/ 1192611 h 1615996"/>
              <a:gd name="connsiteX131" fmla="*/ 694728 w 1956369"/>
              <a:gd name="connsiteY131" fmla="*/ 1113582 h 1615996"/>
              <a:gd name="connsiteX132" fmla="*/ 610235 w 1956369"/>
              <a:gd name="connsiteY132" fmla="*/ 1241585 h 1615996"/>
              <a:gd name="connsiteX133" fmla="*/ 591006 w 1956369"/>
              <a:gd name="connsiteY133" fmla="*/ 1349843 h 1615996"/>
              <a:gd name="connsiteX134" fmla="*/ 580129 w 1956369"/>
              <a:gd name="connsiteY134" fmla="*/ 1426087 h 1615996"/>
              <a:gd name="connsiteX135" fmla="*/ 563220 w 1956369"/>
              <a:gd name="connsiteY135" fmla="*/ 1449853 h 1615996"/>
              <a:gd name="connsiteX136" fmla="*/ 559457 w 1956369"/>
              <a:gd name="connsiteY136" fmla="*/ 1324479 h 1615996"/>
              <a:gd name="connsiteX137" fmla="*/ 626010 w 1956369"/>
              <a:gd name="connsiteY137" fmla="*/ 1146678 h 1615996"/>
              <a:gd name="connsiteX138" fmla="*/ 682149 w 1956369"/>
              <a:gd name="connsiteY138" fmla="*/ 1057958 h 1615996"/>
              <a:gd name="connsiteX139" fmla="*/ 450271 w 1956369"/>
              <a:gd name="connsiteY139" fmla="*/ 1386341 h 1615996"/>
              <a:gd name="connsiteX140" fmla="*/ 440991 w 1956369"/>
              <a:gd name="connsiteY140" fmla="*/ 1332315 h 1615996"/>
              <a:gd name="connsiteX141" fmla="*/ 525278 w 1956369"/>
              <a:gd name="connsiteY141" fmla="*/ 1147452 h 1615996"/>
              <a:gd name="connsiteX142" fmla="*/ 644877 w 1956369"/>
              <a:gd name="connsiteY142" fmla="*/ 1030584 h 1615996"/>
              <a:gd name="connsiteX143" fmla="*/ 676788 w 1956369"/>
              <a:gd name="connsiteY143" fmla="*/ 1001252 h 1615996"/>
              <a:gd name="connsiteX144" fmla="*/ 665910 w 1956369"/>
              <a:gd name="connsiteY144" fmla="*/ 1001406 h 1615996"/>
              <a:gd name="connsiteX145" fmla="*/ 495120 w 1956369"/>
              <a:gd name="connsiteY145" fmla="*/ 1061670 h 1615996"/>
              <a:gd name="connsiteX146" fmla="*/ 445528 w 1956369"/>
              <a:gd name="connsiteY146" fmla="*/ 1074661 h 1615996"/>
              <a:gd name="connsiteX147" fmla="*/ 431506 w 1956369"/>
              <a:gd name="connsiteY147" fmla="*/ 1075383 h 1615996"/>
              <a:gd name="connsiteX148" fmla="*/ 432124 w 1956369"/>
              <a:gd name="connsiteY148" fmla="*/ 1060897 h 1615996"/>
              <a:gd name="connsiteX149" fmla="*/ 472180 w 1956369"/>
              <a:gd name="connsiteY149" fmla="*/ 1028368 h 1615996"/>
              <a:gd name="connsiteX150" fmla="*/ 548322 w 1956369"/>
              <a:gd name="connsiteY150" fmla="*/ 1015583 h 1615996"/>
              <a:gd name="connsiteX151" fmla="*/ 583377 w 1956369"/>
              <a:gd name="connsiteY151" fmla="*/ 980992 h 1615996"/>
              <a:gd name="connsiteX152" fmla="*/ 612606 w 1956369"/>
              <a:gd name="connsiteY152" fmla="*/ 937225 h 1615996"/>
              <a:gd name="connsiteX153" fmla="*/ 637402 w 1956369"/>
              <a:gd name="connsiteY153" fmla="*/ 911449 h 1615996"/>
              <a:gd name="connsiteX154" fmla="*/ 658745 w 1956369"/>
              <a:gd name="connsiteY154" fmla="*/ 830152 h 1615996"/>
              <a:gd name="connsiteX155" fmla="*/ 520071 w 1956369"/>
              <a:gd name="connsiteY155" fmla="*/ 810924 h 1615996"/>
              <a:gd name="connsiteX156" fmla="*/ 503472 w 1956369"/>
              <a:gd name="connsiteY156" fmla="*/ 784271 h 1615996"/>
              <a:gd name="connsiteX157" fmla="*/ 504193 w 1956369"/>
              <a:gd name="connsiteY157" fmla="*/ 753444 h 1615996"/>
              <a:gd name="connsiteX158" fmla="*/ 496873 w 1956369"/>
              <a:gd name="connsiteY158" fmla="*/ 782003 h 1615996"/>
              <a:gd name="connsiteX159" fmla="*/ 485790 w 1956369"/>
              <a:gd name="connsiteY159" fmla="*/ 794891 h 1615996"/>
              <a:gd name="connsiteX160" fmla="*/ 385470 w 1956369"/>
              <a:gd name="connsiteY160" fmla="*/ 848969 h 1615996"/>
              <a:gd name="connsiteX161" fmla="*/ 343507 w 1956369"/>
              <a:gd name="connsiteY161" fmla="*/ 892684 h 1615996"/>
              <a:gd name="connsiteX162" fmla="*/ 394698 w 1956369"/>
              <a:gd name="connsiteY162" fmla="*/ 930214 h 1615996"/>
              <a:gd name="connsiteX163" fmla="*/ 387790 w 1956369"/>
              <a:gd name="connsiteY163" fmla="*/ 960629 h 1615996"/>
              <a:gd name="connsiteX164" fmla="*/ 342322 w 1956369"/>
              <a:gd name="connsiteY164" fmla="*/ 980940 h 1615996"/>
              <a:gd name="connsiteX165" fmla="*/ 397637 w 1956369"/>
              <a:gd name="connsiteY165" fmla="*/ 1010376 h 1615996"/>
              <a:gd name="connsiteX166" fmla="*/ 406864 w 1956369"/>
              <a:gd name="connsiteY166" fmla="*/ 1027130 h 1615996"/>
              <a:gd name="connsiteX167" fmla="*/ 391914 w 1956369"/>
              <a:gd name="connsiteY167" fmla="*/ 1035636 h 1615996"/>
              <a:gd name="connsiteX168" fmla="*/ 354076 w 1956369"/>
              <a:gd name="connsiteY168" fmla="*/ 1050483 h 1615996"/>
              <a:gd name="connsiteX169" fmla="*/ 385934 w 1956369"/>
              <a:gd name="connsiteY169" fmla="*/ 1070537 h 1615996"/>
              <a:gd name="connsiteX170" fmla="*/ 412277 w 1956369"/>
              <a:gd name="connsiteY170" fmla="*/ 1095591 h 1615996"/>
              <a:gd name="connsiteX171" fmla="*/ 381037 w 1956369"/>
              <a:gd name="connsiteY171" fmla="*/ 1107654 h 1615996"/>
              <a:gd name="connsiteX172" fmla="*/ 342940 w 1956369"/>
              <a:gd name="connsiteY172" fmla="*/ 1115902 h 1615996"/>
              <a:gd name="connsiteX173" fmla="*/ 386605 w 1956369"/>
              <a:gd name="connsiteY173" fmla="*/ 1213386 h 1615996"/>
              <a:gd name="connsiteX174" fmla="*/ 384594 w 1956369"/>
              <a:gd name="connsiteY174" fmla="*/ 1532283 h 1615996"/>
              <a:gd name="connsiteX175" fmla="*/ 380315 w 1956369"/>
              <a:gd name="connsiteY175" fmla="*/ 1547130 h 1615996"/>
              <a:gd name="connsiteX176" fmla="*/ 370984 w 1956369"/>
              <a:gd name="connsiteY176" fmla="*/ 1561410 h 1615996"/>
              <a:gd name="connsiteX177" fmla="*/ 357529 w 1956369"/>
              <a:gd name="connsiteY177" fmla="*/ 1551203 h 1615996"/>
              <a:gd name="connsiteX178" fmla="*/ 304431 w 1956369"/>
              <a:gd name="connsiteY178" fmla="*/ 1434542 h 1615996"/>
              <a:gd name="connsiteX179" fmla="*/ 278501 w 1956369"/>
              <a:gd name="connsiteY179" fmla="*/ 1300611 h 1615996"/>
              <a:gd name="connsiteX180" fmla="*/ 256953 w 1956369"/>
              <a:gd name="connsiteY180" fmla="*/ 1229470 h 1615996"/>
              <a:gd name="connsiteX181" fmla="*/ 227207 w 1956369"/>
              <a:gd name="connsiteY181" fmla="*/ 1208540 h 1615996"/>
              <a:gd name="connsiteX182" fmla="*/ 202823 w 1956369"/>
              <a:gd name="connsiteY182" fmla="*/ 1235295 h 1615996"/>
              <a:gd name="connsiteX183" fmla="*/ 205453 w 1956369"/>
              <a:gd name="connsiteY183" fmla="*/ 1337367 h 1615996"/>
              <a:gd name="connsiteX184" fmla="*/ 329846 w 1956369"/>
              <a:gd name="connsiteY184" fmla="*/ 1587083 h 1615996"/>
              <a:gd name="connsiteX185" fmla="*/ 342580 w 1956369"/>
              <a:gd name="connsiteY185" fmla="*/ 1609817 h 1615996"/>
              <a:gd name="connsiteX186" fmla="*/ 316494 w 1956369"/>
              <a:gd name="connsiteY186" fmla="*/ 1614663 h 1615996"/>
              <a:gd name="connsiteX187" fmla="*/ 166170 w 1956369"/>
              <a:gd name="connsiteY187" fmla="*/ 1542954 h 1615996"/>
              <a:gd name="connsiteX188" fmla="*/ 5948 w 1956369"/>
              <a:gd name="connsiteY188" fmla="*/ 1208076 h 1615996"/>
              <a:gd name="connsiteX189" fmla="*/ 68377 w 1956369"/>
              <a:gd name="connsiteY189" fmla="*/ 837937 h 1615996"/>
              <a:gd name="connsiteX190" fmla="*/ 207308 w 1956369"/>
              <a:gd name="connsiteY190" fmla="*/ 734885 h 1615996"/>
              <a:gd name="connsiteX191" fmla="*/ 222619 w 1956369"/>
              <a:gd name="connsiteY191" fmla="*/ 716223 h 1615996"/>
              <a:gd name="connsiteX192" fmla="*/ 225506 w 1956369"/>
              <a:gd name="connsiteY192" fmla="*/ 675292 h 1615996"/>
              <a:gd name="connsiteX193" fmla="*/ 273965 w 1956369"/>
              <a:gd name="connsiteY193" fmla="*/ 651269 h 1615996"/>
              <a:gd name="connsiteX194" fmla="*/ 300204 w 1956369"/>
              <a:gd name="connsiteY194" fmla="*/ 635958 h 1615996"/>
              <a:gd name="connsiteX195" fmla="*/ 362118 w 1956369"/>
              <a:gd name="connsiteY195" fmla="*/ 604666 h 1615996"/>
              <a:gd name="connsiteX196" fmla="*/ 386708 w 1956369"/>
              <a:gd name="connsiteY196" fmla="*/ 605439 h 1615996"/>
              <a:gd name="connsiteX197" fmla="*/ 391605 w 1956369"/>
              <a:gd name="connsiteY197" fmla="*/ 569199 h 1615996"/>
              <a:gd name="connsiteX198" fmla="*/ 391502 w 1956369"/>
              <a:gd name="connsiteY198" fmla="*/ 554455 h 1615996"/>
              <a:gd name="connsiteX199" fmla="*/ 460736 w 1956369"/>
              <a:gd name="connsiteY199" fmla="*/ 431299 h 1615996"/>
              <a:gd name="connsiteX200" fmla="*/ 459447 w 1956369"/>
              <a:gd name="connsiteY200" fmla="*/ 379592 h 1615996"/>
              <a:gd name="connsiteX201" fmla="*/ 356241 w 1956369"/>
              <a:gd name="connsiteY201" fmla="*/ 245249 h 1615996"/>
              <a:gd name="connsiteX202" fmla="*/ 341342 w 1956369"/>
              <a:gd name="connsiteY202" fmla="*/ 222515 h 1615996"/>
              <a:gd name="connsiteX203" fmla="*/ 878096 w 1956369"/>
              <a:gd name="connsiteY203" fmla="*/ 571261 h 1615996"/>
              <a:gd name="connsiteX204" fmla="*/ 909543 w 1956369"/>
              <a:gd name="connsiteY204" fmla="*/ 531257 h 1615996"/>
              <a:gd name="connsiteX205" fmla="*/ 906656 w 1956369"/>
              <a:gd name="connsiteY205" fmla="*/ 408616 h 1615996"/>
              <a:gd name="connsiteX206" fmla="*/ 928462 w 1956369"/>
              <a:gd name="connsiteY206" fmla="*/ 308090 h 1615996"/>
              <a:gd name="connsiteX207" fmla="*/ 897016 w 1956369"/>
              <a:gd name="connsiteY207" fmla="*/ 280304 h 1615996"/>
              <a:gd name="connsiteX208" fmla="*/ 856239 w 1956369"/>
              <a:gd name="connsiteY208" fmla="*/ 283861 h 1615996"/>
              <a:gd name="connsiteX209" fmla="*/ 743083 w 1956369"/>
              <a:gd name="connsiteY209" fmla="*/ 287573 h 1615996"/>
              <a:gd name="connsiteX210" fmla="*/ 722875 w 1956369"/>
              <a:gd name="connsiteY210" fmla="*/ 316648 h 1615996"/>
              <a:gd name="connsiteX211" fmla="*/ 722205 w 1956369"/>
              <a:gd name="connsiteY211" fmla="*/ 336753 h 1615996"/>
              <a:gd name="connsiteX212" fmla="*/ 683386 w 1956369"/>
              <a:gd name="connsiteY212" fmla="*/ 506512 h 1615996"/>
              <a:gd name="connsiteX213" fmla="*/ 694676 w 1956369"/>
              <a:gd name="connsiteY213" fmla="*/ 527906 h 1615996"/>
              <a:gd name="connsiteX214" fmla="*/ 740042 w 1956369"/>
              <a:gd name="connsiteY214" fmla="*/ 566518 h 1615996"/>
              <a:gd name="connsiteX215" fmla="*/ 777210 w 1956369"/>
              <a:gd name="connsiteY215" fmla="*/ 628328 h 1615996"/>
              <a:gd name="connsiteX216" fmla="*/ 814946 w 1956369"/>
              <a:gd name="connsiteY216" fmla="*/ 631524 h 1615996"/>
              <a:gd name="connsiteX217" fmla="*/ 821029 w 1956369"/>
              <a:gd name="connsiteY217" fmla="*/ 623225 h 1615996"/>
              <a:gd name="connsiteX218" fmla="*/ 878096 w 1956369"/>
              <a:gd name="connsiteY218" fmla="*/ 571158 h 1615996"/>
              <a:gd name="connsiteX219" fmla="*/ 653487 w 1956369"/>
              <a:gd name="connsiteY219" fmla="*/ 297780 h 1615996"/>
              <a:gd name="connsiteX220" fmla="*/ 642506 w 1956369"/>
              <a:gd name="connsiteY220" fmla="*/ 304843 h 1615996"/>
              <a:gd name="connsiteX221" fmla="*/ 504967 w 1956369"/>
              <a:gd name="connsiteY221" fmla="*/ 466714 h 1615996"/>
              <a:gd name="connsiteX222" fmla="*/ 455632 w 1956369"/>
              <a:gd name="connsiteY222" fmla="*/ 557033 h 1615996"/>
              <a:gd name="connsiteX223" fmla="*/ 460736 w 1956369"/>
              <a:gd name="connsiteY223" fmla="*/ 579664 h 1615996"/>
              <a:gd name="connsiteX224" fmla="*/ 502183 w 1956369"/>
              <a:gd name="connsiteY224" fmla="*/ 635855 h 1615996"/>
              <a:gd name="connsiteX225" fmla="*/ 509142 w 1956369"/>
              <a:gd name="connsiteY225" fmla="*/ 724884 h 1615996"/>
              <a:gd name="connsiteX226" fmla="*/ 510895 w 1956369"/>
              <a:gd name="connsiteY226" fmla="*/ 712357 h 1615996"/>
              <a:gd name="connsiteX227" fmla="*/ 549559 w 1956369"/>
              <a:gd name="connsiteY227" fmla="*/ 683282 h 1615996"/>
              <a:gd name="connsiteX228" fmla="*/ 602193 w 1956369"/>
              <a:gd name="connsiteY228" fmla="*/ 700964 h 1615996"/>
              <a:gd name="connsiteX229" fmla="*/ 558683 w 1956369"/>
              <a:gd name="connsiteY229" fmla="*/ 680550 h 1615996"/>
              <a:gd name="connsiteX230" fmla="*/ 504554 w 1956369"/>
              <a:gd name="connsiteY230" fmla="*/ 623276 h 1615996"/>
              <a:gd name="connsiteX231" fmla="*/ 507390 w 1956369"/>
              <a:gd name="connsiteY231" fmla="*/ 613121 h 1615996"/>
              <a:gd name="connsiteX232" fmla="*/ 533268 w 1956369"/>
              <a:gd name="connsiteY232" fmla="*/ 587912 h 1615996"/>
              <a:gd name="connsiteX233" fmla="*/ 593223 w 1956369"/>
              <a:gd name="connsiteY233" fmla="*/ 576880 h 1615996"/>
              <a:gd name="connsiteX234" fmla="*/ 664209 w 1956369"/>
              <a:gd name="connsiteY234" fmla="*/ 665033 h 1615996"/>
              <a:gd name="connsiteX235" fmla="*/ 699522 w 1956369"/>
              <a:gd name="connsiteY235" fmla="*/ 693025 h 1615996"/>
              <a:gd name="connsiteX236" fmla="*/ 714060 w 1956369"/>
              <a:gd name="connsiteY236" fmla="*/ 692613 h 1615996"/>
              <a:gd name="connsiteX237" fmla="*/ 709832 w 1956369"/>
              <a:gd name="connsiteY237" fmla="*/ 677405 h 1615996"/>
              <a:gd name="connsiteX238" fmla="*/ 616782 w 1956369"/>
              <a:gd name="connsiteY238" fmla="*/ 557239 h 1615996"/>
              <a:gd name="connsiteX239" fmla="*/ 622968 w 1956369"/>
              <a:gd name="connsiteY239" fmla="*/ 534247 h 1615996"/>
              <a:gd name="connsiteX240" fmla="*/ 631577 w 1956369"/>
              <a:gd name="connsiteY240" fmla="*/ 518627 h 1615996"/>
              <a:gd name="connsiteX241" fmla="*/ 627711 w 1956369"/>
              <a:gd name="connsiteY241" fmla="*/ 431814 h 1615996"/>
              <a:gd name="connsiteX242" fmla="*/ 653435 w 1956369"/>
              <a:gd name="connsiteY242" fmla="*/ 297729 h 16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956369" h="1615996">
                <a:moveTo>
                  <a:pt x="341291" y="222103"/>
                </a:moveTo>
                <a:cubicBezTo>
                  <a:pt x="361860" y="228340"/>
                  <a:pt x="376036" y="239166"/>
                  <a:pt x="389285" y="250920"/>
                </a:cubicBezTo>
                <a:cubicBezTo>
                  <a:pt x="424804" y="282469"/>
                  <a:pt x="456405" y="317576"/>
                  <a:pt x="480428" y="358714"/>
                </a:cubicBezTo>
                <a:cubicBezTo>
                  <a:pt x="488986" y="373406"/>
                  <a:pt x="494760" y="372994"/>
                  <a:pt x="503781" y="360261"/>
                </a:cubicBezTo>
                <a:cubicBezTo>
                  <a:pt x="522236" y="334176"/>
                  <a:pt x="545022" y="311957"/>
                  <a:pt x="568066" y="290047"/>
                </a:cubicBezTo>
                <a:cubicBezTo>
                  <a:pt x="570540" y="287676"/>
                  <a:pt x="575489" y="284583"/>
                  <a:pt x="575077" y="282933"/>
                </a:cubicBezTo>
                <a:cubicBezTo>
                  <a:pt x="565127" y="244734"/>
                  <a:pt x="603894" y="246538"/>
                  <a:pt x="619102" y="229217"/>
                </a:cubicBezTo>
                <a:cubicBezTo>
                  <a:pt x="638433" y="207204"/>
                  <a:pt x="661786" y="189419"/>
                  <a:pt x="684675" y="171273"/>
                </a:cubicBezTo>
                <a:cubicBezTo>
                  <a:pt x="707667" y="153024"/>
                  <a:pt x="733443" y="139105"/>
                  <a:pt x="759425" y="125856"/>
                </a:cubicBezTo>
                <a:cubicBezTo>
                  <a:pt x="814894" y="97709"/>
                  <a:pt x="894026" y="81728"/>
                  <a:pt x="945887" y="88120"/>
                </a:cubicBezTo>
                <a:cubicBezTo>
                  <a:pt x="937329" y="95905"/>
                  <a:pt x="927895" y="96420"/>
                  <a:pt x="919183" y="98018"/>
                </a:cubicBezTo>
                <a:cubicBezTo>
                  <a:pt x="809017" y="117762"/>
                  <a:pt x="715915" y="169365"/>
                  <a:pt x="637815" y="248858"/>
                </a:cubicBezTo>
                <a:cubicBezTo>
                  <a:pt x="632608" y="254116"/>
                  <a:pt x="623999" y="258395"/>
                  <a:pt x="625546" y="267210"/>
                </a:cubicBezTo>
                <a:cubicBezTo>
                  <a:pt x="626680" y="273809"/>
                  <a:pt x="634155" y="274994"/>
                  <a:pt x="640032" y="275768"/>
                </a:cubicBezTo>
                <a:cubicBezTo>
                  <a:pt x="651115" y="277211"/>
                  <a:pt x="654724" y="268396"/>
                  <a:pt x="658281" y="260715"/>
                </a:cubicBezTo>
                <a:cubicBezTo>
                  <a:pt x="671581" y="232052"/>
                  <a:pt x="689418" y="215968"/>
                  <a:pt x="724937" y="224371"/>
                </a:cubicBezTo>
                <a:cubicBezTo>
                  <a:pt x="742258" y="228443"/>
                  <a:pt x="762260" y="222051"/>
                  <a:pt x="780973" y="219577"/>
                </a:cubicBezTo>
                <a:cubicBezTo>
                  <a:pt x="840154" y="211586"/>
                  <a:pt x="899129" y="214164"/>
                  <a:pt x="958259" y="220350"/>
                </a:cubicBezTo>
                <a:cubicBezTo>
                  <a:pt x="976817" y="222309"/>
                  <a:pt x="993778" y="228289"/>
                  <a:pt x="998521" y="246950"/>
                </a:cubicBezTo>
                <a:cubicBezTo>
                  <a:pt x="1010120" y="292728"/>
                  <a:pt x="1030534" y="337578"/>
                  <a:pt x="1005532" y="386655"/>
                </a:cubicBezTo>
                <a:cubicBezTo>
                  <a:pt x="988571" y="419957"/>
                  <a:pt x="978106" y="456559"/>
                  <a:pt x="962280" y="498109"/>
                </a:cubicBezTo>
                <a:cubicBezTo>
                  <a:pt x="979086" y="485582"/>
                  <a:pt x="991252" y="476922"/>
                  <a:pt x="1002954" y="467745"/>
                </a:cubicBezTo>
                <a:cubicBezTo>
                  <a:pt x="1052392" y="429030"/>
                  <a:pt x="1103789" y="393305"/>
                  <a:pt x="1158536" y="362426"/>
                </a:cubicBezTo>
                <a:cubicBezTo>
                  <a:pt x="1205654" y="335877"/>
                  <a:pt x="1236946" y="337784"/>
                  <a:pt x="1279012" y="371344"/>
                </a:cubicBezTo>
                <a:cubicBezTo>
                  <a:pt x="1283497" y="374953"/>
                  <a:pt x="1287828" y="378716"/>
                  <a:pt x="1293292" y="380933"/>
                </a:cubicBezTo>
                <a:cubicBezTo>
                  <a:pt x="1276383" y="358766"/>
                  <a:pt x="1254577" y="344537"/>
                  <a:pt x="1226327" y="340826"/>
                </a:cubicBezTo>
                <a:cubicBezTo>
                  <a:pt x="1220707" y="340104"/>
                  <a:pt x="1213078" y="341857"/>
                  <a:pt x="1211016" y="334330"/>
                </a:cubicBezTo>
                <a:cubicBezTo>
                  <a:pt x="1209160" y="327577"/>
                  <a:pt x="1215192" y="323504"/>
                  <a:pt x="1219264" y="319380"/>
                </a:cubicBezTo>
                <a:cubicBezTo>
                  <a:pt x="1261433" y="276489"/>
                  <a:pt x="1308345" y="243393"/>
                  <a:pt x="1372630" y="248806"/>
                </a:cubicBezTo>
                <a:cubicBezTo>
                  <a:pt x="1382528" y="249631"/>
                  <a:pt x="1385878" y="244734"/>
                  <a:pt x="1389951" y="237362"/>
                </a:cubicBezTo>
                <a:cubicBezTo>
                  <a:pt x="1408355" y="203750"/>
                  <a:pt x="1418047" y="199420"/>
                  <a:pt x="1452947" y="211122"/>
                </a:cubicBezTo>
                <a:cubicBezTo>
                  <a:pt x="1460422" y="213648"/>
                  <a:pt x="1461865" y="211328"/>
                  <a:pt x="1464237" y="206431"/>
                </a:cubicBezTo>
                <a:cubicBezTo>
                  <a:pt x="1476506" y="181428"/>
                  <a:pt x="1492281" y="162973"/>
                  <a:pt x="1524346" y="171891"/>
                </a:cubicBezTo>
                <a:cubicBezTo>
                  <a:pt x="1533574" y="174469"/>
                  <a:pt x="1532542" y="164984"/>
                  <a:pt x="1534553" y="160292"/>
                </a:cubicBezTo>
                <a:cubicBezTo>
                  <a:pt x="1540688" y="146167"/>
                  <a:pt x="1549658" y="132248"/>
                  <a:pt x="1564762" y="131320"/>
                </a:cubicBezTo>
                <a:cubicBezTo>
                  <a:pt x="1585640" y="130032"/>
                  <a:pt x="1588063" y="117350"/>
                  <a:pt x="1592084" y="102091"/>
                </a:cubicBezTo>
                <a:cubicBezTo>
                  <a:pt x="1597755" y="80594"/>
                  <a:pt x="1613066" y="64974"/>
                  <a:pt x="1628583" y="49972"/>
                </a:cubicBezTo>
                <a:cubicBezTo>
                  <a:pt x="1717355" y="-35500"/>
                  <a:pt x="1889073" y="-6889"/>
                  <a:pt x="1940985" y="101988"/>
                </a:cubicBezTo>
                <a:cubicBezTo>
                  <a:pt x="1969751" y="162406"/>
                  <a:pt x="1958048" y="240816"/>
                  <a:pt x="1906961" y="275046"/>
                </a:cubicBezTo>
                <a:cubicBezTo>
                  <a:pt x="1876546" y="295460"/>
                  <a:pt x="1862214" y="330309"/>
                  <a:pt x="1826644" y="346599"/>
                </a:cubicBezTo>
                <a:cubicBezTo>
                  <a:pt x="1809116" y="354641"/>
                  <a:pt x="1799115" y="384129"/>
                  <a:pt x="1776948" y="395728"/>
                </a:cubicBezTo>
                <a:cubicBezTo>
                  <a:pt x="1765813" y="401553"/>
                  <a:pt x="1755503" y="405265"/>
                  <a:pt x="1751842" y="386191"/>
                </a:cubicBezTo>
                <a:cubicBezTo>
                  <a:pt x="1747976" y="420266"/>
                  <a:pt x="1720654" y="448826"/>
                  <a:pt x="1682660" y="456559"/>
                </a:cubicBezTo>
                <a:cubicBezTo>
                  <a:pt x="1672969" y="458518"/>
                  <a:pt x="1667504" y="461405"/>
                  <a:pt x="1663225" y="469601"/>
                </a:cubicBezTo>
                <a:cubicBezTo>
                  <a:pt x="1658328" y="478984"/>
                  <a:pt x="1650853" y="487799"/>
                  <a:pt x="1641161" y="490480"/>
                </a:cubicBezTo>
                <a:cubicBezTo>
                  <a:pt x="1576052" y="508626"/>
                  <a:pt x="1531563" y="561363"/>
                  <a:pt x="1472640" y="589562"/>
                </a:cubicBezTo>
                <a:cubicBezTo>
                  <a:pt x="1457123" y="596985"/>
                  <a:pt x="1445060" y="613069"/>
                  <a:pt x="1424542" y="609409"/>
                </a:cubicBezTo>
                <a:cubicBezTo>
                  <a:pt x="1416964" y="608068"/>
                  <a:pt x="1420934" y="615234"/>
                  <a:pt x="1420727" y="618018"/>
                </a:cubicBezTo>
                <a:cubicBezTo>
                  <a:pt x="1419129" y="638999"/>
                  <a:pt x="1408407" y="655083"/>
                  <a:pt x="1394436" y="669724"/>
                </a:cubicBezTo>
                <a:cubicBezTo>
                  <a:pt x="1287054" y="782055"/>
                  <a:pt x="1164877" y="871239"/>
                  <a:pt x="1013264" y="914645"/>
                </a:cubicBezTo>
                <a:cubicBezTo>
                  <a:pt x="1009346" y="915779"/>
                  <a:pt x="1005583" y="917223"/>
                  <a:pt x="1002129" y="919800"/>
                </a:cubicBezTo>
                <a:cubicBezTo>
                  <a:pt x="1071208" y="915573"/>
                  <a:pt x="1133895" y="890828"/>
                  <a:pt x="1194519" y="859691"/>
                </a:cubicBezTo>
                <a:cubicBezTo>
                  <a:pt x="1287982" y="811645"/>
                  <a:pt x="1360051" y="738030"/>
                  <a:pt x="1430316" y="662249"/>
                </a:cubicBezTo>
                <a:cubicBezTo>
                  <a:pt x="1441399" y="650289"/>
                  <a:pt x="1454597" y="639515"/>
                  <a:pt x="1462845" y="625802"/>
                </a:cubicBezTo>
                <a:cubicBezTo>
                  <a:pt x="1479341" y="598531"/>
                  <a:pt x="1501663" y="596830"/>
                  <a:pt x="1529243" y="603377"/>
                </a:cubicBezTo>
                <a:cubicBezTo>
                  <a:pt x="1567649" y="612450"/>
                  <a:pt x="1606622" y="619255"/>
                  <a:pt x="1645234" y="627452"/>
                </a:cubicBezTo>
                <a:cubicBezTo>
                  <a:pt x="1674154" y="633586"/>
                  <a:pt x="1691373" y="651217"/>
                  <a:pt x="1698023" y="680550"/>
                </a:cubicBezTo>
                <a:cubicBezTo>
                  <a:pt x="1712148" y="742412"/>
                  <a:pt x="1726118" y="804273"/>
                  <a:pt x="1742357" y="865568"/>
                </a:cubicBezTo>
                <a:cubicBezTo>
                  <a:pt x="1754472" y="911294"/>
                  <a:pt x="1755554" y="960217"/>
                  <a:pt x="1780505" y="1002334"/>
                </a:cubicBezTo>
                <a:cubicBezTo>
                  <a:pt x="1784835" y="1009655"/>
                  <a:pt x="1787310" y="1019037"/>
                  <a:pt x="1793393" y="1024295"/>
                </a:cubicBezTo>
                <a:cubicBezTo>
                  <a:pt x="1806848" y="1035894"/>
                  <a:pt x="1822416" y="1044246"/>
                  <a:pt x="1796228" y="1059814"/>
                </a:cubicBezTo>
                <a:cubicBezTo>
                  <a:pt x="1789269" y="1063938"/>
                  <a:pt x="1796847" y="1075898"/>
                  <a:pt x="1799424" y="1083786"/>
                </a:cubicBezTo>
                <a:cubicBezTo>
                  <a:pt x="1828293" y="1173021"/>
                  <a:pt x="1827004" y="1262875"/>
                  <a:pt x="1805147" y="1353142"/>
                </a:cubicBezTo>
                <a:cubicBezTo>
                  <a:pt x="1804786" y="1354637"/>
                  <a:pt x="1803188" y="1355823"/>
                  <a:pt x="1800919" y="1358761"/>
                </a:cubicBezTo>
                <a:cubicBezTo>
                  <a:pt x="1791692" y="1350152"/>
                  <a:pt x="1795816" y="1339635"/>
                  <a:pt x="1796589" y="1330717"/>
                </a:cubicBezTo>
                <a:cubicBezTo>
                  <a:pt x="1803909" y="1247616"/>
                  <a:pt x="1796177" y="1166113"/>
                  <a:pt x="1772411" y="1086157"/>
                </a:cubicBezTo>
                <a:cubicBezTo>
                  <a:pt x="1768545" y="1073166"/>
                  <a:pt x="1766019" y="1059608"/>
                  <a:pt x="1749677" y="1054556"/>
                </a:cubicBezTo>
                <a:cubicBezTo>
                  <a:pt x="1734366" y="1049813"/>
                  <a:pt x="1744264" y="1033368"/>
                  <a:pt x="1737150" y="1023316"/>
                </a:cubicBezTo>
                <a:cubicBezTo>
                  <a:pt x="1712560" y="988673"/>
                  <a:pt x="1707250" y="945061"/>
                  <a:pt x="1685856" y="908407"/>
                </a:cubicBezTo>
                <a:cubicBezTo>
                  <a:pt x="1680392" y="899025"/>
                  <a:pt x="1686939" y="883302"/>
                  <a:pt x="1684877" y="871033"/>
                </a:cubicBezTo>
                <a:cubicBezTo>
                  <a:pt x="1680753" y="846443"/>
                  <a:pt x="1672041" y="822987"/>
                  <a:pt x="1663329" y="799634"/>
                </a:cubicBezTo>
                <a:cubicBezTo>
                  <a:pt x="1651678" y="768394"/>
                  <a:pt x="1640543" y="736947"/>
                  <a:pt x="1630078" y="705295"/>
                </a:cubicBezTo>
                <a:cubicBezTo>
                  <a:pt x="1627655" y="697923"/>
                  <a:pt x="1624098" y="696840"/>
                  <a:pt x="1617396" y="696015"/>
                </a:cubicBezTo>
                <a:cubicBezTo>
                  <a:pt x="1572289" y="690448"/>
                  <a:pt x="1527233" y="684313"/>
                  <a:pt x="1482125" y="678488"/>
                </a:cubicBezTo>
                <a:cubicBezTo>
                  <a:pt x="1477073" y="677818"/>
                  <a:pt x="1471660" y="677199"/>
                  <a:pt x="1466866" y="678385"/>
                </a:cubicBezTo>
                <a:cubicBezTo>
                  <a:pt x="1455164" y="681323"/>
                  <a:pt x="1439131" y="684932"/>
                  <a:pt x="1437275" y="695861"/>
                </a:cubicBezTo>
                <a:cubicBezTo>
                  <a:pt x="1434904" y="709883"/>
                  <a:pt x="1452947" y="707821"/>
                  <a:pt x="1462071" y="711790"/>
                </a:cubicBezTo>
                <a:cubicBezTo>
                  <a:pt x="1504550" y="730349"/>
                  <a:pt x="1547183" y="748701"/>
                  <a:pt x="1590538" y="765197"/>
                </a:cubicBezTo>
                <a:cubicBezTo>
                  <a:pt x="1621830" y="777106"/>
                  <a:pt x="1633893" y="801180"/>
                  <a:pt x="1634975" y="831183"/>
                </a:cubicBezTo>
                <a:cubicBezTo>
                  <a:pt x="1637862" y="909078"/>
                  <a:pt x="1640027" y="986508"/>
                  <a:pt x="1625644" y="1064454"/>
                </a:cubicBezTo>
                <a:cubicBezTo>
                  <a:pt x="1607962" y="1160391"/>
                  <a:pt x="1544966" y="1267876"/>
                  <a:pt x="1467330" y="1314994"/>
                </a:cubicBezTo>
                <a:cubicBezTo>
                  <a:pt x="1456504" y="1321592"/>
                  <a:pt x="1442791" y="1336697"/>
                  <a:pt x="1431553" y="1324634"/>
                </a:cubicBezTo>
                <a:cubicBezTo>
                  <a:pt x="1420573" y="1312880"/>
                  <a:pt x="1435059" y="1299374"/>
                  <a:pt x="1442740" y="1288600"/>
                </a:cubicBezTo>
                <a:cubicBezTo>
                  <a:pt x="1460628" y="1263391"/>
                  <a:pt x="1480011" y="1239213"/>
                  <a:pt x="1497591" y="1213798"/>
                </a:cubicBezTo>
                <a:cubicBezTo>
                  <a:pt x="1528264" y="1169464"/>
                  <a:pt x="1546049" y="1121315"/>
                  <a:pt x="1561257" y="1068423"/>
                </a:cubicBezTo>
                <a:cubicBezTo>
                  <a:pt x="1577959" y="1010376"/>
                  <a:pt x="1567855" y="955680"/>
                  <a:pt x="1572134" y="899747"/>
                </a:cubicBezTo>
                <a:cubicBezTo>
                  <a:pt x="1573165" y="886498"/>
                  <a:pt x="1578526" y="871033"/>
                  <a:pt x="1560123" y="859073"/>
                </a:cubicBezTo>
                <a:cubicBezTo>
                  <a:pt x="1550689" y="852938"/>
                  <a:pt x="1572443" y="838658"/>
                  <a:pt x="1568886" y="824791"/>
                </a:cubicBezTo>
                <a:cubicBezTo>
                  <a:pt x="1508519" y="821182"/>
                  <a:pt x="1451761" y="800768"/>
                  <a:pt x="1393405" y="787365"/>
                </a:cubicBezTo>
                <a:cubicBezTo>
                  <a:pt x="1380930" y="784478"/>
                  <a:pt x="1368403" y="779786"/>
                  <a:pt x="1355463" y="783601"/>
                </a:cubicBezTo>
                <a:cubicBezTo>
                  <a:pt x="1347215" y="786024"/>
                  <a:pt x="1338400" y="790355"/>
                  <a:pt x="1337368" y="799892"/>
                </a:cubicBezTo>
                <a:cubicBezTo>
                  <a:pt x="1336492" y="808243"/>
                  <a:pt x="1345720" y="809686"/>
                  <a:pt x="1351287" y="813037"/>
                </a:cubicBezTo>
                <a:cubicBezTo>
                  <a:pt x="1390157" y="836648"/>
                  <a:pt x="1429079" y="860207"/>
                  <a:pt x="1468155" y="883560"/>
                </a:cubicBezTo>
                <a:cubicBezTo>
                  <a:pt x="1490528" y="896911"/>
                  <a:pt x="1497745" y="917171"/>
                  <a:pt x="1498261" y="942225"/>
                </a:cubicBezTo>
                <a:cubicBezTo>
                  <a:pt x="1499653" y="1014397"/>
                  <a:pt x="1501457" y="1088167"/>
                  <a:pt x="1483569" y="1157040"/>
                </a:cubicBezTo>
                <a:cubicBezTo>
                  <a:pt x="1472588" y="1199467"/>
                  <a:pt x="1463103" y="1246637"/>
                  <a:pt x="1434904" y="1284321"/>
                </a:cubicBezTo>
                <a:cubicBezTo>
                  <a:pt x="1431965" y="1288239"/>
                  <a:pt x="1429491" y="1294270"/>
                  <a:pt x="1423253" y="1292363"/>
                </a:cubicBezTo>
                <a:cubicBezTo>
                  <a:pt x="1416964" y="1290455"/>
                  <a:pt x="1417995" y="1283960"/>
                  <a:pt x="1418407" y="1279166"/>
                </a:cubicBezTo>
                <a:cubicBezTo>
                  <a:pt x="1419954" y="1259473"/>
                  <a:pt x="1421604" y="1239832"/>
                  <a:pt x="1424078" y="1220242"/>
                </a:cubicBezTo>
                <a:cubicBezTo>
                  <a:pt x="1426243" y="1203024"/>
                  <a:pt x="1429388" y="1186012"/>
                  <a:pt x="1415366" y="1171732"/>
                </a:cubicBezTo>
                <a:cubicBezTo>
                  <a:pt x="1409953" y="1166216"/>
                  <a:pt x="1411087" y="1161113"/>
                  <a:pt x="1417686" y="1157092"/>
                </a:cubicBezTo>
                <a:cubicBezTo>
                  <a:pt x="1432378" y="1148070"/>
                  <a:pt x="1433254" y="1133481"/>
                  <a:pt x="1432790" y="1118531"/>
                </a:cubicBezTo>
                <a:cubicBezTo>
                  <a:pt x="1431450" y="1070537"/>
                  <a:pt x="1425882" y="1022594"/>
                  <a:pt x="1432481" y="974600"/>
                </a:cubicBezTo>
                <a:cubicBezTo>
                  <a:pt x="1435059" y="955835"/>
                  <a:pt x="1412324" y="976765"/>
                  <a:pt x="1412170" y="961557"/>
                </a:cubicBezTo>
                <a:cubicBezTo>
                  <a:pt x="1412067" y="952381"/>
                  <a:pt x="1428924" y="948618"/>
                  <a:pt x="1419851" y="937482"/>
                </a:cubicBezTo>
                <a:cubicBezTo>
                  <a:pt x="1417583" y="934699"/>
                  <a:pt x="1412067" y="934596"/>
                  <a:pt x="1407994" y="933255"/>
                </a:cubicBezTo>
                <a:cubicBezTo>
                  <a:pt x="1360773" y="917429"/>
                  <a:pt x="1313346" y="902273"/>
                  <a:pt x="1267774" y="881910"/>
                </a:cubicBezTo>
                <a:cubicBezTo>
                  <a:pt x="1262361" y="879487"/>
                  <a:pt x="1256433" y="877683"/>
                  <a:pt x="1250556" y="877064"/>
                </a:cubicBezTo>
                <a:cubicBezTo>
                  <a:pt x="1242050" y="876136"/>
                  <a:pt x="1232152" y="875260"/>
                  <a:pt x="1227667" y="884488"/>
                </a:cubicBezTo>
                <a:cubicBezTo>
                  <a:pt x="1223646" y="892839"/>
                  <a:pt x="1230812" y="899025"/>
                  <a:pt x="1236018" y="904489"/>
                </a:cubicBezTo>
                <a:cubicBezTo>
                  <a:pt x="1254422" y="923718"/>
                  <a:pt x="1272929" y="942895"/>
                  <a:pt x="1291952" y="961557"/>
                </a:cubicBezTo>
                <a:cubicBezTo>
                  <a:pt x="1305716" y="975063"/>
                  <a:pt x="1306902" y="985168"/>
                  <a:pt x="1287261" y="994137"/>
                </a:cubicBezTo>
                <a:cubicBezTo>
                  <a:pt x="1266949" y="1003417"/>
                  <a:pt x="1247617" y="1014758"/>
                  <a:pt x="1227409" y="1024244"/>
                </a:cubicBezTo>
                <a:cubicBezTo>
                  <a:pt x="1200345" y="1037028"/>
                  <a:pt x="1176322" y="1024398"/>
                  <a:pt x="1169053" y="994705"/>
                </a:cubicBezTo>
                <a:cubicBezTo>
                  <a:pt x="1164001" y="974187"/>
                  <a:pt x="1169414" y="951968"/>
                  <a:pt x="1158691" y="927224"/>
                </a:cubicBezTo>
                <a:cubicBezTo>
                  <a:pt x="1147814" y="963052"/>
                  <a:pt x="1152505" y="993106"/>
                  <a:pt x="1165547" y="1021460"/>
                </a:cubicBezTo>
                <a:cubicBezTo>
                  <a:pt x="1173177" y="1038059"/>
                  <a:pt x="1170496" y="1047132"/>
                  <a:pt x="1153588" y="1052700"/>
                </a:cubicBezTo>
                <a:cubicBezTo>
                  <a:pt x="1150340" y="1053783"/>
                  <a:pt x="1147247" y="1055381"/>
                  <a:pt x="1144102" y="1056773"/>
                </a:cubicBezTo>
                <a:cubicBezTo>
                  <a:pt x="1090437" y="1080486"/>
                  <a:pt x="1066259" y="1070537"/>
                  <a:pt x="1049093" y="1013933"/>
                </a:cubicBezTo>
                <a:cubicBezTo>
                  <a:pt x="1043010" y="993931"/>
                  <a:pt x="1037030" y="993777"/>
                  <a:pt x="1021564" y="1003932"/>
                </a:cubicBezTo>
                <a:cubicBezTo>
                  <a:pt x="997850" y="1019449"/>
                  <a:pt x="972126" y="1031203"/>
                  <a:pt x="944856" y="1039967"/>
                </a:cubicBezTo>
                <a:cubicBezTo>
                  <a:pt x="912790" y="1050226"/>
                  <a:pt x="882736" y="1047906"/>
                  <a:pt x="852321" y="1033884"/>
                </a:cubicBezTo>
                <a:cubicBezTo>
                  <a:pt x="815616" y="1016975"/>
                  <a:pt x="806955" y="1022182"/>
                  <a:pt x="798243" y="1060897"/>
                </a:cubicBezTo>
                <a:cubicBezTo>
                  <a:pt x="789479" y="1099870"/>
                  <a:pt x="776024" y="1136523"/>
                  <a:pt x="745557" y="1164773"/>
                </a:cubicBezTo>
                <a:cubicBezTo>
                  <a:pt x="732670" y="1176733"/>
                  <a:pt x="729473" y="1191734"/>
                  <a:pt x="733237" y="1209520"/>
                </a:cubicBezTo>
                <a:cubicBezTo>
                  <a:pt x="741897" y="1250606"/>
                  <a:pt x="768395" y="1279269"/>
                  <a:pt x="797109" y="1307003"/>
                </a:cubicBezTo>
                <a:cubicBezTo>
                  <a:pt x="804636" y="1314324"/>
                  <a:pt x="820462" y="1322727"/>
                  <a:pt x="813554" y="1332573"/>
                </a:cubicBezTo>
                <a:cubicBezTo>
                  <a:pt x="805048" y="1344791"/>
                  <a:pt x="789634" y="1334944"/>
                  <a:pt x="778757" y="1329325"/>
                </a:cubicBezTo>
                <a:cubicBezTo>
                  <a:pt x="738031" y="1308395"/>
                  <a:pt x="716689" y="1271845"/>
                  <a:pt x="701069" y="1222511"/>
                </a:cubicBezTo>
                <a:cubicBezTo>
                  <a:pt x="680706" y="1271639"/>
                  <a:pt x="715915" y="1312932"/>
                  <a:pt x="703904" y="1356080"/>
                </a:cubicBezTo>
                <a:cubicBezTo>
                  <a:pt x="659621" y="1311952"/>
                  <a:pt x="649414" y="1240244"/>
                  <a:pt x="681324" y="1192611"/>
                </a:cubicBezTo>
                <a:cubicBezTo>
                  <a:pt x="697151" y="1169000"/>
                  <a:pt x="696377" y="1144307"/>
                  <a:pt x="694728" y="1113582"/>
                </a:cubicBezTo>
                <a:cubicBezTo>
                  <a:pt x="666890" y="1159772"/>
                  <a:pt x="630495" y="1194827"/>
                  <a:pt x="610235" y="1241585"/>
                </a:cubicBezTo>
                <a:cubicBezTo>
                  <a:pt x="595079" y="1276536"/>
                  <a:pt x="592450" y="1313035"/>
                  <a:pt x="591006" y="1349843"/>
                </a:cubicBezTo>
                <a:cubicBezTo>
                  <a:pt x="589975" y="1375773"/>
                  <a:pt x="587346" y="1401188"/>
                  <a:pt x="580129" y="1426087"/>
                </a:cubicBezTo>
                <a:cubicBezTo>
                  <a:pt x="577861" y="1433872"/>
                  <a:pt x="576572" y="1442532"/>
                  <a:pt x="563220" y="1449853"/>
                </a:cubicBezTo>
                <a:cubicBezTo>
                  <a:pt x="561776" y="1405673"/>
                  <a:pt x="558941" y="1365050"/>
                  <a:pt x="559457" y="1324479"/>
                </a:cubicBezTo>
                <a:cubicBezTo>
                  <a:pt x="560281" y="1257617"/>
                  <a:pt x="585954" y="1199570"/>
                  <a:pt x="626010" y="1146678"/>
                </a:cubicBezTo>
                <a:cubicBezTo>
                  <a:pt x="647094" y="1118841"/>
                  <a:pt x="665447" y="1088941"/>
                  <a:pt x="682149" y="1057958"/>
                </a:cubicBezTo>
                <a:cubicBezTo>
                  <a:pt x="565076" y="1136884"/>
                  <a:pt x="477387" y="1237254"/>
                  <a:pt x="450271" y="1386341"/>
                </a:cubicBezTo>
                <a:cubicBezTo>
                  <a:pt x="434135" y="1365411"/>
                  <a:pt x="439187" y="1348193"/>
                  <a:pt x="440991" y="1332315"/>
                </a:cubicBezTo>
                <a:cubicBezTo>
                  <a:pt x="449033" y="1261690"/>
                  <a:pt x="480738" y="1201632"/>
                  <a:pt x="525278" y="1147452"/>
                </a:cubicBezTo>
                <a:cubicBezTo>
                  <a:pt x="560900" y="1104097"/>
                  <a:pt x="602193" y="1066722"/>
                  <a:pt x="644877" y="1030584"/>
                </a:cubicBezTo>
                <a:cubicBezTo>
                  <a:pt x="655806" y="1021305"/>
                  <a:pt x="666065" y="1011149"/>
                  <a:pt x="676788" y="1001252"/>
                </a:cubicBezTo>
                <a:cubicBezTo>
                  <a:pt x="671375" y="996818"/>
                  <a:pt x="668333" y="999654"/>
                  <a:pt x="665910" y="1001406"/>
                </a:cubicBezTo>
                <a:cubicBezTo>
                  <a:pt x="614875" y="1038214"/>
                  <a:pt x="555951" y="1052648"/>
                  <a:pt x="495120" y="1061670"/>
                </a:cubicBezTo>
                <a:cubicBezTo>
                  <a:pt x="478057" y="1064196"/>
                  <a:pt x="461200" y="1066928"/>
                  <a:pt x="445528" y="1074661"/>
                </a:cubicBezTo>
                <a:cubicBezTo>
                  <a:pt x="440991" y="1076929"/>
                  <a:pt x="435888" y="1080280"/>
                  <a:pt x="431506" y="1075383"/>
                </a:cubicBezTo>
                <a:cubicBezTo>
                  <a:pt x="427485" y="1070898"/>
                  <a:pt x="430320" y="1065588"/>
                  <a:pt x="432124" y="1060897"/>
                </a:cubicBezTo>
                <a:cubicBezTo>
                  <a:pt x="439187" y="1042390"/>
                  <a:pt x="453157" y="1031873"/>
                  <a:pt x="472180" y="1028368"/>
                </a:cubicBezTo>
                <a:cubicBezTo>
                  <a:pt x="497492" y="1023677"/>
                  <a:pt x="522907" y="1019604"/>
                  <a:pt x="548322" y="1015583"/>
                </a:cubicBezTo>
                <a:cubicBezTo>
                  <a:pt x="568375" y="1012387"/>
                  <a:pt x="580954" y="1002747"/>
                  <a:pt x="583377" y="980992"/>
                </a:cubicBezTo>
                <a:cubicBezTo>
                  <a:pt x="585542" y="961969"/>
                  <a:pt x="597502" y="947999"/>
                  <a:pt x="612606" y="937225"/>
                </a:cubicBezTo>
                <a:cubicBezTo>
                  <a:pt x="622607" y="930111"/>
                  <a:pt x="630649" y="921553"/>
                  <a:pt x="637402" y="911449"/>
                </a:cubicBezTo>
                <a:cubicBezTo>
                  <a:pt x="647264" y="896602"/>
                  <a:pt x="654378" y="869501"/>
                  <a:pt x="658745" y="830152"/>
                </a:cubicBezTo>
                <a:cubicBezTo>
                  <a:pt x="611317" y="832214"/>
                  <a:pt x="565797" y="820976"/>
                  <a:pt x="520071" y="810924"/>
                </a:cubicBezTo>
                <a:cubicBezTo>
                  <a:pt x="505534" y="807727"/>
                  <a:pt x="500739" y="798809"/>
                  <a:pt x="503472" y="784271"/>
                </a:cubicBezTo>
                <a:cubicBezTo>
                  <a:pt x="505328" y="774270"/>
                  <a:pt x="505328" y="763909"/>
                  <a:pt x="504193" y="753444"/>
                </a:cubicBezTo>
                <a:cubicBezTo>
                  <a:pt x="501770" y="762981"/>
                  <a:pt x="499554" y="772569"/>
                  <a:pt x="496873" y="782003"/>
                </a:cubicBezTo>
                <a:cubicBezTo>
                  <a:pt x="495223" y="787829"/>
                  <a:pt x="492852" y="793499"/>
                  <a:pt x="485790" y="794891"/>
                </a:cubicBezTo>
                <a:cubicBezTo>
                  <a:pt x="446868" y="802624"/>
                  <a:pt x="416144" y="826801"/>
                  <a:pt x="385470" y="848969"/>
                </a:cubicBezTo>
                <a:cubicBezTo>
                  <a:pt x="371036" y="859382"/>
                  <a:pt x="370520" y="885209"/>
                  <a:pt x="343507" y="892684"/>
                </a:cubicBezTo>
                <a:cubicBezTo>
                  <a:pt x="365623" y="904799"/>
                  <a:pt x="381140" y="916140"/>
                  <a:pt x="394698" y="930214"/>
                </a:cubicBezTo>
                <a:cubicBezTo>
                  <a:pt x="408875" y="944957"/>
                  <a:pt x="408978" y="953824"/>
                  <a:pt x="387790" y="960629"/>
                </a:cubicBezTo>
                <a:cubicBezTo>
                  <a:pt x="372789" y="965423"/>
                  <a:pt x="355931" y="967279"/>
                  <a:pt x="342322" y="980940"/>
                </a:cubicBezTo>
                <a:cubicBezTo>
                  <a:pt x="361138" y="992694"/>
                  <a:pt x="382738" y="995633"/>
                  <a:pt x="397637" y="1010376"/>
                </a:cubicBezTo>
                <a:cubicBezTo>
                  <a:pt x="402379" y="1015016"/>
                  <a:pt x="409700" y="1018934"/>
                  <a:pt x="406864" y="1027130"/>
                </a:cubicBezTo>
                <a:cubicBezTo>
                  <a:pt x="404648" y="1033471"/>
                  <a:pt x="397791" y="1034348"/>
                  <a:pt x="391914" y="1035636"/>
                </a:cubicBezTo>
                <a:cubicBezTo>
                  <a:pt x="377995" y="1038626"/>
                  <a:pt x="356241" y="1036667"/>
                  <a:pt x="354076" y="1050483"/>
                </a:cubicBezTo>
                <a:cubicBezTo>
                  <a:pt x="352013" y="1063784"/>
                  <a:pt x="375418" y="1062443"/>
                  <a:pt x="385934" y="1070537"/>
                </a:cubicBezTo>
                <a:cubicBezTo>
                  <a:pt x="395935" y="1078166"/>
                  <a:pt x="413978" y="1082703"/>
                  <a:pt x="412277" y="1095591"/>
                </a:cubicBezTo>
                <a:cubicBezTo>
                  <a:pt x="410576" y="1108479"/>
                  <a:pt x="391966" y="1103942"/>
                  <a:pt x="381037" y="1107654"/>
                </a:cubicBezTo>
                <a:cubicBezTo>
                  <a:pt x="371448" y="1110953"/>
                  <a:pt x="361087" y="1112087"/>
                  <a:pt x="342940" y="1115902"/>
                </a:cubicBezTo>
                <a:cubicBezTo>
                  <a:pt x="391244" y="1137915"/>
                  <a:pt x="379439" y="1179259"/>
                  <a:pt x="386605" y="1213386"/>
                </a:cubicBezTo>
                <a:cubicBezTo>
                  <a:pt x="408978" y="1319737"/>
                  <a:pt x="413566" y="1426139"/>
                  <a:pt x="384594" y="1532283"/>
                </a:cubicBezTo>
                <a:cubicBezTo>
                  <a:pt x="383254" y="1537232"/>
                  <a:pt x="381913" y="1542233"/>
                  <a:pt x="380315" y="1547130"/>
                </a:cubicBezTo>
                <a:cubicBezTo>
                  <a:pt x="378459" y="1552749"/>
                  <a:pt x="377944" y="1560070"/>
                  <a:pt x="370984" y="1561410"/>
                </a:cubicBezTo>
                <a:cubicBezTo>
                  <a:pt x="363922" y="1562750"/>
                  <a:pt x="360932" y="1555842"/>
                  <a:pt x="357529" y="1551203"/>
                </a:cubicBezTo>
                <a:cubicBezTo>
                  <a:pt x="331908" y="1515942"/>
                  <a:pt x="316598" y="1475938"/>
                  <a:pt x="304431" y="1434542"/>
                </a:cubicBezTo>
                <a:cubicBezTo>
                  <a:pt x="291595" y="1390723"/>
                  <a:pt x="286749" y="1345306"/>
                  <a:pt x="278501" y="1300611"/>
                </a:cubicBezTo>
                <a:cubicBezTo>
                  <a:pt x="274016" y="1276124"/>
                  <a:pt x="269016" y="1251586"/>
                  <a:pt x="256953" y="1229470"/>
                </a:cubicBezTo>
                <a:cubicBezTo>
                  <a:pt x="250663" y="1217974"/>
                  <a:pt x="242312" y="1206994"/>
                  <a:pt x="227207" y="1208540"/>
                </a:cubicBezTo>
                <a:cubicBezTo>
                  <a:pt x="212000" y="1210087"/>
                  <a:pt x="206484" y="1222614"/>
                  <a:pt x="202823" y="1235295"/>
                </a:cubicBezTo>
                <a:cubicBezTo>
                  <a:pt x="192874" y="1269525"/>
                  <a:pt x="199730" y="1303704"/>
                  <a:pt x="205453" y="1337367"/>
                </a:cubicBezTo>
                <a:cubicBezTo>
                  <a:pt x="221691" y="1432944"/>
                  <a:pt x="261592" y="1517179"/>
                  <a:pt x="329846" y="1587083"/>
                </a:cubicBezTo>
                <a:cubicBezTo>
                  <a:pt x="336033" y="1593423"/>
                  <a:pt x="347838" y="1599610"/>
                  <a:pt x="342580" y="1609817"/>
                </a:cubicBezTo>
                <a:cubicBezTo>
                  <a:pt x="337785" y="1619251"/>
                  <a:pt x="325413" y="1615230"/>
                  <a:pt x="316494" y="1614663"/>
                </a:cubicBezTo>
                <a:cubicBezTo>
                  <a:pt x="256849" y="1611002"/>
                  <a:pt x="208082" y="1582804"/>
                  <a:pt x="166170" y="1542954"/>
                </a:cubicBezTo>
                <a:cubicBezTo>
                  <a:pt x="70439" y="1451915"/>
                  <a:pt x="23012" y="1336955"/>
                  <a:pt x="5948" y="1208076"/>
                </a:cubicBezTo>
                <a:cubicBezTo>
                  <a:pt x="-11218" y="1078424"/>
                  <a:pt x="8526" y="954494"/>
                  <a:pt x="68377" y="837937"/>
                </a:cubicBezTo>
                <a:cubicBezTo>
                  <a:pt x="97401" y="781436"/>
                  <a:pt x="136580" y="736071"/>
                  <a:pt x="207308" y="734885"/>
                </a:cubicBezTo>
                <a:cubicBezTo>
                  <a:pt x="220815" y="734679"/>
                  <a:pt x="222516" y="726637"/>
                  <a:pt x="222619" y="716223"/>
                </a:cubicBezTo>
                <a:cubicBezTo>
                  <a:pt x="222774" y="702511"/>
                  <a:pt x="221382" y="688747"/>
                  <a:pt x="225506" y="675292"/>
                </a:cubicBezTo>
                <a:cubicBezTo>
                  <a:pt x="233651" y="648640"/>
                  <a:pt x="248962" y="639979"/>
                  <a:pt x="273965" y="651269"/>
                </a:cubicBezTo>
                <a:cubicBezTo>
                  <a:pt x="292368" y="659568"/>
                  <a:pt x="297884" y="655135"/>
                  <a:pt x="300204" y="635958"/>
                </a:cubicBezTo>
                <a:cubicBezTo>
                  <a:pt x="305153" y="594562"/>
                  <a:pt x="324227" y="585541"/>
                  <a:pt x="362118" y="604666"/>
                </a:cubicBezTo>
                <a:cubicBezTo>
                  <a:pt x="370417" y="608842"/>
                  <a:pt x="381295" y="616832"/>
                  <a:pt x="386708" y="605439"/>
                </a:cubicBezTo>
                <a:cubicBezTo>
                  <a:pt x="391760" y="594871"/>
                  <a:pt x="405215" y="582344"/>
                  <a:pt x="391605" y="569199"/>
                </a:cubicBezTo>
                <a:cubicBezTo>
                  <a:pt x="385213" y="563064"/>
                  <a:pt x="387275" y="559971"/>
                  <a:pt x="391502" y="554455"/>
                </a:cubicBezTo>
                <a:cubicBezTo>
                  <a:pt x="420577" y="516925"/>
                  <a:pt x="436506" y="471766"/>
                  <a:pt x="460736" y="431299"/>
                </a:cubicBezTo>
                <a:cubicBezTo>
                  <a:pt x="467179" y="420576"/>
                  <a:pt x="469035" y="398151"/>
                  <a:pt x="459447" y="379592"/>
                </a:cubicBezTo>
                <a:cubicBezTo>
                  <a:pt x="433001" y="328350"/>
                  <a:pt x="394750" y="286851"/>
                  <a:pt x="356241" y="245249"/>
                </a:cubicBezTo>
                <a:cubicBezTo>
                  <a:pt x="351137" y="239733"/>
                  <a:pt x="344178" y="235454"/>
                  <a:pt x="341342" y="222515"/>
                </a:cubicBezTo>
                <a:close/>
                <a:moveTo>
                  <a:pt x="878096" y="571261"/>
                </a:moveTo>
                <a:cubicBezTo>
                  <a:pt x="890778" y="559559"/>
                  <a:pt x="915317" y="556002"/>
                  <a:pt x="909543" y="531257"/>
                </a:cubicBezTo>
                <a:cubicBezTo>
                  <a:pt x="900006" y="490376"/>
                  <a:pt x="899129" y="449496"/>
                  <a:pt x="906656" y="408616"/>
                </a:cubicBezTo>
                <a:cubicBezTo>
                  <a:pt x="912842" y="374901"/>
                  <a:pt x="922431" y="341805"/>
                  <a:pt x="928462" y="308090"/>
                </a:cubicBezTo>
                <a:cubicBezTo>
                  <a:pt x="932277" y="286800"/>
                  <a:pt x="917018" y="274066"/>
                  <a:pt x="897016" y="280304"/>
                </a:cubicBezTo>
                <a:cubicBezTo>
                  <a:pt x="883458" y="284583"/>
                  <a:pt x="869900" y="284171"/>
                  <a:pt x="856239" y="283861"/>
                </a:cubicBezTo>
                <a:cubicBezTo>
                  <a:pt x="818451" y="282933"/>
                  <a:pt x="780819" y="283964"/>
                  <a:pt x="743083" y="287573"/>
                </a:cubicBezTo>
                <a:cubicBezTo>
                  <a:pt x="720761" y="289687"/>
                  <a:pt x="713750" y="295357"/>
                  <a:pt x="722875" y="316648"/>
                </a:cubicBezTo>
                <a:cubicBezTo>
                  <a:pt x="725555" y="322834"/>
                  <a:pt x="725452" y="330154"/>
                  <a:pt x="722205" y="336753"/>
                </a:cubicBezTo>
                <a:cubicBezTo>
                  <a:pt x="695965" y="390315"/>
                  <a:pt x="693542" y="449290"/>
                  <a:pt x="683386" y="506512"/>
                </a:cubicBezTo>
                <a:cubicBezTo>
                  <a:pt x="681531" y="516925"/>
                  <a:pt x="681994" y="525328"/>
                  <a:pt x="694676" y="527906"/>
                </a:cubicBezTo>
                <a:cubicBezTo>
                  <a:pt x="716843" y="532442"/>
                  <a:pt x="729628" y="547650"/>
                  <a:pt x="740042" y="566518"/>
                </a:cubicBezTo>
                <a:cubicBezTo>
                  <a:pt x="751641" y="587551"/>
                  <a:pt x="764528" y="607914"/>
                  <a:pt x="777210" y="628328"/>
                </a:cubicBezTo>
                <a:cubicBezTo>
                  <a:pt x="793243" y="654207"/>
                  <a:pt x="794171" y="654207"/>
                  <a:pt x="814946" y="631524"/>
                </a:cubicBezTo>
                <a:cubicBezTo>
                  <a:pt x="817266" y="628998"/>
                  <a:pt x="819018" y="626008"/>
                  <a:pt x="821029" y="623225"/>
                </a:cubicBezTo>
                <a:cubicBezTo>
                  <a:pt x="838505" y="604202"/>
                  <a:pt x="864590" y="594562"/>
                  <a:pt x="878096" y="571158"/>
                </a:cubicBezTo>
                <a:close/>
                <a:moveTo>
                  <a:pt x="653487" y="297780"/>
                </a:moveTo>
                <a:cubicBezTo>
                  <a:pt x="647867" y="301389"/>
                  <a:pt x="644981" y="302884"/>
                  <a:pt x="642506" y="304843"/>
                </a:cubicBezTo>
                <a:cubicBezTo>
                  <a:pt x="585542" y="349280"/>
                  <a:pt x="531877" y="395728"/>
                  <a:pt x="504967" y="466714"/>
                </a:cubicBezTo>
                <a:cubicBezTo>
                  <a:pt x="492904" y="498470"/>
                  <a:pt x="472386" y="527030"/>
                  <a:pt x="455632" y="557033"/>
                </a:cubicBezTo>
                <a:cubicBezTo>
                  <a:pt x="450477" y="566209"/>
                  <a:pt x="447848" y="573787"/>
                  <a:pt x="460736" y="579664"/>
                </a:cubicBezTo>
                <a:cubicBezTo>
                  <a:pt x="484707" y="590541"/>
                  <a:pt x="494656" y="612347"/>
                  <a:pt x="502183" y="635855"/>
                </a:cubicBezTo>
                <a:cubicBezTo>
                  <a:pt x="511514" y="665033"/>
                  <a:pt x="506410" y="695191"/>
                  <a:pt x="509142" y="724884"/>
                </a:cubicBezTo>
                <a:cubicBezTo>
                  <a:pt x="510328" y="720709"/>
                  <a:pt x="510534" y="716533"/>
                  <a:pt x="510895" y="712357"/>
                </a:cubicBezTo>
                <a:cubicBezTo>
                  <a:pt x="513473" y="680859"/>
                  <a:pt x="518422" y="677302"/>
                  <a:pt x="549559" y="683282"/>
                </a:cubicBezTo>
                <a:cubicBezTo>
                  <a:pt x="567860" y="686788"/>
                  <a:pt x="584717" y="694830"/>
                  <a:pt x="602193" y="700964"/>
                </a:cubicBezTo>
                <a:cubicBezTo>
                  <a:pt x="590233" y="688231"/>
                  <a:pt x="574407" y="684416"/>
                  <a:pt x="558683" y="680550"/>
                </a:cubicBezTo>
                <a:cubicBezTo>
                  <a:pt x="528320" y="673127"/>
                  <a:pt x="514658" y="649825"/>
                  <a:pt x="504554" y="623276"/>
                </a:cubicBezTo>
                <a:cubicBezTo>
                  <a:pt x="503059" y="619410"/>
                  <a:pt x="501874" y="612141"/>
                  <a:pt x="507390" y="613121"/>
                </a:cubicBezTo>
                <a:cubicBezTo>
                  <a:pt x="528784" y="617038"/>
                  <a:pt x="527649" y="598377"/>
                  <a:pt x="533268" y="587912"/>
                </a:cubicBezTo>
                <a:cubicBezTo>
                  <a:pt x="550384" y="555950"/>
                  <a:pt x="567396" y="552393"/>
                  <a:pt x="593223" y="576880"/>
                </a:cubicBezTo>
                <a:cubicBezTo>
                  <a:pt x="620854" y="603068"/>
                  <a:pt x="642815" y="633844"/>
                  <a:pt x="664209" y="665033"/>
                </a:cubicBezTo>
                <a:cubicBezTo>
                  <a:pt x="673179" y="678127"/>
                  <a:pt x="683129" y="689778"/>
                  <a:pt x="699522" y="693025"/>
                </a:cubicBezTo>
                <a:cubicBezTo>
                  <a:pt x="704316" y="694005"/>
                  <a:pt x="711379" y="695139"/>
                  <a:pt x="714060" y="692613"/>
                </a:cubicBezTo>
                <a:cubicBezTo>
                  <a:pt x="720194" y="686891"/>
                  <a:pt x="712925" y="681787"/>
                  <a:pt x="709832" y="677405"/>
                </a:cubicBezTo>
                <a:cubicBezTo>
                  <a:pt x="680706" y="635906"/>
                  <a:pt x="649878" y="595696"/>
                  <a:pt x="616782" y="557239"/>
                </a:cubicBezTo>
                <a:cubicBezTo>
                  <a:pt x="607245" y="546207"/>
                  <a:pt x="601162" y="536412"/>
                  <a:pt x="622968" y="534247"/>
                </a:cubicBezTo>
                <a:cubicBezTo>
                  <a:pt x="633897" y="533164"/>
                  <a:pt x="634412" y="528421"/>
                  <a:pt x="631577" y="518627"/>
                </a:cubicBezTo>
                <a:cubicBezTo>
                  <a:pt x="623432" y="490170"/>
                  <a:pt x="624411" y="461250"/>
                  <a:pt x="627711" y="431814"/>
                </a:cubicBezTo>
                <a:cubicBezTo>
                  <a:pt x="632711" y="387531"/>
                  <a:pt x="641063" y="344022"/>
                  <a:pt x="653435" y="297729"/>
                </a:cubicBezTo>
                <a:close/>
              </a:path>
            </a:pathLst>
          </a:custGeom>
          <a:solidFill>
            <a:srgbClr val="EB5D07"/>
          </a:solidFill>
          <a:ln w="5153" cap="flat">
            <a:noFill/>
            <a:prstDash val="solid"/>
            <a:miter/>
          </a:ln>
        </p:spPr>
        <p:txBody>
          <a:bodyPr rtlCol="0" anchor="ctr"/>
          <a:lstStyle/>
          <a:p>
            <a:endParaRPr lang="LID4096"/>
          </a:p>
        </p:txBody>
      </p:sp>
      <p:sp>
        <p:nvSpPr>
          <p:cNvPr id="146" name="Forma libre: forma 145">
            <a:extLst>
              <a:ext uri="{FF2B5EF4-FFF2-40B4-BE49-F238E27FC236}">
                <a16:creationId xmlns:a16="http://schemas.microsoft.com/office/drawing/2014/main" id="{93F3CE33-87AC-477C-AE4E-9D670F9AFD63}"/>
              </a:ext>
            </a:extLst>
          </p:cNvPr>
          <p:cNvSpPr/>
          <p:nvPr/>
        </p:nvSpPr>
        <p:spPr>
          <a:xfrm>
            <a:off x="5008139" y="1884141"/>
            <a:ext cx="811862" cy="821056"/>
          </a:xfrm>
          <a:custGeom>
            <a:avLst/>
            <a:gdLst>
              <a:gd name="connsiteX0" fmla="*/ 321456 w 811862"/>
              <a:gd name="connsiteY0" fmla="*/ 395253 h 821056"/>
              <a:gd name="connsiteX1" fmla="*/ 307073 w 811862"/>
              <a:gd name="connsiteY1" fmla="*/ 363342 h 821056"/>
              <a:gd name="connsiteX2" fmla="*/ 324858 w 811862"/>
              <a:gd name="connsiteY2" fmla="*/ 339526 h 821056"/>
              <a:gd name="connsiteX3" fmla="*/ 368419 w 811862"/>
              <a:gd name="connsiteY3" fmla="*/ 356795 h 821056"/>
              <a:gd name="connsiteX4" fmla="*/ 375069 w 811862"/>
              <a:gd name="connsiteY4" fmla="*/ 277509 h 821056"/>
              <a:gd name="connsiteX5" fmla="*/ 399917 w 811862"/>
              <a:gd name="connsiteY5" fmla="*/ 278128 h 821056"/>
              <a:gd name="connsiteX6" fmla="*/ 424404 w 811862"/>
              <a:gd name="connsiteY6" fmla="*/ 322204 h 821056"/>
              <a:gd name="connsiteX7" fmla="*/ 436828 w 811862"/>
              <a:gd name="connsiteY7" fmla="*/ 249259 h 821056"/>
              <a:gd name="connsiteX8" fmla="*/ 448530 w 811862"/>
              <a:gd name="connsiteY8" fmla="*/ 228226 h 821056"/>
              <a:gd name="connsiteX9" fmla="*/ 468274 w 811862"/>
              <a:gd name="connsiteY9" fmla="*/ 242351 h 821056"/>
              <a:gd name="connsiteX10" fmla="*/ 482709 w 811862"/>
              <a:gd name="connsiteY10" fmla="*/ 263384 h 821056"/>
              <a:gd name="connsiteX11" fmla="*/ 490184 w 811862"/>
              <a:gd name="connsiteY11" fmla="*/ 234000 h 821056"/>
              <a:gd name="connsiteX12" fmla="*/ 520290 w 811862"/>
              <a:gd name="connsiteY12" fmla="*/ 223071 h 821056"/>
              <a:gd name="connsiteX13" fmla="*/ 560345 w 811862"/>
              <a:gd name="connsiteY13" fmla="*/ 203481 h 821056"/>
              <a:gd name="connsiteX14" fmla="*/ 573749 w 811862"/>
              <a:gd name="connsiteY14" fmla="*/ 201007 h 821056"/>
              <a:gd name="connsiteX15" fmla="*/ 577512 w 811862"/>
              <a:gd name="connsiteY15" fmla="*/ 179355 h 821056"/>
              <a:gd name="connsiteX16" fmla="*/ 563232 w 811862"/>
              <a:gd name="connsiteY16" fmla="*/ 135382 h 821056"/>
              <a:gd name="connsiteX17" fmla="*/ 588647 w 811862"/>
              <a:gd name="connsiteY17" fmla="*/ 67798 h 821056"/>
              <a:gd name="connsiteX18" fmla="*/ 661335 w 811862"/>
              <a:gd name="connsiteY18" fmla="*/ 42795 h 821056"/>
              <a:gd name="connsiteX19" fmla="*/ 673398 w 811862"/>
              <a:gd name="connsiteY19" fmla="*/ 35372 h 821056"/>
              <a:gd name="connsiteX20" fmla="*/ 742528 w 811862"/>
              <a:gd name="connsiteY20" fmla="*/ 2173 h 821056"/>
              <a:gd name="connsiteX21" fmla="*/ 793358 w 811862"/>
              <a:gd name="connsiteY21" fmla="*/ 13411 h 821056"/>
              <a:gd name="connsiteX22" fmla="*/ 796090 w 811862"/>
              <a:gd name="connsiteY22" fmla="*/ 54910 h 821056"/>
              <a:gd name="connsiteX23" fmla="*/ 794647 w 811862"/>
              <a:gd name="connsiteY23" fmla="*/ 87593 h 821056"/>
              <a:gd name="connsiteX24" fmla="*/ 792430 w 811862"/>
              <a:gd name="connsiteY24" fmla="*/ 138733 h 821056"/>
              <a:gd name="connsiteX25" fmla="*/ 785264 w 811862"/>
              <a:gd name="connsiteY25" fmla="*/ 169767 h 821056"/>
              <a:gd name="connsiteX26" fmla="*/ 776862 w 811862"/>
              <a:gd name="connsiteY26" fmla="*/ 228535 h 821056"/>
              <a:gd name="connsiteX27" fmla="*/ 764747 w 811862"/>
              <a:gd name="connsiteY27" fmla="*/ 292047 h 821056"/>
              <a:gd name="connsiteX28" fmla="*/ 762530 w 811862"/>
              <a:gd name="connsiteY28" fmla="*/ 397573 h 821056"/>
              <a:gd name="connsiteX29" fmla="*/ 274853 w 811862"/>
              <a:gd name="connsiteY29" fmla="*/ 816686 h 821056"/>
              <a:gd name="connsiteX30" fmla="*/ 52924 w 811862"/>
              <a:gd name="connsiteY30" fmla="*/ 777352 h 821056"/>
              <a:gd name="connsiteX31" fmla="*/ 3847 w 811862"/>
              <a:gd name="connsiteY31" fmla="*/ 673167 h 821056"/>
              <a:gd name="connsiteX32" fmla="*/ 220466 w 811862"/>
              <a:gd name="connsiteY32" fmla="*/ 414739 h 821056"/>
              <a:gd name="connsiteX33" fmla="*/ 251552 w 811862"/>
              <a:gd name="connsiteY33" fmla="*/ 393758 h 821056"/>
              <a:gd name="connsiteX34" fmla="*/ 279699 w 811862"/>
              <a:gd name="connsiteY34" fmla="*/ 386128 h 821056"/>
              <a:gd name="connsiteX35" fmla="*/ 321507 w 811862"/>
              <a:gd name="connsiteY35" fmla="*/ 395304 h 821056"/>
              <a:gd name="connsiteX36" fmla="*/ 136231 w 811862"/>
              <a:gd name="connsiteY36" fmla="*/ 629864 h 821056"/>
              <a:gd name="connsiteX37" fmla="*/ 281349 w 811862"/>
              <a:gd name="connsiteY37" fmla="*/ 550010 h 821056"/>
              <a:gd name="connsiteX38" fmla="*/ 299907 w 811862"/>
              <a:gd name="connsiteY38" fmla="*/ 521348 h 821056"/>
              <a:gd name="connsiteX39" fmla="*/ 261089 w 811862"/>
              <a:gd name="connsiteY39" fmla="*/ 523616 h 821056"/>
              <a:gd name="connsiteX40" fmla="*/ 250675 w 811862"/>
              <a:gd name="connsiteY40" fmla="*/ 531091 h 821056"/>
              <a:gd name="connsiteX41" fmla="*/ 136231 w 811862"/>
              <a:gd name="connsiteY41" fmla="*/ 629864 h 82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1862" h="821056">
                <a:moveTo>
                  <a:pt x="321456" y="395253"/>
                </a:moveTo>
                <a:cubicBezTo>
                  <a:pt x="316043" y="383344"/>
                  <a:pt x="311094" y="373498"/>
                  <a:pt x="307073" y="363342"/>
                </a:cubicBezTo>
                <a:cubicBezTo>
                  <a:pt x="299598" y="344268"/>
                  <a:pt x="304753" y="337515"/>
                  <a:pt x="324858" y="339526"/>
                </a:cubicBezTo>
                <a:cubicBezTo>
                  <a:pt x="339499" y="341021"/>
                  <a:pt x="352129" y="348547"/>
                  <a:pt x="368419" y="356795"/>
                </a:cubicBezTo>
                <a:cubicBezTo>
                  <a:pt x="365532" y="327823"/>
                  <a:pt x="355583" y="302099"/>
                  <a:pt x="375069" y="277509"/>
                </a:cubicBezTo>
                <a:cubicBezTo>
                  <a:pt x="386874" y="262611"/>
                  <a:pt x="391875" y="263642"/>
                  <a:pt x="399917" y="278128"/>
                </a:cubicBezTo>
                <a:cubicBezTo>
                  <a:pt x="407650" y="292047"/>
                  <a:pt x="415383" y="305966"/>
                  <a:pt x="424404" y="322204"/>
                </a:cubicBezTo>
                <a:cubicBezTo>
                  <a:pt x="428837" y="295913"/>
                  <a:pt x="432446" y="272509"/>
                  <a:pt x="436828" y="249259"/>
                </a:cubicBezTo>
                <a:cubicBezTo>
                  <a:pt x="438374" y="241165"/>
                  <a:pt x="438478" y="230288"/>
                  <a:pt x="448530" y="228226"/>
                </a:cubicBezTo>
                <a:cubicBezTo>
                  <a:pt x="458325" y="226215"/>
                  <a:pt x="463068" y="235804"/>
                  <a:pt x="468274" y="242351"/>
                </a:cubicBezTo>
                <a:cubicBezTo>
                  <a:pt x="473069" y="248331"/>
                  <a:pt x="476987" y="254981"/>
                  <a:pt x="482709" y="263384"/>
                </a:cubicBezTo>
                <a:cubicBezTo>
                  <a:pt x="488998" y="253538"/>
                  <a:pt x="488534" y="243485"/>
                  <a:pt x="490184" y="234000"/>
                </a:cubicBezTo>
                <a:cubicBezTo>
                  <a:pt x="494514" y="209461"/>
                  <a:pt x="497607" y="208224"/>
                  <a:pt x="520290" y="223071"/>
                </a:cubicBezTo>
                <a:cubicBezTo>
                  <a:pt x="525393" y="199770"/>
                  <a:pt x="534673" y="183376"/>
                  <a:pt x="560345" y="203481"/>
                </a:cubicBezTo>
                <a:cubicBezTo>
                  <a:pt x="564985" y="207090"/>
                  <a:pt x="570501" y="206162"/>
                  <a:pt x="573749" y="201007"/>
                </a:cubicBezTo>
                <a:cubicBezTo>
                  <a:pt x="577924" y="194460"/>
                  <a:pt x="580863" y="187913"/>
                  <a:pt x="577512" y="179355"/>
                </a:cubicBezTo>
                <a:cubicBezTo>
                  <a:pt x="571944" y="165024"/>
                  <a:pt x="566686" y="150383"/>
                  <a:pt x="563232" y="135382"/>
                </a:cubicBezTo>
                <a:cubicBezTo>
                  <a:pt x="556840" y="107647"/>
                  <a:pt x="564109" y="82490"/>
                  <a:pt x="588647" y="67798"/>
                </a:cubicBezTo>
                <a:cubicBezTo>
                  <a:pt x="610556" y="54704"/>
                  <a:pt x="631899" y="35475"/>
                  <a:pt x="661335" y="42795"/>
                </a:cubicBezTo>
                <a:cubicBezTo>
                  <a:pt x="668242" y="44496"/>
                  <a:pt x="669634" y="38310"/>
                  <a:pt x="673398" y="35372"/>
                </a:cubicBezTo>
                <a:cubicBezTo>
                  <a:pt x="693915" y="19133"/>
                  <a:pt x="717577" y="8977"/>
                  <a:pt x="742528" y="2173"/>
                </a:cubicBezTo>
                <a:cubicBezTo>
                  <a:pt x="761035" y="-2879"/>
                  <a:pt x="778666" y="884"/>
                  <a:pt x="793358" y="13411"/>
                </a:cubicBezTo>
                <a:cubicBezTo>
                  <a:pt x="807947" y="25886"/>
                  <a:pt x="812638" y="41197"/>
                  <a:pt x="796090" y="54910"/>
                </a:cubicBezTo>
                <a:cubicBezTo>
                  <a:pt x="781965" y="66561"/>
                  <a:pt x="781346" y="74603"/>
                  <a:pt x="794647" y="87593"/>
                </a:cubicBezTo>
                <a:cubicBezTo>
                  <a:pt x="818309" y="110689"/>
                  <a:pt x="817587" y="116411"/>
                  <a:pt x="792430" y="138733"/>
                </a:cubicBezTo>
                <a:cubicBezTo>
                  <a:pt x="782120" y="147857"/>
                  <a:pt x="776037" y="157807"/>
                  <a:pt x="785264" y="169767"/>
                </a:cubicBezTo>
                <a:cubicBezTo>
                  <a:pt x="803050" y="192810"/>
                  <a:pt x="795162" y="212142"/>
                  <a:pt x="776862" y="228535"/>
                </a:cubicBezTo>
                <a:cubicBezTo>
                  <a:pt x="755932" y="247300"/>
                  <a:pt x="750261" y="264621"/>
                  <a:pt x="764747" y="292047"/>
                </a:cubicBezTo>
                <a:cubicBezTo>
                  <a:pt x="782532" y="325813"/>
                  <a:pt x="774336" y="362981"/>
                  <a:pt x="762530" y="397573"/>
                </a:cubicBezTo>
                <a:cubicBezTo>
                  <a:pt x="682316" y="632853"/>
                  <a:pt x="523228" y="777971"/>
                  <a:pt x="274853" y="816686"/>
                </a:cubicBezTo>
                <a:cubicBezTo>
                  <a:pt x="197732" y="828697"/>
                  <a:pt x="122467" y="816067"/>
                  <a:pt x="52924" y="777352"/>
                </a:cubicBezTo>
                <a:cubicBezTo>
                  <a:pt x="7507" y="752040"/>
                  <a:pt x="-8061" y="724151"/>
                  <a:pt x="3847" y="673167"/>
                </a:cubicBezTo>
                <a:cubicBezTo>
                  <a:pt x="32355" y="551041"/>
                  <a:pt x="108136" y="467167"/>
                  <a:pt x="220466" y="414739"/>
                </a:cubicBezTo>
                <a:cubicBezTo>
                  <a:pt x="232065" y="409326"/>
                  <a:pt x="244077" y="406233"/>
                  <a:pt x="251552" y="393758"/>
                </a:cubicBezTo>
                <a:cubicBezTo>
                  <a:pt x="257480" y="383860"/>
                  <a:pt x="269389" y="384324"/>
                  <a:pt x="279699" y="386128"/>
                </a:cubicBezTo>
                <a:cubicBezTo>
                  <a:pt x="292948" y="388396"/>
                  <a:pt x="305990" y="391850"/>
                  <a:pt x="321507" y="395304"/>
                </a:cubicBezTo>
                <a:close/>
                <a:moveTo>
                  <a:pt x="136231" y="629864"/>
                </a:moveTo>
                <a:cubicBezTo>
                  <a:pt x="192165" y="615945"/>
                  <a:pt x="238406" y="585581"/>
                  <a:pt x="281349" y="550010"/>
                </a:cubicBezTo>
                <a:cubicBezTo>
                  <a:pt x="290319" y="542587"/>
                  <a:pt x="309186" y="535679"/>
                  <a:pt x="299907" y="521348"/>
                </a:cubicBezTo>
                <a:cubicBezTo>
                  <a:pt x="289855" y="505934"/>
                  <a:pt x="273874" y="516966"/>
                  <a:pt x="261089" y="523616"/>
                </a:cubicBezTo>
                <a:cubicBezTo>
                  <a:pt x="257326" y="525575"/>
                  <a:pt x="253872" y="528307"/>
                  <a:pt x="250675" y="531091"/>
                </a:cubicBezTo>
                <a:cubicBezTo>
                  <a:pt x="212476" y="563981"/>
                  <a:pt x="174379" y="596922"/>
                  <a:pt x="136231" y="629864"/>
                </a:cubicBezTo>
                <a:close/>
              </a:path>
            </a:pathLst>
          </a:custGeom>
          <a:solidFill>
            <a:srgbClr val="EB5D07"/>
          </a:solidFill>
          <a:ln w="5153" cap="flat">
            <a:noFill/>
            <a:prstDash val="solid"/>
            <a:miter/>
          </a:ln>
        </p:spPr>
        <p:txBody>
          <a:bodyPr rtlCol="0" anchor="ctr"/>
          <a:lstStyle/>
          <a:p>
            <a:endParaRPr lang="LID4096"/>
          </a:p>
        </p:txBody>
      </p:sp>
      <p:sp>
        <p:nvSpPr>
          <p:cNvPr id="147" name="Forma libre: forma 146">
            <a:extLst>
              <a:ext uri="{FF2B5EF4-FFF2-40B4-BE49-F238E27FC236}">
                <a16:creationId xmlns:a16="http://schemas.microsoft.com/office/drawing/2014/main" id="{7958323B-8F59-427C-AF68-7776CF6DD404}"/>
              </a:ext>
            </a:extLst>
          </p:cNvPr>
          <p:cNvSpPr/>
          <p:nvPr/>
        </p:nvSpPr>
        <p:spPr>
          <a:xfrm>
            <a:off x="4605946" y="3522487"/>
            <a:ext cx="534128" cy="246765"/>
          </a:xfrm>
          <a:custGeom>
            <a:avLst/>
            <a:gdLst>
              <a:gd name="connsiteX0" fmla="*/ 417381 w 534128"/>
              <a:gd name="connsiteY0" fmla="*/ 10174 h 246765"/>
              <a:gd name="connsiteX1" fmla="*/ 464551 w 534128"/>
              <a:gd name="connsiteY1" fmla="*/ 13577 h 246765"/>
              <a:gd name="connsiteX2" fmla="*/ 467386 w 534128"/>
              <a:gd name="connsiteY2" fmla="*/ 52498 h 246765"/>
              <a:gd name="connsiteX3" fmla="*/ 496358 w 534128"/>
              <a:gd name="connsiteY3" fmla="*/ 44662 h 246765"/>
              <a:gd name="connsiteX4" fmla="*/ 509916 w 534128"/>
              <a:gd name="connsiteY4" fmla="*/ 39919 h 246765"/>
              <a:gd name="connsiteX5" fmla="*/ 531155 w 534128"/>
              <a:gd name="connsiteY5" fmla="*/ 39456 h 246765"/>
              <a:gd name="connsiteX6" fmla="*/ 529351 w 534128"/>
              <a:gd name="connsiteY6" fmla="*/ 61056 h 246765"/>
              <a:gd name="connsiteX7" fmla="*/ 427485 w 534128"/>
              <a:gd name="connsiteY7" fmla="*/ 176943 h 246765"/>
              <a:gd name="connsiteX8" fmla="*/ 310309 w 534128"/>
              <a:gd name="connsiteY8" fmla="*/ 228856 h 246765"/>
              <a:gd name="connsiteX9" fmla="*/ 289843 w 534128"/>
              <a:gd name="connsiteY9" fmla="*/ 238702 h 246765"/>
              <a:gd name="connsiteX10" fmla="*/ 267315 w 534128"/>
              <a:gd name="connsiteY10" fmla="*/ 242001 h 246765"/>
              <a:gd name="connsiteX11" fmla="*/ 249375 w 534128"/>
              <a:gd name="connsiteY11" fmla="*/ 241795 h 246765"/>
              <a:gd name="connsiteX12" fmla="*/ 226383 w 534128"/>
              <a:gd name="connsiteY12" fmla="*/ 241383 h 246765"/>
              <a:gd name="connsiteX13" fmla="*/ 205865 w 534128"/>
              <a:gd name="connsiteY13" fmla="*/ 240816 h 246765"/>
              <a:gd name="connsiteX14" fmla="*/ 191689 w 534128"/>
              <a:gd name="connsiteY14" fmla="*/ 243909 h 246765"/>
              <a:gd name="connsiteX15" fmla="*/ 117970 w 534128"/>
              <a:gd name="connsiteY15" fmla="*/ 210813 h 246765"/>
              <a:gd name="connsiteX16" fmla="*/ 12754 w 534128"/>
              <a:gd name="connsiteY16" fmla="*/ 146837 h 246765"/>
              <a:gd name="connsiteX17" fmla="*/ 1618 w 534128"/>
              <a:gd name="connsiteY17" fmla="*/ 126526 h 246765"/>
              <a:gd name="connsiteX18" fmla="*/ 22600 w 534128"/>
              <a:gd name="connsiteY18" fmla="*/ 128124 h 246765"/>
              <a:gd name="connsiteX19" fmla="*/ 161944 w 534128"/>
              <a:gd name="connsiteY19" fmla="*/ 153023 h 246765"/>
              <a:gd name="connsiteX20" fmla="*/ 210814 w 534128"/>
              <a:gd name="connsiteY20" fmla="*/ 146837 h 246765"/>
              <a:gd name="connsiteX21" fmla="*/ 224733 w 534128"/>
              <a:gd name="connsiteY21" fmla="*/ 149363 h 246765"/>
              <a:gd name="connsiteX22" fmla="*/ 247158 w 534128"/>
              <a:gd name="connsiteY22" fmla="*/ 141321 h 246765"/>
              <a:gd name="connsiteX23" fmla="*/ 269274 w 534128"/>
              <a:gd name="connsiteY23" fmla="*/ 134259 h 246765"/>
              <a:gd name="connsiteX24" fmla="*/ 288863 w 534128"/>
              <a:gd name="connsiteY24" fmla="*/ 124464 h 246765"/>
              <a:gd name="connsiteX25" fmla="*/ 316392 w 534128"/>
              <a:gd name="connsiteY25" fmla="*/ 112504 h 246765"/>
              <a:gd name="connsiteX26" fmla="*/ 329073 w 534128"/>
              <a:gd name="connsiteY26" fmla="*/ 103276 h 246765"/>
              <a:gd name="connsiteX27" fmla="*/ 358045 w 534128"/>
              <a:gd name="connsiteY27" fmla="*/ 85027 h 246765"/>
              <a:gd name="connsiteX28" fmla="*/ 368149 w 534128"/>
              <a:gd name="connsiteY28" fmla="*/ 81161 h 246765"/>
              <a:gd name="connsiteX29" fmla="*/ 370315 w 534128"/>
              <a:gd name="connsiteY29" fmla="*/ 71211 h 246765"/>
              <a:gd name="connsiteX30" fmla="*/ 380728 w 534128"/>
              <a:gd name="connsiteY30" fmla="*/ 35022 h 246765"/>
              <a:gd name="connsiteX31" fmla="*/ 406246 w 534128"/>
              <a:gd name="connsiteY31" fmla="*/ 64767 h 246765"/>
              <a:gd name="connsiteX32" fmla="*/ 417330 w 534128"/>
              <a:gd name="connsiteY32" fmla="*/ 10329 h 246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4128" h="246765">
                <a:moveTo>
                  <a:pt x="417381" y="10174"/>
                </a:moveTo>
                <a:cubicBezTo>
                  <a:pt x="434909" y="-13746"/>
                  <a:pt x="448879" y="11772"/>
                  <a:pt x="464551" y="13577"/>
                </a:cubicBezTo>
                <a:cubicBezTo>
                  <a:pt x="469087" y="25794"/>
                  <a:pt x="471407" y="38218"/>
                  <a:pt x="467386" y="52498"/>
                </a:cubicBezTo>
                <a:cubicBezTo>
                  <a:pt x="476098" y="42652"/>
                  <a:pt x="482697" y="30382"/>
                  <a:pt x="496358" y="44662"/>
                </a:cubicBezTo>
                <a:cubicBezTo>
                  <a:pt x="497750" y="46106"/>
                  <a:pt x="505276" y="41724"/>
                  <a:pt x="509916" y="39919"/>
                </a:cubicBezTo>
                <a:cubicBezTo>
                  <a:pt x="516979" y="37187"/>
                  <a:pt x="524557" y="31981"/>
                  <a:pt x="531155" y="39456"/>
                </a:cubicBezTo>
                <a:cubicBezTo>
                  <a:pt x="537393" y="46570"/>
                  <a:pt x="532341" y="54148"/>
                  <a:pt x="529351" y="61056"/>
                </a:cubicBezTo>
                <a:cubicBezTo>
                  <a:pt x="507751" y="110493"/>
                  <a:pt x="474397" y="149982"/>
                  <a:pt x="427485" y="176943"/>
                </a:cubicBezTo>
                <a:cubicBezTo>
                  <a:pt x="390317" y="198286"/>
                  <a:pt x="352736" y="219164"/>
                  <a:pt x="310309" y="228856"/>
                </a:cubicBezTo>
                <a:cubicBezTo>
                  <a:pt x="302834" y="230557"/>
                  <a:pt x="295359" y="232361"/>
                  <a:pt x="289843" y="238702"/>
                </a:cubicBezTo>
                <a:cubicBezTo>
                  <a:pt x="283450" y="246074"/>
                  <a:pt x="275718" y="248806"/>
                  <a:pt x="267315" y="242001"/>
                </a:cubicBezTo>
                <a:cubicBezTo>
                  <a:pt x="261129" y="237001"/>
                  <a:pt x="255767" y="235660"/>
                  <a:pt x="249375" y="241795"/>
                </a:cubicBezTo>
                <a:cubicBezTo>
                  <a:pt x="241848" y="249012"/>
                  <a:pt x="233703" y="247930"/>
                  <a:pt x="226383" y="241383"/>
                </a:cubicBezTo>
                <a:cubicBezTo>
                  <a:pt x="219475" y="235248"/>
                  <a:pt x="213134" y="234784"/>
                  <a:pt x="205865" y="240816"/>
                </a:cubicBezTo>
                <a:cubicBezTo>
                  <a:pt x="201896" y="244115"/>
                  <a:pt x="195555" y="247466"/>
                  <a:pt x="191689" y="243909"/>
                </a:cubicBezTo>
                <a:cubicBezTo>
                  <a:pt x="170759" y="224680"/>
                  <a:pt x="141684" y="224422"/>
                  <a:pt x="117970" y="210813"/>
                </a:cubicBezTo>
                <a:cubicBezTo>
                  <a:pt x="82348" y="190347"/>
                  <a:pt x="44252" y="174056"/>
                  <a:pt x="12754" y="146837"/>
                </a:cubicBezTo>
                <a:cubicBezTo>
                  <a:pt x="6722" y="141631"/>
                  <a:pt x="-4104" y="135805"/>
                  <a:pt x="1618" y="126526"/>
                </a:cubicBezTo>
                <a:cubicBezTo>
                  <a:pt x="6464" y="118587"/>
                  <a:pt x="16259" y="125340"/>
                  <a:pt x="22600" y="128124"/>
                </a:cubicBezTo>
                <a:cubicBezTo>
                  <a:pt x="66986" y="147610"/>
                  <a:pt x="115341" y="147662"/>
                  <a:pt x="161944" y="153023"/>
                </a:cubicBezTo>
                <a:cubicBezTo>
                  <a:pt x="174419" y="154467"/>
                  <a:pt x="197411" y="169726"/>
                  <a:pt x="210814" y="146837"/>
                </a:cubicBezTo>
                <a:cubicBezTo>
                  <a:pt x="213237" y="142713"/>
                  <a:pt x="220867" y="146012"/>
                  <a:pt x="224733" y="149363"/>
                </a:cubicBezTo>
                <a:cubicBezTo>
                  <a:pt x="237312" y="160292"/>
                  <a:pt x="244065" y="157251"/>
                  <a:pt x="247158" y="141321"/>
                </a:cubicBezTo>
                <a:cubicBezTo>
                  <a:pt x="250097" y="126217"/>
                  <a:pt x="258603" y="125959"/>
                  <a:pt x="269274" y="134259"/>
                </a:cubicBezTo>
                <a:cubicBezTo>
                  <a:pt x="282832" y="144827"/>
                  <a:pt x="286750" y="137403"/>
                  <a:pt x="288863" y="124464"/>
                </a:cubicBezTo>
                <a:cubicBezTo>
                  <a:pt x="291699" y="106936"/>
                  <a:pt x="291080" y="82965"/>
                  <a:pt x="316392" y="112504"/>
                </a:cubicBezTo>
                <a:cubicBezTo>
                  <a:pt x="326290" y="124051"/>
                  <a:pt x="328249" y="109823"/>
                  <a:pt x="329073" y="103276"/>
                </a:cubicBezTo>
                <a:cubicBezTo>
                  <a:pt x="331496" y="85078"/>
                  <a:pt x="330981" y="63994"/>
                  <a:pt x="358045" y="85027"/>
                </a:cubicBezTo>
                <a:cubicBezTo>
                  <a:pt x="362530" y="88481"/>
                  <a:pt x="366242" y="85388"/>
                  <a:pt x="368149" y="81161"/>
                </a:cubicBezTo>
                <a:cubicBezTo>
                  <a:pt x="369490" y="78119"/>
                  <a:pt x="369541" y="74511"/>
                  <a:pt x="370315" y="71211"/>
                </a:cubicBezTo>
                <a:cubicBezTo>
                  <a:pt x="373150" y="58633"/>
                  <a:pt x="363922" y="39146"/>
                  <a:pt x="380728" y="35022"/>
                </a:cubicBezTo>
                <a:cubicBezTo>
                  <a:pt x="398823" y="30537"/>
                  <a:pt x="394853" y="54766"/>
                  <a:pt x="406246" y="64767"/>
                </a:cubicBezTo>
                <a:cubicBezTo>
                  <a:pt x="415061" y="46724"/>
                  <a:pt x="413721" y="27908"/>
                  <a:pt x="417330" y="10329"/>
                </a:cubicBezTo>
                <a:close/>
              </a:path>
            </a:pathLst>
          </a:custGeom>
          <a:solidFill>
            <a:srgbClr val="EB5D07"/>
          </a:solidFill>
          <a:ln w="5153" cap="flat">
            <a:noFill/>
            <a:prstDash val="solid"/>
            <a:miter/>
          </a:ln>
        </p:spPr>
        <p:txBody>
          <a:bodyPr rtlCol="0" anchor="ctr"/>
          <a:lstStyle/>
          <a:p>
            <a:endParaRPr lang="LID4096"/>
          </a:p>
        </p:txBody>
      </p:sp>
      <p:sp>
        <p:nvSpPr>
          <p:cNvPr id="148" name="Forma libre: forma 147">
            <a:extLst>
              <a:ext uri="{FF2B5EF4-FFF2-40B4-BE49-F238E27FC236}">
                <a16:creationId xmlns:a16="http://schemas.microsoft.com/office/drawing/2014/main" id="{CF9BDD5A-E89F-4813-A183-F27A6A31AC96}"/>
              </a:ext>
            </a:extLst>
          </p:cNvPr>
          <p:cNvSpPr/>
          <p:nvPr/>
        </p:nvSpPr>
        <p:spPr>
          <a:xfrm>
            <a:off x="8028031" y="4350010"/>
            <a:ext cx="198292" cy="229816"/>
          </a:xfrm>
          <a:custGeom>
            <a:avLst/>
            <a:gdLst>
              <a:gd name="connsiteX0" fmla="*/ 5697 w 198292"/>
              <a:gd name="connsiteY0" fmla="*/ 0 h 229816"/>
              <a:gd name="connsiteX1" fmla="*/ 48845 w 198292"/>
              <a:gd name="connsiteY1" fmla="*/ 37478 h 229816"/>
              <a:gd name="connsiteX2" fmla="*/ 66372 w 198292"/>
              <a:gd name="connsiteY2" fmla="*/ 122332 h 229816"/>
              <a:gd name="connsiteX3" fmla="*/ 70857 w 198292"/>
              <a:gd name="connsiteY3" fmla="*/ 133260 h 229816"/>
              <a:gd name="connsiteX4" fmla="*/ 127977 w 198292"/>
              <a:gd name="connsiteY4" fmla="*/ 170017 h 229816"/>
              <a:gd name="connsiteX5" fmla="*/ 198293 w 198292"/>
              <a:gd name="connsiteY5" fmla="*/ 229817 h 229816"/>
              <a:gd name="connsiteX6" fmla="*/ 114367 w 198292"/>
              <a:gd name="connsiteY6" fmla="*/ 194658 h 229816"/>
              <a:gd name="connsiteX7" fmla="*/ 89932 w 198292"/>
              <a:gd name="connsiteY7" fmla="*/ 189194 h 229816"/>
              <a:gd name="connsiteX8" fmla="*/ 54928 w 198292"/>
              <a:gd name="connsiteY8" fmla="*/ 176667 h 229816"/>
              <a:gd name="connsiteX9" fmla="*/ 799 w 198292"/>
              <a:gd name="connsiteY9" fmla="*/ 53046 h 229816"/>
              <a:gd name="connsiteX10" fmla="*/ 5697 w 198292"/>
              <a:gd name="connsiteY10" fmla="*/ 52 h 22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292" h="229816">
                <a:moveTo>
                  <a:pt x="5697" y="0"/>
                </a:moveTo>
                <a:cubicBezTo>
                  <a:pt x="20079" y="12475"/>
                  <a:pt x="34462" y="25002"/>
                  <a:pt x="48845" y="37478"/>
                </a:cubicBezTo>
                <a:cubicBezTo>
                  <a:pt x="54670" y="65728"/>
                  <a:pt x="69569" y="92071"/>
                  <a:pt x="66372" y="122332"/>
                </a:cubicBezTo>
                <a:cubicBezTo>
                  <a:pt x="66012" y="125940"/>
                  <a:pt x="68692" y="132848"/>
                  <a:pt x="70857" y="133260"/>
                </a:cubicBezTo>
                <a:cubicBezTo>
                  <a:pt x="94983" y="137797"/>
                  <a:pt x="106531" y="161202"/>
                  <a:pt x="127977" y="170017"/>
                </a:cubicBezTo>
                <a:cubicBezTo>
                  <a:pt x="157361" y="182131"/>
                  <a:pt x="181023" y="202030"/>
                  <a:pt x="198293" y="229817"/>
                </a:cubicBezTo>
                <a:cubicBezTo>
                  <a:pt x="169475" y="219300"/>
                  <a:pt x="143236" y="203938"/>
                  <a:pt x="114367" y="194658"/>
                </a:cubicBezTo>
                <a:cubicBezTo>
                  <a:pt x="106222" y="192029"/>
                  <a:pt x="98850" y="188008"/>
                  <a:pt x="89932" y="189194"/>
                </a:cubicBezTo>
                <a:cubicBezTo>
                  <a:pt x="76167" y="191050"/>
                  <a:pt x="64878" y="185689"/>
                  <a:pt x="54928" y="176667"/>
                </a:cubicBezTo>
                <a:cubicBezTo>
                  <a:pt x="18430" y="143519"/>
                  <a:pt x="-851" y="102536"/>
                  <a:pt x="799" y="53046"/>
                </a:cubicBezTo>
                <a:cubicBezTo>
                  <a:pt x="1366" y="35416"/>
                  <a:pt x="-3531" y="16960"/>
                  <a:pt x="5697" y="52"/>
                </a:cubicBezTo>
                <a:close/>
              </a:path>
            </a:pathLst>
          </a:custGeom>
          <a:solidFill>
            <a:srgbClr val="EB5D07"/>
          </a:solidFill>
          <a:ln w="5153" cap="flat">
            <a:noFill/>
            <a:prstDash val="solid"/>
            <a:miter/>
          </a:ln>
        </p:spPr>
        <p:txBody>
          <a:bodyPr rtlCol="0" anchor="ctr"/>
          <a:lstStyle/>
          <a:p>
            <a:endParaRPr lang="LID4096"/>
          </a:p>
        </p:txBody>
      </p:sp>
      <p:sp>
        <p:nvSpPr>
          <p:cNvPr id="149" name="Forma libre: forma 148">
            <a:extLst>
              <a:ext uri="{FF2B5EF4-FFF2-40B4-BE49-F238E27FC236}">
                <a16:creationId xmlns:a16="http://schemas.microsoft.com/office/drawing/2014/main" id="{FF933408-721E-40F4-9DB4-21C644C44939}"/>
              </a:ext>
            </a:extLst>
          </p:cNvPr>
          <p:cNvSpPr/>
          <p:nvPr/>
        </p:nvSpPr>
        <p:spPr>
          <a:xfrm>
            <a:off x="8400326" y="3545495"/>
            <a:ext cx="186652" cy="94400"/>
          </a:xfrm>
          <a:custGeom>
            <a:avLst/>
            <a:gdLst>
              <a:gd name="connsiteX0" fmla="*/ 186652 w 186652"/>
              <a:gd name="connsiteY0" fmla="*/ 89238 h 94400"/>
              <a:gd name="connsiteX1" fmla="*/ 153092 w 186652"/>
              <a:gd name="connsiteY1" fmla="*/ 90166 h 94400"/>
              <a:gd name="connsiteX2" fmla="*/ 17924 w 186652"/>
              <a:gd name="connsiteY2" fmla="*/ 48667 h 94400"/>
              <a:gd name="connsiteX3" fmla="*/ 706 w 186652"/>
              <a:gd name="connsiteY3" fmla="*/ 23046 h 94400"/>
              <a:gd name="connsiteX4" fmla="*/ 11738 w 186652"/>
              <a:gd name="connsiteY4" fmla="*/ 1961 h 94400"/>
              <a:gd name="connsiteX5" fmla="*/ 181652 w 186652"/>
              <a:gd name="connsiteY5" fmla="*/ 72381 h 94400"/>
              <a:gd name="connsiteX6" fmla="*/ 186601 w 186652"/>
              <a:gd name="connsiteY6" fmla="*/ 89186 h 94400"/>
              <a:gd name="connsiteX7" fmla="*/ 186601 w 186652"/>
              <a:gd name="connsiteY7" fmla="*/ 89186 h 9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652" h="94400">
                <a:moveTo>
                  <a:pt x="186652" y="89238"/>
                </a:moveTo>
                <a:cubicBezTo>
                  <a:pt x="175620" y="96558"/>
                  <a:pt x="165568" y="95373"/>
                  <a:pt x="153092" y="90166"/>
                </a:cubicBezTo>
                <a:cubicBezTo>
                  <a:pt x="109428" y="72071"/>
                  <a:pt x="65867" y="52688"/>
                  <a:pt x="17924" y="48667"/>
                </a:cubicBezTo>
                <a:cubicBezTo>
                  <a:pt x="-480" y="47121"/>
                  <a:pt x="1840" y="34594"/>
                  <a:pt x="706" y="23046"/>
                </a:cubicBezTo>
                <a:cubicBezTo>
                  <a:pt x="-170" y="13715"/>
                  <a:pt x="-2542" y="4951"/>
                  <a:pt x="11738" y="1961"/>
                </a:cubicBezTo>
                <a:cubicBezTo>
                  <a:pt x="68032" y="-9792"/>
                  <a:pt x="155206" y="33511"/>
                  <a:pt x="181652" y="72381"/>
                </a:cubicBezTo>
                <a:cubicBezTo>
                  <a:pt x="184796" y="76969"/>
                  <a:pt x="185054" y="83567"/>
                  <a:pt x="186601" y="89186"/>
                </a:cubicBezTo>
                <a:lnTo>
                  <a:pt x="186601" y="89186"/>
                </a:lnTo>
                <a:close/>
              </a:path>
            </a:pathLst>
          </a:custGeom>
          <a:solidFill>
            <a:srgbClr val="EB5D07"/>
          </a:solidFill>
          <a:ln w="5153" cap="flat">
            <a:noFill/>
            <a:prstDash val="solid"/>
            <a:miter/>
          </a:ln>
        </p:spPr>
        <p:txBody>
          <a:bodyPr rtlCol="0" anchor="ctr"/>
          <a:lstStyle/>
          <a:p>
            <a:endParaRPr lang="LID4096"/>
          </a:p>
        </p:txBody>
      </p:sp>
      <p:sp>
        <p:nvSpPr>
          <p:cNvPr id="150" name="Forma libre: forma 149">
            <a:extLst>
              <a:ext uri="{FF2B5EF4-FFF2-40B4-BE49-F238E27FC236}">
                <a16:creationId xmlns:a16="http://schemas.microsoft.com/office/drawing/2014/main" id="{2F60281B-24EB-49BE-95AF-E89FA4A8A573}"/>
              </a:ext>
            </a:extLst>
          </p:cNvPr>
          <p:cNvSpPr/>
          <p:nvPr/>
        </p:nvSpPr>
        <p:spPr>
          <a:xfrm>
            <a:off x="8498833" y="4043839"/>
            <a:ext cx="160523" cy="173425"/>
          </a:xfrm>
          <a:custGeom>
            <a:avLst/>
            <a:gdLst>
              <a:gd name="connsiteX0" fmla="*/ 160524 w 160523"/>
              <a:gd name="connsiteY0" fmla="*/ 173426 h 173425"/>
              <a:gd name="connsiteX1" fmla="*/ 5096 w 160523"/>
              <a:gd name="connsiteY1" fmla="*/ 29391 h 173425"/>
              <a:gd name="connsiteX2" fmla="*/ 198 w 160523"/>
              <a:gd name="connsiteY2" fmla="*/ 12173 h 173425"/>
              <a:gd name="connsiteX3" fmla="*/ 7003 w 160523"/>
              <a:gd name="connsiteY3" fmla="*/ 110 h 173425"/>
              <a:gd name="connsiteX4" fmla="*/ 18654 w 160523"/>
              <a:gd name="connsiteY4" fmla="*/ 3409 h 173425"/>
              <a:gd name="connsiteX5" fmla="*/ 23345 w 160523"/>
              <a:gd name="connsiteY5" fmla="*/ 9286 h 173425"/>
              <a:gd name="connsiteX6" fmla="*/ 121654 w 160523"/>
              <a:gd name="connsiteY6" fmla="*/ 119761 h 173425"/>
              <a:gd name="connsiteX7" fmla="*/ 160524 w 160523"/>
              <a:gd name="connsiteY7" fmla="*/ 173374 h 17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23" h="173425">
                <a:moveTo>
                  <a:pt x="160524" y="173426"/>
                </a:moveTo>
                <a:cubicBezTo>
                  <a:pt x="105982" y="128267"/>
                  <a:pt x="26283" y="110379"/>
                  <a:pt x="5096" y="29391"/>
                </a:cubicBezTo>
                <a:cubicBezTo>
                  <a:pt x="3601" y="23617"/>
                  <a:pt x="1126" y="18050"/>
                  <a:pt x="198" y="12173"/>
                </a:cubicBezTo>
                <a:cubicBezTo>
                  <a:pt x="-626" y="6863"/>
                  <a:pt x="1023" y="1089"/>
                  <a:pt x="7003" y="110"/>
                </a:cubicBezTo>
                <a:cubicBezTo>
                  <a:pt x="10612" y="-509"/>
                  <a:pt x="15045" y="1605"/>
                  <a:pt x="18654" y="3409"/>
                </a:cubicBezTo>
                <a:cubicBezTo>
                  <a:pt x="20716" y="4440"/>
                  <a:pt x="22727" y="7018"/>
                  <a:pt x="23345" y="9286"/>
                </a:cubicBezTo>
                <a:cubicBezTo>
                  <a:pt x="37934" y="62384"/>
                  <a:pt x="79227" y="91047"/>
                  <a:pt x="121654" y="119761"/>
                </a:cubicBezTo>
                <a:cubicBezTo>
                  <a:pt x="139851" y="132082"/>
                  <a:pt x="152739" y="151001"/>
                  <a:pt x="160524" y="173374"/>
                </a:cubicBezTo>
                <a:close/>
              </a:path>
            </a:pathLst>
          </a:custGeom>
          <a:solidFill>
            <a:srgbClr val="EB5D07"/>
          </a:solidFill>
          <a:ln w="5153" cap="flat">
            <a:noFill/>
            <a:prstDash val="solid"/>
            <a:miter/>
          </a:ln>
        </p:spPr>
        <p:txBody>
          <a:bodyPr rtlCol="0" anchor="ctr"/>
          <a:lstStyle/>
          <a:p>
            <a:endParaRPr lang="LID4096"/>
          </a:p>
        </p:txBody>
      </p:sp>
      <p:sp>
        <p:nvSpPr>
          <p:cNvPr id="151" name="Forma libre: forma 150">
            <a:extLst>
              <a:ext uri="{FF2B5EF4-FFF2-40B4-BE49-F238E27FC236}">
                <a16:creationId xmlns:a16="http://schemas.microsoft.com/office/drawing/2014/main" id="{8040D9FA-A48C-4745-84DC-B8A1AAF5B5FF}"/>
              </a:ext>
            </a:extLst>
          </p:cNvPr>
          <p:cNvSpPr/>
          <p:nvPr/>
        </p:nvSpPr>
        <p:spPr>
          <a:xfrm>
            <a:off x="7865975" y="4670147"/>
            <a:ext cx="105529" cy="89336"/>
          </a:xfrm>
          <a:custGeom>
            <a:avLst/>
            <a:gdLst>
              <a:gd name="connsiteX0" fmla="*/ 4488 w 105529"/>
              <a:gd name="connsiteY0" fmla="*/ 719 h 89336"/>
              <a:gd name="connsiteX1" fmla="*/ 32120 w 105529"/>
              <a:gd name="connsiteY1" fmla="*/ 10411 h 89336"/>
              <a:gd name="connsiteX2" fmla="*/ 105530 w 105529"/>
              <a:gd name="connsiteY2" fmla="*/ 89336 h 89336"/>
              <a:gd name="connsiteX3" fmla="*/ 12788 w 105529"/>
              <a:gd name="connsiteY3" fmla="*/ 33867 h 89336"/>
              <a:gd name="connsiteX4" fmla="*/ 4386 w 105529"/>
              <a:gd name="connsiteY4" fmla="*/ 822 h 89336"/>
              <a:gd name="connsiteX5" fmla="*/ 4488 w 105529"/>
              <a:gd name="connsiteY5" fmla="*/ 771 h 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29" h="89336">
                <a:moveTo>
                  <a:pt x="4488" y="719"/>
                </a:moveTo>
                <a:cubicBezTo>
                  <a:pt x="15675" y="-1704"/>
                  <a:pt x="24955" y="2111"/>
                  <a:pt x="32120" y="10411"/>
                </a:cubicBezTo>
                <a:cubicBezTo>
                  <a:pt x="55421" y="37579"/>
                  <a:pt x="79908" y="63560"/>
                  <a:pt x="105530" y="89336"/>
                </a:cubicBezTo>
                <a:cubicBezTo>
                  <a:pt x="70062" y="78356"/>
                  <a:pt x="39595" y="59385"/>
                  <a:pt x="12788" y="33867"/>
                </a:cubicBezTo>
                <a:cubicBezTo>
                  <a:pt x="2890" y="24433"/>
                  <a:pt x="-5409" y="15051"/>
                  <a:pt x="4386" y="822"/>
                </a:cubicBezTo>
                <a:cubicBezTo>
                  <a:pt x="4386" y="822"/>
                  <a:pt x="4488" y="771"/>
                  <a:pt x="4488" y="771"/>
                </a:cubicBezTo>
                <a:close/>
              </a:path>
            </a:pathLst>
          </a:custGeom>
          <a:solidFill>
            <a:srgbClr val="EB5D07"/>
          </a:solidFill>
          <a:ln w="5153" cap="flat">
            <a:noFill/>
            <a:prstDash val="solid"/>
            <a:miter/>
          </a:ln>
        </p:spPr>
        <p:txBody>
          <a:bodyPr rtlCol="0" anchor="ctr"/>
          <a:lstStyle/>
          <a:p>
            <a:endParaRPr lang="LID4096"/>
          </a:p>
        </p:txBody>
      </p:sp>
      <p:sp>
        <p:nvSpPr>
          <p:cNvPr id="152" name="Forma libre: forma 151">
            <a:extLst>
              <a:ext uri="{FF2B5EF4-FFF2-40B4-BE49-F238E27FC236}">
                <a16:creationId xmlns:a16="http://schemas.microsoft.com/office/drawing/2014/main" id="{B0C158FF-8FEB-40EE-9E47-F5FFA231E891}"/>
              </a:ext>
            </a:extLst>
          </p:cNvPr>
          <p:cNvSpPr/>
          <p:nvPr/>
        </p:nvSpPr>
        <p:spPr>
          <a:xfrm>
            <a:off x="8586031" y="3632252"/>
            <a:ext cx="117711" cy="81303"/>
          </a:xfrm>
          <a:custGeom>
            <a:avLst/>
            <a:gdLst>
              <a:gd name="connsiteX0" fmla="*/ 998 w 117711"/>
              <a:gd name="connsiteY0" fmla="*/ 2430 h 81303"/>
              <a:gd name="connsiteX1" fmla="*/ 23320 w 117711"/>
              <a:gd name="connsiteY1" fmla="*/ 2945 h 81303"/>
              <a:gd name="connsiteX2" fmla="*/ 117711 w 117711"/>
              <a:gd name="connsiteY2" fmla="*/ 81303 h 81303"/>
              <a:gd name="connsiteX3" fmla="*/ 8113 w 117711"/>
              <a:gd name="connsiteY3" fmla="*/ 25267 h 81303"/>
              <a:gd name="connsiteX4" fmla="*/ 947 w 117711"/>
              <a:gd name="connsiteY4" fmla="*/ 2481 h 81303"/>
              <a:gd name="connsiteX5" fmla="*/ 947 w 117711"/>
              <a:gd name="connsiteY5" fmla="*/ 2481 h 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711" h="81303">
                <a:moveTo>
                  <a:pt x="998" y="2430"/>
                </a:moveTo>
                <a:cubicBezTo>
                  <a:pt x="8525" y="-715"/>
                  <a:pt x="16103" y="-1076"/>
                  <a:pt x="23320" y="2945"/>
                </a:cubicBezTo>
                <a:cubicBezTo>
                  <a:pt x="59510" y="22793"/>
                  <a:pt x="92193" y="47022"/>
                  <a:pt x="117711" y="81303"/>
                </a:cubicBezTo>
                <a:cubicBezTo>
                  <a:pt x="81161" y="62693"/>
                  <a:pt x="44456" y="44289"/>
                  <a:pt x="8113" y="25267"/>
                </a:cubicBezTo>
                <a:cubicBezTo>
                  <a:pt x="-754" y="20627"/>
                  <a:pt x="-909" y="11451"/>
                  <a:pt x="947" y="2481"/>
                </a:cubicBezTo>
                <a:lnTo>
                  <a:pt x="947" y="2481"/>
                </a:lnTo>
                <a:close/>
              </a:path>
            </a:pathLst>
          </a:custGeom>
          <a:solidFill>
            <a:srgbClr val="EB5D07"/>
          </a:solidFill>
          <a:ln w="5153" cap="flat">
            <a:noFill/>
            <a:prstDash val="solid"/>
            <a:miter/>
          </a:ln>
        </p:spPr>
        <p:txBody>
          <a:bodyPr rtlCol="0" anchor="ctr"/>
          <a:lstStyle/>
          <a:p>
            <a:endParaRPr lang="LID4096"/>
          </a:p>
        </p:txBody>
      </p:sp>
      <p:sp>
        <p:nvSpPr>
          <p:cNvPr id="153" name="Forma libre: forma 152">
            <a:extLst>
              <a:ext uri="{FF2B5EF4-FFF2-40B4-BE49-F238E27FC236}">
                <a16:creationId xmlns:a16="http://schemas.microsoft.com/office/drawing/2014/main" id="{F35CC315-4ED4-4FFC-B310-DE4B82282543}"/>
              </a:ext>
            </a:extLst>
          </p:cNvPr>
          <p:cNvSpPr/>
          <p:nvPr/>
        </p:nvSpPr>
        <p:spPr>
          <a:xfrm>
            <a:off x="5235152" y="1212194"/>
            <a:ext cx="135271" cy="278204"/>
          </a:xfrm>
          <a:custGeom>
            <a:avLst/>
            <a:gdLst>
              <a:gd name="connsiteX0" fmla="*/ 78204 w 135271"/>
              <a:gd name="connsiteY0" fmla="*/ 278153 h 278204"/>
              <a:gd name="connsiteX1" fmla="*/ 63357 w 135271"/>
              <a:gd name="connsiteY1" fmla="*/ 258511 h 278204"/>
              <a:gd name="connsiteX2" fmla="*/ 19538 w 135271"/>
              <a:gd name="connsiteY2" fmla="*/ 107878 h 278204"/>
              <a:gd name="connsiteX3" fmla="*/ 33508 w 135271"/>
              <a:gd name="connsiteY3" fmla="*/ 54007 h 278204"/>
              <a:gd name="connsiteX4" fmla="*/ 0 w 135271"/>
              <a:gd name="connsiteY4" fmla="*/ 51687 h 278204"/>
              <a:gd name="connsiteX5" fmla="*/ 56964 w 135271"/>
              <a:gd name="connsiteY5" fmla="*/ 3074 h 278204"/>
              <a:gd name="connsiteX6" fmla="*/ 90009 w 135271"/>
              <a:gd name="connsiteY6" fmla="*/ 14106 h 278204"/>
              <a:gd name="connsiteX7" fmla="*/ 100268 w 135271"/>
              <a:gd name="connsiteY7" fmla="*/ 72101 h 278204"/>
              <a:gd name="connsiteX8" fmla="*/ 102278 w 135271"/>
              <a:gd name="connsiteY8" fmla="*/ 94268 h 278204"/>
              <a:gd name="connsiteX9" fmla="*/ 135271 w 135271"/>
              <a:gd name="connsiteY9" fmla="*/ 226137 h 278204"/>
              <a:gd name="connsiteX10" fmla="*/ 78204 w 135271"/>
              <a:gd name="connsiteY10" fmla="*/ 278204 h 2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71" h="278204">
                <a:moveTo>
                  <a:pt x="78204" y="278153"/>
                </a:moveTo>
                <a:cubicBezTo>
                  <a:pt x="68615" y="275111"/>
                  <a:pt x="66037" y="266657"/>
                  <a:pt x="63357" y="258511"/>
                </a:cubicBezTo>
                <a:cubicBezTo>
                  <a:pt x="46912" y="208816"/>
                  <a:pt x="31498" y="158862"/>
                  <a:pt x="19538" y="107878"/>
                </a:cubicBezTo>
                <a:cubicBezTo>
                  <a:pt x="15053" y="88701"/>
                  <a:pt x="12269" y="70606"/>
                  <a:pt x="33508" y="54007"/>
                </a:cubicBezTo>
                <a:cubicBezTo>
                  <a:pt x="21136" y="53130"/>
                  <a:pt x="13867" y="52615"/>
                  <a:pt x="0" y="51687"/>
                </a:cubicBezTo>
                <a:cubicBezTo>
                  <a:pt x="20414" y="31582"/>
                  <a:pt x="35828" y="13951"/>
                  <a:pt x="56964" y="3074"/>
                </a:cubicBezTo>
                <a:cubicBezTo>
                  <a:pt x="70729" y="-4040"/>
                  <a:pt x="82792" y="1837"/>
                  <a:pt x="90009" y="14106"/>
                </a:cubicBezTo>
                <a:cubicBezTo>
                  <a:pt x="100474" y="31891"/>
                  <a:pt x="110165" y="50810"/>
                  <a:pt x="100268" y="72101"/>
                </a:cubicBezTo>
                <a:cubicBezTo>
                  <a:pt x="96298" y="80607"/>
                  <a:pt x="100989" y="86948"/>
                  <a:pt x="102278" y="94268"/>
                </a:cubicBezTo>
                <a:cubicBezTo>
                  <a:pt x="110114" y="139015"/>
                  <a:pt x="131559" y="180359"/>
                  <a:pt x="135271" y="226137"/>
                </a:cubicBezTo>
                <a:cubicBezTo>
                  <a:pt x="121765" y="249541"/>
                  <a:pt x="95731" y="259182"/>
                  <a:pt x="78204" y="278204"/>
                </a:cubicBezTo>
                <a:close/>
              </a:path>
            </a:pathLst>
          </a:custGeom>
          <a:solidFill>
            <a:srgbClr val="EB5D07"/>
          </a:solidFill>
          <a:ln w="5153" cap="flat">
            <a:noFill/>
            <a:prstDash val="solid"/>
            <a:miter/>
          </a:ln>
        </p:spPr>
        <p:txBody>
          <a:bodyPr rtlCol="0" anchor="ctr"/>
          <a:lstStyle/>
          <a:p>
            <a:endParaRPr lang="LID4096"/>
          </a:p>
        </p:txBody>
      </p:sp>
    </p:spTree>
    <p:extLst>
      <p:ext uri="{BB962C8B-B14F-4D97-AF65-F5344CB8AC3E}">
        <p14:creationId xmlns:p14="http://schemas.microsoft.com/office/powerpoint/2010/main" val="806204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defPPr/>
          </a:lstStyle>
          <a:p>
            <a:r>
              <a:rPr lang="en-US" sz="3600" dirty="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6" y="1119244"/>
            <a:ext cx="392327" cy="393487"/>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5044" y="1172137"/>
            <a:ext cx="392326" cy="28769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084"/>
            <a:ext cx="234830" cy="530878"/>
          </a:xfrm>
          <a:custGeom>
            <a:avLst/>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074" y="2740906"/>
            <a:ext cx="169234" cy="377017"/>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327" y="3481353"/>
            <a:ext cx="348340" cy="34834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5808952" y="2731869"/>
            <a:ext cx="345554" cy="34001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8297454" y="2700418"/>
            <a:ext cx="348340" cy="34732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5213066" y="1139165"/>
            <a:ext cx="353645" cy="35364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158" y="1139162"/>
            <a:ext cx="354116" cy="353645"/>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5107402" y="3464164"/>
            <a:ext cx="384854" cy="382724"/>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3863" y="1103090"/>
            <a:ext cx="425513" cy="42579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200" y="1068358"/>
            <a:ext cx="354945" cy="49525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209" y="3450645"/>
            <a:ext cx="289318" cy="40975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0" y="2725644"/>
            <a:ext cx="411475" cy="352460"/>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3300995" y="2658932"/>
            <a:ext cx="395467" cy="370193"/>
          </a:xfrm>
          <a:custGeom>
            <a:avLst/>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3282291" y="3459990"/>
            <a:ext cx="381082" cy="381082"/>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7594759" y="1154638"/>
            <a:ext cx="413846" cy="409529"/>
          </a:xfrm>
          <a:custGeom>
            <a:avLst/>
            <a:gdLst/>
            <a:ahLst/>
            <a:cxnLst/>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304" y="1154688"/>
            <a:ext cx="408398" cy="410251"/>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395" y="3433447"/>
            <a:ext cx="358580" cy="426956"/>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169" y="3433447"/>
            <a:ext cx="358580" cy="426956"/>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618" y="3433447"/>
            <a:ext cx="358580" cy="426956"/>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4844" y="3433447"/>
            <a:ext cx="358580" cy="426956"/>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rgbClr val="AE4500"/>
              </a:solidFill>
            </a:endParaRPr>
          </a:p>
        </p:txBody>
      </p:sp>
      <p:sp>
        <p:nvSpPr>
          <p:cNvPr id="122" name="Google Shape;6000;p67"/>
          <p:cNvSpPr/>
          <p:nvPr/>
        </p:nvSpPr>
        <p:spPr>
          <a:xfrm>
            <a:off x="3263512" y="1109209"/>
            <a:ext cx="453145" cy="462319"/>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nvGrpSpPr>
          <p:cNvPr id="151" name="Google Shape;6029;p67"/>
          <p:cNvGrpSpPr/>
          <p:nvPr/>
        </p:nvGrpSpPr>
        <p:grpSpPr>
          <a:xfrm>
            <a:off x="7025647" y="4064799"/>
            <a:ext cx="303084" cy="420145"/>
            <a:chOff x="-38860326" y="3221750"/>
            <a:chExt cx="228425" cy="316650"/>
          </a:xfrm>
          <a:solidFill>
            <a:srgbClr val="FFC000"/>
          </a:solidFill>
        </p:grpSpPr>
        <p:sp>
          <p:nvSpPr>
            <p:cNvPr id="152" name="Google Shape;6030;p67"/>
            <p:cNvSpPr/>
            <p:nvPr/>
          </p:nvSpPr>
          <p:spPr>
            <a:xfrm>
              <a:off x="-38735874" y="3222550"/>
              <a:ext cx="103975" cy="123675"/>
            </a:xfrm>
            <a:custGeom>
              <a:avLst/>
              <a:gdLst/>
              <a:ahLst/>
              <a:cxnLst/>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53" name="Google Shape;6031;p67"/>
            <p:cNvSpPr/>
            <p:nvPr/>
          </p:nvSpPr>
          <p:spPr>
            <a:xfrm>
              <a:off x="-38756375" y="3302875"/>
              <a:ext cx="22075" cy="63050"/>
            </a:xfrm>
            <a:custGeom>
              <a:avLst/>
              <a:gdLst/>
              <a:ahLst/>
              <a:cxnLst/>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54" name="Google Shape;6032;p67"/>
            <p:cNvSpPr/>
            <p:nvPr/>
          </p:nvSpPr>
          <p:spPr>
            <a:xfrm>
              <a:off x="-38859551" y="3221750"/>
              <a:ext cx="103200" cy="122900"/>
            </a:xfrm>
            <a:custGeom>
              <a:avLst/>
              <a:gdLst/>
              <a:ahLst/>
              <a:cxnLst/>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55" name="Google Shape;6033;p67"/>
            <p:cNvSpPr/>
            <p:nvPr/>
          </p:nvSpPr>
          <p:spPr>
            <a:xfrm>
              <a:off x="-38860326" y="3367475"/>
              <a:ext cx="228425" cy="170925"/>
            </a:xfrm>
            <a:custGeom>
              <a:avLst/>
              <a:gdLst/>
              <a:ahLst/>
              <a:cxnLst/>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88" name="Google Shape;6066;p67"/>
          <p:cNvGrpSpPr/>
          <p:nvPr/>
        </p:nvGrpSpPr>
        <p:grpSpPr>
          <a:xfrm>
            <a:off x="3235468" y="1800742"/>
            <a:ext cx="483110" cy="480719"/>
            <a:chOff x="-38538975" y="3954250"/>
            <a:chExt cx="318225" cy="316650"/>
          </a:xfrm>
          <a:solidFill>
            <a:srgbClr val="FFC000"/>
          </a:solidFill>
        </p:grpSpPr>
        <p:sp>
          <p:nvSpPr>
            <p:cNvPr id="189" name="Google Shape;6067;p67"/>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90" name="Google Shape;6068;p67"/>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53" name="Google Shape;5976;p67"/>
          <p:cNvGrpSpPr/>
          <p:nvPr/>
        </p:nvGrpSpPr>
        <p:grpSpPr>
          <a:xfrm>
            <a:off x="3300025" y="4214052"/>
            <a:ext cx="371514" cy="331522"/>
            <a:chOff x="-42996151" y="3612600"/>
            <a:chExt cx="323750" cy="288900"/>
          </a:xfrm>
          <a:solidFill>
            <a:srgbClr val="FFC000"/>
          </a:solidFill>
        </p:grpSpPr>
        <p:sp>
          <p:nvSpPr>
            <p:cNvPr id="99" name="Google Shape;5977;p67"/>
            <p:cNvSpPr/>
            <p:nvPr/>
          </p:nvSpPr>
          <p:spPr>
            <a:xfrm>
              <a:off x="-42914224" y="3612600"/>
              <a:ext cx="241825" cy="239275"/>
            </a:xfrm>
            <a:custGeom>
              <a:avLst/>
              <a:gdLst/>
              <a:ahLst/>
              <a:cxnLst/>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00" name="Google Shape;5978;p67"/>
            <p:cNvSpPr/>
            <p:nvPr/>
          </p:nvSpPr>
          <p:spPr>
            <a:xfrm>
              <a:off x="-42946526" y="3762850"/>
              <a:ext cx="118950" cy="118950"/>
            </a:xfrm>
            <a:custGeom>
              <a:avLst/>
              <a:gdLst/>
              <a:ahLst/>
              <a:cxnLst/>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01" name="Google Shape;5979;p67"/>
            <p:cNvSpPr/>
            <p:nvPr/>
          </p:nvSpPr>
          <p:spPr>
            <a:xfrm>
              <a:off x="-42996151" y="3855800"/>
              <a:ext cx="78000" cy="45700"/>
            </a:xfrm>
            <a:custGeom>
              <a:avLst/>
              <a:gdLst/>
              <a:ahLst/>
              <a:cxnLst/>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11" name="Google Shape;5989;p67"/>
          <p:cNvGrpSpPr/>
          <p:nvPr/>
        </p:nvGrpSpPr>
        <p:grpSpPr>
          <a:xfrm>
            <a:off x="6324376" y="4126338"/>
            <a:ext cx="372374" cy="364342"/>
            <a:chOff x="-41117651" y="3605525"/>
            <a:chExt cx="324500" cy="317500"/>
          </a:xfrm>
          <a:solidFill>
            <a:srgbClr val="FFC000"/>
          </a:solidFill>
        </p:grpSpPr>
        <p:sp>
          <p:nvSpPr>
            <p:cNvPr id="112" name="Google Shape;5990;p67"/>
            <p:cNvSpPr/>
            <p:nvPr/>
          </p:nvSpPr>
          <p:spPr>
            <a:xfrm>
              <a:off x="-41016851"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13" name="Google Shape;5991;p67"/>
            <p:cNvSpPr/>
            <p:nvPr/>
          </p:nvSpPr>
          <p:spPr>
            <a:xfrm>
              <a:off x="-40900276"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14" name="Google Shape;5992;p67"/>
            <p:cNvSpPr/>
            <p:nvPr/>
          </p:nvSpPr>
          <p:spPr>
            <a:xfrm>
              <a:off x="-41117651"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29" name="Google Shape;6007;p67"/>
          <p:cNvGrpSpPr/>
          <p:nvPr/>
        </p:nvGrpSpPr>
        <p:grpSpPr>
          <a:xfrm>
            <a:off x="3964219" y="4156906"/>
            <a:ext cx="352235" cy="356738"/>
            <a:chOff x="-42617299" y="3587775"/>
            <a:chExt cx="306950" cy="310875"/>
          </a:xfrm>
          <a:solidFill>
            <a:srgbClr val="FFC000"/>
          </a:solidFill>
        </p:grpSpPr>
        <p:sp>
          <p:nvSpPr>
            <p:cNvPr id="130" name="Google Shape;6008;p67"/>
            <p:cNvSpPr/>
            <p:nvPr/>
          </p:nvSpPr>
          <p:spPr>
            <a:xfrm>
              <a:off x="-42617299" y="3587775"/>
              <a:ext cx="306950" cy="310875"/>
            </a:xfrm>
            <a:custGeom>
              <a:avLst/>
              <a:gdLst/>
              <a:ahLst/>
              <a:cxnLst/>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31" name="Google Shape;6009;p67"/>
            <p:cNvSpPr/>
            <p:nvPr/>
          </p:nvSpPr>
          <p:spPr>
            <a:xfrm>
              <a:off x="-42500724" y="3712425"/>
              <a:ext cx="63025" cy="62275"/>
            </a:xfrm>
            <a:custGeom>
              <a:avLst/>
              <a:gdLst/>
              <a:ahLst/>
              <a:cxnLst/>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140" name="Google Shape;6018;p67"/>
          <p:cNvGrpSpPr/>
          <p:nvPr/>
        </p:nvGrpSpPr>
        <p:grpSpPr>
          <a:xfrm>
            <a:off x="7665661" y="4173375"/>
            <a:ext cx="365173" cy="332641"/>
            <a:chOff x="-40745125" y="3632900"/>
            <a:chExt cx="318225" cy="289875"/>
          </a:xfrm>
          <a:solidFill>
            <a:srgbClr val="FFC000"/>
          </a:solidFill>
        </p:grpSpPr>
        <p:sp>
          <p:nvSpPr>
            <p:cNvPr id="141" name="Google Shape;6019;p67"/>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2" name="Google Shape;6020;p67"/>
            <p:cNvSpPr/>
            <p:nvPr/>
          </p:nvSpPr>
          <p:spPr>
            <a:xfrm>
              <a:off x="-40508051"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3" name="Google Shape;6021;p67"/>
            <p:cNvSpPr/>
            <p:nvPr/>
          </p:nvSpPr>
          <p:spPr>
            <a:xfrm>
              <a:off x="-40466299"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4" name="Google Shape;6022;p67"/>
            <p:cNvSpPr/>
            <p:nvPr/>
          </p:nvSpPr>
          <p:spPr>
            <a:xfrm>
              <a:off x="-40723049"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5" name="Google Shape;6023;p67"/>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6" name="Google Shape;6024;p67"/>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47" name="Google Shape;6025;p67"/>
            <p:cNvSpPr/>
            <p:nvPr/>
          </p:nvSpPr>
          <p:spPr>
            <a:xfrm>
              <a:off x="-40745125" y="3840050"/>
              <a:ext cx="43350" cy="82725"/>
            </a:xfrm>
            <a:custGeom>
              <a:avLst/>
              <a:gdLst/>
              <a:ahLst/>
              <a:cxnLst/>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sp>
        <p:nvSpPr>
          <p:cNvPr id="165" name="Google Shape;6043;p67"/>
          <p:cNvSpPr/>
          <p:nvPr/>
        </p:nvSpPr>
        <p:spPr>
          <a:xfrm>
            <a:off x="4558104" y="4157565"/>
            <a:ext cx="309145" cy="365173"/>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nvGrpSpPr>
          <p:cNvPr id="174" name="Google Shape;6052;p67"/>
          <p:cNvGrpSpPr/>
          <p:nvPr/>
        </p:nvGrpSpPr>
        <p:grpSpPr>
          <a:xfrm>
            <a:off x="8328621" y="4140679"/>
            <a:ext cx="357056" cy="363367"/>
            <a:chOff x="-40372574" y="3604550"/>
            <a:chExt cx="311150" cy="316650"/>
          </a:xfrm>
          <a:solidFill>
            <a:srgbClr val="FFC000"/>
          </a:solidFill>
        </p:grpSpPr>
        <p:sp>
          <p:nvSpPr>
            <p:cNvPr id="175" name="Google Shape;6053;p67"/>
            <p:cNvSpPr/>
            <p:nvPr/>
          </p:nvSpPr>
          <p:spPr>
            <a:xfrm>
              <a:off x="-40372574" y="3604550"/>
              <a:ext cx="311150" cy="134475"/>
            </a:xfrm>
            <a:custGeom>
              <a:avLst/>
              <a:gdLst/>
              <a:ahLst/>
              <a:cxnLst/>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76" name="Google Shape;6054;p67"/>
            <p:cNvSpPr/>
            <p:nvPr/>
          </p:nvSpPr>
          <p:spPr>
            <a:xfrm>
              <a:off x="-40312699" y="3730575"/>
              <a:ext cx="185100" cy="190625"/>
            </a:xfrm>
            <a:custGeom>
              <a:avLst/>
              <a:gdLst/>
              <a:ahLst/>
              <a:cxnLst/>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177" name="Google Shape;6055;p67"/>
            <p:cNvSpPr/>
            <p:nvPr/>
          </p:nvSpPr>
          <p:spPr>
            <a:xfrm>
              <a:off x="-40250476" y="3688025"/>
              <a:ext cx="66950" cy="20500"/>
            </a:xfrm>
            <a:custGeom>
              <a:avLst/>
              <a:gdLst/>
              <a:ahLst/>
              <a:cxnLst/>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00" name="Google Shape;6078;p67"/>
          <p:cNvGrpSpPr/>
          <p:nvPr/>
        </p:nvGrpSpPr>
        <p:grpSpPr>
          <a:xfrm>
            <a:off x="5126205" y="4158468"/>
            <a:ext cx="365173" cy="363367"/>
            <a:chOff x="-41893474" y="3584850"/>
            <a:chExt cx="318225" cy="316650"/>
          </a:xfrm>
          <a:solidFill>
            <a:srgbClr val="FFC000"/>
          </a:solidFill>
        </p:grpSpPr>
        <p:sp>
          <p:nvSpPr>
            <p:cNvPr id="201" name="Google Shape;6079;p67"/>
            <p:cNvSpPr/>
            <p:nvPr/>
          </p:nvSpPr>
          <p:spPr>
            <a:xfrm>
              <a:off x="-41827301" y="3715600"/>
              <a:ext cx="186675" cy="185900"/>
            </a:xfrm>
            <a:custGeom>
              <a:avLst/>
              <a:gdLst/>
              <a:ahLst/>
              <a:cxnLst/>
              <a:rect l="l" t="t" r="r" b="b"/>
              <a:pathLst>
                <a:path w="7466"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02" name="Google Shape;6080;p67"/>
            <p:cNvSpPr/>
            <p:nvPr/>
          </p:nvSpPr>
          <p:spPr>
            <a:xfrm>
              <a:off x="-41726501"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03" name="Google Shape;6081;p67"/>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04" name="Google Shape;6082;p67"/>
            <p:cNvSpPr/>
            <p:nvPr/>
          </p:nvSpPr>
          <p:spPr>
            <a:xfrm>
              <a:off x="-41893474"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31" name="Google Shape;6110;p67"/>
          <p:cNvGrpSpPr/>
          <p:nvPr/>
        </p:nvGrpSpPr>
        <p:grpSpPr>
          <a:xfrm>
            <a:off x="5732940" y="4193354"/>
            <a:ext cx="362476" cy="283842"/>
            <a:chOff x="-41526451" y="3653375"/>
            <a:chExt cx="315875" cy="247350"/>
          </a:xfrm>
          <a:solidFill>
            <a:srgbClr val="FFC000"/>
          </a:solidFill>
        </p:grpSpPr>
        <p:sp>
          <p:nvSpPr>
            <p:cNvPr id="232" name="Google Shape;6111;p67"/>
            <p:cNvSpPr/>
            <p:nvPr/>
          </p:nvSpPr>
          <p:spPr>
            <a:xfrm>
              <a:off x="-41526451"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33" name="Google Shape;6112;p67"/>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56" name="Google Shape;5972;p67"/>
          <p:cNvGrpSpPr/>
          <p:nvPr/>
        </p:nvGrpSpPr>
        <p:grpSpPr>
          <a:xfrm>
            <a:off x="3923674" y="1891807"/>
            <a:ext cx="360473" cy="414673"/>
            <a:chOff x="-42971724" y="3217825"/>
            <a:chExt cx="275675" cy="317125"/>
          </a:xfrm>
          <a:solidFill>
            <a:srgbClr val="FFC000"/>
          </a:solidFill>
        </p:grpSpPr>
        <p:sp>
          <p:nvSpPr>
            <p:cNvPr id="257" name="Google Shape;5973;p67"/>
            <p:cNvSpPr/>
            <p:nvPr/>
          </p:nvSpPr>
          <p:spPr>
            <a:xfrm>
              <a:off x="-42951251" y="3279250"/>
              <a:ext cx="233950" cy="152050"/>
            </a:xfrm>
            <a:custGeom>
              <a:avLst/>
              <a:gdLst/>
              <a:ahLst/>
              <a:cxnLst/>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58" name="Google Shape;5974;p67"/>
            <p:cNvSpPr/>
            <p:nvPr/>
          </p:nvSpPr>
          <p:spPr>
            <a:xfrm>
              <a:off x="-42971724" y="3451750"/>
              <a:ext cx="275675" cy="83200"/>
            </a:xfrm>
            <a:custGeom>
              <a:avLst/>
              <a:gdLst/>
              <a:ahLst/>
              <a:cxnLst/>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59" name="Google Shape;5975;p67"/>
            <p:cNvSpPr/>
            <p:nvPr/>
          </p:nvSpPr>
          <p:spPr>
            <a:xfrm>
              <a:off x="-42866974" y="3217825"/>
              <a:ext cx="63025" cy="40975"/>
            </a:xfrm>
            <a:custGeom>
              <a:avLst/>
              <a:gdLst/>
              <a:ahLst/>
              <a:cxnLst/>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60" name="Google Shape;5984;p67"/>
          <p:cNvGrpSpPr/>
          <p:nvPr/>
        </p:nvGrpSpPr>
        <p:grpSpPr>
          <a:xfrm>
            <a:off x="6993271" y="1888741"/>
            <a:ext cx="416078" cy="415064"/>
            <a:chOff x="-41111351" y="3239100"/>
            <a:chExt cx="318200" cy="317425"/>
          </a:xfrm>
          <a:solidFill>
            <a:srgbClr val="FFC000"/>
          </a:solidFill>
        </p:grpSpPr>
        <p:sp>
          <p:nvSpPr>
            <p:cNvPr id="261" name="Google Shape;5985;p67"/>
            <p:cNvSpPr/>
            <p:nvPr/>
          </p:nvSpPr>
          <p:spPr>
            <a:xfrm>
              <a:off x="-41111351" y="3239100"/>
              <a:ext cx="145725" cy="144925"/>
            </a:xfrm>
            <a:custGeom>
              <a:avLst/>
              <a:gdLst/>
              <a:ahLst/>
              <a:cxnLst/>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2" name="Google Shape;5986;p67"/>
            <p:cNvSpPr/>
            <p:nvPr/>
          </p:nvSpPr>
          <p:spPr>
            <a:xfrm>
              <a:off x="-41110576" y="3412375"/>
              <a:ext cx="146525" cy="144150"/>
            </a:xfrm>
            <a:custGeom>
              <a:avLst/>
              <a:gdLst/>
              <a:ahLst/>
              <a:cxnLst/>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3" name="Google Shape;5987;p67"/>
            <p:cNvSpPr/>
            <p:nvPr/>
          </p:nvSpPr>
          <p:spPr>
            <a:xfrm>
              <a:off x="-40938875" y="3239100"/>
              <a:ext cx="145725" cy="144925"/>
            </a:xfrm>
            <a:custGeom>
              <a:avLst/>
              <a:gdLst/>
              <a:ahLst/>
              <a:cxnLst/>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4" name="Google Shape;5988;p67"/>
            <p:cNvSpPr/>
            <p:nvPr/>
          </p:nvSpPr>
          <p:spPr>
            <a:xfrm>
              <a:off x="-40938875" y="3411575"/>
              <a:ext cx="145725" cy="144950"/>
            </a:xfrm>
            <a:custGeom>
              <a:avLst/>
              <a:gdLst/>
              <a:ahLst/>
              <a:cxnLst/>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65" name="Google Shape;6002;p67"/>
          <p:cNvGrpSpPr/>
          <p:nvPr/>
        </p:nvGrpSpPr>
        <p:grpSpPr>
          <a:xfrm>
            <a:off x="4569817" y="1891804"/>
            <a:ext cx="480674" cy="415064"/>
            <a:chOff x="-42651700" y="3217825"/>
            <a:chExt cx="367600" cy="317425"/>
          </a:xfrm>
          <a:solidFill>
            <a:srgbClr val="FFC000"/>
          </a:solidFill>
        </p:grpSpPr>
        <p:sp>
          <p:nvSpPr>
            <p:cNvPr id="266" name="Google Shape;6003;p67"/>
            <p:cNvSpPr/>
            <p:nvPr/>
          </p:nvSpPr>
          <p:spPr>
            <a:xfrm>
              <a:off x="-42651700" y="3239075"/>
              <a:ext cx="367600" cy="296175"/>
            </a:xfrm>
            <a:custGeom>
              <a:avLst/>
              <a:gdLst/>
              <a:ahLst/>
              <a:cxnLst/>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7" name="Google Shape;6004;p67"/>
            <p:cNvSpPr/>
            <p:nvPr/>
          </p:nvSpPr>
          <p:spPr>
            <a:xfrm>
              <a:off x="-42419600" y="3217825"/>
              <a:ext cx="106350" cy="106350"/>
            </a:xfrm>
            <a:custGeom>
              <a:avLst/>
              <a:gdLst/>
              <a:ahLst/>
              <a:cxnLst/>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8" name="Google Shape;6005;p67"/>
            <p:cNvSpPr/>
            <p:nvPr/>
          </p:nvSpPr>
          <p:spPr>
            <a:xfrm>
              <a:off x="-42623600" y="3218600"/>
              <a:ext cx="106350" cy="106375"/>
            </a:xfrm>
            <a:custGeom>
              <a:avLst/>
              <a:gdLst/>
              <a:ahLst/>
              <a:cxnLst/>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69" name="Google Shape;6006;p67"/>
            <p:cNvSpPr/>
            <p:nvPr/>
          </p:nvSpPr>
          <p:spPr>
            <a:xfrm>
              <a:off x="-42561374" y="3279250"/>
              <a:ext cx="185900" cy="186700"/>
            </a:xfrm>
            <a:custGeom>
              <a:avLst/>
              <a:gdLst/>
              <a:ahLst/>
              <a:cxnLst/>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70" name="Google Shape;6011;p67"/>
          <p:cNvGrpSpPr/>
          <p:nvPr/>
        </p:nvGrpSpPr>
        <p:grpSpPr>
          <a:xfrm>
            <a:off x="7584892" y="1867579"/>
            <a:ext cx="421832" cy="414443"/>
            <a:chOff x="-40748276" y="3238700"/>
            <a:chExt cx="322600" cy="316950"/>
          </a:xfrm>
          <a:solidFill>
            <a:srgbClr val="FFC000"/>
          </a:solidFill>
        </p:grpSpPr>
        <p:sp>
          <p:nvSpPr>
            <p:cNvPr id="271" name="Google Shape;6012;p67"/>
            <p:cNvSpPr/>
            <p:nvPr/>
          </p:nvSpPr>
          <p:spPr>
            <a:xfrm>
              <a:off x="-40709676"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2" name="Google Shape;6013;p67"/>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3" name="Google Shape;6014;p67"/>
            <p:cNvSpPr/>
            <p:nvPr/>
          </p:nvSpPr>
          <p:spPr>
            <a:xfrm>
              <a:off x="-40678174"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4" name="Google Shape;6015;p67"/>
            <p:cNvSpPr/>
            <p:nvPr/>
          </p:nvSpPr>
          <p:spPr>
            <a:xfrm>
              <a:off x="-40513549"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5" name="Google Shape;6016;p67"/>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76" name="Google Shape;6017;p67"/>
            <p:cNvSpPr/>
            <p:nvPr/>
          </p:nvSpPr>
          <p:spPr>
            <a:xfrm>
              <a:off x="-40748276" y="3238700"/>
              <a:ext cx="92175" cy="87850"/>
            </a:xfrm>
            <a:custGeom>
              <a:avLst/>
              <a:gdLst/>
              <a:ahLst/>
              <a:cxnLst/>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sp>
        <p:nvSpPr>
          <p:cNvPr id="277" name="Google Shape;6042;p67"/>
          <p:cNvSpPr/>
          <p:nvPr/>
        </p:nvSpPr>
        <p:spPr>
          <a:xfrm>
            <a:off x="5201788" y="1892621"/>
            <a:ext cx="407873" cy="413430"/>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nvGrpSpPr>
          <p:cNvPr id="278" name="Google Shape;6047;p67"/>
          <p:cNvGrpSpPr/>
          <p:nvPr/>
        </p:nvGrpSpPr>
        <p:grpSpPr>
          <a:xfrm>
            <a:off x="8230101" y="1867798"/>
            <a:ext cx="415064" cy="377994"/>
            <a:chOff x="-40378075" y="3267450"/>
            <a:chExt cx="317425" cy="289075"/>
          </a:xfrm>
          <a:solidFill>
            <a:srgbClr val="FFC000"/>
          </a:solidFill>
        </p:grpSpPr>
        <p:sp>
          <p:nvSpPr>
            <p:cNvPr id="279" name="Google Shape;6048;p67"/>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0" name="Google Shape;6049;p67"/>
            <p:cNvSpPr/>
            <p:nvPr/>
          </p:nvSpPr>
          <p:spPr>
            <a:xfrm>
              <a:off x="-40316649"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1" name="Google Shape;6050;p67"/>
            <p:cNvSpPr/>
            <p:nvPr/>
          </p:nvSpPr>
          <p:spPr>
            <a:xfrm>
              <a:off x="-40209524"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2" name="Google Shape;6051;p67"/>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83" name="Google Shape;6072;p67"/>
          <p:cNvGrpSpPr/>
          <p:nvPr/>
        </p:nvGrpSpPr>
        <p:grpSpPr>
          <a:xfrm>
            <a:off x="5776390" y="1872412"/>
            <a:ext cx="415098" cy="414836"/>
            <a:chOff x="-41895049" y="3217225"/>
            <a:chExt cx="317450" cy="317250"/>
          </a:xfrm>
          <a:solidFill>
            <a:srgbClr val="FFC000"/>
          </a:solidFill>
        </p:grpSpPr>
        <p:sp>
          <p:nvSpPr>
            <p:cNvPr id="284" name="Google Shape;6073;p67"/>
            <p:cNvSpPr/>
            <p:nvPr/>
          </p:nvSpPr>
          <p:spPr>
            <a:xfrm>
              <a:off x="-41895049" y="3273750"/>
              <a:ext cx="41775" cy="245750"/>
            </a:xfrm>
            <a:custGeom>
              <a:avLst/>
              <a:gdLst/>
              <a:ahLst/>
              <a:cxnLst/>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5" name="Google Shape;6074;p67"/>
            <p:cNvSpPr/>
            <p:nvPr/>
          </p:nvSpPr>
          <p:spPr>
            <a:xfrm>
              <a:off x="-41619376" y="3273750"/>
              <a:ext cx="41775" cy="245750"/>
            </a:xfrm>
            <a:custGeom>
              <a:avLst/>
              <a:gdLst/>
              <a:ahLst/>
              <a:cxnLst/>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6" name="Google Shape;6075;p67"/>
            <p:cNvSpPr/>
            <p:nvPr/>
          </p:nvSpPr>
          <p:spPr>
            <a:xfrm>
              <a:off x="-41832826" y="3321000"/>
              <a:ext cx="193000" cy="151250"/>
            </a:xfrm>
            <a:custGeom>
              <a:avLst/>
              <a:gdLst/>
              <a:ahLst/>
              <a:cxnLst/>
              <a:rect l="l" t="t" r="r" b="b"/>
              <a:pathLst>
                <a:path w="7719"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7" name="Google Shape;6076;p67"/>
            <p:cNvSpPr/>
            <p:nvPr/>
          </p:nvSpPr>
          <p:spPr>
            <a:xfrm>
              <a:off x="-41880076" y="3493500"/>
              <a:ext cx="287500" cy="40975"/>
            </a:xfrm>
            <a:custGeom>
              <a:avLst/>
              <a:gdLst/>
              <a:ahLst/>
              <a:cxnLst/>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88" name="Google Shape;6077;p67"/>
            <p:cNvSpPr/>
            <p:nvPr/>
          </p:nvSpPr>
          <p:spPr>
            <a:xfrm>
              <a:off x="-41880876" y="3217225"/>
              <a:ext cx="288300" cy="83325"/>
            </a:xfrm>
            <a:custGeom>
              <a:avLst/>
              <a:gdLst/>
              <a:ahLst/>
              <a:cxnLst/>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289" name="Google Shape;6107;p67"/>
          <p:cNvGrpSpPr/>
          <p:nvPr/>
        </p:nvGrpSpPr>
        <p:grpSpPr>
          <a:xfrm>
            <a:off x="6396854" y="1856427"/>
            <a:ext cx="418169" cy="413038"/>
            <a:chOff x="-41530374" y="3218800"/>
            <a:chExt cx="319800" cy="315875"/>
          </a:xfrm>
          <a:solidFill>
            <a:srgbClr val="FFC000"/>
          </a:solidFill>
        </p:grpSpPr>
        <p:sp>
          <p:nvSpPr>
            <p:cNvPr id="290" name="Google Shape;6108;p67"/>
            <p:cNvSpPr/>
            <p:nvPr/>
          </p:nvSpPr>
          <p:spPr>
            <a:xfrm>
              <a:off x="-41530374" y="3337550"/>
              <a:ext cx="199300" cy="197125"/>
            </a:xfrm>
            <a:custGeom>
              <a:avLst/>
              <a:gdLst/>
              <a:ahLst/>
              <a:cxnLst/>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291" name="Google Shape;6109;p67"/>
            <p:cNvSpPr/>
            <p:nvPr/>
          </p:nvSpPr>
          <p:spPr>
            <a:xfrm>
              <a:off x="-41435074" y="3218800"/>
              <a:ext cx="224500" cy="221950"/>
            </a:xfrm>
            <a:custGeom>
              <a:avLst/>
              <a:gdLst/>
              <a:ahLst/>
              <a:cxnLst/>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327" name="Google Shape;5593;p66"/>
          <p:cNvGrpSpPr/>
          <p:nvPr/>
        </p:nvGrpSpPr>
        <p:grpSpPr>
          <a:xfrm>
            <a:off x="3885607" y="2599750"/>
            <a:ext cx="501776" cy="501776"/>
            <a:chOff x="5049725" y="249400"/>
            <a:chExt cx="481825" cy="481825"/>
          </a:xfrm>
          <a:solidFill>
            <a:srgbClr val="FFC000"/>
          </a:solidFill>
        </p:grpSpPr>
        <p:sp>
          <p:nvSpPr>
            <p:cNvPr id="328" name="Google Shape;5594;p66"/>
            <p:cNvSpPr/>
            <p:nvPr/>
          </p:nvSpPr>
          <p:spPr>
            <a:xfrm>
              <a:off x="5191775" y="560925"/>
              <a:ext cx="197625" cy="170300"/>
            </a:xfrm>
            <a:custGeom>
              <a:avLst/>
              <a:gdLst/>
              <a:ahLst/>
              <a:cxnLst/>
              <a:rect l="l" t="t" r="r" b="b"/>
              <a:pathLst>
                <a:path w="7904"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329" name="Google Shape;5595;p66"/>
            <p:cNvSpPr/>
            <p:nvPr/>
          </p:nvSpPr>
          <p:spPr>
            <a:xfrm>
              <a:off x="5049725" y="249400"/>
              <a:ext cx="481825" cy="396225"/>
            </a:xfrm>
            <a:custGeom>
              <a:avLst/>
              <a:gdLst/>
              <a:ahLst/>
              <a:cxnLst/>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330" name="Google Shape;5596;p66"/>
          <p:cNvGrpSpPr/>
          <p:nvPr/>
        </p:nvGrpSpPr>
        <p:grpSpPr>
          <a:xfrm>
            <a:off x="5180708" y="2670643"/>
            <a:ext cx="394991" cy="394991"/>
            <a:chOff x="5660400" y="238125"/>
            <a:chExt cx="481825" cy="481825"/>
          </a:xfrm>
          <a:solidFill>
            <a:srgbClr val="FFC000"/>
          </a:solidFill>
        </p:grpSpPr>
        <p:sp>
          <p:nvSpPr>
            <p:cNvPr id="331" name="Google Shape;5597;p66"/>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332" name="Google Shape;5598;p66"/>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385" name="Google Shape;5651;p66"/>
          <p:cNvGrpSpPr/>
          <p:nvPr/>
        </p:nvGrpSpPr>
        <p:grpSpPr>
          <a:xfrm>
            <a:off x="7593018" y="2726908"/>
            <a:ext cx="441258" cy="284426"/>
            <a:chOff x="1492675" y="1520750"/>
            <a:chExt cx="481825" cy="310575"/>
          </a:xfrm>
          <a:solidFill>
            <a:srgbClr val="FFC000"/>
          </a:solidFill>
        </p:grpSpPr>
        <p:sp>
          <p:nvSpPr>
            <p:cNvPr id="386" name="Google Shape;5652;p66"/>
            <p:cNvSpPr/>
            <p:nvPr/>
          </p:nvSpPr>
          <p:spPr>
            <a:xfrm>
              <a:off x="1492675" y="1540400"/>
              <a:ext cx="481825" cy="290925"/>
            </a:xfrm>
            <a:custGeom>
              <a:avLst/>
              <a:gdLst/>
              <a:ahLst/>
              <a:cxnLst/>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387" name="Google Shape;5653;p66"/>
            <p:cNvSpPr/>
            <p:nvPr/>
          </p:nvSpPr>
          <p:spPr>
            <a:xfrm>
              <a:off x="1522575" y="1520750"/>
              <a:ext cx="421975" cy="165800"/>
            </a:xfrm>
            <a:custGeom>
              <a:avLst/>
              <a:gdLst/>
              <a:ahLst/>
              <a:cxnLst/>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grpSp>
        <p:nvGrpSpPr>
          <p:cNvPr id="509" name="Google Shape;5775;p66"/>
          <p:cNvGrpSpPr/>
          <p:nvPr/>
        </p:nvGrpSpPr>
        <p:grpSpPr>
          <a:xfrm>
            <a:off x="6432248" y="2748295"/>
            <a:ext cx="338904" cy="317714"/>
            <a:chOff x="4456875" y="2635825"/>
            <a:chExt cx="481825" cy="451700"/>
          </a:xfrm>
          <a:solidFill>
            <a:srgbClr val="FFC000"/>
          </a:solidFill>
        </p:grpSpPr>
        <p:sp>
          <p:nvSpPr>
            <p:cNvPr id="510" name="Google Shape;5776;p66"/>
            <p:cNvSpPr/>
            <p:nvPr/>
          </p:nvSpPr>
          <p:spPr>
            <a:xfrm>
              <a:off x="4542475" y="3031050"/>
              <a:ext cx="189725" cy="56475"/>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1" name="Google Shape;5777;p66"/>
            <p:cNvSpPr/>
            <p:nvPr/>
          </p:nvSpPr>
          <p:spPr>
            <a:xfrm>
              <a:off x="4456875" y="2946350"/>
              <a:ext cx="256125" cy="56500"/>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2" name="Google Shape;5778;p66"/>
            <p:cNvSpPr/>
            <p:nvPr/>
          </p:nvSpPr>
          <p:spPr>
            <a:xfrm>
              <a:off x="4741225" y="2861675"/>
              <a:ext cx="169400" cy="141175"/>
            </a:xfrm>
            <a:custGeom>
              <a:avLst/>
              <a:gdLst/>
              <a:ahLst/>
              <a:cxnLst/>
              <a:rect l="l" t="t" r="r" b="b"/>
              <a:pathLst>
                <a:path w="6775" h="5647" extrusionOk="0">
                  <a:moveTo>
                    <a:pt x="0" y="0"/>
                  </a:moveTo>
                  <a:lnTo>
                    <a:pt x="0" y="5646"/>
                  </a:lnTo>
                  <a:lnTo>
                    <a:pt x="6775" y="5646"/>
                  </a:lnTo>
                  <a:lnTo>
                    <a:pt x="677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3" name="Google Shape;5779;p66"/>
            <p:cNvSpPr/>
            <p:nvPr/>
          </p:nvSpPr>
          <p:spPr>
            <a:xfrm>
              <a:off x="4741225" y="3031050"/>
              <a:ext cx="169400" cy="42400"/>
            </a:xfrm>
            <a:custGeom>
              <a:avLst/>
              <a:gdLst/>
              <a:ahLst/>
              <a:cxnLst/>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4" name="Google Shape;5780;p66"/>
            <p:cNvSpPr/>
            <p:nvPr/>
          </p:nvSpPr>
          <p:spPr>
            <a:xfrm>
              <a:off x="4456875" y="2635825"/>
              <a:ext cx="481825" cy="282325"/>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sp>
          <p:nvSpPr>
            <p:cNvPr id="515" name="Google Shape;5781;p66"/>
            <p:cNvSpPr/>
            <p:nvPr/>
          </p:nvSpPr>
          <p:spPr>
            <a:xfrm>
              <a:off x="4741225" y="2791125"/>
              <a:ext cx="169400" cy="42325"/>
            </a:xfrm>
            <a:custGeom>
              <a:avLst/>
              <a:gdLst/>
              <a:ahLst/>
              <a:cxnLst/>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AE4500"/>
                </a:solidFill>
              </a:endParaRPr>
            </a:p>
          </p:txBody>
        </p:sp>
      </p:grpSp>
    </p:spTree>
    <p:extLst>
      <p:ext uri="{BB962C8B-B14F-4D97-AF65-F5344CB8AC3E}">
        <p14:creationId xmlns:p14="http://schemas.microsoft.com/office/powerpoint/2010/main" val="4260112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defPPr/>
          </a:lstStyle>
          <a:p>
            <a:r>
              <a:rPr lang="en-US" sz="4400" dirty="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4530814" y="1242564"/>
            <a:ext cx="415369" cy="489178"/>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71" name="Oval 8">
            <a:extLst>
              <a:ext uri="{FF2B5EF4-FFF2-40B4-BE49-F238E27FC236}">
                <a16:creationId xmlns:a16="http://schemas.microsoft.com/office/drawing/2014/main" id="{E3D5639C-49CF-43D9-965F-7653D69F451F}"/>
              </a:ext>
            </a:extLst>
          </p:cNvPr>
          <p:cNvSpPr/>
          <p:nvPr/>
        </p:nvSpPr>
        <p:spPr>
          <a:xfrm>
            <a:off x="5223852" y="1253451"/>
            <a:ext cx="436306" cy="467405"/>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837244" y="1242564"/>
            <a:ext cx="415369" cy="489178"/>
            <a:chOff x="4835382" y="73243"/>
            <a:chExt cx="2920830" cy="3227535"/>
          </a:xfrm>
          <a:solidFill>
            <a:srgbClr val="FFC000"/>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grpSp>
      <p:sp>
        <p:nvSpPr>
          <p:cNvPr id="75" name="Rectangle 19">
            <a:extLst>
              <a:ext uri="{FF2B5EF4-FFF2-40B4-BE49-F238E27FC236}">
                <a16:creationId xmlns:a16="http://schemas.microsoft.com/office/drawing/2014/main" id="{8025BC4E-7A4E-42D9-9569-8844F8906CE5}"/>
              </a:ext>
            </a:extLst>
          </p:cNvPr>
          <p:cNvSpPr/>
          <p:nvPr/>
        </p:nvSpPr>
        <p:spPr>
          <a:xfrm>
            <a:off x="3157790" y="1269108"/>
            <a:ext cx="372243" cy="43609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483663" y="1253473"/>
            <a:ext cx="438507" cy="467354"/>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7" name="Rounded Rectangle 2">
            <a:extLst>
              <a:ext uri="{FF2B5EF4-FFF2-40B4-BE49-F238E27FC236}">
                <a16:creationId xmlns:a16="http://schemas.microsoft.com/office/drawing/2014/main" id="{2CB3F902-7F51-468E-928D-DF8ED92CA432}"/>
              </a:ext>
            </a:extLst>
          </p:cNvPr>
          <p:cNvSpPr/>
          <p:nvPr/>
        </p:nvSpPr>
        <p:spPr>
          <a:xfrm>
            <a:off x="3830038" y="4081220"/>
            <a:ext cx="429776" cy="458049"/>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128998" y="4081220"/>
            <a:ext cx="429824" cy="4580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7114" y="4081220"/>
            <a:ext cx="429776" cy="458049"/>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23610" y="4081220"/>
            <a:ext cx="429776" cy="4580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943359" y="4071913"/>
            <a:ext cx="431309" cy="467354"/>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102" name="Block Arc 6">
            <a:extLst>
              <a:ext uri="{FF2B5EF4-FFF2-40B4-BE49-F238E27FC236}">
                <a16:creationId xmlns:a16="http://schemas.microsoft.com/office/drawing/2014/main" id="{62965521-2EFF-4BE9-866C-3D9369FA5C74}"/>
              </a:ext>
            </a:extLst>
          </p:cNvPr>
          <p:cNvSpPr/>
          <p:nvPr/>
        </p:nvSpPr>
        <p:spPr>
          <a:xfrm>
            <a:off x="6610762" y="4104105"/>
            <a:ext cx="404327" cy="435164"/>
          </a:xfrm>
          <a:custGeom>
            <a:avLst/>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grpSp>
        <p:nvGrpSpPr>
          <p:cNvPr id="106" name="Google Shape;10001;p74"/>
          <p:cNvGrpSpPr/>
          <p:nvPr/>
        </p:nvGrpSpPr>
        <p:grpSpPr>
          <a:xfrm>
            <a:off x="7851244" y="4063081"/>
            <a:ext cx="410809" cy="437834"/>
            <a:chOff x="-65145698" y="3727425"/>
            <a:chExt cx="317425" cy="317425"/>
          </a:xfrm>
          <a:solidFill>
            <a:srgbClr val="FFC000"/>
          </a:solidFill>
        </p:grpSpPr>
        <p:sp>
          <p:nvSpPr>
            <p:cNvPr id="107" name="Google Shape;10002;p74"/>
            <p:cNvSpPr/>
            <p:nvPr/>
          </p:nvSpPr>
          <p:spPr>
            <a:xfrm>
              <a:off x="-65145698" y="3769150"/>
              <a:ext cx="275675" cy="275700"/>
            </a:xfrm>
            <a:custGeom>
              <a:avLst/>
              <a:gdLst/>
              <a:ahLst/>
              <a:cxnLst/>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08" name="Google Shape;10003;p74"/>
            <p:cNvSpPr/>
            <p:nvPr/>
          </p:nvSpPr>
          <p:spPr>
            <a:xfrm>
              <a:off x="-64977150" y="3727425"/>
              <a:ext cx="148875" cy="147300"/>
            </a:xfrm>
            <a:custGeom>
              <a:avLst/>
              <a:gdLst/>
              <a:ahLst/>
              <a:cxnLst/>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32" name="Google Shape;10027;p74"/>
          <p:cNvGrpSpPr/>
          <p:nvPr/>
        </p:nvGrpSpPr>
        <p:grpSpPr>
          <a:xfrm>
            <a:off x="3983646" y="2777101"/>
            <a:ext cx="392722" cy="381049"/>
            <a:chOff x="-61354872" y="3751050"/>
            <a:chExt cx="316650" cy="288275"/>
          </a:xfrm>
          <a:solidFill>
            <a:srgbClr val="FFC000"/>
          </a:solidFill>
        </p:grpSpPr>
        <p:sp>
          <p:nvSpPr>
            <p:cNvPr id="133" name="Google Shape;10028;p74"/>
            <p:cNvSpPr/>
            <p:nvPr/>
          </p:nvSpPr>
          <p:spPr>
            <a:xfrm>
              <a:off x="-61200500" y="3875475"/>
              <a:ext cx="41775" cy="41000"/>
            </a:xfrm>
            <a:custGeom>
              <a:avLst/>
              <a:gdLst/>
              <a:ahLst/>
              <a:cxnLst/>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4" name="Google Shape;10029;p74"/>
            <p:cNvSpPr/>
            <p:nvPr/>
          </p:nvSpPr>
          <p:spPr>
            <a:xfrm>
              <a:off x="-61293425" y="3813275"/>
              <a:ext cx="192975" cy="165425"/>
            </a:xfrm>
            <a:custGeom>
              <a:avLst/>
              <a:gdLst/>
              <a:ahLst/>
              <a:cxnLst/>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5" name="Google Shape;10030;p74"/>
            <p:cNvSpPr/>
            <p:nvPr/>
          </p:nvSpPr>
          <p:spPr>
            <a:xfrm>
              <a:off x="-61354872" y="3751050"/>
              <a:ext cx="316650" cy="288275"/>
            </a:xfrm>
            <a:custGeom>
              <a:avLst/>
              <a:gdLst/>
              <a:ahLst/>
              <a:cxnLst/>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79" name="Google Shape;10074;p74"/>
          <p:cNvGrpSpPr/>
          <p:nvPr/>
        </p:nvGrpSpPr>
        <p:grpSpPr>
          <a:xfrm>
            <a:off x="4578206" y="2751786"/>
            <a:ext cx="392722" cy="410230"/>
            <a:chOff x="-60988625" y="3740800"/>
            <a:chExt cx="316650" cy="310350"/>
          </a:xfrm>
          <a:solidFill>
            <a:srgbClr val="FFC000"/>
          </a:solidFill>
        </p:grpSpPr>
        <p:sp>
          <p:nvSpPr>
            <p:cNvPr id="180" name="Google Shape;10075;p74"/>
            <p:cNvSpPr/>
            <p:nvPr/>
          </p:nvSpPr>
          <p:spPr>
            <a:xfrm>
              <a:off x="-60988625" y="3740800"/>
              <a:ext cx="311125" cy="310350"/>
            </a:xfrm>
            <a:custGeom>
              <a:avLst/>
              <a:gdLst/>
              <a:ahLst/>
              <a:cxnLst/>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81" name="Google Shape;10076;p74"/>
            <p:cNvSpPr/>
            <p:nvPr/>
          </p:nvSpPr>
          <p:spPr>
            <a:xfrm>
              <a:off x="-60742097" y="3920375"/>
              <a:ext cx="68550" cy="55175"/>
            </a:xfrm>
            <a:custGeom>
              <a:avLst/>
              <a:gdLst/>
              <a:ahLst/>
              <a:cxnLst/>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82" name="Google Shape;10077;p74"/>
            <p:cNvSpPr/>
            <p:nvPr/>
          </p:nvSpPr>
          <p:spPr>
            <a:xfrm>
              <a:off x="-60740522" y="3741600"/>
              <a:ext cx="68550" cy="158325"/>
            </a:xfrm>
            <a:custGeom>
              <a:avLst/>
              <a:gdLst/>
              <a:ahLst/>
              <a:cxnLst/>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89" name="Google Shape;10084;p74"/>
          <p:cNvGrpSpPr/>
          <p:nvPr/>
        </p:nvGrpSpPr>
        <p:grpSpPr>
          <a:xfrm>
            <a:off x="7129908" y="2760803"/>
            <a:ext cx="359632" cy="371005"/>
            <a:chOff x="-59447249" y="3706150"/>
            <a:chExt cx="319000" cy="308775"/>
          </a:xfrm>
          <a:solidFill>
            <a:srgbClr val="FFC000"/>
          </a:solidFill>
        </p:grpSpPr>
        <p:sp>
          <p:nvSpPr>
            <p:cNvPr id="190" name="Google Shape;10085;p74"/>
            <p:cNvSpPr/>
            <p:nvPr/>
          </p:nvSpPr>
          <p:spPr>
            <a:xfrm>
              <a:off x="-59381876" y="3922750"/>
              <a:ext cx="79575" cy="29950"/>
            </a:xfrm>
            <a:custGeom>
              <a:avLst/>
              <a:gdLst/>
              <a:ahLst/>
              <a:cxnLst/>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1" name="Google Shape;10086;p74"/>
            <p:cNvSpPr/>
            <p:nvPr/>
          </p:nvSpPr>
          <p:spPr>
            <a:xfrm>
              <a:off x="-59364550" y="3861525"/>
              <a:ext cx="43350" cy="40900"/>
            </a:xfrm>
            <a:custGeom>
              <a:avLst/>
              <a:gdLst/>
              <a:ahLst/>
              <a:cxnLst/>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2" name="Google Shape;10087;p74"/>
            <p:cNvSpPr/>
            <p:nvPr/>
          </p:nvSpPr>
          <p:spPr>
            <a:xfrm>
              <a:off x="-59447249" y="3706150"/>
              <a:ext cx="319000" cy="308775"/>
            </a:xfrm>
            <a:custGeom>
              <a:avLst/>
              <a:gdLst/>
              <a:ahLst/>
              <a:cxnLst/>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3" name="Google Shape;10088;p74"/>
            <p:cNvSpPr/>
            <p:nvPr/>
          </p:nvSpPr>
          <p:spPr>
            <a:xfrm>
              <a:off x="-59293652" y="3740025"/>
              <a:ext cx="14175" cy="14200"/>
            </a:xfrm>
            <a:custGeom>
              <a:avLst/>
              <a:gdLst/>
              <a:ahLst/>
              <a:cxnLst/>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94" name="Google Shape;10089;p74"/>
          <p:cNvGrpSpPr/>
          <p:nvPr/>
        </p:nvGrpSpPr>
        <p:grpSpPr>
          <a:xfrm>
            <a:off x="6403361" y="1179744"/>
            <a:ext cx="515464" cy="543460"/>
            <a:chOff x="-64406128" y="3362225"/>
            <a:chExt cx="318225" cy="314800"/>
          </a:xfrm>
          <a:solidFill>
            <a:srgbClr val="FFC000"/>
          </a:solidFill>
        </p:grpSpPr>
        <p:sp>
          <p:nvSpPr>
            <p:cNvPr id="195" name="Google Shape;10090;p74"/>
            <p:cNvSpPr/>
            <p:nvPr/>
          </p:nvSpPr>
          <p:spPr>
            <a:xfrm>
              <a:off x="-64332098"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6" name="Google Shape;10091;p74"/>
            <p:cNvSpPr/>
            <p:nvPr/>
          </p:nvSpPr>
          <p:spPr>
            <a:xfrm>
              <a:off x="-64406128"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218" name="Google Shape;10113;p74"/>
          <p:cNvSpPr/>
          <p:nvPr/>
        </p:nvSpPr>
        <p:spPr>
          <a:xfrm>
            <a:off x="5229430" y="2730653"/>
            <a:ext cx="395636" cy="417003"/>
          </a:xfrm>
          <a:custGeom>
            <a:avLst/>
            <a:gdLst/>
            <a:ahLst/>
            <a:cxnLst/>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p>
        </p:txBody>
      </p:sp>
      <p:grpSp>
        <p:nvGrpSpPr>
          <p:cNvPr id="223" name="Google Shape;10118;p74"/>
          <p:cNvGrpSpPr/>
          <p:nvPr/>
        </p:nvGrpSpPr>
        <p:grpSpPr>
          <a:xfrm>
            <a:off x="8473982" y="2073182"/>
            <a:ext cx="350615" cy="379385"/>
            <a:chOff x="-59400777" y="4084200"/>
            <a:chExt cx="311125" cy="315875"/>
          </a:xfrm>
          <a:solidFill>
            <a:srgbClr val="FFC000"/>
          </a:solidFill>
        </p:grpSpPr>
        <p:sp>
          <p:nvSpPr>
            <p:cNvPr id="224" name="Google Shape;10119;p74"/>
            <p:cNvSpPr/>
            <p:nvPr/>
          </p:nvSpPr>
          <p:spPr>
            <a:xfrm>
              <a:off x="-59400777" y="4317350"/>
              <a:ext cx="89800" cy="82725"/>
            </a:xfrm>
            <a:custGeom>
              <a:avLst/>
              <a:gdLst/>
              <a:ahLst/>
              <a:cxnLst/>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5" name="Google Shape;10120;p74"/>
            <p:cNvSpPr/>
            <p:nvPr/>
          </p:nvSpPr>
          <p:spPr>
            <a:xfrm>
              <a:off x="-59400002" y="4084200"/>
              <a:ext cx="89825" cy="212700"/>
            </a:xfrm>
            <a:custGeom>
              <a:avLst/>
              <a:gdLst/>
              <a:ahLst/>
              <a:cxnLst/>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6" name="Google Shape;10121;p74"/>
            <p:cNvSpPr/>
            <p:nvPr/>
          </p:nvSpPr>
          <p:spPr>
            <a:xfrm>
              <a:off x="-59290502" y="4317350"/>
              <a:ext cx="89800" cy="82725"/>
            </a:xfrm>
            <a:custGeom>
              <a:avLst/>
              <a:gdLst/>
              <a:ahLst/>
              <a:cxnLst/>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7" name="Google Shape;10122;p74"/>
            <p:cNvSpPr/>
            <p:nvPr/>
          </p:nvSpPr>
          <p:spPr>
            <a:xfrm>
              <a:off x="-59290502" y="4084200"/>
              <a:ext cx="89800" cy="212700"/>
            </a:xfrm>
            <a:custGeom>
              <a:avLst/>
              <a:gdLst/>
              <a:ahLst/>
              <a:cxnLst/>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8" name="Google Shape;10123;p74"/>
            <p:cNvSpPr/>
            <p:nvPr/>
          </p:nvSpPr>
          <p:spPr>
            <a:xfrm>
              <a:off x="-59181026" y="4317350"/>
              <a:ext cx="89800" cy="82725"/>
            </a:xfrm>
            <a:custGeom>
              <a:avLst/>
              <a:gdLst/>
              <a:ahLst/>
              <a:cxnLst/>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9" name="Google Shape;10124;p74"/>
            <p:cNvSpPr/>
            <p:nvPr/>
          </p:nvSpPr>
          <p:spPr>
            <a:xfrm>
              <a:off x="-59179451" y="4084200"/>
              <a:ext cx="89800" cy="212700"/>
            </a:xfrm>
            <a:custGeom>
              <a:avLst/>
              <a:gdLst/>
              <a:ahLst/>
              <a:cxnLst/>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34" name="Google Shape;10129;p74"/>
          <p:cNvGrpSpPr/>
          <p:nvPr/>
        </p:nvGrpSpPr>
        <p:grpSpPr>
          <a:xfrm>
            <a:off x="5866172" y="1210465"/>
            <a:ext cx="427655" cy="535502"/>
            <a:chOff x="-64022548" y="3727425"/>
            <a:chExt cx="270175" cy="317425"/>
          </a:xfrm>
          <a:solidFill>
            <a:srgbClr val="FFC000"/>
          </a:solidFill>
        </p:grpSpPr>
        <p:sp>
          <p:nvSpPr>
            <p:cNvPr id="235" name="Google Shape;10130;p74"/>
            <p:cNvSpPr/>
            <p:nvPr/>
          </p:nvSpPr>
          <p:spPr>
            <a:xfrm>
              <a:off x="-64022548" y="3912500"/>
              <a:ext cx="270175" cy="90600"/>
            </a:xfrm>
            <a:custGeom>
              <a:avLst/>
              <a:gdLst/>
              <a:ahLst/>
              <a:cxnLst/>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36" name="Google Shape;10131;p74"/>
            <p:cNvSpPr/>
            <p:nvPr/>
          </p:nvSpPr>
          <p:spPr>
            <a:xfrm>
              <a:off x="-64000503" y="4023550"/>
              <a:ext cx="227650" cy="21300"/>
            </a:xfrm>
            <a:custGeom>
              <a:avLst/>
              <a:gdLst/>
              <a:ahLst/>
              <a:cxnLst/>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37" name="Google Shape;10132;p74"/>
            <p:cNvSpPr/>
            <p:nvPr/>
          </p:nvSpPr>
          <p:spPr>
            <a:xfrm>
              <a:off x="-63960325" y="3727425"/>
              <a:ext cx="144925" cy="165425"/>
            </a:xfrm>
            <a:custGeom>
              <a:avLst/>
              <a:gdLst/>
              <a:ahLst/>
              <a:cxnLst/>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59" name="Google Shape;10154;p74"/>
          <p:cNvGrpSpPr/>
          <p:nvPr/>
        </p:nvGrpSpPr>
        <p:grpSpPr>
          <a:xfrm>
            <a:off x="5943360" y="2730328"/>
            <a:ext cx="392722" cy="418424"/>
            <a:chOff x="-60255348" y="3733825"/>
            <a:chExt cx="316650" cy="316550"/>
          </a:xfrm>
          <a:solidFill>
            <a:srgbClr val="FFC000"/>
          </a:solidFill>
        </p:grpSpPr>
        <p:sp>
          <p:nvSpPr>
            <p:cNvPr id="260" name="Google Shape;10155;p74"/>
            <p:cNvSpPr/>
            <p:nvPr/>
          </p:nvSpPr>
          <p:spPr>
            <a:xfrm>
              <a:off x="-60218327" y="3733825"/>
              <a:ext cx="235525" cy="316550"/>
            </a:xfrm>
            <a:custGeom>
              <a:avLst/>
              <a:gdLst/>
              <a:ahLst/>
              <a:cxnLst/>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1" name="Google Shape;10156;p74"/>
            <p:cNvSpPr/>
            <p:nvPr/>
          </p:nvSpPr>
          <p:spPr>
            <a:xfrm>
              <a:off x="-60255348" y="3844775"/>
              <a:ext cx="34675" cy="20500"/>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2" name="Google Shape;10157;p74"/>
            <p:cNvSpPr/>
            <p:nvPr/>
          </p:nvSpPr>
          <p:spPr>
            <a:xfrm>
              <a:off x="-59974175" y="3844775"/>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3" name="Google Shape;10158;p74"/>
            <p:cNvSpPr/>
            <p:nvPr/>
          </p:nvSpPr>
          <p:spPr>
            <a:xfrm>
              <a:off x="-60212827" y="3939475"/>
              <a:ext cx="32325" cy="30350"/>
            </a:xfrm>
            <a:custGeom>
              <a:avLst/>
              <a:gdLst/>
              <a:ahLst/>
              <a:cxnLst/>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4" name="Google Shape;10159;p74"/>
            <p:cNvSpPr/>
            <p:nvPr/>
          </p:nvSpPr>
          <p:spPr>
            <a:xfrm>
              <a:off x="-60012752" y="3739425"/>
              <a:ext cx="32300" cy="30350"/>
            </a:xfrm>
            <a:custGeom>
              <a:avLst/>
              <a:gdLst/>
              <a:ahLst/>
              <a:cxnLst/>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5" name="Google Shape;10160;p74"/>
            <p:cNvSpPr/>
            <p:nvPr/>
          </p:nvSpPr>
          <p:spPr>
            <a:xfrm>
              <a:off x="-60012752" y="3939475"/>
              <a:ext cx="32300" cy="30350"/>
            </a:xfrm>
            <a:custGeom>
              <a:avLst/>
              <a:gdLst/>
              <a:ahLst/>
              <a:cxnLst/>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6" name="Google Shape;10161;p74"/>
            <p:cNvSpPr/>
            <p:nvPr/>
          </p:nvSpPr>
          <p:spPr>
            <a:xfrm>
              <a:off x="-60212827" y="3739425"/>
              <a:ext cx="32325" cy="30350"/>
            </a:xfrm>
            <a:custGeom>
              <a:avLst/>
              <a:gdLst/>
              <a:ahLst/>
              <a:cxnLst/>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77" name="Google Shape;10172;p74"/>
          <p:cNvGrpSpPr/>
          <p:nvPr/>
        </p:nvGrpSpPr>
        <p:grpSpPr>
          <a:xfrm>
            <a:off x="7068514" y="1223966"/>
            <a:ext cx="512948" cy="541661"/>
            <a:chOff x="-63679952" y="4093450"/>
            <a:chExt cx="320600" cy="317650"/>
          </a:xfrm>
          <a:solidFill>
            <a:srgbClr val="FFC000"/>
          </a:solidFill>
        </p:grpSpPr>
        <p:sp>
          <p:nvSpPr>
            <p:cNvPr id="278" name="Google Shape;10173;p74"/>
            <p:cNvSpPr/>
            <p:nvPr/>
          </p:nvSpPr>
          <p:spPr>
            <a:xfrm>
              <a:off x="-63595653" y="4093450"/>
              <a:ext cx="236300" cy="230425"/>
            </a:xfrm>
            <a:custGeom>
              <a:avLst/>
              <a:gdLst/>
              <a:ahLst/>
              <a:cxnLst/>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79" name="Google Shape;10174;p74"/>
            <p:cNvSpPr/>
            <p:nvPr/>
          </p:nvSpPr>
          <p:spPr>
            <a:xfrm>
              <a:off x="-63679952" y="4233850"/>
              <a:ext cx="177250" cy="177250"/>
            </a:xfrm>
            <a:custGeom>
              <a:avLst/>
              <a:gdLst/>
              <a:ahLst/>
              <a:cxnLst/>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0" name="Google Shape;10175;p74"/>
            <p:cNvSpPr/>
            <p:nvPr/>
          </p:nvSpPr>
          <p:spPr>
            <a:xfrm>
              <a:off x="-63548400" y="4348850"/>
              <a:ext cx="185900" cy="62250"/>
            </a:xfrm>
            <a:custGeom>
              <a:avLst/>
              <a:gdLst/>
              <a:ahLst/>
              <a:cxnLst/>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89" name="Google Shape;10184;p74"/>
          <p:cNvGrpSpPr/>
          <p:nvPr/>
        </p:nvGrpSpPr>
        <p:grpSpPr>
          <a:xfrm>
            <a:off x="3207000" y="2729049"/>
            <a:ext cx="392722" cy="419614"/>
            <a:chOff x="-61783348" y="3743950"/>
            <a:chExt cx="316650" cy="317450"/>
          </a:xfrm>
          <a:solidFill>
            <a:srgbClr val="FFC000"/>
          </a:solidFill>
        </p:grpSpPr>
        <p:sp>
          <p:nvSpPr>
            <p:cNvPr id="290" name="Google Shape;10185;p74"/>
            <p:cNvSpPr/>
            <p:nvPr/>
          </p:nvSpPr>
          <p:spPr>
            <a:xfrm>
              <a:off x="-61783348" y="3743950"/>
              <a:ext cx="316650" cy="317450"/>
            </a:xfrm>
            <a:custGeom>
              <a:avLst/>
              <a:gdLst/>
              <a:ahLst/>
              <a:cxnLst/>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1" name="Google Shape;10186;p74"/>
            <p:cNvSpPr/>
            <p:nvPr/>
          </p:nvSpPr>
          <p:spPr>
            <a:xfrm>
              <a:off x="-61739227" y="3833750"/>
              <a:ext cx="272525" cy="149675"/>
            </a:xfrm>
            <a:custGeom>
              <a:avLst/>
              <a:gdLst/>
              <a:ahLst/>
              <a:cxnLst/>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294" name="Google Shape;10189;p74"/>
          <p:cNvSpPr/>
          <p:nvPr/>
        </p:nvSpPr>
        <p:spPr>
          <a:xfrm>
            <a:off x="6560793" y="2788192"/>
            <a:ext cx="394675" cy="327979"/>
          </a:xfrm>
          <a:custGeom>
            <a:avLst/>
            <a:gdLst/>
            <a:ahLst/>
            <a:cxnLst/>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p>
        </p:txBody>
      </p:sp>
      <p:grpSp>
        <p:nvGrpSpPr>
          <p:cNvPr id="295" name="Google Shape;10190;p74"/>
          <p:cNvGrpSpPr/>
          <p:nvPr/>
        </p:nvGrpSpPr>
        <p:grpSpPr>
          <a:xfrm>
            <a:off x="7861869" y="2742725"/>
            <a:ext cx="359660" cy="378694"/>
            <a:chOff x="-59869425" y="4102225"/>
            <a:chExt cx="319025" cy="315175"/>
          </a:xfrm>
          <a:solidFill>
            <a:srgbClr val="FFC000"/>
          </a:solidFill>
        </p:grpSpPr>
        <p:sp>
          <p:nvSpPr>
            <p:cNvPr id="296" name="Google Shape;10191;p74"/>
            <p:cNvSpPr/>
            <p:nvPr/>
          </p:nvSpPr>
          <p:spPr>
            <a:xfrm>
              <a:off x="-59869425" y="4102225"/>
              <a:ext cx="149675" cy="256825"/>
            </a:xfrm>
            <a:custGeom>
              <a:avLst/>
              <a:gdLst/>
              <a:ahLst/>
              <a:cxnLst/>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7" name="Google Shape;10192;p74"/>
            <p:cNvSpPr/>
            <p:nvPr/>
          </p:nvSpPr>
          <p:spPr>
            <a:xfrm>
              <a:off x="-59811127" y="4322075"/>
              <a:ext cx="201650" cy="95325"/>
            </a:xfrm>
            <a:custGeom>
              <a:avLst/>
              <a:gdLst/>
              <a:ahLst/>
              <a:cxnLst/>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8" name="Google Shape;10193;p74"/>
            <p:cNvSpPr/>
            <p:nvPr/>
          </p:nvSpPr>
          <p:spPr>
            <a:xfrm>
              <a:off x="-59700077" y="4102225"/>
              <a:ext cx="149675" cy="256525"/>
            </a:xfrm>
            <a:custGeom>
              <a:avLst/>
              <a:gdLst/>
              <a:ahLst/>
              <a:cxnLst/>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9" name="Google Shape;10194;p74"/>
            <p:cNvSpPr/>
            <p:nvPr/>
          </p:nvSpPr>
          <p:spPr>
            <a:xfrm>
              <a:off x="-59742598" y="4187375"/>
              <a:ext cx="63025" cy="144950"/>
            </a:xfrm>
            <a:custGeom>
              <a:avLst/>
              <a:gdLst/>
              <a:ahLst/>
              <a:cxnLst/>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26" name="Google Shape;10221;p74"/>
          <p:cNvGrpSpPr/>
          <p:nvPr/>
        </p:nvGrpSpPr>
        <p:grpSpPr>
          <a:xfrm>
            <a:off x="3835537" y="3466874"/>
            <a:ext cx="316940" cy="383374"/>
            <a:chOff x="2423775" y="3226875"/>
            <a:chExt cx="259925" cy="295000"/>
          </a:xfrm>
          <a:solidFill>
            <a:srgbClr val="FFC000"/>
          </a:solidFill>
        </p:grpSpPr>
        <p:sp>
          <p:nvSpPr>
            <p:cNvPr id="327" name="Google Shape;10222;p74"/>
            <p:cNvSpPr/>
            <p:nvPr/>
          </p:nvSpPr>
          <p:spPr>
            <a:xfrm>
              <a:off x="2509625" y="3365900"/>
              <a:ext cx="86650" cy="52000"/>
            </a:xfrm>
            <a:custGeom>
              <a:avLst/>
              <a:gdLst/>
              <a:ahLst/>
              <a:cxnLst/>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28" name="Google Shape;10223;p74"/>
            <p:cNvSpPr/>
            <p:nvPr/>
          </p:nvSpPr>
          <p:spPr>
            <a:xfrm>
              <a:off x="2534825" y="3313925"/>
              <a:ext cx="35475" cy="35450"/>
            </a:xfrm>
            <a:custGeom>
              <a:avLst/>
              <a:gdLst/>
              <a:ahLst/>
              <a:cxnLst/>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29" name="Google Shape;10224;p74"/>
            <p:cNvSpPr/>
            <p:nvPr/>
          </p:nvSpPr>
          <p:spPr>
            <a:xfrm>
              <a:off x="2423775" y="3226875"/>
              <a:ext cx="259925" cy="295000"/>
            </a:xfrm>
            <a:custGeom>
              <a:avLst/>
              <a:gdLst/>
              <a:ahLst/>
              <a:cxnLst/>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45" name="Google Shape;10240;p74"/>
          <p:cNvGrpSpPr/>
          <p:nvPr/>
        </p:nvGrpSpPr>
        <p:grpSpPr>
          <a:xfrm>
            <a:off x="5224091" y="3470533"/>
            <a:ext cx="364985" cy="360338"/>
            <a:chOff x="4266025" y="3609275"/>
            <a:chExt cx="299325" cy="277275"/>
          </a:xfrm>
          <a:solidFill>
            <a:srgbClr val="FFC000"/>
          </a:solidFill>
        </p:grpSpPr>
        <p:sp>
          <p:nvSpPr>
            <p:cNvPr id="346" name="Google Shape;10241;p74"/>
            <p:cNvSpPr/>
            <p:nvPr/>
          </p:nvSpPr>
          <p:spPr>
            <a:xfrm>
              <a:off x="4266025" y="3609275"/>
              <a:ext cx="299325" cy="224500"/>
            </a:xfrm>
            <a:custGeom>
              <a:avLst/>
              <a:gdLst/>
              <a:ahLst/>
              <a:cxnLst/>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47" name="Google Shape;10242;p74"/>
            <p:cNvSpPr/>
            <p:nvPr/>
          </p:nvSpPr>
          <p:spPr>
            <a:xfrm>
              <a:off x="4332975" y="3851850"/>
              <a:ext cx="157550" cy="34700"/>
            </a:xfrm>
            <a:custGeom>
              <a:avLst/>
              <a:gdLst/>
              <a:ahLst/>
              <a:cxnLst/>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08" name="Google Shape;10303;p74"/>
          <p:cNvGrpSpPr/>
          <p:nvPr/>
        </p:nvGrpSpPr>
        <p:grpSpPr>
          <a:xfrm>
            <a:off x="5924474" y="3439148"/>
            <a:ext cx="360199" cy="383861"/>
            <a:chOff x="4628325" y="3599825"/>
            <a:chExt cx="295400" cy="295375"/>
          </a:xfrm>
          <a:solidFill>
            <a:srgbClr val="FFC000"/>
          </a:solidFill>
        </p:grpSpPr>
        <p:sp>
          <p:nvSpPr>
            <p:cNvPr id="409" name="Google Shape;10304;p74"/>
            <p:cNvSpPr/>
            <p:nvPr/>
          </p:nvSpPr>
          <p:spPr>
            <a:xfrm>
              <a:off x="4679525" y="3686450"/>
              <a:ext cx="17350" cy="86675"/>
            </a:xfrm>
            <a:custGeom>
              <a:avLst/>
              <a:gdLst/>
              <a:ahLst/>
              <a:cxnLst/>
              <a:rect l="l" t="t" r="r" b="b"/>
              <a:pathLst>
                <a:path w="694" h="3467" extrusionOk="0">
                  <a:moveTo>
                    <a:pt x="0" y="1"/>
                  </a:moveTo>
                  <a:lnTo>
                    <a:pt x="0" y="3466"/>
                  </a:lnTo>
                  <a:lnTo>
                    <a:pt x="694" y="3466"/>
                  </a:lnTo>
                  <a:lnTo>
                    <a:pt x="694"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0" name="Google Shape;10305;p74"/>
            <p:cNvSpPr/>
            <p:nvPr/>
          </p:nvSpPr>
          <p:spPr>
            <a:xfrm>
              <a:off x="4854375" y="3686450"/>
              <a:ext cx="18150" cy="86675"/>
            </a:xfrm>
            <a:custGeom>
              <a:avLst/>
              <a:gdLst/>
              <a:ahLst/>
              <a:cxnLst/>
              <a:rect l="l" t="t" r="r" b="b"/>
              <a:pathLst>
                <a:path w="726" h="3467" extrusionOk="0">
                  <a:moveTo>
                    <a:pt x="1" y="1"/>
                  </a:moveTo>
                  <a:lnTo>
                    <a:pt x="1" y="3466"/>
                  </a:lnTo>
                  <a:lnTo>
                    <a:pt x="725" y="3466"/>
                  </a:lnTo>
                  <a:lnTo>
                    <a:pt x="725"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1" name="Google Shape;10306;p74"/>
            <p:cNvSpPr/>
            <p:nvPr/>
          </p:nvSpPr>
          <p:spPr>
            <a:xfrm>
              <a:off x="4679525" y="3790425"/>
              <a:ext cx="17350" cy="104000"/>
            </a:xfrm>
            <a:custGeom>
              <a:avLst/>
              <a:gdLst/>
              <a:ahLst/>
              <a:cxnLst/>
              <a:rect l="l" t="t" r="r" b="b"/>
              <a:pathLst>
                <a:path w="694" h="4160" extrusionOk="0">
                  <a:moveTo>
                    <a:pt x="0" y="0"/>
                  </a:moveTo>
                  <a:lnTo>
                    <a:pt x="0" y="4159"/>
                  </a:lnTo>
                  <a:lnTo>
                    <a:pt x="694" y="4159"/>
                  </a:lnTo>
                  <a:lnTo>
                    <a:pt x="69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2" name="Google Shape;10307;p74"/>
            <p:cNvSpPr/>
            <p:nvPr/>
          </p:nvSpPr>
          <p:spPr>
            <a:xfrm>
              <a:off x="4854375" y="3790425"/>
              <a:ext cx="18150" cy="104000"/>
            </a:xfrm>
            <a:custGeom>
              <a:avLst/>
              <a:gdLst/>
              <a:ahLst/>
              <a:cxnLst/>
              <a:rect l="l" t="t" r="r" b="b"/>
              <a:pathLst>
                <a:path w="726" h="4160" extrusionOk="0">
                  <a:moveTo>
                    <a:pt x="1" y="0"/>
                  </a:moveTo>
                  <a:lnTo>
                    <a:pt x="1" y="4159"/>
                  </a:lnTo>
                  <a:lnTo>
                    <a:pt x="725" y="4159"/>
                  </a:lnTo>
                  <a:lnTo>
                    <a:pt x="725"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3" name="Google Shape;10308;p74"/>
            <p:cNvSpPr/>
            <p:nvPr/>
          </p:nvSpPr>
          <p:spPr>
            <a:xfrm>
              <a:off x="4628325" y="3686450"/>
              <a:ext cx="34675" cy="86675"/>
            </a:xfrm>
            <a:custGeom>
              <a:avLst/>
              <a:gdLst/>
              <a:ahLst/>
              <a:cxnLst/>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4" name="Google Shape;10309;p74"/>
            <p:cNvSpPr/>
            <p:nvPr/>
          </p:nvSpPr>
          <p:spPr>
            <a:xfrm>
              <a:off x="4714975" y="3686450"/>
              <a:ext cx="122100" cy="86675"/>
            </a:xfrm>
            <a:custGeom>
              <a:avLst/>
              <a:gdLst/>
              <a:ahLst/>
              <a:cxnLst/>
              <a:rect l="l" t="t" r="r" b="b"/>
              <a:pathLst>
                <a:path w="4884" h="3467" extrusionOk="0">
                  <a:moveTo>
                    <a:pt x="0" y="1"/>
                  </a:moveTo>
                  <a:lnTo>
                    <a:pt x="0" y="3466"/>
                  </a:lnTo>
                  <a:lnTo>
                    <a:pt x="4883" y="3466"/>
                  </a:lnTo>
                  <a:lnTo>
                    <a:pt x="488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5" name="Google Shape;10310;p74"/>
            <p:cNvSpPr/>
            <p:nvPr/>
          </p:nvSpPr>
          <p:spPr>
            <a:xfrm>
              <a:off x="4889025" y="3777825"/>
              <a:ext cx="34700" cy="117375"/>
            </a:xfrm>
            <a:custGeom>
              <a:avLst/>
              <a:gdLst/>
              <a:ahLst/>
              <a:cxnLst/>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6" name="Google Shape;10311;p74"/>
            <p:cNvSpPr/>
            <p:nvPr/>
          </p:nvSpPr>
          <p:spPr>
            <a:xfrm>
              <a:off x="4628325" y="3777825"/>
              <a:ext cx="34675" cy="116600"/>
            </a:xfrm>
            <a:custGeom>
              <a:avLst/>
              <a:gdLst/>
              <a:ahLst/>
              <a:cxnLst/>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7" name="Google Shape;10312;p74"/>
            <p:cNvSpPr/>
            <p:nvPr/>
          </p:nvSpPr>
          <p:spPr>
            <a:xfrm>
              <a:off x="4766950" y="3790425"/>
              <a:ext cx="17350" cy="18150"/>
            </a:xfrm>
            <a:custGeom>
              <a:avLst/>
              <a:gdLst/>
              <a:ahLst/>
              <a:cxnLst/>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8" name="Google Shape;10313;p74"/>
            <p:cNvSpPr/>
            <p:nvPr/>
          </p:nvSpPr>
          <p:spPr>
            <a:xfrm>
              <a:off x="4889025" y="3686450"/>
              <a:ext cx="34700" cy="86675"/>
            </a:xfrm>
            <a:custGeom>
              <a:avLst/>
              <a:gdLst/>
              <a:ahLst/>
              <a:cxnLst/>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19" name="Google Shape;10314;p74"/>
            <p:cNvSpPr/>
            <p:nvPr/>
          </p:nvSpPr>
          <p:spPr>
            <a:xfrm>
              <a:off x="4714975" y="3790425"/>
              <a:ext cx="122100" cy="104000"/>
            </a:xfrm>
            <a:custGeom>
              <a:avLst/>
              <a:gdLst/>
              <a:ahLst/>
              <a:cxnLst/>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20" name="Google Shape;10315;p74"/>
            <p:cNvSpPr/>
            <p:nvPr/>
          </p:nvSpPr>
          <p:spPr>
            <a:xfrm>
              <a:off x="4714175" y="3599825"/>
              <a:ext cx="122100" cy="69325"/>
            </a:xfrm>
            <a:custGeom>
              <a:avLst/>
              <a:gdLst/>
              <a:ahLst/>
              <a:cxnLst/>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38" name="Google Shape;10341;p74"/>
          <p:cNvGrpSpPr/>
          <p:nvPr/>
        </p:nvGrpSpPr>
        <p:grpSpPr>
          <a:xfrm>
            <a:off x="8527357" y="2749005"/>
            <a:ext cx="259484" cy="362572"/>
            <a:chOff x="3167275" y="3227275"/>
            <a:chExt cx="225300" cy="295375"/>
          </a:xfrm>
          <a:solidFill>
            <a:srgbClr val="FFC000"/>
          </a:solidFill>
        </p:grpSpPr>
        <p:sp>
          <p:nvSpPr>
            <p:cNvPr id="439" name="Google Shape;10342;p74"/>
            <p:cNvSpPr/>
            <p:nvPr/>
          </p:nvSpPr>
          <p:spPr>
            <a:xfrm>
              <a:off x="3167275" y="3227275"/>
              <a:ext cx="225300" cy="207950"/>
            </a:xfrm>
            <a:custGeom>
              <a:avLst/>
              <a:gdLst/>
              <a:ahLst/>
              <a:cxnLst/>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0" name="Google Shape;10343;p74"/>
            <p:cNvSpPr/>
            <p:nvPr/>
          </p:nvSpPr>
          <p:spPr>
            <a:xfrm>
              <a:off x="3262600" y="3278475"/>
              <a:ext cx="35450" cy="35475"/>
            </a:xfrm>
            <a:custGeom>
              <a:avLst/>
              <a:gdLst/>
              <a:ahLst/>
              <a:cxnLst/>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1" name="Google Shape;10344;p74"/>
            <p:cNvSpPr/>
            <p:nvPr/>
          </p:nvSpPr>
          <p:spPr>
            <a:xfrm>
              <a:off x="3220050" y="3452525"/>
              <a:ext cx="121325" cy="35475"/>
            </a:xfrm>
            <a:custGeom>
              <a:avLst/>
              <a:gdLst/>
              <a:ahLst/>
              <a:cxnLst/>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2" name="Google Shape;10345;p74"/>
            <p:cNvSpPr/>
            <p:nvPr/>
          </p:nvSpPr>
          <p:spPr>
            <a:xfrm>
              <a:off x="3237375" y="3332025"/>
              <a:ext cx="86675" cy="52000"/>
            </a:xfrm>
            <a:custGeom>
              <a:avLst/>
              <a:gdLst/>
              <a:ahLst/>
              <a:cxnLst/>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43" name="Google Shape;10346;p74"/>
            <p:cNvSpPr/>
            <p:nvPr/>
          </p:nvSpPr>
          <p:spPr>
            <a:xfrm>
              <a:off x="3237375" y="3505300"/>
              <a:ext cx="87450" cy="17350"/>
            </a:xfrm>
            <a:custGeom>
              <a:avLst/>
              <a:gdLst/>
              <a:ahLst/>
              <a:cxnLst/>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51" name="Google Shape;10359;p74"/>
          <p:cNvGrpSpPr/>
          <p:nvPr/>
        </p:nvGrpSpPr>
        <p:grpSpPr>
          <a:xfrm>
            <a:off x="6584577" y="3481243"/>
            <a:ext cx="361144" cy="338831"/>
            <a:chOff x="4991425" y="3617150"/>
            <a:chExt cx="296175" cy="260725"/>
          </a:xfrm>
          <a:solidFill>
            <a:srgbClr val="FFC000"/>
          </a:solidFill>
        </p:grpSpPr>
        <p:sp>
          <p:nvSpPr>
            <p:cNvPr id="452" name="Google Shape;10360;p74"/>
            <p:cNvSpPr/>
            <p:nvPr/>
          </p:nvSpPr>
          <p:spPr>
            <a:xfrm>
              <a:off x="5069400" y="3738450"/>
              <a:ext cx="139425" cy="139425"/>
            </a:xfrm>
            <a:custGeom>
              <a:avLst/>
              <a:gdLst/>
              <a:ahLst/>
              <a:cxnLst/>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3" name="Google Shape;10361;p74"/>
            <p:cNvSpPr/>
            <p:nvPr/>
          </p:nvSpPr>
          <p:spPr>
            <a:xfrm>
              <a:off x="5200150" y="3617150"/>
              <a:ext cx="69325" cy="69325"/>
            </a:xfrm>
            <a:custGeom>
              <a:avLst/>
              <a:gdLst/>
              <a:ahLst/>
              <a:cxnLst/>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4" name="Google Shape;10362;p74"/>
            <p:cNvSpPr/>
            <p:nvPr/>
          </p:nvSpPr>
          <p:spPr>
            <a:xfrm>
              <a:off x="5009550" y="3617150"/>
              <a:ext cx="68525" cy="69325"/>
            </a:xfrm>
            <a:custGeom>
              <a:avLst/>
              <a:gdLst/>
              <a:ahLst/>
              <a:cxnLst/>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5" name="Google Shape;10363;p74"/>
            <p:cNvSpPr/>
            <p:nvPr/>
          </p:nvSpPr>
          <p:spPr>
            <a:xfrm>
              <a:off x="4991425" y="3686450"/>
              <a:ext cx="104775" cy="52025"/>
            </a:xfrm>
            <a:custGeom>
              <a:avLst/>
              <a:gdLst/>
              <a:ahLst/>
              <a:cxnLst/>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6" name="Google Shape;10364;p74"/>
            <p:cNvSpPr/>
            <p:nvPr/>
          </p:nvSpPr>
          <p:spPr>
            <a:xfrm>
              <a:off x="5183600" y="3686450"/>
              <a:ext cx="104000" cy="52025"/>
            </a:xfrm>
            <a:custGeom>
              <a:avLst/>
              <a:gdLst/>
              <a:ahLst/>
              <a:cxnLst/>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7" name="Google Shape;10365;p74"/>
            <p:cNvSpPr/>
            <p:nvPr/>
          </p:nvSpPr>
          <p:spPr>
            <a:xfrm>
              <a:off x="5187550" y="3755775"/>
              <a:ext cx="100050" cy="52800"/>
            </a:xfrm>
            <a:custGeom>
              <a:avLst/>
              <a:gdLst/>
              <a:ahLst/>
              <a:cxnLst/>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58" name="Google Shape;10366;p74"/>
            <p:cNvSpPr/>
            <p:nvPr/>
          </p:nvSpPr>
          <p:spPr>
            <a:xfrm>
              <a:off x="4991425" y="3755775"/>
              <a:ext cx="100850" cy="52000"/>
            </a:xfrm>
            <a:custGeom>
              <a:avLst/>
              <a:gdLst/>
              <a:ahLst/>
              <a:cxnLst/>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84" name="Google Shape;10399;p74"/>
          <p:cNvGrpSpPr/>
          <p:nvPr/>
        </p:nvGrpSpPr>
        <p:grpSpPr>
          <a:xfrm>
            <a:off x="3132425" y="3410438"/>
            <a:ext cx="360167" cy="381815"/>
            <a:chOff x="3497300" y="3591950"/>
            <a:chExt cx="295375" cy="293800"/>
          </a:xfrm>
          <a:solidFill>
            <a:srgbClr val="FFC000"/>
          </a:solidFill>
        </p:grpSpPr>
        <p:sp>
          <p:nvSpPr>
            <p:cNvPr id="485" name="Google Shape;10400;p74"/>
            <p:cNvSpPr/>
            <p:nvPr/>
          </p:nvSpPr>
          <p:spPr>
            <a:xfrm>
              <a:off x="3628825" y="3724275"/>
              <a:ext cx="18150" cy="16550"/>
            </a:xfrm>
            <a:custGeom>
              <a:avLst/>
              <a:gdLst/>
              <a:ahLst/>
              <a:cxnLst/>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6" name="Google Shape;10401;p74"/>
            <p:cNvSpPr/>
            <p:nvPr/>
          </p:nvSpPr>
          <p:spPr>
            <a:xfrm>
              <a:off x="3590250" y="3689400"/>
              <a:ext cx="94525" cy="86675"/>
            </a:xfrm>
            <a:custGeom>
              <a:avLst/>
              <a:gdLst/>
              <a:ahLst/>
              <a:cxnLst/>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7" name="Google Shape;10402;p74"/>
            <p:cNvSpPr/>
            <p:nvPr/>
          </p:nvSpPr>
          <p:spPr>
            <a:xfrm>
              <a:off x="3674525" y="3601400"/>
              <a:ext cx="118150" cy="118950"/>
            </a:xfrm>
            <a:custGeom>
              <a:avLst/>
              <a:gdLst/>
              <a:ahLst/>
              <a:cxnLst/>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8" name="Google Shape;10403;p74"/>
            <p:cNvSpPr/>
            <p:nvPr/>
          </p:nvSpPr>
          <p:spPr>
            <a:xfrm>
              <a:off x="3631200" y="3774675"/>
              <a:ext cx="103200" cy="102400"/>
            </a:xfrm>
            <a:custGeom>
              <a:avLst/>
              <a:gdLst/>
              <a:ahLst/>
              <a:cxnLst/>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89" name="Google Shape;10404;p74"/>
            <p:cNvSpPr/>
            <p:nvPr/>
          </p:nvSpPr>
          <p:spPr>
            <a:xfrm>
              <a:off x="3691850" y="3726625"/>
              <a:ext cx="89800" cy="89050"/>
            </a:xfrm>
            <a:custGeom>
              <a:avLst/>
              <a:gdLst/>
              <a:ahLst/>
              <a:cxnLst/>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90" name="Google Shape;10405;p74"/>
            <p:cNvSpPr/>
            <p:nvPr/>
          </p:nvSpPr>
          <p:spPr>
            <a:xfrm>
              <a:off x="3505175" y="3767575"/>
              <a:ext cx="120525" cy="118175"/>
            </a:xfrm>
            <a:custGeom>
              <a:avLst/>
              <a:gdLst/>
              <a:ahLst/>
              <a:cxnLst/>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91" name="Google Shape;10406;p74"/>
            <p:cNvSpPr/>
            <p:nvPr/>
          </p:nvSpPr>
          <p:spPr>
            <a:xfrm>
              <a:off x="3631200" y="3591950"/>
              <a:ext cx="104000" cy="84300"/>
            </a:xfrm>
            <a:custGeom>
              <a:avLst/>
              <a:gdLst/>
              <a:ahLst/>
              <a:cxnLst/>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492" name="Google Shape;10407;p74"/>
            <p:cNvSpPr/>
            <p:nvPr/>
          </p:nvSpPr>
          <p:spPr>
            <a:xfrm>
              <a:off x="3497300" y="3721900"/>
              <a:ext cx="84300" cy="107150"/>
            </a:xfrm>
            <a:custGeom>
              <a:avLst/>
              <a:gdLst/>
              <a:ahLst/>
              <a:cxnLst/>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06" name="Google Shape;10421;p74"/>
          <p:cNvGrpSpPr/>
          <p:nvPr/>
        </p:nvGrpSpPr>
        <p:grpSpPr>
          <a:xfrm>
            <a:off x="7136300" y="3419219"/>
            <a:ext cx="362117" cy="386946"/>
            <a:chOff x="5355300" y="3598250"/>
            <a:chExt cx="296975" cy="297750"/>
          </a:xfrm>
          <a:solidFill>
            <a:srgbClr val="FFC000"/>
          </a:solidFill>
        </p:grpSpPr>
        <p:sp>
          <p:nvSpPr>
            <p:cNvPr id="507" name="Google Shape;10422;p74"/>
            <p:cNvSpPr/>
            <p:nvPr/>
          </p:nvSpPr>
          <p:spPr>
            <a:xfrm>
              <a:off x="5355300" y="3703000"/>
              <a:ext cx="35475" cy="191425"/>
            </a:xfrm>
            <a:custGeom>
              <a:avLst/>
              <a:gdLst/>
              <a:ahLst/>
              <a:cxnLst/>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08" name="Google Shape;10423;p74"/>
            <p:cNvSpPr/>
            <p:nvPr/>
          </p:nvSpPr>
          <p:spPr>
            <a:xfrm>
              <a:off x="5389175" y="3773100"/>
              <a:ext cx="122900" cy="122900"/>
            </a:xfrm>
            <a:custGeom>
              <a:avLst/>
              <a:gdLst/>
              <a:ahLst/>
              <a:cxnLst/>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09" name="Google Shape;10424;p74"/>
            <p:cNvSpPr/>
            <p:nvPr/>
          </p:nvSpPr>
          <p:spPr>
            <a:xfrm>
              <a:off x="5527800" y="3598250"/>
              <a:ext cx="105550" cy="35450"/>
            </a:xfrm>
            <a:custGeom>
              <a:avLst/>
              <a:gdLst/>
              <a:ahLst/>
              <a:cxnLst/>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0" name="Google Shape;10425;p74"/>
            <p:cNvSpPr/>
            <p:nvPr/>
          </p:nvSpPr>
          <p:spPr>
            <a:xfrm>
              <a:off x="5545900" y="3651800"/>
              <a:ext cx="104800" cy="35475"/>
            </a:xfrm>
            <a:custGeom>
              <a:avLst/>
              <a:gdLst/>
              <a:ahLst/>
              <a:cxnLst/>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1" name="Google Shape;10426;p74"/>
            <p:cNvSpPr/>
            <p:nvPr/>
          </p:nvSpPr>
          <p:spPr>
            <a:xfrm>
              <a:off x="5529375" y="3754975"/>
              <a:ext cx="122100" cy="35475"/>
            </a:xfrm>
            <a:custGeom>
              <a:avLst/>
              <a:gdLst/>
              <a:ahLst/>
              <a:cxnLst/>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2" name="Google Shape;10427;p74"/>
            <p:cNvSpPr/>
            <p:nvPr/>
          </p:nvSpPr>
          <p:spPr>
            <a:xfrm>
              <a:off x="5511250" y="3703000"/>
              <a:ext cx="140225" cy="33900"/>
            </a:xfrm>
            <a:custGeom>
              <a:avLst/>
              <a:gdLst/>
              <a:ahLst/>
              <a:cxnLst/>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3" name="Google Shape;10428;p74"/>
            <p:cNvSpPr/>
            <p:nvPr/>
          </p:nvSpPr>
          <p:spPr>
            <a:xfrm>
              <a:off x="5529375" y="3808550"/>
              <a:ext cx="122900" cy="87450"/>
            </a:xfrm>
            <a:custGeom>
              <a:avLst/>
              <a:gdLst/>
              <a:ahLst/>
              <a:cxnLst/>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4" name="Google Shape;10429;p74"/>
            <p:cNvSpPr/>
            <p:nvPr/>
          </p:nvSpPr>
          <p:spPr>
            <a:xfrm>
              <a:off x="5408075" y="3651025"/>
              <a:ext cx="86675" cy="103975"/>
            </a:xfrm>
            <a:custGeom>
              <a:avLst/>
              <a:gdLst/>
              <a:ahLst/>
              <a:cxnLst/>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20" name="Google Shape;10435;p74"/>
          <p:cNvGrpSpPr/>
          <p:nvPr/>
        </p:nvGrpSpPr>
        <p:grpSpPr>
          <a:xfrm>
            <a:off x="7115014" y="3964607"/>
            <a:ext cx="532184" cy="525894"/>
            <a:chOff x="6543825" y="3202075"/>
            <a:chExt cx="296975" cy="275350"/>
          </a:xfrm>
          <a:solidFill>
            <a:srgbClr val="FFC000"/>
          </a:solidFill>
        </p:grpSpPr>
        <p:sp>
          <p:nvSpPr>
            <p:cNvPr id="521" name="Google Shape;10436;p74"/>
            <p:cNvSpPr/>
            <p:nvPr/>
          </p:nvSpPr>
          <p:spPr>
            <a:xfrm>
              <a:off x="6683250" y="3202075"/>
              <a:ext cx="17350" cy="43350"/>
            </a:xfrm>
            <a:custGeom>
              <a:avLst/>
              <a:gdLst/>
              <a:ahLst/>
              <a:cxnLst/>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2" name="Google Shape;10437;p74"/>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3" name="Google Shape;10438;p74"/>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4" name="Google Shape;10439;p74"/>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5" name="Google Shape;10440;p74"/>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6" name="Google Shape;10441;p74"/>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7" name="Google Shape;10442;p74"/>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28" name="Google Shape;10443;p74"/>
          <p:cNvGrpSpPr/>
          <p:nvPr/>
        </p:nvGrpSpPr>
        <p:grpSpPr>
          <a:xfrm>
            <a:off x="8485456" y="3337112"/>
            <a:ext cx="413317" cy="440507"/>
            <a:chOff x="2037825" y="3254050"/>
            <a:chExt cx="296175" cy="296175"/>
          </a:xfrm>
          <a:solidFill>
            <a:srgbClr val="FFC000"/>
          </a:solidFill>
        </p:grpSpPr>
        <p:sp>
          <p:nvSpPr>
            <p:cNvPr id="529" name="Google Shape;10444;p74"/>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0" name="Google Shape;10445;p74"/>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1" name="Google Shape;10446;p74"/>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2" name="Google Shape;10447;p74"/>
            <p:cNvSpPr/>
            <p:nvPr/>
          </p:nvSpPr>
          <p:spPr>
            <a:xfrm>
              <a:off x="2219775" y="3375350"/>
              <a:ext cx="89025" cy="85875"/>
            </a:xfrm>
            <a:custGeom>
              <a:avLst/>
              <a:gdLst/>
              <a:ahLst/>
              <a:cxnLst/>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3" name="Google Shape;10448;p74"/>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4" name="Google Shape;10449;p74"/>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53" name="Google Shape;10468;p74"/>
          <p:cNvGrpSpPr/>
          <p:nvPr/>
        </p:nvGrpSpPr>
        <p:grpSpPr>
          <a:xfrm>
            <a:off x="4518523" y="3505291"/>
            <a:ext cx="362119" cy="384901"/>
            <a:chOff x="3859600" y="3591950"/>
            <a:chExt cx="296975" cy="296175"/>
          </a:xfrm>
          <a:solidFill>
            <a:srgbClr val="FFC000"/>
          </a:solidFill>
        </p:grpSpPr>
        <p:sp>
          <p:nvSpPr>
            <p:cNvPr id="554" name="Google Shape;10469;p74"/>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55" name="Google Shape;10470;p74"/>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56" name="Google Shape;10471;p74"/>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68" name="Google Shape;10483;p74"/>
          <p:cNvGrpSpPr/>
          <p:nvPr/>
        </p:nvGrpSpPr>
        <p:grpSpPr>
          <a:xfrm>
            <a:off x="7861221" y="3405208"/>
            <a:ext cx="340018" cy="360338"/>
            <a:chOff x="5727850" y="3609275"/>
            <a:chExt cx="278850" cy="277275"/>
          </a:xfrm>
          <a:solidFill>
            <a:srgbClr val="FFC000"/>
          </a:solidFill>
        </p:grpSpPr>
        <p:sp>
          <p:nvSpPr>
            <p:cNvPr id="569" name="Google Shape;10484;p74"/>
            <p:cNvSpPr/>
            <p:nvPr/>
          </p:nvSpPr>
          <p:spPr>
            <a:xfrm>
              <a:off x="5884600" y="3765225"/>
              <a:ext cx="122100" cy="121325"/>
            </a:xfrm>
            <a:custGeom>
              <a:avLst/>
              <a:gdLst/>
              <a:ahLst/>
              <a:cxnLst/>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0" name="Google Shape;10485;p74"/>
            <p:cNvSpPr/>
            <p:nvPr/>
          </p:nvSpPr>
          <p:spPr>
            <a:xfrm>
              <a:off x="5727850" y="3669125"/>
              <a:ext cx="35475" cy="216625"/>
            </a:xfrm>
            <a:custGeom>
              <a:avLst/>
              <a:gdLst/>
              <a:ahLst/>
              <a:cxnLst/>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1" name="Google Shape;10486;p74"/>
            <p:cNvSpPr/>
            <p:nvPr/>
          </p:nvSpPr>
          <p:spPr>
            <a:xfrm>
              <a:off x="5779825" y="3677800"/>
              <a:ext cx="174900" cy="207950"/>
            </a:xfrm>
            <a:custGeom>
              <a:avLst/>
              <a:gdLst/>
              <a:ahLst/>
              <a:cxnLst/>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2" name="Google Shape;10487;p74"/>
            <p:cNvSpPr/>
            <p:nvPr/>
          </p:nvSpPr>
          <p:spPr>
            <a:xfrm>
              <a:off x="5815275" y="3781750"/>
              <a:ext cx="66200" cy="17350"/>
            </a:xfrm>
            <a:custGeom>
              <a:avLst/>
              <a:gdLst/>
              <a:ahLst/>
              <a:cxnLst/>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73" name="Google Shape;10488;p74"/>
            <p:cNvSpPr/>
            <p:nvPr/>
          </p:nvSpPr>
          <p:spPr>
            <a:xfrm>
              <a:off x="5727850" y="3609275"/>
              <a:ext cx="226075" cy="51225"/>
            </a:xfrm>
            <a:custGeom>
              <a:avLst/>
              <a:gdLst/>
              <a:ahLst/>
              <a:cxnLst/>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82" name="Google Shape;10497;p74"/>
          <p:cNvGrpSpPr/>
          <p:nvPr/>
        </p:nvGrpSpPr>
        <p:grpSpPr>
          <a:xfrm>
            <a:off x="7780310" y="1954634"/>
            <a:ext cx="472761" cy="502505"/>
            <a:chOff x="6553275" y="3604550"/>
            <a:chExt cx="296975" cy="296175"/>
          </a:xfrm>
          <a:solidFill>
            <a:srgbClr val="FFC000"/>
          </a:solidFill>
        </p:grpSpPr>
        <p:sp>
          <p:nvSpPr>
            <p:cNvPr id="583" name="Google Shape;10498;p74"/>
            <p:cNvSpPr/>
            <p:nvPr/>
          </p:nvSpPr>
          <p:spPr>
            <a:xfrm>
              <a:off x="6657250" y="3604550"/>
              <a:ext cx="86650" cy="86650"/>
            </a:xfrm>
            <a:custGeom>
              <a:avLst/>
              <a:gdLst/>
              <a:ahLst/>
              <a:cxnLst/>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4" name="Google Shape;10499;p74"/>
            <p:cNvSpPr/>
            <p:nvPr/>
          </p:nvSpPr>
          <p:spPr>
            <a:xfrm>
              <a:off x="6553275" y="3777825"/>
              <a:ext cx="296975" cy="122900"/>
            </a:xfrm>
            <a:custGeom>
              <a:avLst/>
              <a:gdLst/>
              <a:ahLst/>
              <a:cxnLst/>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5" name="Google Shape;10500;p74"/>
            <p:cNvSpPr/>
            <p:nvPr/>
          </p:nvSpPr>
          <p:spPr>
            <a:xfrm>
              <a:off x="6755700" y="3640000"/>
              <a:ext cx="74850" cy="121300"/>
            </a:xfrm>
            <a:custGeom>
              <a:avLst/>
              <a:gdLst/>
              <a:ahLst/>
              <a:cxnLst/>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6" name="Google Shape;10501;p74"/>
            <p:cNvSpPr/>
            <p:nvPr/>
          </p:nvSpPr>
          <p:spPr>
            <a:xfrm>
              <a:off x="6570600" y="3640000"/>
              <a:ext cx="74850" cy="121300"/>
            </a:xfrm>
            <a:custGeom>
              <a:avLst/>
              <a:gdLst/>
              <a:ahLst/>
              <a:cxnLst/>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7" name="Google Shape;10502;p74"/>
            <p:cNvSpPr/>
            <p:nvPr/>
          </p:nvSpPr>
          <p:spPr>
            <a:xfrm>
              <a:off x="6707650" y="3688025"/>
              <a:ext cx="70925" cy="70925"/>
            </a:xfrm>
            <a:custGeom>
              <a:avLst/>
              <a:gdLst/>
              <a:ahLst/>
              <a:cxnLst/>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88" name="Google Shape;10503;p74"/>
            <p:cNvSpPr/>
            <p:nvPr/>
          </p:nvSpPr>
          <p:spPr>
            <a:xfrm>
              <a:off x="6621025" y="3688825"/>
              <a:ext cx="70900" cy="73275"/>
            </a:xfrm>
            <a:custGeom>
              <a:avLst/>
              <a:gdLst/>
              <a:ahLst/>
              <a:cxnLst/>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89" name="Google Shape;10234;p74"/>
          <p:cNvGrpSpPr/>
          <p:nvPr/>
        </p:nvGrpSpPr>
        <p:grpSpPr>
          <a:xfrm>
            <a:off x="3787014" y="1990792"/>
            <a:ext cx="470254" cy="502505"/>
            <a:chOff x="4263650" y="3235150"/>
            <a:chExt cx="295400" cy="296175"/>
          </a:xfrm>
          <a:solidFill>
            <a:srgbClr val="FFC000"/>
          </a:solidFill>
        </p:grpSpPr>
        <p:sp>
          <p:nvSpPr>
            <p:cNvPr id="590" name="Google Shape;10235;p74"/>
            <p:cNvSpPr/>
            <p:nvPr/>
          </p:nvSpPr>
          <p:spPr>
            <a:xfrm>
              <a:off x="4393625" y="3391100"/>
              <a:ext cx="35450" cy="35475"/>
            </a:xfrm>
            <a:custGeom>
              <a:avLst/>
              <a:gdLst/>
              <a:ahLst/>
              <a:cxnLst/>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1" name="Google Shape;10236;p74"/>
            <p:cNvSpPr/>
            <p:nvPr/>
          </p:nvSpPr>
          <p:spPr>
            <a:xfrm>
              <a:off x="4377075" y="3443875"/>
              <a:ext cx="70125" cy="34675"/>
            </a:xfrm>
            <a:custGeom>
              <a:avLst/>
              <a:gdLst/>
              <a:ahLst/>
              <a:cxnLst/>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2" name="Google Shape;10237;p74"/>
            <p:cNvSpPr/>
            <p:nvPr/>
          </p:nvSpPr>
          <p:spPr>
            <a:xfrm>
              <a:off x="4333750" y="3357225"/>
              <a:ext cx="156775" cy="174100"/>
            </a:xfrm>
            <a:custGeom>
              <a:avLst/>
              <a:gdLst/>
              <a:ahLst/>
              <a:cxnLst/>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3" name="Google Shape;10238;p74"/>
            <p:cNvSpPr/>
            <p:nvPr/>
          </p:nvSpPr>
          <p:spPr>
            <a:xfrm>
              <a:off x="4316425" y="3235150"/>
              <a:ext cx="191425" cy="35475"/>
            </a:xfrm>
            <a:custGeom>
              <a:avLst/>
              <a:gdLst/>
              <a:ahLst/>
              <a:cxnLst/>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4" name="Google Shape;10239;p74"/>
            <p:cNvSpPr/>
            <p:nvPr/>
          </p:nvSpPr>
          <p:spPr>
            <a:xfrm>
              <a:off x="4263650" y="3288700"/>
              <a:ext cx="295400" cy="137875"/>
            </a:xfrm>
            <a:custGeom>
              <a:avLst/>
              <a:gdLst/>
              <a:ahLst/>
              <a:cxnLst/>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595" name="Google Shape;10251;p74"/>
          <p:cNvGrpSpPr/>
          <p:nvPr/>
        </p:nvGrpSpPr>
        <p:grpSpPr>
          <a:xfrm>
            <a:off x="7125163" y="1994959"/>
            <a:ext cx="304734" cy="502505"/>
            <a:chOff x="6164975" y="3211525"/>
            <a:chExt cx="191425" cy="296175"/>
          </a:xfrm>
          <a:solidFill>
            <a:srgbClr val="FFC000"/>
          </a:solidFill>
        </p:grpSpPr>
        <p:sp>
          <p:nvSpPr>
            <p:cNvPr id="596" name="Google Shape;10252;p74"/>
            <p:cNvSpPr/>
            <p:nvPr/>
          </p:nvSpPr>
          <p:spPr>
            <a:xfrm>
              <a:off x="6269750" y="3371400"/>
              <a:ext cx="68525" cy="84300"/>
            </a:xfrm>
            <a:custGeom>
              <a:avLst/>
              <a:gdLst/>
              <a:ahLst/>
              <a:cxnLst/>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7" name="Google Shape;10253;p74"/>
            <p:cNvSpPr/>
            <p:nvPr/>
          </p:nvSpPr>
          <p:spPr>
            <a:xfrm>
              <a:off x="6228775" y="3424175"/>
              <a:ext cx="62250" cy="30750"/>
            </a:xfrm>
            <a:custGeom>
              <a:avLst/>
              <a:gdLst/>
              <a:ahLst/>
              <a:cxnLst/>
              <a:rect l="l" t="t" r="r" b="b"/>
              <a:pathLst>
                <a:path w="2490" h="1230" extrusionOk="0">
                  <a:moveTo>
                    <a:pt x="1229" y="1"/>
                  </a:moveTo>
                  <a:lnTo>
                    <a:pt x="1" y="1229"/>
                  </a:lnTo>
                  <a:lnTo>
                    <a:pt x="2490" y="1229"/>
                  </a:lnTo>
                  <a:lnTo>
                    <a:pt x="1229"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8" name="Google Shape;10254;p74"/>
            <p:cNvSpPr/>
            <p:nvPr/>
          </p:nvSpPr>
          <p:spPr>
            <a:xfrm>
              <a:off x="6182300" y="3369825"/>
              <a:ext cx="69350" cy="85100"/>
            </a:xfrm>
            <a:custGeom>
              <a:avLst/>
              <a:gdLst/>
              <a:ahLst/>
              <a:cxnLst/>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99" name="Google Shape;10255;p74"/>
            <p:cNvSpPr/>
            <p:nvPr/>
          </p:nvSpPr>
          <p:spPr>
            <a:xfrm>
              <a:off x="6164975" y="3472225"/>
              <a:ext cx="191425" cy="35475"/>
            </a:xfrm>
            <a:custGeom>
              <a:avLst/>
              <a:gdLst/>
              <a:ahLst/>
              <a:cxnLst/>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0" name="Google Shape;10256;p74"/>
            <p:cNvSpPr/>
            <p:nvPr/>
          </p:nvSpPr>
          <p:spPr>
            <a:xfrm>
              <a:off x="6164975" y="3211525"/>
              <a:ext cx="191425" cy="35475"/>
            </a:xfrm>
            <a:custGeom>
              <a:avLst/>
              <a:gdLst/>
              <a:ahLst/>
              <a:cxnLst/>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1" name="Google Shape;10257;p74"/>
            <p:cNvSpPr/>
            <p:nvPr/>
          </p:nvSpPr>
          <p:spPr>
            <a:xfrm>
              <a:off x="6183100" y="3262725"/>
              <a:ext cx="155175" cy="35650"/>
            </a:xfrm>
            <a:custGeom>
              <a:avLst/>
              <a:gdLst/>
              <a:ahLst/>
              <a:cxnLst/>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2" name="Google Shape;10258;p74"/>
            <p:cNvSpPr/>
            <p:nvPr/>
          </p:nvSpPr>
          <p:spPr>
            <a:xfrm>
              <a:off x="6181525" y="3294225"/>
              <a:ext cx="155975" cy="74050"/>
            </a:xfrm>
            <a:custGeom>
              <a:avLst/>
              <a:gdLst/>
              <a:ahLst/>
              <a:cxnLst/>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03" name="Google Shape;10297;p74"/>
          <p:cNvGrpSpPr/>
          <p:nvPr/>
        </p:nvGrpSpPr>
        <p:grpSpPr>
          <a:xfrm>
            <a:off x="4513656" y="1981621"/>
            <a:ext cx="470215" cy="499832"/>
            <a:chOff x="4629125" y="3235150"/>
            <a:chExt cx="295375" cy="294600"/>
          </a:xfrm>
          <a:solidFill>
            <a:srgbClr val="FFC000"/>
          </a:solidFill>
        </p:grpSpPr>
        <p:sp>
          <p:nvSpPr>
            <p:cNvPr id="604" name="Google Shape;10298;p74"/>
            <p:cNvSpPr/>
            <p:nvPr/>
          </p:nvSpPr>
          <p:spPr>
            <a:xfrm>
              <a:off x="4696850" y="3391100"/>
              <a:ext cx="35475" cy="35475"/>
            </a:xfrm>
            <a:custGeom>
              <a:avLst/>
              <a:gdLst/>
              <a:ahLst/>
              <a:cxnLst/>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5" name="Google Shape;10299;p74"/>
            <p:cNvSpPr/>
            <p:nvPr/>
          </p:nvSpPr>
          <p:spPr>
            <a:xfrm>
              <a:off x="4680300" y="3443875"/>
              <a:ext cx="69350" cy="34675"/>
            </a:xfrm>
            <a:custGeom>
              <a:avLst/>
              <a:gdLst/>
              <a:ahLst/>
              <a:cxnLst/>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6" name="Google Shape;10300;p74"/>
            <p:cNvSpPr/>
            <p:nvPr/>
          </p:nvSpPr>
          <p:spPr>
            <a:xfrm>
              <a:off x="4629125" y="3339900"/>
              <a:ext cx="295375" cy="189850"/>
            </a:xfrm>
            <a:custGeom>
              <a:avLst/>
              <a:gdLst/>
              <a:ahLst/>
              <a:cxnLst/>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7" name="Google Shape;10301;p74"/>
            <p:cNvSpPr/>
            <p:nvPr/>
          </p:nvSpPr>
          <p:spPr>
            <a:xfrm>
              <a:off x="4714975" y="3287125"/>
              <a:ext cx="122100" cy="70125"/>
            </a:xfrm>
            <a:custGeom>
              <a:avLst/>
              <a:gdLst/>
              <a:ahLst/>
              <a:cxnLst/>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08" name="Google Shape;10302;p74"/>
            <p:cNvSpPr/>
            <p:nvPr/>
          </p:nvSpPr>
          <p:spPr>
            <a:xfrm>
              <a:off x="4732300" y="3235150"/>
              <a:ext cx="86650" cy="35475"/>
            </a:xfrm>
            <a:custGeom>
              <a:avLst/>
              <a:gdLst/>
              <a:ahLst/>
              <a:cxnLst/>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09" name="Google Shape;10352;p74"/>
          <p:cNvGrpSpPr/>
          <p:nvPr/>
        </p:nvGrpSpPr>
        <p:grpSpPr>
          <a:xfrm>
            <a:off x="5183239" y="1990100"/>
            <a:ext cx="471488" cy="504286"/>
            <a:chOff x="4991425" y="3234750"/>
            <a:chExt cx="296175" cy="297225"/>
          </a:xfrm>
          <a:solidFill>
            <a:srgbClr val="FFC000"/>
          </a:solidFill>
        </p:grpSpPr>
        <p:sp>
          <p:nvSpPr>
            <p:cNvPr id="610" name="Google Shape;10353;p74"/>
            <p:cNvSpPr/>
            <p:nvPr/>
          </p:nvSpPr>
          <p:spPr>
            <a:xfrm>
              <a:off x="5077275" y="3304450"/>
              <a:ext cx="122100" cy="99275"/>
            </a:xfrm>
            <a:custGeom>
              <a:avLst/>
              <a:gdLst/>
              <a:ahLst/>
              <a:cxnLst/>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1" name="Google Shape;10354;p74"/>
            <p:cNvSpPr/>
            <p:nvPr/>
          </p:nvSpPr>
          <p:spPr>
            <a:xfrm>
              <a:off x="5121375" y="3339900"/>
              <a:ext cx="35475" cy="35475"/>
            </a:xfrm>
            <a:custGeom>
              <a:avLst/>
              <a:gdLst/>
              <a:ahLst/>
              <a:cxnLst/>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2" name="Google Shape;10355;p74"/>
            <p:cNvSpPr/>
            <p:nvPr/>
          </p:nvSpPr>
          <p:spPr>
            <a:xfrm>
              <a:off x="5009550" y="3234750"/>
              <a:ext cx="259150" cy="261125"/>
            </a:xfrm>
            <a:custGeom>
              <a:avLst/>
              <a:gdLst/>
              <a:ahLst/>
              <a:cxnLst/>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3" name="Google Shape;10356;p74"/>
            <p:cNvSpPr/>
            <p:nvPr/>
          </p:nvSpPr>
          <p:spPr>
            <a:xfrm>
              <a:off x="5105625" y="3391900"/>
              <a:ext cx="66975" cy="34675"/>
            </a:xfrm>
            <a:custGeom>
              <a:avLst/>
              <a:gdLst/>
              <a:ahLst/>
              <a:cxnLst/>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4" name="Google Shape;10357;p74"/>
            <p:cNvSpPr/>
            <p:nvPr/>
          </p:nvSpPr>
          <p:spPr>
            <a:xfrm>
              <a:off x="5192275" y="3443075"/>
              <a:ext cx="95325" cy="86975"/>
            </a:xfrm>
            <a:custGeom>
              <a:avLst/>
              <a:gdLst/>
              <a:ahLst/>
              <a:cxnLst/>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5" name="Google Shape;10358;p74"/>
            <p:cNvSpPr/>
            <p:nvPr/>
          </p:nvSpPr>
          <p:spPr>
            <a:xfrm>
              <a:off x="4991425" y="3444650"/>
              <a:ext cx="95325" cy="87325"/>
            </a:xfrm>
            <a:custGeom>
              <a:avLst/>
              <a:gdLst/>
              <a:ahLst/>
              <a:cxnLst/>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16" name="Google Shape;10390;p74"/>
          <p:cNvGrpSpPr/>
          <p:nvPr/>
        </p:nvGrpSpPr>
        <p:grpSpPr>
          <a:xfrm>
            <a:off x="3128998" y="2001747"/>
            <a:ext cx="471488" cy="502505"/>
            <a:chOff x="3497300" y="3227275"/>
            <a:chExt cx="296175" cy="296175"/>
          </a:xfrm>
          <a:solidFill>
            <a:srgbClr val="FFC000"/>
          </a:solidFill>
        </p:grpSpPr>
        <p:sp>
          <p:nvSpPr>
            <p:cNvPr id="617" name="Google Shape;10391;p74"/>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8" name="Google Shape;10392;p74"/>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19" name="Google Shape;10393;p74"/>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0" name="Google Shape;10394;p74"/>
            <p:cNvSpPr/>
            <p:nvPr/>
          </p:nvSpPr>
          <p:spPr>
            <a:xfrm>
              <a:off x="3622525" y="3421825"/>
              <a:ext cx="41775" cy="25225"/>
            </a:xfrm>
            <a:custGeom>
              <a:avLst/>
              <a:gdLst/>
              <a:ahLst/>
              <a:cxnLst/>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1" name="Google Shape;10395;p74"/>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2" name="Google Shape;10396;p74"/>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3" name="Google Shape;10397;p74"/>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4" name="Google Shape;10398;p74"/>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25" name="Google Shape;10412;p74"/>
          <p:cNvGrpSpPr/>
          <p:nvPr/>
        </p:nvGrpSpPr>
        <p:grpSpPr>
          <a:xfrm>
            <a:off x="5894684" y="1990459"/>
            <a:ext cx="441401" cy="500426"/>
            <a:chOff x="5364750" y="3235150"/>
            <a:chExt cx="277275" cy="294950"/>
          </a:xfrm>
          <a:solidFill>
            <a:srgbClr val="FFC000"/>
          </a:solidFill>
        </p:grpSpPr>
        <p:sp>
          <p:nvSpPr>
            <p:cNvPr id="626" name="Google Shape;10413;p74"/>
            <p:cNvSpPr/>
            <p:nvPr/>
          </p:nvSpPr>
          <p:spPr>
            <a:xfrm>
              <a:off x="5502600" y="3235150"/>
              <a:ext cx="17350" cy="44125"/>
            </a:xfrm>
            <a:custGeom>
              <a:avLst/>
              <a:gdLst/>
              <a:ahLst/>
              <a:cxnLst/>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7" name="Google Shape;10414;p74"/>
            <p:cNvSpPr/>
            <p:nvPr/>
          </p:nvSpPr>
          <p:spPr>
            <a:xfrm>
              <a:off x="5555375" y="3253850"/>
              <a:ext cx="35450" cy="34100"/>
            </a:xfrm>
            <a:custGeom>
              <a:avLst/>
              <a:gdLst/>
              <a:ahLst/>
              <a:cxnLst/>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8" name="Google Shape;10415;p74"/>
            <p:cNvSpPr/>
            <p:nvPr/>
          </p:nvSpPr>
          <p:spPr>
            <a:xfrm>
              <a:off x="5606550" y="3357225"/>
              <a:ext cx="35475" cy="18150"/>
            </a:xfrm>
            <a:custGeom>
              <a:avLst/>
              <a:gdLst/>
              <a:ahLst/>
              <a:cxnLst/>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29" name="Google Shape;10416;p74"/>
            <p:cNvSpPr/>
            <p:nvPr/>
          </p:nvSpPr>
          <p:spPr>
            <a:xfrm>
              <a:off x="5364750" y="3357225"/>
              <a:ext cx="35475" cy="17350"/>
            </a:xfrm>
            <a:custGeom>
              <a:avLst/>
              <a:gdLst/>
              <a:ahLst/>
              <a:cxnLst/>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0" name="Google Shape;10417;p74"/>
            <p:cNvSpPr/>
            <p:nvPr/>
          </p:nvSpPr>
          <p:spPr>
            <a:xfrm>
              <a:off x="5433275" y="3253850"/>
              <a:ext cx="35475" cy="34100"/>
            </a:xfrm>
            <a:custGeom>
              <a:avLst/>
              <a:gdLst/>
              <a:ahLst/>
              <a:cxnLst/>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1" name="Google Shape;10418;p74"/>
            <p:cNvSpPr/>
            <p:nvPr/>
          </p:nvSpPr>
          <p:spPr>
            <a:xfrm>
              <a:off x="5380500" y="3287775"/>
              <a:ext cx="37050" cy="25975"/>
            </a:xfrm>
            <a:custGeom>
              <a:avLst/>
              <a:gdLst/>
              <a:ahLst/>
              <a:cxnLst/>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2" name="Google Shape;10419;p74"/>
            <p:cNvSpPr/>
            <p:nvPr/>
          </p:nvSpPr>
          <p:spPr>
            <a:xfrm>
              <a:off x="5588450" y="3288075"/>
              <a:ext cx="37025" cy="26800"/>
            </a:xfrm>
            <a:custGeom>
              <a:avLst/>
              <a:gdLst/>
              <a:ahLst/>
              <a:cxnLst/>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33" name="Google Shape;10420;p74"/>
            <p:cNvSpPr/>
            <p:nvPr/>
          </p:nvSpPr>
          <p:spPr>
            <a:xfrm>
              <a:off x="5412025" y="3286350"/>
              <a:ext cx="177225" cy="243750"/>
            </a:xfrm>
            <a:custGeom>
              <a:avLst/>
              <a:gdLst/>
              <a:ahLst/>
              <a:cxnLst/>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42" name="Google Shape;10478;p74"/>
          <p:cNvGrpSpPr/>
          <p:nvPr/>
        </p:nvGrpSpPr>
        <p:grpSpPr>
          <a:xfrm>
            <a:off x="6451688" y="1990294"/>
            <a:ext cx="479009" cy="501146"/>
            <a:chOff x="5716825" y="3235950"/>
            <a:chExt cx="300900" cy="295375"/>
          </a:xfrm>
          <a:solidFill>
            <a:srgbClr val="FFC000"/>
          </a:solidFill>
        </p:grpSpPr>
        <p:sp>
          <p:nvSpPr>
            <p:cNvPr id="643" name="Google Shape;10479;p74"/>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4" name="Google Shape;10480;p74"/>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5" name="Google Shape;10481;p74"/>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6" name="Google Shape;10482;p74"/>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47" name="Google Shape;10101;p74"/>
          <p:cNvGrpSpPr/>
          <p:nvPr/>
        </p:nvGrpSpPr>
        <p:grpSpPr>
          <a:xfrm>
            <a:off x="8538100" y="4166374"/>
            <a:ext cx="327902" cy="324128"/>
            <a:chOff x="-62511899" y="4129100"/>
            <a:chExt cx="304050" cy="282000"/>
          </a:xfrm>
          <a:solidFill>
            <a:srgbClr val="FFC000"/>
          </a:solidFill>
        </p:grpSpPr>
        <p:sp>
          <p:nvSpPr>
            <p:cNvPr id="648" name="Google Shape;10102;p74"/>
            <p:cNvSpPr/>
            <p:nvPr/>
          </p:nvSpPr>
          <p:spPr>
            <a:xfrm>
              <a:off x="-62414224"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49" name="Google Shape;10103;p74"/>
            <p:cNvSpPr/>
            <p:nvPr/>
          </p:nvSpPr>
          <p:spPr>
            <a:xfrm>
              <a:off x="-62511099"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0" name="Google Shape;10104;p74"/>
            <p:cNvSpPr/>
            <p:nvPr/>
          </p:nvSpPr>
          <p:spPr>
            <a:xfrm>
              <a:off x="-62511099"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1" name="Google Shape;10105;p74"/>
            <p:cNvSpPr/>
            <p:nvPr/>
          </p:nvSpPr>
          <p:spPr>
            <a:xfrm>
              <a:off x="-62511099"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2" name="Google Shape;10106;p74"/>
            <p:cNvSpPr/>
            <p:nvPr/>
          </p:nvSpPr>
          <p:spPr>
            <a:xfrm>
              <a:off x="-62511899"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657" name="Google Shape;10125;p74"/>
          <p:cNvGrpSpPr/>
          <p:nvPr/>
        </p:nvGrpSpPr>
        <p:grpSpPr>
          <a:xfrm>
            <a:off x="7809760" y="1314248"/>
            <a:ext cx="445471" cy="475979"/>
            <a:chOff x="-64044599" y="3360375"/>
            <a:chExt cx="315850" cy="316650"/>
          </a:xfrm>
          <a:solidFill>
            <a:srgbClr val="FFC000"/>
          </a:solidFill>
        </p:grpSpPr>
        <p:sp>
          <p:nvSpPr>
            <p:cNvPr id="658" name="Google Shape;10126;p74"/>
            <p:cNvSpPr/>
            <p:nvPr/>
          </p:nvSpPr>
          <p:spPr>
            <a:xfrm>
              <a:off x="-63980027" y="3532875"/>
              <a:ext cx="185900" cy="144150"/>
            </a:xfrm>
            <a:custGeom>
              <a:avLst/>
              <a:gdLst/>
              <a:ahLst/>
              <a:cxnLst/>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59" name="Google Shape;10127;p74"/>
            <p:cNvSpPr/>
            <p:nvPr/>
          </p:nvSpPr>
          <p:spPr>
            <a:xfrm>
              <a:off x="-64044599" y="3360375"/>
              <a:ext cx="315850" cy="152825"/>
            </a:xfrm>
            <a:custGeom>
              <a:avLst/>
              <a:gdLst/>
              <a:ahLst/>
              <a:cxnLst/>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660" name="Google Shape;10128;p74"/>
            <p:cNvSpPr/>
            <p:nvPr/>
          </p:nvSpPr>
          <p:spPr>
            <a:xfrm>
              <a:off x="-63945374" y="3408425"/>
              <a:ext cx="117375" cy="103200"/>
            </a:xfrm>
            <a:custGeom>
              <a:avLst/>
              <a:gdLst/>
              <a:ahLst/>
              <a:cxnLst/>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Tree>
    <p:extLst>
      <p:ext uri="{BB962C8B-B14F-4D97-AF65-F5344CB8AC3E}">
        <p14:creationId xmlns:p14="http://schemas.microsoft.com/office/powerpoint/2010/main" val="37429813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0767" y="124918"/>
            <a:ext cx="8679145" cy="543138"/>
          </a:xfrm>
        </p:spPr>
        <p:txBody>
          <a:bodyPr>
            <a:noAutofit/>
          </a:bodyPr>
          <a:lstStyle>
            <a:defPPr/>
          </a:lstStyle>
          <a:p>
            <a:r>
              <a:rPr lang="en-US" sz="4800" dirty="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6295362" y="3369454"/>
            <a:ext cx="187265" cy="58317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55" name="Rectangle 9">
            <a:extLst>
              <a:ext uri="{FF2B5EF4-FFF2-40B4-BE49-F238E27FC236}">
                <a16:creationId xmlns:a16="http://schemas.microsoft.com/office/drawing/2014/main" id="{F4DF7C3C-D955-465B-A7ED-DA6CEFF74209}"/>
              </a:ext>
            </a:extLst>
          </p:cNvPr>
          <p:cNvSpPr/>
          <p:nvPr/>
        </p:nvSpPr>
        <p:spPr>
          <a:xfrm>
            <a:off x="6773581" y="3436780"/>
            <a:ext cx="449249" cy="448519"/>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58" name="Freeform 18">
            <a:extLst>
              <a:ext uri="{FF2B5EF4-FFF2-40B4-BE49-F238E27FC236}">
                <a16:creationId xmlns:a16="http://schemas.microsoft.com/office/drawing/2014/main" id="{F57ADD61-A5C9-4BA6-A485-F46349246C4A}"/>
              </a:ext>
            </a:extLst>
          </p:cNvPr>
          <p:cNvSpPr/>
          <p:nvPr/>
        </p:nvSpPr>
        <p:spPr>
          <a:xfrm>
            <a:off x="8190057" y="3485968"/>
            <a:ext cx="433858" cy="35015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61" name="Rounded Rectangle 25">
            <a:extLst>
              <a:ext uri="{FF2B5EF4-FFF2-40B4-BE49-F238E27FC236}">
                <a16:creationId xmlns:a16="http://schemas.microsoft.com/office/drawing/2014/main" id="{52251A18-A73B-4A26-9FEC-6B831E23205B}"/>
              </a:ext>
            </a:extLst>
          </p:cNvPr>
          <p:cNvSpPr/>
          <p:nvPr/>
        </p:nvSpPr>
        <p:spPr>
          <a:xfrm>
            <a:off x="8233974" y="4386955"/>
            <a:ext cx="498049" cy="36499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64" name="Donut 39">
            <a:extLst>
              <a:ext uri="{FF2B5EF4-FFF2-40B4-BE49-F238E27FC236}">
                <a16:creationId xmlns:a16="http://schemas.microsoft.com/office/drawing/2014/main" id="{439297A1-2150-467C-8B3E-08A8C9E0E56F}"/>
              </a:ext>
            </a:extLst>
          </p:cNvPr>
          <p:cNvSpPr/>
          <p:nvPr/>
        </p:nvSpPr>
        <p:spPr>
          <a:xfrm>
            <a:off x="3139105" y="3416872"/>
            <a:ext cx="488339" cy="488339"/>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03368" y="4227211"/>
            <a:ext cx="411458" cy="529112"/>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0" name="Oval 6">
            <a:extLst>
              <a:ext uri="{FF2B5EF4-FFF2-40B4-BE49-F238E27FC236}">
                <a16:creationId xmlns:a16="http://schemas.microsoft.com/office/drawing/2014/main" id="{319E467E-1F19-4CBB-A070-3B6CE4078D17}"/>
              </a:ext>
            </a:extLst>
          </p:cNvPr>
          <p:cNvSpPr/>
          <p:nvPr/>
        </p:nvSpPr>
        <p:spPr>
          <a:xfrm>
            <a:off x="5631393" y="4354975"/>
            <a:ext cx="431002" cy="426487"/>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1" name="Block Arc 25">
            <a:extLst>
              <a:ext uri="{FF2B5EF4-FFF2-40B4-BE49-F238E27FC236}">
                <a16:creationId xmlns:a16="http://schemas.microsoft.com/office/drawing/2014/main" id="{5F7FD4D6-1C06-4ABB-98F4-AC79D3C6A6D8}"/>
              </a:ext>
            </a:extLst>
          </p:cNvPr>
          <p:cNvSpPr/>
          <p:nvPr/>
        </p:nvSpPr>
        <p:spPr>
          <a:xfrm>
            <a:off x="3847722" y="4275540"/>
            <a:ext cx="296527" cy="428392"/>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265850" y="4307240"/>
            <a:ext cx="386879" cy="428392"/>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60889" y="4333560"/>
            <a:ext cx="423962" cy="434692"/>
          </a:xfrm>
          <a:custGeom>
            <a:avLst/>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4" name="Block Arc 10">
            <a:extLst>
              <a:ext uri="{FF2B5EF4-FFF2-40B4-BE49-F238E27FC236}">
                <a16:creationId xmlns:a16="http://schemas.microsoft.com/office/drawing/2014/main" id="{75C14C12-5F78-4BDD-B8A3-69BB465A2216}"/>
              </a:ext>
            </a:extLst>
          </p:cNvPr>
          <p:cNvSpPr/>
          <p:nvPr/>
        </p:nvSpPr>
        <p:spPr>
          <a:xfrm>
            <a:off x="3746755" y="3514754"/>
            <a:ext cx="521420" cy="353183"/>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288991" y="4161067"/>
            <a:ext cx="268262" cy="65733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820233" y="4333559"/>
            <a:ext cx="491538" cy="38861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05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4424351" y="4314125"/>
            <a:ext cx="404673" cy="40805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sp>
        <p:nvSpPr>
          <p:cNvPr id="98" name="Oval 32">
            <a:extLst>
              <a:ext uri="{FF2B5EF4-FFF2-40B4-BE49-F238E27FC236}">
                <a16:creationId xmlns:a16="http://schemas.microsoft.com/office/drawing/2014/main" id="{06C7F06B-394E-4FE3-88AA-93210AFF9C00}"/>
              </a:ext>
            </a:extLst>
          </p:cNvPr>
          <p:cNvSpPr/>
          <p:nvPr/>
        </p:nvSpPr>
        <p:spPr>
          <a:xfrm>
            <a:off x="7513778" y="3429265"/>
            <a:ext cx="385325" cy="46355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4" tIns="34287" rIns="68574" bIns="34287" numCol="1" spcCol="0" rtlCol="0" fromWordArt="0" anchor="ctr" anchorCtr="0" forceAA="0" compatLnSpc="1">
            <a:prstTxWarp prst="textNoShape">
              <a:avLst/>
            </a:prstTxWarp>
            <a:noAutofit/>
          </a:bodyPr>
          <a:lstStyle>
            <a:defPPr/>
          </a:lstStyle>
          <a:p>
            <a:pPr algn="ctr"/>
            <a:endParaRPr lang="ko-KR" altLang="en-US" sz="1050"/>
          </a:p>
        </p:txBody>
      </p:sp>
      <p:grpSp>
        <p:nvGrpSpPr>
          <p:cNvPr id="116" name="Google Shape;6783;p88"/>
          <p:cNvGrpSpPr/>
          <p:nvPr/>
        </p:nvGrpSpPr>
        <p:grpSpPr>
          <a:xfrm>
            <a:off x="8210737" y="926629"/>
            <a:ext cx="425105" cy="424814"/>
            <a:chOff x="-34004625" y="3585850"/>
            <a:chExt cx="292225" cy="292025"/>
          </a:xfrm>
          <a:solidFill>
            <a:srgbClr val="FFC000"/>
          </a:solidFill>
        </p:grpSpPr>
        <p:sp>
          <p:nvSpPr>
            <p:cNvPr id="117" name="Google Shape;6784;p88"/>
            <p:cNvSpPr/>
            <p:nvPr/>
          </p:nvSpPr>
          <p:spPr>
            <a:xfrm>
              <a:off x="-33832149" y="3585850"/>
              <a:ext cx="103200" cy="154200"/>
            </a:xfrm>
            <a:custGeom>
              <a:avLst/>
              <a:gdLst/>
              <a:ahLst/>
              <a:cxnLst/>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8" name="Google Shape;6785;p88"/>
            <p:cNvSpPr/>
            <p:nvPr/>
          </p:nvSpPr>
          <p:spPr>
            <a:xfrm>
              <a:off x="-34004625" y="3690400"/>
              <a:ext cx="155175" cy="187475"/>
            </a:xfrm>
            <a:custGeom>
              <a:avLst/>
              <a:gdLst/>
              <a:ahLst/>
              <a:cxnLst/>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9" name="Google Shape;6786;p88"/>
            <p:cNvSpPr/>
            <p:nvPr/>
          </p:nvSpPr>
          <p:spPr>
            <a:xfrm>
              <a:off x="-33936099" y="3621075"/>
              <a:ext cx="51200" cy="51225"/>
            </a:xfrm>
            <a:custGeom>
              <a:avLst/>
              <a:gdLst/>
              <a:ahLst/>
              <a:cxnLst/>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20" name="Google Shape;6787;p88"/>
            <p:cNvSpPr/>
            <p:nvPr/>
          </p:nvSpPr>
          <p:spPr>
            <a:xfrm>
              <a:off x="-33952650" y="3690125"/>
              <a:ext cx="155975" cy="186950"/>
            </a:xfrm>
            <a:custGeom>
              <a:avLst/>
              <a:gdLst/>
              <a:ahLst/>
              <a:cxnLst/>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21" name="Google Shape;6788;p88"/>
            <p:cNvSpPr/>
            <p:nvPr/>
          </p:nvSpPr>
          <p:spPr>
            <a:xfrm>
              <a:off x="-33849475" y="3758125"/>
              <a:ext cx="137075" cy="33100"/>
            </a:xfrm>
            <a:custGeom>
              <a:avLst/>
              <a:gdLst/>
              <a:ahLst/>
              <a:cxnLst/>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33" name="Google Shape;6800;p88"/>
          <p:cNvGrpSpPr/>
          <p:nvPr/>
        </p:nvGrpSpPr>
        <p:grpSpPr>
          <a:xfrm>
            <a:off x="7494915" y="1728621"/>
            <a:ext cx="414029" cy="412930"/>
            <a:chOff x="-30345326" y="3184750"/>
            <a:chExt cx="292225" cy="291450"/>
          </a:xfrm>
          <a:solidFill>
            <a:srgbClr val="FFC000"/>
          </a:solidFill>
        </p:grpSpPr>
        <p:sp>
          <p:nvSpPr>
            <p:cNvPr id="134" name="Google Shape;6801;p88"/>
            <p:cNvSpPr/>
            <p:nvPr/>
          </p:nvSpPr>
          <p:spPr>
            <a:xfrm>
              <a:off x="-30328000" y="3184750"/>
              <a:ext cx="258375" cy="120950"/>
            </a:xfrm>
            <a:custGeom>
              <a:avLst/>
              <a:gdLst/>
              <a:ahLst/>
              <a:cxnLst/>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5" name="Google Shape;6802;p88"/>
            <p:cNvSpPr/>
            <p:nvPr/>
          </p:nvSpPr>
          <p:spPr>
            <a:xfrm>
              <a:off x="-30310674" y="3322575"/>
              <a:ext cx="68550" cy="69350"/>
            </a:xfrm>
            <a:custGeom>
              <a:avLst/>
              <a:gdLst/>
              <a:ahLst/>
              <a:cxnLst/>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6" name="Google Shape;6803;p88"/>
            <p:cNvSpPr/>
            <p:nvPr/>
          </p:nvSpPr>
          <p:spPr>
            <a:xfrm>
              <a:off x="-30345326" y="3408425"/>
              <a:ext cx="137075" cy="67775"/>
            </a:xfrm>
            <a:custGeom>
              <a:avLst/>
              <a:gdLst/>
              <a:ahLst/>
              <a:cxnLst/>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7" name="Google Shape;6804;p88"/>
            <p:cNvSpPr/>
            <p:nvPr/>
          </p:nvSpPr>
          <p:spPr>
            <a:xfrm>
              <a:off x="-30156299" y="3322575"/>
              <a:ext cx="68550" cy="69350"/>
            </a:xfrm>
            <a:custGeom>
              <a:avLst/>
              <a:gdLst/>
              <a:ahLst/>
              <a:cxnLst/>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38" name="Google Shape;6805;p88"/>
            <p:cNvSpPr/>
            <p:nvPr/>
          </p:nvSpPr>
          <p:spPr>
            <a:xfrm>
              <a:off x="-30190951" y="3408425"/>
              <a:ext cx="137850" cy="67775"/>
            </a:xfrm>
            <a:custGeom>
              <a:avLst/>
              <a:gdLst/>
              <a:ahLst/>
              <a:cxnLst/>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99" name="Google Shape;6866;p88"/>
          <p:cNvGrpSpPr/>
          <p:nvPr/>
        </p:nvGrpSpPr>
        <p:grpSpPr>
          <a:xfrm>
            <a:off x="4435198" y="3482947"/>
            <a:ext cx="381608" cy="422264"/>
            <a:chOff x="-30354001" y="3569100"/>
            <a:chExt cx="292250" cy="292225"/>
          </a:xfrm>
          <a:solidFill>
            <a:srgbClr val="FFC000"/>
          </a:solidFill>
        </p:grpSpPr>
        <p:sp>
          <p:nvSpPr>
            <p:cNvPr id="200" name="Google Shape;6867;p88"/>
            <p:cNvSpPr/>
            <p:nvPr/>
          </p:nvSpPr>
          <p:spPr>
            <a:xfrm>
              <a:off x="-30354001"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1" name="Google Shape;6868;p88"/>
            <p:cNvSpPr/>
            <p:nvPr/>
          </p:nvSpPr>
          <p:spPr>
            <a:xfrm>
              <a:off x="-30198826"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2" name="Google Shape;6869;p88"/>
            <p:cNvSpPr/>
            <p:nvPr/>
          </p:nvSpPr>
          <p:spPr>
            <a:xfrm>
              <a:off x="-30139751"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3" name="Google Shape;6870;p88"/>
            <p:cNvSpPr/>
            <p:nvPr/>
          </p:nvSpPr>
          <p:spPr>
            <a:xfrm>
              <a:off x="-30302802"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4" name="Google Shape;6871;p88"/>
            <p:cNvSpPr/>
            <p:nvPr/>
          </p:nvSpPr>
          <p:spPr>
            <a:xfrm>
              <a:off x="-30242926"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5" name="Google Shape;6872;p88"/>
            <p:cNvSpPr/>
            <p:nvPr/>
          </p:nvSpPr>
          <p:spPr>
            <a:xfrm>
              <a:off x="-30262624"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90" name="Google Shape;6957;p88"/>
          <p:cNvGrpSpPr/>
          <p:nvPr/>
        </p:nvGrpSpPr>
        <p:grpSpPr>
          <a:xfrm>
            <a:off x="3731021" y="986194"/>
            <a:ext cx="373534" cy="372798"/>
            <a:chOff x="-31094350" y="3194000"/>
            <a:chExt cx="292225" cy="291650"/>
          </a:xfrm>
          <a:solidFill>
            <a:srgbClr val="FFC000"/>
          </a:solidFill>
        </p:grpSpPr>
        <p:sp>
          <p:nvSpPr>
            <p:cNvPr id="291" name="Google Shape;6958;p88"/>
            <p:cNvSpPr/>
            <p:nvPr/>
          </p:nvSpPr>
          <p:spPr>
            <a:xfrm>
              <a:off x="-31033700" y="3194000"/>
              <a:ext cx="103200" cy="34100"/>
            </a:xfrm>
            <a:custGeom>
              <a:avLst/>
              <a:gdLst/>
              <a:ahLst/>
              <a:cxnLst/>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2" name="Google Shape;6959;p88"/>
            <p:cNvSpPr/>
            <p:nvPr/>
          </p:nvSpPr>
          <p:spPr>
            <a:xfrm>
              <a:off x="-31042375" y="3346200"/>
              <a:ext cx="16550" cy="18150"/>
            </a:xfrm>
            <a:custGeom>
              <a:avLst/>
              <a:gdLst/>
              <a:ahLst/>
              <a:cxnLst/>
              <a:rect l="l" t="t" r="r" b="b"/>
              <a:pathLst>
                <a:path w="662" h="726" extrusionOk="0">
                  <a:moveTo>
                    <a:pt x="1" y="1"/>
                  </a:moveTo>
                  <a:lnTo>
                    <a:pt x="1" y="725"/>
                  </a:lnTo>
                  <a:lnTo>
                    <a:pt x="662" y="725"/>
                  </a:lnTo>
                  <a:lnTo>
                    <a:pt x="66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3" name="Google Shape;6960;p88"/>
            <p:cNvSpPr/>
            <p:nvPr/>
          </p:nvSpPr>
          <p:spPr>
            <a:xfrm>
              <a:off x="-31042375" y="3278475"/>
              <a:ext cx="16550" cy="16550"/>
            </a:xfrm>
            <a:custGeom>
              <a:avLst/>
              <a:gdLst/>
              <a:ahLst/>
              <a:cxnLst/>
              <a:rect l="l" t="t" r="r" b="b"/>
              <a:pathLst>
                <a:path w="662" h="662" extrusionOk="0">
                  <a:moveTo>
                    <a:pt x="1" y="0"/>
                  </a:moveTo>
                  <a:lnTo>
                    <a:pt x="1" y="662"/>
                  </a:lnTo>
                  <a:lnTo>
                    <a:pt x="662" y="662"/>
                  </a:lnTo>
                  <a:lnTo>
                    <a:pt x="662"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4" name="Google Shape;6961;p88"/>
            <p:cNvSpPr/>
            <p:nvPr/>
          </p:nvSpPr>
          <p:spPr>
            <a:xfrm>
              <a:off x="-31042375" y="3416300"/>
              <a:ext cx="16550" cy="16575"/>
            </a:xfrm>
            <a:custGeom>
              <a:avLst/>
              <a:gdLst/>
              <a:ahLst/>
              <a:cxnLst/>
              <a:rect l="l" t="t" r="r" b="b"/>
              <a:pathLst>
                <a:path w="662" h="663" extrusionOk="0">
                  <a:moveTo>
                    <a:pt x="1" y="1"/>
                  </a:moveTo>
                  <a:lnTo>
                    <a:pt x="1" y="662"/>
                  </a:lnTo>
                  <a:lnTo>
                    <a:pt x="662" y="662"/>
                  </a:lnTo>
                  <a:lnTo>
                    <a:pt x="66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5" name="Google Shape;6962;p88"/>
            <p:cNvSpPr/>
            <p:nvPr/>
          </p:nvSpPr>
          <p:spPr>
            <a:xfrm>
              <a:off x="-31094350" y="3210725"/>
              <a:ext cx="222900" cy="274925"/>
            </a:xfrm>
            <a:custGeom>
              <a:avLst/>
              <a:gdLst/>
              <a:ahLst/>
              <a:cxnLst/>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6" name="Google Shape;6963;p88"/>
            <p:cNvSpPr/>
            <p:nvPr/>
          </p:nvSpPr>
          <p:spPr>
            <a:xfrm>
              <a:off x="-30853351" y="3295000"/>
              <a:ext cx="51225" cy="104000"/>
            </a:xfrm>
            <a:custGeom>
              <a:avLst/>
              <a:gdLst/>
              <a:ahLst/>
              <a:cxnLst/>
              <a:rect l="l" t="t" r="r" b="b"/>
              <a:pathLst>
                <a:path w="2049" h="4160" extrusionOk="0">
                  <a:moveTo>
                    <a:pt x="1" y="1"/>
                  </a:moveTo>
                  <a:lnTo>
                    <a:pt x="1" y="4160"/>
                  </a:lnTo>
                  <a:lnTo>
                    <a:pt x="2049" y="4160"/>
                  </a:lnTo>
                  <a:lnTo>
                    <a:pt x="2049"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7" name="Google Shape;6964;p88"/>
            <p:cNvSpPr/>
            <p:nvPr/>
          </p:nvSpPr>
          <p:spPr>
            <a:xfrm>
              <a:off x="-30853351" y="3227275"/>
              <a:ext cx="51225" cy="51225"/>
            </a:xfrm>
            <a:custGeom>
              <a:avLst/>
              <a:gdLst/>
              <a:ahLst/>
              <a:cxnLst/>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98" name="Google Shape;6965;p88"/>
            <p:cNvSpPr/>
            <p:nvPr/>
          </p:nvSpPr>
          <p:spPr>
            <a:xfrm>
              <a:off x="-30851776" y="3416300"/>
              <a:ext cx="46500" cy="51225"/>
            </a:xfrm>
            <a:custGeom>
              <a:avLst/>
              <a:gdLst/>
              <a:ahLst/>
              <a:cxnLst/>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99" name="Google Shape;6966;p88"/>
          <p:cNvGrpSpPr/>
          <p:nvPr/>
        </p:nvGrpSpPr>
        <p:grpSpPr>
          <a:xfrm>
            <a:off x="8189325" y="2558383"/>
            <a:ext cx="453622" cy="454322"/>
            <a:chOff x="-31093575" y="3552550"/>
            <a:chExt cx="291450" cy="291900"/>
          </a:xfrm>
          <a:solidFill>
            <a:srgbClr val="FFC000"/>
          </a:solidFill>
        </p:grpSpPr>
        <p:sp>
          <p:nvSpPr>
            <p:cNvPr id="300" name="Google Shape;6967;p88"/>
            <p:cNvSpPr/>
            <p:nvPr/>
          </p:nvSpPr>
          <p:spPr>
            <a:xfrm>
              <a:off x="-31011651" y="3745525"/>
              <a:ext cx="7900" cy="12625"/>
            </a:xfrm>
            <a:custGeom>
              <a:avLst/>
              <a:gdLst/>
              <a:ahLst/>
              <a:cxnLst/>
              <a:rect l="l" t="t" r="r" b="b"/>
              <a:pathLst>
                <a:path w="316" h="505" extrusionOk="0">
                  <a:moveTo>
                    <a:pt x="158" y="1"/>
                  </a:moveTo>
                  <a:lnTo>
                    <a:pt x="0" y="505"/>
                  </a:lnTo>
                  <a:lnTo>
                    <a:pt x="315" y="505"/>
                  </a:lnTo>
                  <a:lnTo>
                    <a:pt x="158"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1" name="Google Shape;6968;p88"/>
            <p:cNvSpPr/>
            <p:nvPr/>
          </p:nvSpPr>
          <p:spPr>
            <a:xfrm>
              <a:off x="-31093575" y="3671500"/>
              <a:ext cx="171725" cy="172950"/>
            </a:xfrm>
            <a:custGeom>
              <a:avLst/>
              <a:gdLst/>
              <a:ahLst/>
              <a:cxnLst/>
              <a:rect l="l" t="t" r="r" b="b"/>
              <a:pathLst>
                <a:path w="6868"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2" name="Google Shape;6969;p88"/>
            <p:cNvSpPr/>
            <p:nvPr/>
          </p:nvSpPr>
          <p:spPr>
            <a:xfrm>
              <a:off x="-30895875" y="3621075"/>
              <a:ext cx="15775" cy="26025"/>
            </a:xfrm>
            <a:custGeom>
              <a:avLst/>
              <a:gdLst/>
              <a:ahLst/>
              <a:cxnLst/>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3" name="Google Shape;6970;p88"/>
            <p:cNvSpPr/>
            <p:nvPr/>
          </p:nvSpPr>
          <p:spPr>
            <a:xfrm>
              <a:off x="-30974649" y="3552550"/>
              <a:ext cx="172525" cy="172400"/>
            </a:xfrm>
            <a:custGeom>
              <a:avLst/>
              <a:gdLst/>
              <a:ahLst/>
              <a:cxnLst/>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48" name="Google Shape;6760;p88"/>
          <p:cNvGrpSpPr/>
          <p:nvPr/>
        </p:nvGrpSpPr>
        <p:grpSpPr>
          <a:xfrm>
            <a:off x="3152288" y="935401"/>
            <a:ext cx="374932" cy="450383"/>
            <a:chOff x="-35814602" y="3202075"/>
            <a:chExt cx="242625" cy="291450"/>
          </a:xfrm>
          <a:solidFill>
            <a:srgbClr val="FFC000"/>
          </a:solidFill>
        </p:grpSpPr>
        <p:sp>
          <p:nvSpPr>
            <p:cNvPr id="49" name="Google Shape;6761;p88"/>
            <p:cNvSpPr/>
            <p:nvPr/>
          </p:nvSpPr>
          <p:spPr>
            <a:xfrm>
              <a:off x="-35814602" y="3202075"/>
              <a:ext cx="51225" cy="202450"/>
            </a:xfrm>
            <a:custGeom>
              <a:avLst/>
              <a:gdLst/>
              <a:ahLst/>
              <a:cxnLst/>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0" name="Google Shape;6762;p88"/>
            <p:cNvSpPr/>
            <p:nvPr/>
          </p:nvSpPr>
          <p:spPr>
            <a:xfrm>
              <a:off x="-35814602" y="3407650"/>
              <a:ext cx="242625" cy="68550"/>
            </a:xfrm>
            <a:custGeom>
              <a:avLst/>
              <a:gdLst/>
              <a:ahLst/>
              <a:cxnLst/>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1" name="Google Shape;6763;p88"/>
            <p:cNvSpPr/>
            <p:nvPr/>
          </p:nvSpPr>
          <p:spPr>
            <a:xfrm>
              <a:off x="-35627125" y="3450950"/>
              <a:ext cx="55150" cy="25250"/>
            </a:xfrm>
            <a:custGeom>
              <a:avLst/>
              <a:gdLst/>
              <a:ahLst/>
              <a:cxnLst/>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2" name="Google Shape;6764;p88"/>
            <p:cNvSpPr/>
            <p:nvPr/>
          </p:nvSpPr>
          <p:spPr>
            <a:xfrm>
              <a:off x="-35703526" y="3305250"/>
              <a:ext cx="84300" cy="34675"/>
            </a:xfrm>
            <a:custGeom>
              <a:avLst/>
              <a:gdLst/>
              <a:ahLst/>
              <a:cxnLst/>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53" name="Google Shape;6765;p88"/>
            <p:cNvSpPr/>
            <p:nvPr/>
          </p:nvSpPr>
          <p:spPr>
            <a:xfrm>
              <a:off x="-35677549" y="3254050"/>
              <a:ext cx="33100" cy="33100"/>
            </a:xfrm>
            <a:custGeom>
              <a:avLst/>
              <a:gdLst/>
              <a:ahLst/>
              <a:cxnLst/>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99" name="Google Shape;6766;p88"/>
            <p:cNvSpPr/>
            <p:nvPr/>
          </p:nvSpPr>
          <p:spPr>
            <a:xfrm>
              <a:off x="-35746851" y="3202075"/>
              <a:ext cx="171725" cy="189050"/>
            </a:xfrm>
            <a:custGeom>
              <a:avLst/>
              <a:gdLst/>
              <a:ahLst/>
              <a:cxnLst/>
              <a:rect l="l" t="t" r="r" b="b"/>
              <a:pathLst>
                <a:path w="6868"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00" name="Google Shape;6767;p88"/>
            <p:cNvSpPr/>
            <p:nvPr/>
          </p:nvSpPr>
          <p:spPr>
            <a:xfrm>
              <a:off x="-35677549" y="3450950"/>
              <a:ext cx="34675" cy="42575"/>
            </a:xfrm>
            <a:custGeom>
              <a:avLst/>
              <a:gdLst/>
              <a:ahLst/>
              <a:cxnLst/>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10" name="Google Shape;6777;p88"/>
          <p:cNvGrpSpPr/>
          <p:nvPr/>
        </p:nvGrpSpPr>
        <p:grpSpPr>
          <a:xfrm>
            <a:off x="6127593" y="908610"/>
            <a:ext cx="450382" cy="450383"/>
            <a:chOff x="-34003850" y="3227275"/>
            <a:chExt cx="291450" cy="291450"/>
          </a:xfrm>
          <a:solidFill>
            <a:srgbClr val="FFC000"/>
          </a:solidFill>
        </p:grpSpPr>
        <p:sp>
          <p:nvSpPr>
            <p:cNvPr id="111" name="Google Shape;6778;p88"/>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2" name="Google Shape;6779;p88"/>
            <p:cNvSpPr/>
            <p:nvPr/>
          </p:nvSpPr>
          <p:spPr>
            <a:xfrm>
              <a:off x="-33866001"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3" name="Google Shape;6780;p88"/>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4" name="Google Shape;6781;p88"/>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15" name="Google Shape;6782;p88"/>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160" name="Google Shape;6827;p88"/>
          <p:cNvGrpSpPr/>
          <p:nvPr/>
        </p:nvGrpSpPr>
        <p:grpSpPr>
          <a:xfrm>
            <a:off x="6694757" y="916502"/>
            <a:ext cx="455250" cy="449147"/>
            <a:chOff x="-33645475" y="3228075"/>
            <a:chExt cx="294600" cy="290650"/>
          </a:xfrm>
          <a:solidFill>
            <a:srgbClr val="FFC000"/>
          </a:solidFill>
        </p:grpSpPr>
        <p:sp>
          <p:nvSpPr>
            <p:cNvPr id="161" name="Google Shape;6828;p88"/>
            <p:cNvSpPr/>
            <p:nvPr/>
          </p:nvSpPr>
          <p:spPr>
            <a:xfrm>
              <a:off x="-33456451" y="3261925"/>
              <a:ext cx="84300" cy="85100"/>
            </a:xfrm>
            <a:custGeom>
              <a:avLst/>
              <a:gdLst/>
              <a:ahLst/>
              <a:cxnLst/>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2" name="Google Shape;6829;p88"/>
            <p:cNvSpPr/>
            <p:nvPr/>
          </p:nvSpPr>
          <p:spPr>
            <a:xfrm>
              <a:off x="-33575374" y="3433625"/>
              <a:ext cx="85075" cy="85100"/>
            </a:xfrm>
            <a:custGeom>
              <a:avLst/>
              <a:gdLst/>
              <a:ahLst/>
              <a:cxnLst/>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3" name="Google Shape;6830;p88"/>
            <p:cNvSpPr/>
            <p:nvPr/>
          </p:nvSpPr>
          <p:spPr>
            <a:xfrm>
              <a:off x="-33645475" y="3228075"/>
              <a:ext cx="206375" cy="153600"/>
            </a:xfrm>
            <a:custGeom>
              <a:avLst/>
              <a:gdLst/>
              <a:ahLst/>
              <a:cxnLst/>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4" name="Google Shape;6831;p88"/>
            <p:cNvSpPr/>
            <p:nvPr/>
          </p:nvSpPr>
          <p:spPr>
            <a:xfrm>
              <a:off x="-33593500" y="3279250"/>
              <a:ext cx="104775" cy="52275"/>
            </a:xfrm>
            <a:custGeom>
              <a:avLst/>
              <a:gdLst/>
              <a:ahLst/>
              <a:cxnLst/>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5" name="Google Shape;6832;p88"/>
            <p:cNvSpPr/>
            <p:nvPr/>
          </p:nvSpPr>
          <p:spPr>
            <a:xfrm>
              <a:off x="-33593500" y="3341475"/>
              <a:ext cx="104775" cy="74075"/>
            </a:xfrm>
            <a:custGeom>
              <a:avLst/>
              <a:gdLst/>
              <a:ahLst/>
              <a:cxnLst/>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6" name="Google Shape;6833;p88"/>
            <p:cNvSpPr/>
            <p:nvPr/>
          </p:nvSpPr>
          <p:spPr>
            <a:xfrm>
              <a:off x="-33455651" y="3381650"/>
              <a:ext cx="104775" cy="52250"/>
            </a:xfrm>
            <a:custGeom>
              <a:avLst/>
              <a:gdLst/>
              <a:ahLst/>
              <a:cxnLst/>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67" name="Google Shape;6834;p88"/>
            <p:cNvSpPr/>
            <p:nvPr/>
          </p:nvSpPr>
          <p:spPr>
            <a:xfrm>
              <a:off x="-33456451" y="3443875"/>
              <a:ext cx="102425" cy="74850"/>
            </a:xfrm>
            <a:custGeom>
              <a:avLst/>
              <a:gdLst/>
              <a:ahLst/>
              <a:cxnLst/>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06" name="Google Shape;6873;p88"/>
          <p:cNvGrpSpPr/>
          <p:nvPr/>
        </p:nvGrpSpPr>
        <p:grpSpPr>
          <a:xfrm>
            <a:off x="4395136" y="917036"/>
            <a:ext cx="435740" cy="450383"/>
            <a:chOff x="-35118325" y="3202075"/>
            <a:chExt cx="281975" cy="291450"/>
          </a:xfrm>
          <a:solidFill>
            <a:srgbClr val="FFC000"/>
          </a:solidFill>
        </p:grpSpPr>
        <p:sp>
          <p:nvSpPr>
            <p:cNvPr id="207" name="Google Shape;6874;p88"/>
            <p:cNvSpPr/>
            <p:nvPr/>
          </p:nvSpPr>
          <p:spPr>
            <a:xfrm>
              <a:off x="-35008049" y="3202075"/>
              <a:ext cx="171700" cy="171250"/>
            </a:xfrm>
            <a:custGeom>
              <a:avLst/>
              <a:gdLst/>
              <a:ahLst/>
              <a:cxnLst/>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8" name="Google Shape;6875;p88"/>
            <p:cNvSpPr/>
            <p:nvPr/>
          </p:nvSpPr>
          <p:spPr>
            <a:xfrm>
              <a:off x="-34937976" y="3254050"/>
              <a:ext cx="33125" cy="67775"/>
            </a:xfrm>
            <a:custGeom>
              <a:avLst/>
              <a:gdLst/>
              <a:ahLst/>
              <a:cxnLst/>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09" name="Google Shape;6876;p88"/>
            <p:cNvSpPr/>
            <p:nvPr/>
          </p:nvSpPr>
          <p:spPr>
            <a:xfrm>
              <a:off x="-35085251" y="3338325"/>
              <a:ext cx="69325" cy="69350"/>
            </a:xfrm>
            <a:custGeom>
              <a:avLst/>
              <a:gdLst/>
              <a:ahLst/>
              <a:cxnLst/>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10" name="Google Shape;6877;p88"/>
            <p:cNvSpPr/>
            <p:nvPr/>
          </p:nvSpPr>
          <p:spPr>
            <a:xfrm>
              <a:off x="-35118325" y="3424175"/>
              <a:ext cx="137075" cy="69350"/>
            </a:xfrm>
            <a:custGeom>
              <a:avLst/>
              <a:gdLst/>
              <a:ahLst/>
              <a:cxnLst/>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17" name="Google Shape;6884;p88"/>
          <p:cNvGrpSpPr/>
          <p:nvPr/>
        </p:nvGrpSpPr>
        <p:grpSpPr>
          <a:xfrm>
            <a:off x="7494911" y="916502"/>
            <a:ext cx="428477" cy="451001"/>
            <a:chOff x="-33277649" y="3226875"/>
            <a:chExt cx="277275" cy="291850"/>
          </a:xfrm>
          <a:solidFill>
            <a:srgbClr val="FFC000"/>
          </a:solidFill>
        </p:grpSpPr>
        <p:sp>
          <p:nvSpPr>
            <p:cNvPr id="218" name="Google Shape;6885;p88"/>
            <p:cNvSpPr/>
            <p:nvPr/>
          </p:nvSpPr>
          <p:spPr>
            <a:xfrm>
              <a:off x="-33071299" y="3440725"/>
              <a:ext cx="33100" cy="33900"/>
            </a:xfrm>
            <a:custGeom>
              <a:avLst/>
              <a:gdLst/>
              <a:ahLst/>
              <a:cxnLst/>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19" name="Google Shape;6886;p88"/>
            <p:cNvSpPr/>
            <p:nvPr/>
          </p:nvSpPr>
          <p:spPr>
            <a:xfrm>
              <a:off x="-33157926" y="3227275"/>
              <a:ext cx="17350" cy="103200"/>
            </a:xfrm>
            <a:custGeom>
              <a:avLst/>
              <a:gdLst/>
              <a:ahLst/>
              <a:cxnLst/>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0" name="Google Shape;6887;p88"/>
            <p:cNvSpPr/>
            <p:nvPr/>
          </p:nvSpPr>
          <p:spPr>
            <a:xfrm>
              <a:off x="-33175249" y="3347650"/>
              <a:ext cx="51200" cy="51350"/>
            </a:xfrm>
            <a:custGeom>
              <a:avLst/>
              <a:gdLst/>
              <a:ahLst/>
              <a:cxnLst/>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1" name="Google Shape;6888;p88"/>
            <p:cNvSpPr/>
            <p:nvPr/>
          </p:nvSpPr>
          <p:spPr>
            <a:xfrm>
              <a:off x="-33224874" y="3404500"/>
              <a:ext cx="159900" cy="114225"/>
            </a:xfrm>
            <a:custGeom>
              <a:avLst/>
              <a:gdLst/>
              <a:ahLst/>
              <a:cxnLst/>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2" name="Google Shape;6889;p88"/>
            <p:cNvSpPr/>
            <p:nvPr/>
          </p:nvSpPr>
          <p:spPr>
            <a:xfrm>
              <a:off x="-33141400" y="3312350"/>
              <a:ext cx="127625" cy="138625"/>
            </a:xfrm>
            <a:custGeom>
              <a:avLst/>
              <a:gdLst/>
              <a:ahLst/>
              <a:cxnLst/>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3" name="Google Shape;6890;p88"/>
            <p:cNvSpPr/>
            <p:nvPr/>
          </p:nvSpPr>
          <p:spPr>
            <a:xfrm>
              <a:off x="-33122499" y="3226875"/>
              <a:ext cx="122125" cy="83925"/>
            </a:xfrm>
            <a:custGeom>
              <a:avLst/>
              <a:gdLst/>
              <a:ahLst/>
              <a:cxnLst/>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24" name="Google Shape;6891;p88"/>
            <p:cNvSpPr/>
            <p:nvPr/>
          </p:nvSpPr>
          <p:spPr>
            <a:xfrm>
              <a:off x="-33277649" y="3245400"/>
              <a:ext cx="102400" cy="198500"/>
            </a:xfrm>
            <a:custGeom>
              <a:avLst/>
              <a:gdLst/>
              <a:ahLst/>
              <a:cxnLst/>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55" name="Google Shape;6922;p88"/>
          <p:cNvGrpSpPr/>
          <p:nvPr/>
        </p:nvGrpSpPr>
        <p:grpSpPr>
          <a:xfrm>
            <a:off x="4970650" y="917036"/>
            <a:ext cx="423572" cy="450383"/>
            <a:chOff x="-34755224" y="3202075"/>
            <a:chExt cx="274100" cy="291450"/>
          </a:xfrm>
          <a:solidFill>
            <a:srgbClr val="FFC000"/>
          </a:solidFill>
        </p:grpSpPr>
        <p:sp>
          <p:nvSpPr>
            <p:cNvPr id="256" name="Google Shape;6923;p88"/>
            <p:cNvSpPr/>
            <p:nvPr/>
          </p:nvSpPr>
          <p:spPr>
            <a:xfrm>
              <a:off x="-34703249" y="3389525"/>
              <a:ext cx="84300" cy="34675"/>
            </a:xfrm>
            <a:custGeom>
              <a:avLst/>
              <a:gdLst/>
              <a:ahLst/>
              <a:cxnLst/>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57" name="Google Shape;6924;p88"/>
            <p:cNvSpPr/>
            <p:nvPr/>
          </p:nvSpPr>
          <p:spPr>
            <a:xfrm>
              <a:off x="-34636301" y="3348575"/>
              <a:ext cx="69325" cy="75625"/>
            </a:xfrm>
            <a:custGeom>
              <a:avLst/>
              <a:gdLst/>
              <a:ahLst/>
              <a:cxnLst/>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58" name="Google Shape;6925;p88"/>
            <p:cNvSpPr/>
            <p:nvPr/>
          </p:nvSpPr>
          <p:spPr>
            <a:xfrm>
              <a:off x="-34752874" y="3253275"/>
              <a:ext cx="126050" cy="170925"/>
            </a:xfrm>
            <a:custGeom>
              <a:avLst/>
              <a:gdLst/>
              <a:ahLst/>
              <a:cxnLst/>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59" name="Google Shape;6926;p88"/>
            <p:cNvSpPr/>
            <p:nvPr/>
          </p:nvSpPr>
          <p:spPr>
            <a:xfrm>
              <a:off x="-34677251" y="3338325"/>
              <a:ext cx="33875" cy="33900"/>
            </a:xfrm>
            <a:custGeom>
              <a:avLst/>
              <a:gdLst/>
              <a:ahLst/>
              <a:cxnLst/>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0" name="Google Shape;6927;p88"/>
            <p:cNvSpPr/>
            <p:nvPr/>
          </p:nvSpPr>
          <p:spPr>
            <a:xfrm>
              <a:off x="-34618200" y="3202500"/>
              <a:ext cx="137075" cy="135850"/>
            </a:xfrm>
            <a:custGeom>
              <a:avLst/>
              <a:gdLst/>
              <a:ahLst/>
              <a:cxnLst/>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1" name="Google Shape;6928;p88"/>
            <p:cNvSpPr/>
            <p:nvPr/>
          </p:nvSpPr>
          <p:spPr>
            <a:xfrm>
              <a:off x="-34755224" y="3440725"/>
              <a:ext cx="188250" cy="52800"/>
            </a:xfrm>
            <a:custGeom>
              <a:avLst/>
              <a:gdLst/>
              <a:ahLst/>
              <a:cxnLst/>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62" name="Google Shape;6929;p88"/>
            <p:cNvSpPr/>
            <p:nvPr/>
          </p:nvSpPr>
          <p:spPr>
            <a:xfrm>
              <a:off x="-34754449" y="3202075"/>
              <a:ext cx="153600" cy="33900"/>
            </a:xfrm>
            <a:custGeom>
              <a:avLst/>
              <a:gdLst/>
              <a:ahLst/>
              <a:cxnLst/>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14" name="Google Shape;6981;p88"/>
          <p:cNvGrpSpPr/>
          <p:nvPr/>
        </p:nvGrpSpPr>
        <p:grpSpPr>
          <a:xfrm>
            <a:off x="5515208" y="916711"/>
            <a:ext cx="456449" cy="451040"/>
            <a:chOff x="-34408675" y="3202075"/>
            <a:chExt cx="295375" cy="291875"/>
          </a:xfrm>
          <a:solidFill>
            <a:srgbClr val="FFC000"/>
          </a:solidFill>
        </p:grpSpPr>
        <p:sp>
          <p:nvSpPr>
            <p:cNvPr id="315" name="Google Shape;6982;p88"/>
            <p:cNvSpPr/>
            <p:nvPr/>
          </p:nvSpPr>
          <p:spPr>
            <a:xfrm>
              <a:off x="-34274776" y="3202075"/>
              <a:ext cx="161475" cy="161475"/>
            </a:xfrm>
            <a:custGeom>
              <a:avLst/>
              <a:gdLst/>
              <a:ahLst/>
              <a:cxnLst/>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16" name="Google Shape;6983;p88"/>
            <p:cNvSpPr/>
            <p:nvPr/>
          </p:nvSpPr>
          <p:spPr>
            <a:xfrm>
              <a:off x="-34378751" y="3263175"/>
              <a:ext cx="76425" cy="73600"/>
            </a:xfrm>
            <a:custGeom>
              <a:avLst/>
              <a:gdLst/>
              <a:ahLst/>
              <a:cxnLst/>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17" name="Google Shape;6984;p88"/>
            <p:cNvSpPr/>
            <p:nvPr/>
          </p:nvSpPr>
          <p:spPr>
            <a:xfrm>
              <a:off x="-34250375" y="3392300"/>
              <a:ext cx="77225" cy="74425"/>
            </a:xfrm>
            <a:custGeom>
              <a:avLst/>
              <a:gdLst/>
              <a:ahLst/>
              <a:cxnLst/>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18" name="Google Shape;6985;p88"/>
            <p:cNvSpPr/>
            <p:nvPr/>
          </p:nvSpPr>
          <p:spPr>
            <a:xfrm>
              <a:off x="-34408675" y="3290275"/>
              <a:ext cx="207150" cy="203675"/>
            </a:xfrm>
            <a:custGeom>
              <a:avLst/>
              <a:gdLst/>
              <a:ahLst/>
              <a:cxnLst/>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48" name="Google Shape;7015;p88"/>
          <p:cNvGrpSpPr/>
          <p:nvPr/>
        </p:nvGrpSpPr>
        <p:grpSpPr>
          <a:xfrm>
            <a:off x="8170490" y="1679674"/>
            <a:ext cx="498565" cy="496346"/>
            <a:chOff x="-30735200" y="3552550"/>
            <a:chExt cx="292225" cy="290925"/>
          </a:xfrm>
          <a:solidFill>
            <a:srgbClr val="FFC000"/>
          </a:solidFill>
        </p:grpSpPr>
        <p:sp>
          <p:nvSpPr>
            <p:cNvPr id="349" name="Google Shape;7016;p88"/>
            <p:cNvSpPr/>
            <p:nvPr/>
          </p:nvSpPr>
          <p:spPr>
            <a:xfrm>
              <a:off x="-30613899" y="3655750"/>
              <a:ext cx="170925" cy="187725"/>
            </a:xfrm>
            <a:custGeom>
              <a:avLst/>
              <a:gdLst/>
              <a:ahLst/>
              <a:cxnLst/>
              <a:rect l="l" t="t" r="r" b="b"/>
              <a:pathLst>
                <a:path w="6837" h="7508"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50" name="Google Shape;7017;p88"/>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132" name="Google Shape;6799;p88"/>
          <p:cNvSpPr/>
          <p:nvPr/>
        </p:nvSpPr>
        <p:spPr>
          <a:xfrm>
            <a:off x="4346624" y="1707980"/>
            <a:ext cx="445175" cy="446359"/>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p>
        </p:txBody>
      </p:sp>
      <p:grpSp>
        <p:nvGrpSpPr>
          <p:cNvPr id="195" name="Google Shape;6862;p88"/>
          <p:cNvGrpSpPr/>
          <p:nvPr/>
        </p:nvGrpSpPr>
        <p:grpSpPr>
          <a:xfrm>
            <a:off x="4907657" y="1706467"/>
            <a:ext cx="460793" cy="449186"/>
            <a:chOff x="-31817401" y="3910025"/>
            <a:chExt cx="301675" cy="294075"/>
          </a:xfrm>
          <a:solidFill>
            <a:srgbClr val="FFC000"/>
          </a:solidFill>
        </p:grpSpPr>
        <p:sp>
          <p:nvSpPr>
            <p:cNvPr id="196" name="Google Shape;6863;p88"/>
            <p:cNvSpPr/>
            <p:nvPr/>
          </p:nvSpPr>
          <p:spPr>
            <a:xfrm>
              <a:off x="-31817401"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7" name="Google Shape;6864;p88"/>
            <p:cNvSpPr/>
            <p:nvPr/>
          </p:nvSpPr>
          <p:spPr>
            <a:xfrm>
              <a:off x="-31816601"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198" name="Google Shape;6865;p88"/>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46" name="Google Shape;6913;p88"/>
          <p:cNvGrpSpPr/>
          <p:nvPr/>
        </p:nvGrpSpPr>
        <p:grpSpPr>
          <a:xfrm>
            <a:off x="5475293" y="1706675"/>
            <a:ext cx="449987" cy="448765"/>
            <a:chOff x="-31455100" y="3909350"/>
            <a:chExt cx="294600" cy="293800"/>
          </a:xfrm>
          <a:solidFill>
            <a:srgbClr val="FFC000"/>
          </a:solidFill>
        </p:grpSpPr>
        <p:sp>
          <p:nvSpPr>
            <p:cNvPr id="247" name="Google Shape;6914;p88"/>
            <p:cNvSpPr/>
            <p:nvPr/>
          </p:nvSpPr>
          <p:spPr>
            <a:xfrm>
              <a:off x="-31455100" y="3909350"/>
              <a:ext cx="294600" cy="293800"/>
            </a:xfrm>
            <a:custGeom>
              <a:avLst/>
              <a:gdLst/>
              <a:ahLst/>
              <a:cxnLst/>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48" name="Google Shape;6915;p88"/>
            <p:cNvSpPr/>
            <p:nvPr/>
          </p:nvSpPr>
          <p:spPr>
            <a:xfrm>
              <a:off x="-31455100" y="3997350"/>
              <a:ext cx="215050" cy="205025"/>
            </a:xfrm>
            <a:custGeom>
              <a:avLst/>
              <a:gdLst/>
              <a:ahLst/>
              <a:cxnLst/>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280" name="Google Shape;6947;p88"/>
          <p:cNvGrpSpPr/>
          <p:nvPr/>
        </p:nvGrpSpPr>
        <p:grpSpPr>
          <a:xfrm>
            <a:off x="3147978" y="1725860"/>
            <a:ext cx="446359" cy="447581"/>
            <a:chOff x="-32927950" y="3944800"/>
            <a:chExt cx="292225" cy="293025"/>
          </a:xfrm>
          <a:solidFill>
            <a:srgbClr val="FFC000"/>
          </a:solidFill>
        </p:grpSpPr>
        <p:sp>
          <p:nvSpPr>
            <p:cNvPr id="281" name="Google Shape;6948;p88"/>
            <p:cNvSpPr/>
            <p:nvPr/>
          </p:nvSpPr>
          <p:spPr>
            <a:xfrm>
              <a:off x="-32927950" y="3944800"/>
              <a:ext cx="69325" cy="292225"/>
            </a:xfrm>
            <a:custGeom>
              <a:avLst/>
              <a:gdLst/>
              <a:ahLst/>
              <a:cxnLst/>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2" name="Google Shape;6949;p88"/>
            <p:cNvSpPr/>
            <p:nvPr/>
          </p:nvSpPr>
          <p:spPr>
            <a:xfrm>
              <a:off x="-32720800" y="4057425"/>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3" name="Google Shape;6950;p88"/>
            <p:cNvSpPr/>
            <p:nvPr/>
          </p:nvSpPr>
          <p:spPr>
            <a:xfrm>
              <a:off x="-32720800" y="4099950"/>
              <a:ext cx="85075" cy="25225"/>
            </a:xfrm>
            <a:custGeom>
              <a:avLst/>
              <a:gdLst/>
              <a:ahLst/>
              <a:cxnLst/>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4" name="Google Shape;6951;p88"/>
            <p:cNvSpPr/>
            <p:nvPr/>
          </p:nvSpPr>
          <p:spPr>
            <a:xfrm>
              <a:off x="-32720800" y="4141700"/>
              <a:ext cx="67750" cy="26025"/>
            </a:xfrm>
            <a:custGeom>
              <a:avLst/>
              <a:gdLst/>
              <a:ahLst/>
              <a:cxnLst/>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5" name="Google Shape;6952;p88"/>
            <p:cNvSpPr/>
            <p:nvPr/>
          </p:nvSpPr>
          <p:spPr>
            <a:xfrm>
              <a:off x="-32754674" y="3944800"/>
              <a:ext cx="51225" cy="52000"/>
            </a:xfrm>
            <a:custGeom>
              <a:avLst/>
              <a:gdLst/>
              <a:ahLst/>
              <a:cxnLst/>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6" name="Google Shape;6953;p88"/>
            <p:cNvSpPr/>
            <p:nvPr/>
          </p:nvSpPr>
          <p:spPr>
            <a:xfrm>
              <a:off x="-32687726" y="3944800"/>
              <a:ext cx="34675" cy="55150"/>
            </a:xfrm>
            <a:custGeom>
              <a:avLst/>
              <a:gdLst/>
              <a:ahLst/>
              <a:cxnLst/>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7" name="Google Shape;6954;p88"/>
            <p:cNvSpPr/>
            <p:nvPr/>
          </p:nvSpPr>
          <p:spPr>
            <a:xfrm>
              <a:off x="-32860199" y="4014100"/>
              <a:ext cx="207150" cy="153625"/>
            </a:xfrm>
            <a:custGeom>
              <a:avLst/>
              <a:gdLst/>
              <a:ahLst/>
              <a:cxnLst/>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8" name="Google Shape;6955;p88"/>
            <p:cNvSpPr/>
            <p:nvPr/>
          </p:nvSpPr>
          <p:spPr>
            <a:xfrm>
              <a:off x="-32755449" y="4055850"/>
              <a:ext cx="51200" cy="181175"/>
            </a:xfrm>
            <a:custGeom>
              <a:avLst/>
              <a:gdLst/>
              <a:ahLst/>
              <a:cxnLst/>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289" name="Google Shape;6956;p88"/>
            <p:cNvSpPr/>
            <p:nvPr/>
          </p:nvSpPr>
          <p:spPr>
            <a:xfrm>
              <a:off x="-32686926" y="4182650"/>
              <a:ext cx="34675" cy="55175"/>
            </a:xfrm>
            <a:custGeom>
              <a:avLst/>
              <a:gdLst/>
              <a:ahLst/>
              <a:cxnLst/>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04" name="Google Shape;6971;p88"/>
          <p:cNvGrpSpPr/>
          <p:nvPr/>
        </p:nvGrpSpPr>
        <p:grpSpPr>
          <a:xfrm>
            <a:off x="6107618" y="1700295"/>
            <a:ext cx="445175" cy="445138"/>
            <a:chOff x="-31093575" y="3911725"/>
            <a:chExt cx="291450" cy="291425"/>
          </a:xfrm>
          <a:solidFill>
            <a:srgbClr val="FFC000"/>
          </a:solidFill>
        </p:grpSpPr>
        <p:sp>
          <p:nvSpPr>
            <p:cNvPr id="305" name="Google Shape;6972;p88"/>
            <p:cNvSpPr/>
            <p:nvPr/>
          </p:nvSpPr>
          <p:spPr>
            <a:xfrm>
              <a:off x="-31093575" y="3911725"/>
              <a:ext cx="291450" cy="291425"/>
            </a:xfrm>
            <a:custGeom>
              <a:avLst/>
              <a:gdLst/>
              <a:ahLst/>
              <a:cxnLst/>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06" name="Google Shape;6973;p88"/>
            <p:cNvSpPr/>
            <p:nvPr/>
          </p:nvSpPr>
          <p:spPr>
            <a:xfrm>
              <a:off x="-31025824" y="3980250"/>
              <a:ext cx="156750" cy="154250"/>
            </a:xfrm>
            <a:custGeom>
              <a:avLst/>
              <a:gdLst/>
              <a:ahLst/>
              <a:cxnLst/>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37" name="Google Shape;7004;p88"/>
          <p:cNvGrpSpPr/>
          <p:nvPr/>
        </p:nvGrpSpPr>
        <p:grpSpPr>
          <a:xfrm>
            <a:off x="3781603" y="1708032"/>
            <a:ext cx="469232" cy="446054"/>
            <a:chOff x="-32576675" y="3944600"/>
            <a:chExt cx="307200" cy="292025"/>
          </a:xfrm>
          <a:solidFill>
            <a:srgbClr val="FFC000"/>
          </a:solidFill>
        </p:grpSpPr>
        <p:sp>
          <p:nvSpPr>
            <p:cNvPr id="338" name="Google Shape;7005;p88"/>
            <p:cNvSpPr/>
            <p:nvPr/>
          </p:nvSpPr>
          <p:spPr>
            <a:xfrm>
              <a:off x="-32482951" y="3944600"/>
              <a:ext cx="213475" cy="214650"/>
            </a:xfrm>
            <a:custGeom>
              <a:avLst/>
              <a:gdLst/>
              <a:ahLst/>
              <a:cxnLst/>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39" name="Google Shape;7006;p88"/>
            <p:cNvSpPr/>
            <p:nvPr/>
          </p:nvSpPr>
          <p:spPr>
            <a:xfrm>
              <a:off x="-32576675" y="4020200"/>
              <a:ext cx="215850" cy="216425"/>
            </a:xfrm>
            <a:custGeom>
              <a:avLst/>
              <a:gdLst/>
              <a:ahLst/>
              <a:cxnLst/>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51" name="Google Shape;7018;p88"/>
          <p:cNvGrpSpPr/>
          <p:nvPr/>
        </p:nvGrpSpPr>
        <p:grpSpPr>
          <a:xfrm>
            <a:off x="6730162" y="1707315"/>
            <a:ext cx="446359" cy="445175"/>
            <a:chOff x="-30735200" y="3910925"/>
            <a:chExt cx="292225" cy="291450"/>
          </a:xfrm>
          <a:solidFill>
            <a:srgbClr val="FFC000"/>
          </a:solidFill>
        </p:grpSpPr>
        <p:sp>
          <p:nvSpPr>
            <p:cNvPr id="352" name="Google Shape;7019;p88"/>
            <p:cNvSpPr/>
            <p:nvPr/>
          </p:nvSpPr>
          <p:spPr>
            <a:xfrm>
              <a:off x="-30683225" y="3962900"/>
              <a:ext cx="188275" cy="186700"/>
            </a:xfrm>
            <a:custGeom>
              <a:avLst/>
              <a:gdLst/>
              <a:ahLst/>
              <a:cxnLst/>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53" name="Google Shape;7020;p88"/>
            <p:cNvSpPr/>
            <p:nvPr/>
          </p:nvSpPr>
          <p:spPr>
            <a:xfrm>
              <a:off x="-30735200" y="3910925"/>
              <a:ext cx="292225" cy="291450"/>
            </a:xfrm>
            <a:custGeom>
              <a:avLst/>
              <a:gdLst/>
              <a:ahLst/>
              <a:cxnLst/>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sp>
        <p:nvSpPr>
          <p:cNvPr id="355" name="Google Shape;5917;p86"/>
          <p:cNvSpPr/>
          <p:nvPr/>
        </p:nvSpPr>
        <p:spPr>
          <a:xfrm>
            <a:off x="4339797" y="2577099"/>
            <a:ext cx="450994" cy="463133"/>
          </a:xfrm>
          <a:custGeom>
            <a:avLst/>
            <a:gdLst/>
            <a:ahLst/>
            <a:cxnLst/>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p>
        </p:txBody>
      </p:sp>
      <p:sp>
        <p:nvSpPr>
          <p:cNvPr id="356" name="Google Shape;5955;p86"/>
          <p:cNvSpPr/>
          <p:nvPr/>
        </p:nvSpPr>
        <p:spPr>
          <a:xfrm>
            <a:off x="4879350" y="2649490"/>
            <a:ext cx="458966" cy="390734"/>
          </a:xfrm>
          <a:custGeom>
            <a:avLst/>
            <a:gdLst/>
            <a:ahLst/>
            <a:cxnLst/>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FFC000"/>
          </a:solidFill>
          <a:ln>
            <a:noFill/>
          </a:ln>
        </p:spPr>
        <p:txBody>
          <a:bodyPr spcFirstLastPara="1" wrap="square" lIns="68563" tIns="68563" rIns="68563" bIns="68563" anchor="ctr" anchorCtr="0">
            <a:noAutofit/>
          </a:bodyPr>
          <a:lstStyle>
            <a:defPPr/>
          </a:lstStyle>
          <a:p>
            <a:endParaRPr sz="1050" dirty="0"/>
          </a:p>
        </p:txBody>
      </p:sp>
      <p:grpSp>
        <p:nvGrpSpPr>
          <p:cNvPr id="357" name="Google Shape;5983;p86"/>
          <p:cNvGrpSpPr/>
          <p:nvPr/>
        </p:nvGrpSpPr>
        <p:grpSpPr>
          <a:xfrm>
            <a:off x="5526753" y="2589236"/>
            <a:ext cx="461248" cy="461965"/>
            <a:chOff x="-38538975" y="3954250"/>
            <a:chExt cx="318225" cy="316650"/>
          </a:xfrm>
          <a:solidFill>
            <a:srgbClr val="FFC000"/>
          </a:solidFill>
        </p:grpSpPr>
        <p:sp>
          <p:nvSpPr>
            <p:cNvPr id="358" name="Google Shape;5984;p86"/>
            <p:cNvSpPr/>
            <p:nvPr/>
          </p:nvSpPr>
          <p:spPr>
            <a:xfrm>
              <a:off x="-38538975" y="3954250"/>
              <a:ext cx="254425" cy="253625"/>
            </a:xfrm>
            <a:custGeom>
              <a:avLst/>
              <a:gdLst/>
              <a:ahLst/>
              <a:cxnLst/>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59" name="Google Shape;5985;p86"/>
            <p:cNvSpPr/>
            <p:nvPr/>
          </p:nvSpPr>
          <p:spPr>
            <a:xfrm>
              <a:off x="-38496450" y="4081725"/>
              <a:ext cx="275700" cy="189175"/>
            </a:xfrm>
            <a:custGeom>
              <a:avLst/>
              <a:gdLst/>
              <a:ahLst/>
              <a:cxnLst/>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0" name="Google Shape;5986;p86"/>
          <p:cNvGrpSpPr/>
          <p:nvPr/>
        </p:nvGrpSpPr>
        <p:grpSpPr>
          <a:xfrm>
            <a:off x="7353612" y="2571609"/>
            <a:ext cx="465778" cy="464263"/>
            <a:chOff x="-37385101" y="3949908"/>
            <a:chExt cx="321350" cy="318225"/>
          </a:xfrm>
          <a:solidFill>
            <a:srgbClr val="FFC000"/>
          </a:solidFill>
        </p:grpSpPr>
        <p:sp>
          <p:nvSpPr>
            <p:cNvPr id="361" name="Google Shape;5987;p86"/>
            <p:cNvSpPr/>
            <p:nvPr/>
          </p:nvSpPr>
          <p:spPr>
            <a:xfrm>
              <a:off x="-37190576" y="4145233"/>
              <a:ext cx="126825" cy="122900"/>
            </a:xfrm>
            <a:custGeom>
              <a:avLst/>
              <a:gdLst/>
              <a:ahLst/>
              <a:cxnLst/>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62" name="Google Shape;5988;p86"/>
            <p:cNvSpPr/>
            <p:nvPr/>
          </p:nvSpPr>
          <p:spPr>
            <a:xfrm>
              <a:off x="-37385101" y="3949908"/>
              <a:ext cx="248125" cy="248950"/>
            </a:xfrm>
            <a:custGeom>
              <a:avLst/>
              <a:gdLst/>
              <a:ahLst/>
              <a:cxnLst/>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3" name="Google Shape;6005;p86"/>
          <p:cNvGrpSpPr/>
          <p:nvPr/>
        </p:nvGrpSpPr>
        <p:grpSpPr>
          <a:xfrm>
            <a:off x="4901321" y="3495211"/>
            <a:ext cx="406254" cy="408877"/>
            <a:chOff x="-40011049" y="3972375"/>
            <a:chExt cx="316650" cy="316625"/>
          </a:xfrm>
          <a:solidFill>
            <a:srgbClr val="FFC000"/>
          </a:solidFill>
        </p:grpSpPr>
        <p:sp>
          <p:nvSpPr>
            <p:cNvPr id="364" name="Google Shape;6006;p86"/>
            <p:cNvSpPr/>
            <p:nvPr/>
          </p:nvSpPr>
          <p:spPr>
            <a:xfrm>
              <a:off x="-40011049"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65" name="Google Shape;6007;p86"/>
            <p:cNvSpPr/>
            <p:nvPr/>
          </p:nvSpPr>
          <p:spPr>
            <a:xfrm>
              <a:off x="-39950399"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6" name="Google Shape;6020;p86"/>
          <p:cNvGrpSpPr/>
          <p:nvPr/>
        </p:nvGrpSpPr>
        <p:grpSpPr>
          <a:xfrm>
            <a:off x="6148177" y="2583012"/>
            <a:ext cx="272894" cy="461965"/>
            <a:chOff x="-38109727" y="3955025"/>
            <a:chExt cx="188275" cy="316650"/>
          </a:xfrm>
          <a:solidFill>
            <a:srgbClr val="FFC000"/>
          </a:solidFill>
        </p:grpSpPr>
        <p:sp>
          <p:nvSpPr>
            <p:cNvPr id="367" name="Google Shape;6021;p86"/>
            <p:cNvSpPr/>
            <p:nvPr/>
          </p:nvSpPr>
          <p:spPr>
            <a:xfrm>
              <a:off x="-38109727" y="3955025"/>
              <a:ext cx="188275" cy="220575"/>
            </a:xfrm>
            <a:custGeom>
              <a:avLst/>
              <a:gdLst/>
              <a:ahLst/>
              <a:cxnLst/>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68" name="Google Shape;6022;p86"/>
            <p:cNvSpPr/>
            <p:nvPr/>
          </p:nvSpPr>
          <p:spPr>
            <a:xfrm>
              <a:off x="-38067199" y="4196050"/>
              <a:ext cx="104775" cy="75625"/>
            </a:xfrm>
            <a:custGeom>
              <a:avLst/>
              <a:gdLst/>
              <a:ahLst/>
              <a:cxnLst/>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69" name="Google Shape;6038;p86"/>
          <p:cNvGrpSpPr/>
          <p:nvPr/>
        </p:nvGrpSpPr>
        <p:grpSpPr>
          <a:xfrm>
            <a:off x="3796126" y="2604496"/>
            <a:ext cx="454400" cy="462548"/>
            <a:chOff x="-39647174" y="3972000"/>
            <a:chExt cx="313500" cy="317050"/>
          </a:xfrm>
          <a:solidFill>
            <a:srgbClr val="FFC000"/>
          </a:solidFill>
        </p:grpSpPr>
        <p:sp>
          <p:nvSpPr>
            <p:cNvPr id="370" name="Google Shape;6039;p86"/>
            <p:cNvSpPr/>
            <p:nvPr/>
          </p:nvSpPr>
          <p:spPr>
            <a:xfrm>
              <a:off x="-39647174" y="3972000"/>
              <a:ext cx="95325" cy="153975"/>
            </a:xfrm>
            <a:custGeom>
              <a:avLst/>
              <a:gdLst/>
              <a:ahLst/>
              <a:cxnLst/>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1" name="Google Shape;6040;p86"/>
            <p:cNvSpPr/>
            <p:nvPr/>
          </p:nvSpPr>
          <p:spPr>
            <a:xfrm>
              <a:off x="-39588873" y="4011750"/>
              <a:ext cx="216600" cy="277300"/>
            </a:xfrm>
            <a:custGeom>
              <a:avLst/>
              <a:gdLst/>
              <a:ahLst/>
              <a:cxnLst/>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2" name="Google Shape;6041;p86"/>
            <p:cNvSpPr/>
            <p:nvPr/>
          </p:nvSpPr>
          <p:spPr>
            <a:xfrm>
              <a:off x="-39398274" y="4073975"/>
              <a:ext cx="64600" cy="71600"/>
            </a:xfrm>
            <a:custGeom>
              <a:avLst/>
              <a:gdLst/>
              <a:ahLst/>
              <a:cxnLst/>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73" name="Google Shape;6048;p86"/>
          <p:cNvGrpSpPr/>
          <p:nvPr/>
        </p:nvGrpSpPr>
        <p:grpSpPr>
          <a:xfrm>
            <a:off x="6705099" y="2576279"/>
            <a:ext cx="456683" cy="464263"/>
            <a:chOff x="-37804927" y="3953450"/>
            <a:chExt cx="315075" cy="318225"/>
          </a:xfrm>
          <a:solidFill>
            <a:srgbClr val="FFC000"/>
          </a:solidFill>
        </p:grpSpPr>
        <p:sp>
          <p:nvSpPr>
            <p:cNvPr id="374" name="Google Shape;6049;p86"/>
            <p:cNvSpPr/>
            <p:nvPr/>
          </p:nvSpPr>
          <p:spPr>
            <a:xfrm>
              <a:off x="-37614299"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5" name="Google Shape;6050;p86"/>
            <p:cNvSpPr/>
            <p:nvPr/>
          </p:nvSpPr>
          <p:spPr>
            <a:xfrm>
              <a:off x="-37761599"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68563" tIns="68563" rIns="68563" bIns="68563" anchor="ctr" anchorCtr="0">
              <a:noAutofit/>
            </a:bodyPr>
            <a:lstStyle>
              <a:defPPr/>
            </a:lstStyle>
            <a:p>
              <a:endParaRPr sz="1050" dirty="0"/>
            </a:p>
          </p:txBody>
        </p:sp>
        <p:sp>
          <p:nvSpPr>
            <p:cNvPr id="376" name="Google Shape;6051;p86"/>
            <p:cNvSpPr/>
            <p:nvPr/>
          </p:nvSpPr>
          <p:spPr>
            <a:xfrm>
              <a:off x="-37804927"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68563" tIns="68563" rIns="68563" bIns="68563" anchor="ctr" anchorCtr="0">
              <a:noAutofit/>
            </a:bodyPr>
            <a:lstStyle>
              <a:defPPr/>
            </a:lstStyle>
            <a:p>
              <a:endParaRPr sz="1050" dirty="0"/>
            </a:p>
          </p:txBody>
        </p:sp>
      </p:grpSp>
      <p:grpSp>
        <p:nvGrpSpPr>
          <p:cNvPr id="377" name="Google Shape;5717;p85"/>
          <p:cNvGrpSpPr/>
          <p:nvPr/>
        </p:nvGrpSpPr>
        <p:grpSpPr>
          <a:xfrm>
            <a:off x="5567756" y="3523466"/>
            <a:ext cx="492321" cy="387905"/>
            <a:chOff x="5629975" y="3255775"/>
            <a:chExt cx="504500" cy="397500"/>
          </a:xfrm>
          <a:solidFill>
            <a:srgbClr val="FFC000"/>
          </a:solidFill>
        </p:grpSpPr>
        <p:sp>
          <p:nvSpPr>
            <p:cNvPr id="378" name="Google Shape;5718;p85"/>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79" name="Google Shape;5719;p85"/>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0" name="Google Shape;5720;p85"/>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1" name="Google Shape;5721;p85"/>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2" name="Google Shape;5722;p85"/>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grpSp>
      <p:grpSp>
        <p:nvGrpSpPr>
          <p:cNvPr id="383" name="Google Shape;5723;p85"/>
          <p:cNvGrpSpPr/>
          <p:nvPr/>
        </p:nvGrpSpPr>
        <p:grpSpPr>
          <a:xfrm>
            <a:off x="3078079" y="2595844"/>
            <a:ext cx="556409" cy="457334"/>
            <a:chOff x="6234950" y="3255925"/>
            <a:chExt cx="483250" cy="397200"/>
          </a:xfrm>
          <a:solidFill>
            <a:srgbClr val="FFC000"/>
          </a:solidFill>
        </p:grpSpPr>
        <p:sp>
          <p:nvSpPr>
            <p:cNvPr id="384" name="Google Shape;5724;p85"/>
            <p:cNvSpPr/>
            <p:nvPr/>
          </p:nvSpPr>
          <p:spPr>
            <a:xfrm>
              <a:off x="6444675" y="3255925"/>
              <a:ext cx="128300" cy="90200"/>
            </a:xfrm>
            <a:custGeom>
              <a:avLst/>
              <a:gdLst/>
              <a:ahLst/>
              <a:cxnLst/>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5" name="Google Shape;5725;p85"/>
            <p:cNvSpPr/>
            <p:nvPr/>
          </p:nvSpPr>
          <p:spPr>
            <a:xfrm>
              <a:off x="6444750" y="3563200"/>
              <a:ext cx="128225" cy="89925"/>
            </a:xfrm>
            <a:custGeom>
              <a:avLst/>
              <a:gdLst/>
              <a:ahLst/>
              <a:cxnLst/>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6" name="Google Shape;5726;p85"/>
            <p:cNvSpPr/>
            <p:nvPr/>
          </p:nvSpPr>
          <p:spPr>
            <a:xfrm>
              <a:off x="6375350" y="3355650"/>
              <a:ext cx="244750" cy="197650"/>
            </a:xfrm>
            <a:custGeom>
              <a:avLst/>
              <a:gdLst/>
              <a:ahLst/>
              <a:cxnLst/>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7" name="Google Shape;5727;p85"/>
            <p:cNvSpPr/>
            <p:nvPr/>
          </p:nvSpPr>
          <p:spPr>
            <a:xfrm>
              <a:off x="6587875" y="3385100"/>
              <a:ext cx="130325" cy="140500"/>
            </a:xfrm>
            <a:custGeom>
              <a:avLst/>
              <a:gdLst/>
              <a:ahLst/>
              <a:cxnLst/>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8" name="Google Shape;5728;p85"/>
            <p:cNvSpPr/>
            <p:nvPr/>
          </p:nvSpPr>
          <p:spPr>
            <a:xfrm>
              <a:off x="6234950" y="3469100"/>
              <a:ext cx="165050" cy="141200"/>
            </a:xfrm>
            <a:custGeom>
              <a:avLst/>
              <a:gdLst/>
              <a:ahLst/>
              <a:cxnLst/>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sp>
          <p:nvSpPr>
            <p:cNvPr id="389" name="Google Shape;5729;p85"/>
            <p:cNvSpPr/>
            <p:nvPr/>
          </p:nvSpPr>
          <p:spPr>
            <a:xfrm>
              <a:off x="6234950" y="3299725"/>
              <a:ext cx="165050" cy="141175"/>
            </a:xfrm>
            <a:custGeom>
              <a:avLst/>
              <a:gdLst/>
              <a:ahLst/>
              <a:cxnLst/>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68563" tIns="68563" rIns="68563" bIns="68563" anchor="ctr" anchorCtr="0">
              <a:noAutofit/>
            </a:bodyPr>
            <a:lstStyle>
              <a:defPPr/>
            </a:lstStyle>
            <a:p>
              <a:endParaRPr sz="1050" dirty="0">
                <a:solidFill>
                  <a:srgbClr val="435D74"/>
                </a:solidFill>
              </a:endParaRPr>
            </a:p>
          </p:txBody>
        </p:sp>
      </p:grpSp>
    </p:spTree>
    <p:extLst>
      <p:ext uri="{BB962C8B-B14F-4D97-AF65-F5344CB8AC3E}">
        <p14:creationId xmlns:p14="http://schemas.microsoft.com/office/powerpoint/2010/main" val="10078798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440605" cy="323165"/>
          </a:xfrm>
          <a:prstGeom prst="rect">
            <a:avLst/>
          </a:prstGeom>
        </p:spPr>
        <p:txBody>
          <a:bodyPr wrap="none">
            <a:spAutoFit/>
          </a:bodyPr>
          <a:lstStyle/>
          <a:p>
            <a:r>
              <a:rPr lang="en-US" altLang="ko-KR" sz="1500" dirty="0"/>
              <a:t>Presentation template by </a:t>
            </a:r>
            <a:endParaRPr lang="ko-KR" altLang="en-US" sz="15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668180" y="4402558"/>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dirty="0">
                <a:solidFill>
                  <a:schemeClr val="tx1">
                    <a:lumMod val="75000"/>
                    <a:lumOff val="25000"/>
                  </a:schemeClr>
                </a:solidFill>
              </a:rPr>
              <a:t>You are free to use this presentation for educational, personal and work purposes under Creative Commons Attribution License. But, keep the credits slide or mention </a:t>
            </a:r>
            <a:r>
              <a:rPr lang="en-US" sz="900" dirty="0" err="1">
                <a:solidFill>
                  <a:schemeClr val="tx1">
                    <a:lumMod val="75000"/>
                    <a:lumOff val="25000"/>
                  </a:schemeClr>
                </a:solidFill>
              </a:rPr>
              <a:t>Slidesppt</a:t>
            </a:r>
            <a:r>
              <a:rPr lang="en-US" sz="900" dirty="0">
                <a:solidFill>
                  <a:schemeClr val="tx1">
                    <a:lumMod val="75000"/>
                    <a:lumOff val="25000"/>
                  </a:schemeClr>
                </a:solidFill>
              </a:rPr>
              <a:t> in your presentation. Visit </a:t>
            </a:r>
            <a:r>
              <a:rPr lang="en-US" sz="900" u="sng" dirty="0">
                <a:solidFill>
                  <a:schemeClr val="tx1">
                    <a:lumMod val="75000"/>
                    <a:lumOff val="25000"/>
                  </a:schemeClr>
                </a:solidFill>
                <a:hlinkClick r:id="rId3"/>
              </a:rPr>
              <a:t>slidesppt.net</a:t>
            </a:r>
            <a:br>
              <a:rPr lang="en" sz="900" dirty="0">
                <a:solidFill>
                  <a:schemeClr val="tx1">
                    <a:lumMod val="75000"/>
                    <a:lumOff val="25000"/>
                  </a:schemeClr>
                </a:solidFill>
                <a:latin typeface="Barlow" pitchFamily="2" charset="77"/>
              </a:rPr>
            </a:br>
            <a:endParaRPr lang="en" sz="900" dirty="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05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3" y="1931379"/>
            <a:ext cx="3903632" cy="854080"/>
          </a:xfrm>
          <a:prstGeom prst="rect">
            <a:avLst/>
          </a:prstGeom>
        </p:spPr>
        <p:txBody>
          <a:bodyPr wrap="square">
            <a:spAutoFit/>
          </a:bodyPr>
          <a:lstStyle/>
          <a:p>
            <a:r>
              <a:rPr lang="en-US" altLang="ko-KR" sz="4950" dirty="0">
                <a:latin typeface="Bahnschrift" panose="020B0502040204020203" pitchFamily="34" charset="0"/>
                <a:cs typeface="Calibri" panose="020F0502020204030204" pitchFamily="34" charset="0"/>
              </a:rPr>
              <a:t>Slidesppt.net</a:t>
            </a:r>
            <a:endParaRPr lang="ko-KR" altLang="en-US" sz="495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29043258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esquinas redondeadas 22">
            <a:extLst>
              <a:ext uri="{FF2B5EF4-FFF2-40B4-BE49-F238E27FC236}">
                <a16:creationId xmlns:a16="http://schemas.microsoft.com/office/drawing/2014/main" id="{B12BE831-E67F-4E32-B64C-0FF3AF561C30}"/>
              </a:ext>
            </a:extLst>
          </p:cNvPr>
          <p:cNvSpPr/>
          <p:nvPr/>
        </p:nvSpPr>
        <p:spPr>
          <a:xfrm>
            <a:off x="285852" y="553067"/>
            <a:ext cx="8246588" cy="41989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5" name="Group 4">
            <a:extLst>
              <a:ext uri="{FF2B5EF4-FFF2-40B4-BE49-F238E27FC236}">
                <a16:creationId xmlns:a16="http://schemas.microsoft.com/office/drawing/2014/main" id="{77CDF571-0473-DF95-7B97-A657756FA42C}"/>
              </a:ext>
            </a:extLst>
          </p:cNvPr>
          <p:cNvGrpSpPr/>
          <p:nvPr/>
        </p:nvGrpSpPr>
        <p:grpSpPr>
          <a:xfrm flipH="1">
            <a:off x="1" y="0"/>
            <a:ext cx="1043607" cy="843558"/>
            <a:chOff x="0" y="0"/>
            <a:chExt cx="2501691" cy="2171701"/>
          </a:xfrm>
        </p:grpSpPr>
        <p:sp>
          <p:nvSpPr>
            <p:cNvPr id="3" name="Right Triangle 2">
              <a:extLst>
                <a:ext uri="{FF2B5EF4-FFF2-40B4-BE49-F238E27FC236}">
                  <a16:creationId xmlns:a16="http://schemas.microsoft.com/office/drawing/2014/main" id="{1CFF7D14-6F48-9989-9BB4-A6325DFFFE92}"/>
                </a:ext>
              </a:extLst>
            </p:cNvPr>
            <p:cNvSpPr/>
            <p:nvPr/>
          </p:nvSpPr>
          <p:spPr>
            <a:xfrm rot="10800000">
              <a:off x="0" y="0"/>
              <a:ext cx="2501691" cy="2171701"/>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Shape 3">
              <a:extLst>
                <a:ext uri="{FF2B5EF4-FFF2-40B4-BE49-F238E27FC236}">
                  <a16:creationId xmlns:a16="http://schemas.microsoft.com/office/drawing/2014/main" id="{A85A6C53-1AE0-5377-EDCB-D03D4C58AFF3}"/>
                </a:ext>
              </a:extLst>
            </p:cNvPr>
            <p:cNvSpPr/>
            <p:nvPr/>
          </p:nvSpPr>
          <p:spPr>
            <a:xfrm>
              <a:off x="247650" y="304569"/>
              <a:ext cx="1568810" cy="1143370"/>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9" name="TextBox 8">
            <a:extLst>
              <a:ext uri="{FF2B5EF4-FFF2-40B4-BE49-F238E27FC236}">
                <a16:creationId xmlns:a16="http://schemas.microsoft.com/office/drawing/2014/main" id="{1BF1BF91-D90F-9454-C8CF-AA45397466FF}"/>
              </a:ext>
            </a:extLst>
          </p:cNvPr>
          <p:cNvSpPr txBox="1"/>
          <p:nvPr/>
        </p:nvSpPr>
        <p:spPr>
          <a:xfrm>
            <a:off x="1602064" y="704270"/>
            <a:ext cx="3858052" cy="923330"/>
          </a:xfrm>
          <a:prstGeom prst="rect">
            <a:avLst/>
          </a:prstGeom>
          <a:noFill/>
        </p:spPr>
        <p:txBody>
          <a:bodyPr wrap="square">
            <a:spAutoFit/>
          </a:bodyPr>
          <a:lstStyle/>
          <a:p>
            <a:pPr algn="ctr"/>
            <a:r>
              <a:rPr lang="en-US" sz="2700" b="1" dirty="0">
                <a:solidFill>
                  <a:schemeClr val="accent2"/>
                </a:solidFill>
                <a:latin typeface="Lora" pitchFamily="2" charset="0"/>
              </a:rPr>
              <a:t>How Is Thalassaemia Diagnosed?</a:t>
            </a:r>
          </a:p>
        </p:txBody>
      </p:sp>
      <p:grpSp>
        <p:nvGrpSpPr>
          <p:cNvPr id="10" name="Group 9">
            <a:extLst>
              <a:ext uri="{FF2B5EF4-FFF2-40B4-BE49-F238E27FC236}">
                <a16:creationId xmlns:a16="http://schemas.microsoft.com/office/drawing/2014/main" id="{4023CC05-EFA8-B58F-08BE-DF51AF4B8825}"/>
              </a:ext>
            </a:extLst>
          </p:cNvPr>
          <p:cNvGrpSpPr/>
          <p:nvPr/>
        </p:nvGrpSpPr>
        <p:grpSpPr>
          <a:xfrm>
            <a:off x="1218721" y="2419753"/>
            <a:ext cx="752397" cy="752397"/>
            <a:chOff x="7923461" y="936252"/>
            <a:chExt cx="1394156" cy="1394156"/>
          </a:xfrm>
        </p:grpSpPr>
        <p:sp>
          <p:nvSpPr>
            <p:cNvPr id="11" name="Oval 10">
              <a:extLst>
                <a:ext uri="{FF2B5EF4-FFF2-40B4-BE49-F238E27FC236}">
                  <a16:creationId xmlns:a16="http://schemas.microsoft.com/office/drawing/2014/main" id="{0709E11E-B3FE-D78D-6423-30C40FE026A1}"/>
                </a:ext>
              </a:extLst>
            </p:cNvPr>
            <p:cNvSpPr/>
            <p:nvPr/>
          </p:nvSpPr>
          <p:spPr>
            <a:xfrm>
              <a:off x="8016896" y="1029687"/>
              <a:ext cx="1207287" cy="1207287"/>
            </a:xfrm>
            <a:prstGeom prst="ellips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75000"/>
                      <a:lumOff val="25000"/>
                    </a:schemeClr>
                  </a:solidFill>
                  <a:latin typeface="Lora" pitchFamily="2" charset="0"/>
                </a:rPr>
                <a:t>1</a:t>
              </a:r>
            </a:p>
          </p:txBody>
        </p:sp>
        <p:sp>
          <p:nvSpPr>
            <p:cNvPr id="12" name="Circle: Hollow 11">
              <a:extLst>
                <a:ext uri="{FF2B5EF4-FFF2-40B4-BE49-F238E27FC236}">
                  <a16:creationId xmlns:a16="http://schemas.microsoft.com/office/drawing/2014/main" id="{69A25456-9D77-7673-F22C-83E7AC8BBA73}"/>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a:solidFill>
                  <a:schemeClr val="tx1">
                    <a:lumMod val="75000"/>
                    <a:lumOff val="25000"/>
                  </a:schemeClr>
                </a:solidFill>
                <a:latin typeface="Lora" pitchFamily="2" charset="0"/>
              </a:endParaRPr>
            </a:p>
          </p:txBody>
        </p:sp>
      </p:grpSp>
      <p:sp>
        <p:nvSpPr>
          <p:cNvPr id="20" name="TextBox 19">
            <a:extLst>
              <a:ext uri="{FF2B5EF4-FFF2-40B4-BE49-F238E27FC236}">
                <a16:creationId xmlns:a16="http://schemas.microsoft.com/office/drawing/2014/main" id="{1D43EA21-6205-9864-4E03-90B1F4E7D83A}"/>
              </a:ext>
            </a:extLst>
          </p:cNvPr>
          <p:cNvSpPr txBox="1"/>
          <p:nvPr/>
        </p:nvSpPr>
        <p:spPr>
          <a:xfrm>
            <a:off x="608406" y="3372151"/>
            <a:ext cx="1973029" cy="1218282"/>
          </a:xfrm>
          <a:prstGeom prst="rect">
            <a:avLst/>
          </a:prstGeom>
          <a:noFill/>
        </p:spPr>
        <p:txBody>
          <a:bodyPr wrap="square">
            <a:spAutoFit/>
          </a:bodyPr>
          <a:lstStyle/>
          <a:p>
            <a:pPr algn="ctr">
              <a:spcBef>
                <a:spcPts val="450"/>
              </a:spcBef>
            </a:pPr>
            <a:r>
              <a:rPr lang="en-US" sz="1350" b="1" dirty="0">
                <a:solidFill>
                  <a:srgbClr val="374151"/>
                </a:solidFill>
                <a:latin typeface="Lora" pitchFamily="2" charset="0"/>
              </a:rPr>
              <a:t>Complete blood count (CBC)</a:t>
            </a:r>
          </a:p>
          <a:p>
            <a:pPr algn="ctr">
              <a:spcBef>
                <a:spcPts val="450"/>
              </a:spcBef>
            </a:pPr>
            <a:r>
              <a:rPr lang="en-US" sz="1050" dirty="0">
                <a:solidFill>
                  <a:srgbClr val="374151"/>
                </a:solidFill>
                <a:latin typeface="Lora" pitchFamily="2" charset="0"/>
              </a:rPr>
              <a:t>This test measures the number of red blood cells, white blood cells, and platelets in the blood.</a:t>
            </a:r>
            <a:endParaRPr lang="en-US" sz="1050" dirty="0">
              <a:latin typeface="Lora" pitchFamily="2" charset="0"/>
            </a:endParaRPr>
          </a:p>
        </p:txBody>
      </p:sp>
      <p:grpSp>
        <p:nvGrpSpPr>
          <p:cNvPr id="13" name="Group 12">
            <a:extLst>
              <a:ext uri="{FF2B5EF4-FFF2-40B4-BE49-F238E27FC236}">
                <a16:creationId xmlns:a16="http://schemas.microsoft.com/office/drawing/2014/main" id="{B13585C4-C168-3CB3-79FA-1EB15AE19897}"/>
              </a:ext>
            </a:extLst>
          </p:cNvPr>
          <p:cNvGrpSpPr/>
          <p:nvPr/>
        </p:nvGrpSpPr>
        <p:grpSpPr>
          <a:xfrm>
            <a:off x="3094083" y="1986942"/>
            <a:ext cx="752397" cy="752397"/>
            <a:chOff x="7923461" y="936252"/>
            <a:chExt cx="1394156" cy="1394156"/>
          </a:xfrm>
        </p:grpSpPr>
        <p:sp>
          <p:nvSpPr>
            <p:cNvPr id="14" name="Oval 13">
              <a:extLst>
                <a:ext uri="{FF2B5EF4-FFF2-40B4-BE49-F238E27FC236}">
                  <a16:creationId xmlns:a16="http://schemas.microsoft.com/office/drawing/2014/main" id="{02108C2F-1FF4-25BC-E8B6-E063A121472F}"/>
                </a:ext>
              </a:extLst>
            </p:cNvPr>
            <p:cNvSpPr/>
            <p:nvPr/>
          </p:nvSpPr>
          <p:spPr>
            <a:xfrm>
              <a:off x="8016896" y="1029687"/>
              <a:ext cx="1207287" cy="1207287"/>
            </a:xfrm>
            <a:prstGeom prst="ellips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75000"/>
                      <a:lumOff val="25000"/>
                    </a:schemeClr>
                  </a:solidFill>
                  <a:latin typeface="Lora" pitchFamily="2" charset="0"/>
                </a:rPr>
                <a:t>2</a:t>
              </a:r>
            </a:p>
          </p:txBody>
        </p:sp>
        <p:sp>
          <p:nvSpPr>
            <p:cNvPr id="15" name="Circle: Hollow 14">
              <a:extLst>
                <a:ext uri="{FF2B5EF4-FFF2-40B4-BE49-F238E27FC236}">
                  <a16:creationId xmlns:a16="http://schemas.microsoft.com/office/drawing/2014/main" id="{00D57818-276E-84B3-9AD6-806399ADEFD2}"/>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a:solidFill>
                  <a:schemeClr val="tx1">
                    <a:lumMod val="75000"/>
                    <a:lumOff val="25000"/>
                  </a:schemeClr>
                </a:solidFill>
                <a:latin typeface="Lora" pitchFamily="2" charset="0"/>
              </a:endParaRPr>
            </a:p>
          </p:txBody>
        </p:sp>
      </p:grpSp>
      <p:sp>
        <p:nvSpPr>
          <p:cNvPr id="21" name="TextBox 20">
            <a:extLst>
              <a:ext uri="{FF2B5EF4-FFF2-40B4-BE49-F238E27FC236}">
                <a16:creationId xmlns:a16="http://schemas.microsoft.com/office/drawing/2014/main" id="{E1135D22-54B2-FC15-5CD0-8D64C545784C}"/>
              </a:ext>
            </a:extLst>
          </p:cNvPr>
          <p:cNvSpPr txBox="1"/>
          <p:nvPr/>
        </p:nvSpPr>
        <p:spPr>
          <a:xfrm>
            <a:off x="2483768" y="2939340"/>
            <a:ext cx="1973029" cy="1056700"/>
          </a:xfrm>
          <a:prstGeom prst="rect">
            <a:avLst/>
          </a:prstGeom>
          <a:noFill/>
        </p:spPr>
        <p:txBody>
          <a:bodyPr wrap="square">
            <a:spAutoFit/>
          </a:bodyPr>
          <a:lstStyle/>
          <a:p>
            <a:pPr algn="ctr">
              <a:spcBef>
                <a:spcPts val="450"/>
              </a:spcBef>
            </a:pPr>
            <a:r>
              <a:rPr lang="en-US" sz="1350" b="1" dirty="0">
                <a:solidFill>
                  <a:schemeClr val="tx1">
                    <a:lumMod val="75000"/>
                    <a:lumOff val="25000"/>
                  </a:schemeClr>
                </a:solidFill>
                <a:latin typeface="Lora" pitchFamily="2" charset="0"/>
              </a:rPr>
              <a:t>Hemoglobin electrophoresis</a:t>
            </a:r>
          </a:p>
          <a:p>
            <a:pPr algn="ctr">
              <a:spcBef>
                <a:spcPts val="450"/>
              </a:spcBef>
            </a:pPr>
            <a:r>
              <a:rPr lang="en-US" sz="1050" dirty="0">
                <a:solidFill>
                  <a:schemeClr val="tx1">
                    <a:lumMod val="75000"/>
                    <a:lumOff val="25000"/>
                  </a:schemeClr>
                </a:solidFill>
                <a:latin typeface="Lora" pitchFamily="2" charset="0"/>
              </a:rPr>
              <a:t>This test separates the different types of hemoglobin in the blood, </a:t>
            </a:r>
          </a:p>
        </p:txBody>
      </p:sp>
      <p:grpSp>
        <p:nvGrpSpPr>
          <p:cNvPr id="16" name="Group 15">
            <a:extLst>
              <a:ext uri="{FF2B5EF4-FFF2-40B4-BE49-F238E27FC236}">
                <a16:creationId xmlns:a16="http://schemas.microsoft.com/office/drawing/2014/main" id="{1A0296D3-D7CD-AE1B-6DCA-39A29FAAEC2A}"/>
              </a:ext>
            </a:extLst>
          </p:cNvPr>
          <p:cNvGrpSpPr/>
          <p:nvPr/>
        </p:nvGrpSpPr>
        <p:grpSpPr>
          <a:xfrm>
            <a:off x="5055169" y="2419753"/>
            <a:ext cx="752397" cy="752397"/>
            <a:chOff x="7923461" y="936252"/>
            <a:chExt cx="1394156" cy="1394156"/>
          </a:xfrm>
        </p:grpSpPr>
        <p:sp>
          <p:nvSpPr>
            <p:cNvPr id="17" name="Oval 16">
              <a:extLst>
                <a:ext uri="{FF2B5EF4-FFF2-40B4-BE49-F238E27FC236}">
                  <a16:creationId xmlns:a16="http://schemas.microsoft.com/office/drawing/2014/main" id="{6EA94C1F-6F30-B311-486E-414121173C8A}"/>
                </a:ext>
              </a:extLst>
            </p:cNvPr>
            <p:cNvSpPr/>
            <p:nvPr/>
          </p:nvSpPr>
          <p:spPr>
            <a:xfrm>
              <a:off x="8016896" y="1029687"/>
              <a:ext cx="1207287" cy="1207287"/>
            </a:xfrm>
            <a:prstGeom prst="ellips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chemeClr val="tx1">
                      <a:lumMod val="75000"/>
                      <a:lumOff val="25000"/>
                    </a:schemeClr>
                  </a:solidFill>
                  <a:latin typeface="Lora" pitchFamily="2" charset="0"/>
                </a:rPr>
                <a:t>3</a:t>
              </a:r>
            </a:p>
          </p:txBody>
        </p:sp>
        <p:sp>
          <p:nvSpPr>
            <p:cNvPr id="18" name="Circle: Hollow 17">
              <a:extLst>
                <a:ext uri="{FF2B5EF4-FFF2-40B4-BE49-F238E27FC236}">
                  <a16:creationId xmlns:a16="http://schemas.microsoft.com/office/drawing/2014/main" id="{A81CC50E-4ADB-DA85-232F-4386001AA041}"/>
                </a:ext>
              </a:extLst>
            </p:cNvPr>
            <p:cNvSpPr/>
            <p:nvPr/>
          </p:nvSpPr>
          <p:spPr>
            <a:xfrm>
              <a:off x="7923461" y="936252"/>
              <a:ext cx="1394156" cy="1394156"/>
            </a:xfrm>
            <a:prstGeom prst="donut">
              <a:avLst>
                <a:gd name="adj" fmla="val 7609"/>
              </a:avLst>
            </a:prstGeom>
            <a:solidFill>
              <a:schemeClr val="bg1"/>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a:solidFill>
                  <a:schemeClr val="tx1">
                    <a:lumMod val="75000"/>
                    <a:lumOff val="25000"/>
                  </a:schemeClr>
                </a:solidFill>
                <a:latin typeface="Lora" pitchFamily="2" charset="0"/>
              </a:endParaRPr>
            </a:p>
          </p:txBody>
        </p:sp>
      </p:grpSp>
      <p:sp>
        <p:nvSpPr>
          <p:cNvPr id="22" name="TextBox 21">
            <a:extLst>
              <a:ext uri="{FF2B5EF4-FFF2-40B4-BE49-F238E27FC236}">
                <a16:creationId xmlns:a16="http://schemas.microsoft.com/office/drawing/2014/main" id="{37C85727-F92C-B8D4-9C43-0DF5E165DE28}"/>
              </a:ext>
            </a:extLst>
          </p:cNvPr>
          <p:cNvSpPr txBox="1"/>
          <p:nvPr/>
        </p:nvSpPr>
        <p:spPr>
          <a:xfrm>
            <a:off x="4444853" y="3372152"/>
            <a:ext cx="1973029" cy="1379865"/>
          </a:xfrm>
          <a:prstGeom prst="rect">
            <a:avLst/>
          </a:prstGeom>
          <a:noFill/>
        </p:spPr>
        <p:txBody>
          <a:bodyPr wrap="square">
            <a:spAutoFit/>
          </a:bodyPr>
          <a:lstStyle/>
          <a:p>
            <a:pPr algn="ctr">
              <a:spcBef>
                <a:spcPts val="450"/>
              </a:spcBef>
            </a:pPr>
            <a:r>
              <a:rPr lang="en-US" sz="1350" b="1" dirty="0">
                <a:solidFill>
                  <a:schemeClr val="tx1">
                    <a:lumMod val="75000"/>
                    <a:lumOff val="25000"/>
                  </a:schemeClr>
                </a:solidFill>
                <a:latin typeface="Lora" pitchFamily="2" charset="0"/>
              </a:rPr>
              <a:t>Iron levels and ferritin levels</a:t>
            </a:r>
          </a:p>
          <a:p>
            <a:pPr algn="ctr">
              <a:spcBef>
                <a:spcPts val="450"/>
              </a:spcBef>
            </a:pPr>
            <a:r>
              <a:rPr lang="en-US" sz="1050" dirty="0">
                <a:solidFill>
                  <a:schemeClr val="tx1">
                    <a:lumMod val="75000"/>
                    <a:lumOff val="25000"/>
                  </a:schemeClr>
                </a:solidFill>
                <a:latin typeface="Lora" pitchFamily="2" charset="0"/>
              </a:rPr>
              <a:t>These tests measure the amount of iron and ferritin in the blood, which can help to determine if a person has iron overload</a:t>
            </a:r>
          </a:p>
        </p:txBody>
      </p:sp>
      <p:pic>
        <p:nvPicPr>
          <p:cNvPr id="19" name="Imagen 18">
            <a:extLst>
              <a:ext uri="{FF2B5EF4-FFF2-40B4-BE49-F238E27FC236}">
                <a16:creationId xmlns:a16="http://schemas.microsoft.com/office/drawing/2014/main" id="{AA6DEB4F-7F15-4FDF-9B7B-F94BA575BA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2127" b="39343"/>
          <a:stretch/>
        </p:blipFill>
        <p:spPr>
          <a:xfrm>
            <a:off x="6521479" y="118305"/>
            <a:ext cx="2622521" cy="5025196"/>
          </a:xfrm>
          <a:prstGeom prst="rect">
            <a:avLst/>
          </a:prstGeom>
        </p:spPr>
      </p:pic>
    </p:spTree>
    <p:extLst>
      <p:ext uri="{BB962C8B-B14F-4D97-AF65-F5344CB8AC3E}">
        <p14:creationId xmlns:p14="http://schemas.microsoft.com/office/powerpoint/2010/main" val="277432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17" name="Rectangle 1">
            <a:extLst>
              <a:ext uri="{FF2B5EF4-FFF2-40B4-BE49-F238E27FC236}">
                <a16:creationId xmlns:a16="http://schemas.microsoft.com/office/drawing/2014/main" id="{6F800716-529A-4595-9974-46D255893955}"/>
              </a:ext>
            </a:extLst>
          </p:cNvPr>
          <p:cNvSpPr/>
          <p:nvPr/>
        </p:nvSpPr>
        <p:spPr>
          <a:xfrm>
            <a:off x="0" y="0"/>
            <a:ext cx="5372100" cy="5143500"/>
          </a:xfrm>
          <a:custGeom>
            <a:avLst/>
            <a:gdLst>
              <a:gd name="connsiteX0" fmla="*/ 0 w 7162800"/>
              <a:gd name="connsiteY0" fmla="*/ 0 h 6858000"/>
              <a:gd name="connsiteX1" fmla="*/ 7162800 w 7162800"/>
              <a:gd name="connsiteY1" fmla="*/ 0 h 6858000"/>
              <a:gd name="connsiteX2" fmla="*/ 7162800 w 7162800"/>
              <a:gd name="connsiteY2" fmla="*/ 6858000 h 6858000"/>
              <a:gd name="connsiteX3" fmla="*/ 0 w 7162800"/>
              <a:gd name="connsiteY3" fmla="*/ 6858000 h 6858000"/>
              <a:gd name="connsiteX4" fmla="*/ 0 w 7162800"/>
              <a:gd name="connsiteY4" fmla="*/ 0 h 6858000"/>
              <a:gd name="connsiteX0" fmla="*/ 0 w 7162800"/>
              <a:gd name="connsiteY0" fmla="*/ 0 h 6858000"/>
              <a:gd name="connsiteX1" fmla="*/ 7162800 w 7162800"/>
              <a:gd name="connsiteY1" fmla="*/ 0 h 6858000"/>
              <a:gd name="connsiteX2" fmla="*/ 3657600 w 7162800"/>
              <a:gd name="connsiteY2" fmla="*/ 6858000 h 6858000"/>
              <a:gd name="connsiteX3" fmla="*/ 0 w 7162800"/>
              <a:gd name="connsiteY3" fmla="*/ 6858000 h 6858000"/>
              <a:gd name="connsiteX4" fmla="*/ 0 w 7162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2800" h="6858000">
                <a:moveTo>
                  <a:pt x="0" y="0"/>
                </a:moveTo>
                <a:lnTo>
                  <a:pt x="7162800" y="0"/>
                </a:lnTo>
                <a:lnTo>
                  <a:pt x="3657600" y="6858000"/>
                </a:lnTo>
                <a:lnTo>
                  <a:pt x="0" y="685800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arallelogram 2">
            <a:extLst>
              <a:ext uri="{FF2B5EF4-FFF2-40B4-BE49-F238E27FC236}">
                <a16:creationId xmlns:a16="http://schemas.microsoft.com/office/drawing/2014/main" id="{D269702C-35DE-4760-AC1A-0C54C23AB63C}"/>
              </a:ext>
            </a:extLst>
          </p:cNvPr>
          <p:cNvSpPr/>
          <p:nvPr/>
        </p:nvSpPr>
        <p:spPr>
          <a:xfrm flipH="1">
            <a:off x="0" y="2169367"/>
            <a:ext cx="5010539" cy="2974133"/>
          </a:xfrm>
          <a:prstGeom prst="parallelogram">
            <a:avLst>
              <a:gd name="adj" fmla="val 42445"/>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6" name="Google Shape;356;p17"/>
          <p:cNvSpPr txBox="1">
            <a:spLocks noGrp="1"/>
          </p:cNvSpPr>
          <p:nvPr>
            <p:ph type="title"/>
          </p:nvPr>
        </p:nvSpPr>
        <p:spPr>
          <a:xfrm>
            <a:off x="5652120" y="1491630"/>
            <a:ext cx="2520280" cy="884466"/>
          </a:xfrm>
          <a:prstGeom prst="rect">
            <a:avLst/>
          </a:prstGeom>
          <a:noFill/>
        </p:spPr>
        <p:txBody>
          <a:bodyPr spcFirstLastPara="1" wrap="square" lIns="91425" tIns="91425" rIns="91425" bIns="91425" anchor="b" anchorCtr="0">
            <a:noAutofit/>
          </a:bodyPr>
          <a:lstStyle/>
          <a:p>
            <a:pPr algn="ctr">
              <a:spcBef>
                <a:spcPts val="0"/>
              </a:spcBef>
            </a:pPr>
            <a:r>
              <a:rPr lang="en" sz="6000" dirty="0">
                <a:solidFill>
                  <a:srgbClr val="EB5D07"/>
                </a:solidFill>
              </a:rPr>
              <a:t>Hello!</a:t>
            </a:r>
            <a:endParaRPr sz="6000" dirty="0">
              <a:solidFill>
                <a:srgbClr val="EB5D07"/>
              </a:solidFill>
            </a:endParaRPr>
          </a:p>
        </p:txBody>
      </p:sp>
      <p:sp>
        <p:nvSpPr>
          <p:cNvPr id="357" name="Google Shape;357;p17"/>
          <p:cNvSpPr txBox="1">
            <a:spLocks noGrp="1"/>
          </p:cNvSpPr>
          <p:nvPr>
            <p:ph idx="4294967295"/>
          </p:nvPr>
        </p:nvSpPr>
        <p:spPr>
          <a:xfrm>
            <a:off x="4860032" y="2442934"/>
            <a:ext cx="3887788" cy="1681163"/>
          </a:xfrm>
          <a:prstGeom prst="rect">
            <a:avLst/>
          </a:prstGeom>
        </p:spPr>
        <p:txBody>
          <a:bodyPr spcFirstLastPara="1" wrap="square" lIns="91425" tIns="91425" rIns="91425" bIns="91425" anchor="t" anchorCtr="0">
            <a:noAutofit/>
          </a:bodyPr>
          <a:lstStyle/>
          <a:p>
            <a:pPr marL="0" indent="0" algn="ctr">
              <a:spcBef>
                <a:spcPts val="600"/>
              </a:spcBef>
              <a:buNone/>
            </a:pPr>
            <a:r>
              <a:rPr lang="en" sz="1800" b="1" dirty="0"/>
              <a:t>I am Jayden Smith</a:t>
            </a:r>
            <a:endParaRPr sz="1800" b="1" dirty="0"/>
          </a:p>
          <a:p>
            <a:pPr marL="0" indent="0" algn="ctr">
              <a:spcBef>
                <a:spcPts val="600"/>
              </a:spcBef>
              <a:buClr>
                <a:schemeClr val="dk1"/>
              </a:buClr>
              <a:buSzPts val="1100"/>
              <a:buNone/>
            </a:pPr>
            <a:r>
              <a:rPr lang="en" sz="1800" dirty="0"/>
              <a:t>I am here because I love to give presentations. </a:t>
            </a:r>
            <a:endParaRPr sz="1800" dirty="0"/>
          </a:p>
          <a:p>
            <a:pPr marL="0" indent="0" algn="ctr">
              <a:spcBef>
                <a:spcPts val="600"/>
              </a:spcBef>
              <a:buClr>
                <a:schemeClr val="dk1"/>
              </a:buClr>
              <a:buSzPts val="1100"/>
              <a:buNone/>
            </a:pPr>
            <a:r>
              <a:rPr lang="en" sz="1800" dirty="0"/>
              <a:t>You can find me at @username</a:t>
            </a:r>
            <a:endParaRPr sz="1800" b="1" dirty="0"/>
          </a:p>
        </p:txBody>
      </p:sp>
      <p:sp>
        <p:nvSpPr>
          <p:cNvPr id="19" name="Freeform 6"/>
          <p:cNvSpPr>
            <a:spLocks/>
          </p:cNvSpPr>
          <p:nvPr/>
        </p:nvSpPr>
        <p:spPr bwMode="auto">
          <a:xfrm>
            <a:off x="6342881" y="2576611"/>
            <a:ext cx="45802" cy="35392"/>
          </a:xfrm>
          <a:custGeom>
            <a:avLst/>
            <a:gdLst>
              <a:gd name="T0" fmla="*/ 9 w 9"/>
              <a:gd name="T1" fmla="*/ 4 h 7"/>
              <a:gd name="T2" fmla="*/ 4 w 9"/>
              <a:gd name="T3" fmla="*/ 7 h 7"/>
              <a:gd name="T4" fmla="*/ 0 w 9"/>
              <a:gd name="T5" fmla="*/ 3 h 7"/>
              <a:gd name="T6" fmla="*/ 4 w 9"/>
              <a:gd name="T7" fmla="*/ 0 h 7"/>
              <a:gd name="T8" fmla="*/ 9 w 9"/>
              <a:gd name="T9" fmla="*/ 4 h 7"/>
            </a:gdLst>
            <a:ahLst/>
            <a:cxnLst>
              <a:cxn ang="0">
                <a:pos x="T0" y="T1"/>
              </a:cxn>
              <a:cxn ang="0">
                <a:pos x="T2" y="T3"/>
              </a:cxn>
              <a:cxn ang="0">
                <a:pos x="T4" y="T5"/>
              </a:cxn>
              <a:cxn ang="0">
                <a:pos x="T6" y="T7"/>
              </a:cxn>
              <a:cxn ang="0">
                <a:pos x="T8" y="T9"/>
              </a:cxn>
            </a:cxnLst>
            <a:rect l="0" t="0" r="r" b="b"/>
            <a:pathLst>
              <a:path w="9" h="7">
                <a:moveTo>
                  <a:pt x="9" y="4"/>
                </a:moveTo>
                <a:cubicBezTo>
                  <a:pt x="6" y="6"/>
                  <a:pt x="5" y="7"/>
                  <a:pt x="4" y="7"/>
                </a:cubicBezTo>
                <a:cubicBezTo>
                  <a:pt x="2" y="6"/>
                  <a:pt x="1" y="5"/>
                  <a:pt x="0" y="3"/>
                </a:cubicBezTo>
                <a:cubicBezTo>
                  <a:pt x="1" y="2"/>
                  <a:pt x="3" y="0"/>
                  <a:pt x="4" y="0"/>
                </a:cubicBezTo>
                <a:cubicBezTo>
                  <a:pt x="5" y="0"/>
                  <a:pt x="7" y="2"/>
                  <a:pt x="9" y="4"/>
                </a:cubicBezTo>
                <a:close/>
              </a:path>
            </a:pathLst>
          </a:custGeom>
          <a:solidFill>
            <a:srgbClr val="EDC7A0"/>
          </a:solidFill>
          <a:ln>
            <a:noFill/>
          </a:ln>
        </p:spPr>
        <p:txBody>
          <a:bodyPr vert="horz" wrap="square" lIns="68580" tIns="34290" rIns="68580" bIns="34290" numCol="1" anchor="t" anchorCtr="0" compatLnSpc="1">
            <a:prstTxWarp prst="textNoShape">
              <a:avLst/>
            </a:prstTxWarp>
          </a:bodyPr>
          <a:lstStyle/>
          <a:p>
            <a:endParaRPr lang="es-PE" sz="1350"/>
          </a:p>
        </p:txBody>
      </p:sp>
      <p:pic>
        <p:nvPicPr>
          <p:cNvPr id="4" name="Imagen 3">
            <a:extLst>
              <a:ext uri="{FF2B5EF4-FFF2-40B4-BE49-F238E27FC236}">
                <a16:creationId xmlns:a16="http://schemas.microsoft.com/office/drawing/2014/main" id="{A132AA00-6418-4F3F-9868-7EA4D41205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707" y="555526"/>
            <a:ext cx="6209952" cy="43857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3468E207-26C0-D6D7-82B0-7950E127484E}"/>
              </a:ext>
            </a:extLst>
          </p:cNvPr>
          <p:cNvSpPr/>
          <p:nvPr/>
        </p:nvSpPr>
        <p:spPr>
          <a:xfrm flipH="1">
            <a:off x="0" y="2169367"/>
            <a:ext cx="5010539" cy="2974133"/>
          </a:xfrm>
          <a:prstGeom prst="parallelogram">
            <a:avLst>
              <a:gd name="adj" fmla="val 42445"/>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22CE4906-D1AD-477C-0685-7A44FCB7D1F8}"/>
              </a:ext>
            </a:extLst>
          </p:cNvPr>
          <p:cNvSpPr txBox="1"/>
          <p:nvPr/>
        </p:nvSpPr>
        <p:spPr>
          <a:xfrm>
            <a:off x="5713481" y="414338"/>
            <a:ext cx="2981217" cy="1200329"/>
          </a:xfrm>
          <a:prstGeom prst="rect">
            <a:avLst/>
          </a:prstGeom>
          <a:noFill/>
        </p:spPr>
        <p:txBody>
          <a:bodyPr wrap="square">
            <a:spAutoFit/>
          </a:bodyPr>
          <a:lstStyle/>
          <a:p>
            <a:r>
              <a:rPr lang="en-US" sz="2400" b="1" dirty="0">
                <a:solidFill>
                  <a:schemeClr val="accent2"/>
                </a:solidFill>
                <a:latin typeface="Lora" pitchFamily="2" charset="0"/>
              </a:rPr>
              <a:t>What is the Goal of International Thalassaemia Day?</a:t>
            </a:r>
          </a:p>
        </p:txBody>
      </p:sp>
      <p:grpSp>
        <p:nvGrpSpPr>
          <p:cNvPr id="12" name="Group 11">
            <a:extLst>
              <a:ext uri="{FF2B5EF4-FFF2-40B4-BE49-F238E27FC236}">
                <a16:creationId xmlns:a16="http://schemas.microsoft.com/office/drawing/2014/main" id="{56B0C8BF-A8F4-D353-395A-DF5507F10244}"/>
              </a:ext>
            </a:extLst>
          </p:cNvPr>
          <p:cNvGrpSpPr/>
          <p:nvPr/>
        </p:nvGrpSpPr>
        <p:grpSpPr>
          <a:xfrm>
            <a:off x="5627755" y="2428830"/>
            <a:ext cx="3186113" cy="577081"/>
            <a:chOff x="7675124" y="3238439"/>
            <a:chExt cx="4248150" cy="769441"/>
          </a:xfrm>
        </p:grpSpPr>
        <p:sp>
          <p:nvSpPr>
            <p:cNvPr id="7" name="Parallelogram 6">
              <a:extLst>
                <a:ext uri="{FF2B5EF4-FFF2-40B4-BE49-F238E27FC236}">
                  <a16:creationId xmlns:a16="http://schemas.microsoft.com/office/drawing/2014/main" id="{8E6BB6ED-D8B2-007D-25DF-59701E5FD274}"/>
                </a:ext>
              </a:extLst>
            </p:cNvPr>
            <p:cNvSpPr/>
            <p:nvPr/>
          </p:nvSpPr>
          <p:spPr>
            <a:xfrm>
              <a:off x="7675124" y="3341071"/>
              <a:ext cx="931977" cy="533400"/>
            </a:xfrm>
            <a:prstGeom prst="parallelogram">
              <a:avLst>
                <a:gd name="adj" fmla="val 54167"/>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Lora" pitchFamily="2" charset="0"/>
                </a:rPr>
                <a:t>4</a:t>
              </a:r>
            </a:p>
          </p:txBody>
        </p:sp>
        <p:sp>
          <p:nvSpPr>
            <p:cNvPr id="8" name="TextBox 7">
              <a:extLst>
                <a:ext uri="{FF2B5EF4-FFF2-40B4-BE49-F238E27FC236}">
                  <a16:creationId xmlns:a16="http://schemas.microsoft.com/office/drawing/2014/main" id="{CF4CDB8C-0E35-F53D-3D9C-BAB219AECE8F}"/>
                </a:ext>
              </a:extLst>
            </p:cNvPr>
            <p:cNvSpPr txBox="1"/>
            <p:nvPr/>
          </p:nvSpPr>
          <p:spPr>
            <a:xfrm>
              <a:off x="8566975" y="3238439"/>
              <a:ext cx="3356299" cy="769441"/>
            </a:xfrm>
            <a:prstGeom prst="rect">
              <a:avLst/>
            </a:prstGeom>
            <a:noFill/>
          </p:spPr>
          <p:txBody>
            <a:bodyPr wrap="square">
              <a:spAutoFit/>
            </a:bodyPr>
            <a:lstStyle/>
            <a:p>
              <a:pPr algn="l"/>
              <a:r>
                <a:rPr lang="en-US" sz="1050" dirty="0">
                  <a:solidFill>
                    <a:schemeClr val="tx1">
                      <a:lumMod val="75000"/>
                      <a:lumOff val="25000"/>
                    </a:schemeClr>
                  </a:solidFill>
                  <a:latin typeface="Lora" pitchFamily="2" charset="0"/>
                </a:rPr>
                <a:t>Raising awareness about thalassaemia, its causes, symptoms, and treatment options.</a:t>
              </a:r>
            </a:p>
          </p:txBody>
        </p:sp>
      </p:grpSp>
      <p:grpSp>
        <p:nvGrpSpPr>
          <p:cNvPr id="13" name="Group 12">
            <a:extLst>
              <a:ext uri="{FF2B5EF4-FFF2-40B4-BE49-F238E27FC236}">
                <a16:creationId xmlns:a16="http://schemas.microsoft.com/office/drawing/2014/main" id="{398024DB-0328-8697-8D28-BC447B29306E}"/>
              </a:ext>
            </a:extLst>
          </p:cNvPr>
          <p:cNvGrpSpPr/>
          <p:nvPr/>
        </p:nvGrpSpPr>
        <p:grpSpPr>
          <a:xfrm>
            <a:off x="5627755" y="3638129"/>
            <a:ext cx="3287645" cy="577081"/>
            <a:chOff x="7539748" y="4850836"/>
            <a:chExt cx="4383526" cy="769441"/>
          </a:xfrm>
        </p:grpSpPr>
        <p:sp>
          <p:nvSpPr>
            <p:cNvPr id="9" name="Parallelogram 8">
              <a:extLst>
                <a:ext uri="{FF2B5EF4-FFF2-40B4-BE49-F238E27FC236}">
                  <a16:creationId xmlns:a16="http://schemas.microsoft.com/office/drawing/2014/main" id="{0A2FA351-60C0-EEFE-ED07-73C71D85C4D5}"/>
                </a:ext>
              </a:extLst>
            </p:cNvPr>
            <p:cNvSpPr/>
            <p:nvPr/>
          </p:nvSpPr>
          <p:spPr>
            <a:xfrm>
              <a:off x="7539748" y="4953468"/>
              <a:ext cx="931977" cy="533400"/>
            </a:xfrm>
            <a:prstGeom prst="parallelogram">
              <a:avLst>
                <a:gd name="adj" fmla="val 54167"/>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solidFill>
                    <a:schemeClr val="bg1"/>
                  </a:solidFill>
                  <a:latin typeface="Lora" pitchFamily="2" charset="0"/>
                </a:rPr>
                <a:t>5</a:t>
              </a:r>
            </a:p>
          </p:txBody>
        </p:sp>
        <p:sp>
          <p:nvSpPr>
            <p:cNvPr id="10" name="TextBox 9">
              <a:extLst>
                <a:ext uri="{FF2B5EF4-FFF2-40B4-BE49-F238E27FC236}">
                  <a16:creationId xmlns:a16="http://schemas.microsoft.com/office/drawing/2014/main" id="{3C6C3AD5-C804-3E85-CAD8-F3F6D5E3636D}"/>
                </a:ext>
              </a:extLst>
            </p:cNvPr>
            <p:cNvSpPr txBox="1"/>
            <p:nvPr/>
          </p:nvSpPr>
          <p:spPr>
            <a:xfrm>
              <a:off x="8566975" y="4850836"/>
              <a:ext cx="3356299" cy="769441"/>
            </a:xfrm>
            <a:prstGeom prst="rect">
              <a:avLst/>
            </a:prstGeom>
            <a:noFill/>
          </p:spPr>
          <p:txBody>
            <a:bodyPr wrap="square">
              <a:spAutoFit/>
            </a:bodyPr>
            <a:lstStyle/>
            <a:p>
              <a:pPr algn="l">
                <a:buFont typeface="+mj-lt"/>
                <a:buAutoNum type="arabicPeriod"/>
              </a:pPr>
              <a:r>
                <a:rPr lang="en-US" sz="1050" dirty="0">
                  <a:solidFill>
                    <a:srgbClr val="374151"/>
                  </a:solidFill>
                  <a:latin typeface="Lora" pitchFamily="2" charset="0"/>
                </a:rPr>
                <a:t>Fostering international cooperation and collaboration in thalassaemia research and treatment.</a:t>
              </a:r>
            </a:p>
          </p:txBody>
        </p:sp>
      </p:grpSp>
      <p:sp>
        <p:nvSpPr>
          <p:cNvPr id="11" name="Forma libre: forma 10">
            <a:extLst>
              <a:ext uri="{FF2B5EF4-FFF2-40B4-BE49-F238E27FC236}">
                <a16:creationId xmlns:a16="http://schemas.microsoft.com/office/drawing/2014/main" id="{D5D31475-AFC5-4E1A-B153-2FC05B0FFD75}"/>
              </a:ext>
            </a:extLst>
          </p:cNvPr>
          <p:cNvSpPr/>
          <p:nvPr/>
        </p:nvSpPr>
        <p:spPr>
          <a:xfrm>
            <a:off x="-494374" y="343852"/>
            <a:ext cx="5787685" cy="5324117"/>
          </a:xfrm>
          <a:custGeom>
            <a:avLst/>
            <a:gdLst>
              <a:gd name="connsiteX0" fmla="*/ 167215 w 2021699"/>
              <a:gd name="connsiteY0" fmla="*/ 1577858 h 1859770"/>
              <a:gd name="connsiteX1" fmla="*/ 127366 w 2021699"/>
              <a:gd name="connsiteY1" fmla="*/ 1615181 h 1859770"/>
              <a:gd name="connsiteX2" fmla="*/ 86485 w 2021699"/>
              <a:gd name="connsiteY2" fmla="*/ 1610387 h 1859770"/>
              <a:gd name="connsiteX3" fmla="*/ 88444 w 2021699"/>
              <a:gd name="connsiteY3" fmla="*/ 1517955 h 1859770"/>
              <a:gd name="connsiteX4" fmla="*/ 103394 w 2021699"/>
              <a:gd name="connsiteY4" fmla="*/ 1493056 h 1859770"/>
              <a:gd name="connsiteX5" fmla="*/ 80093 w 2021699"/>
              <a:gd name="connsiteY5" fmla="*/ 1513986 h 1859770"/>
              <a:gd name="connsiteX6" fmla="*/ 44883 w 2021699"/>
              <a:gd name="connsiteY6" fmla="*/ 1505428 h 1859770"/>
              <a:gd name="connsiteX7" fmla="*/ 75866 w 2021699"/>
              <a:gd name="connsiteY7" fmla="*/ 1389850 h 1859770"/>
              <a:gd name="connsiteX8" fmla="*/ 55142 w 2021699"/>
              <a:gd name="connsiteY8" fmla="*/ 1399387 h 1859770"/>
              <a:gd name="connsiteX9" fmla="*/ 11117 w 2021699"/>
              <a:gd name="connsiteY9" fmla="*/ 1381499 h 1859770"/>
              <a:gd name="connsiteX10" fmla="*/ 31789 w 2021699"/>
              <a:gd name="connsiteY10" fmla="*/ 1293243 h 1859770"/>
              <a:gd name="connsiteX11" fmla="*/ 240 w 2021699"/>
              <a:gd name="connsiteY11" fmla="*/ 1250816 h 1859770"/>
              <a:gd name="connsiteX12" fmla="*/ 140821 w 2021699"/>
              <a:gd name="connsiteY12" fmla="*/ 1130391 h 1859770"/>
              <a:gd name="connsiteX13" fmla="*/ 72773 w 2021699"/>
              <a:gd name="connsiteY13" fmla="*/ 1119772 h 1859770"/>
              <a:gd name="connsiteX14" fmla="*/ 52049 w 2021699"/>
              <a:gd name="connsiteY14" fmla="*/ 1082706 h 1859770"/>
              <a:gd name="connsiteX15" fmla="*/ 134480 w 2021699"/>
              <a:gd name="connsiteY15" fmla="*/ 1013834 h 1859770"/>
              <a:gd name="connsiteX16" fmla="*/ 147161 w 2021699"/>
              <a:gd name="connsiteY16" fmla="*/ 997956 h 1859770"/>
              <a:gd name="connsiteX17" fmla="*/ 251605 w 2021699"/>
              <a:gd name="connsiteY17" fmla="*/ 886347 h 1859770"/>
              <a:gd name="connsiteX18" fmla="*/ 275989 w 2021699"/>
              <a:gd name="connsiteY18" fmla="*/ 870933 h 1859770"/>
              <a:gd name="connsiteX19" fmla="*/ 343160 w 2021699"/>
              <a:gd name="connsiteY19" fmla="*/ 807421 h 1859770"/>
              <a:gd name="connsiteX20" fmla="*/ 355481 w 2021699"/>
              <a:gd name="connsiteY20" fmla="*/ 804380 h 1859770"/>
              <a:gd name="connsiteX21" fmla="*/ 424715 w 2021699"/>
              <a:gd name="connsiteY21" fmla="*/ 774532 h 1859770"/>
              <a:gd name="connsiteX22" fmla="*/ 553645 w 2021699"/>
              <a:gd name="connsiteY22" fmla="*/ 741126 h 1859770"/>
              <a:gd name="connsiteX23" fmla="*/ 560244 w 2021699"/>
              <a:gd name="connsiteY23" fmla="*/ 741590 h 1859770"/>
              <a:gd name="connsiteX24" fmla="*/ 582514 w 2021699"/>
              <a:gd name="connsiteY24" fmla="*/ 711433 h 1859770"/>
              <a:gd name="connsiteX25" fmla="*/ 575296 w 2021699"/>
              <a:gd name="connsiteY25" fmla="*/ 688389 h 1859770"/>
              <a:gd name="connsiteX26" fmla="*/ 547974 w 2021699"/>
              <a:gd name="connsiteY26" fmla="*/ 563583 h 1859770"/>
              <a:gd name="connsiteX27" fmla="*/ 556171 w 2021699"/>
              <a:gd name="connsiteY27" fmla="*/ 543890 h 1859770"/>
              <a:gd name="connsiteX28" fmla="*/ 574833 w 2021699"/>
              <a:gd name="connsiteY28" fmla="*/ 550180 h 1859770"/>
              <a:gd name="connsiteX29" fmla="*/ 594113 w 2021699"/>
              <a:gd name="connsiteY29" fmla="*/ 589513 h 1859770"/>
              <a:gd name="connsiteX30" fmla="*/ 618651 w 2021699"/>
              <a:gd name="connsiteY30" fmla="*/ 684368 h 1859770"/>
              <a:gd name="connsiteX31" fmla="*/ 619528 w 2021699"/>
              <a:gd name="connsiteY31" fmla="*/ 645704 h 1859770"/>
              <a:gd name="connsiteX32" fmla="*/ 633756 w 2021699"/>
              <a:gd name="connsiteY32" fmla="*/ 465223 h 1859770"/>
              <a:gd name="connsiteX33" fmla="*/ 700515 w 2021699"/>
              <a:gd name="connsiteY33" fmla="*/ 318868 h 1859770"/>
              <a:gd name="connsiteX34" fmla="*/ 754541 w 2021699"/>
              <a:gd name="connsiteY34" fmla="*/ 251748 h 1859770"/>
              <a:gd name="connsiteX35" fmla="*/ 767738 w 2021699"/>
              <a:gd name="connsiteY35" fmla="*/ 247160 h 1859770"/>
              <a:gd name="connsiteX36" fmla="*/ 767223 w 2021699"/>
              <a:gd name="connsiteY36" fmla="*/ 261027 h 1859770"/>
              <a:gd name="connsiteX37" fmla="*/ 699690 w 2021699"/>
              <a:gd name="connsiteY37" fmla="*/ 407691 h 1859770"/>
              <a:gd name="connsiteX38" fmla="*/ 678348 w 2021699"/>
              <a:gd name="connsiteY38" fmla="*/ 485482 h 1859770"/>
              <a:gd name="connsiteX39" fmla="*/ 662728 w 2021699"/>
              <a:gd name="connsiteY39" fmla="*/ 557551 h 1859770"/>
              <a:gd name="connsiteX40" fmla="*/ 675461 w 2021699"/>
              <a:gd name="connsiteY40" fmla="*/ 668903 h 1859770"/>
              <a:gd name="connsiteX41" fmla="*/ 700412 w 2021699"/>
              <a:gd name="connsiteY41" fmla="*/ 506670 h 1859770"/>
              <a:gd name="connsiteX42" fmla="*/ 756861 w 2021699"/>
              <a:gd name="connsiteY42" fmla="*/ 391298 h 1859770"/>
              <a:gd name="connsiteX43" fmla="*/ 825270 w 2021699"/>
              <a:gd name="connsiteY43" fmla="*/ 312269 h 1859770"/>
              <a:gd name="connsiteX44" fmla="*/ 841508 w 2021699"/>
              <a:gd name="connsiteY44" fmla="*/ 299949 h 1859770"/>
              <a:gd name="connsiteX45" fmla="*/ 842436 w 2021699"/>
              <a:gd name="connsiteY45" fmla="*/ 321188 h 1859770"/>
              <a:gd name="connsiteX46" fmla="*/ 790266 w 2021699"/>
              <a:gd name="connsiteY46" fmla="*/ 417950 h 1859770"/>
              <a:gd name="connsiteX47" fmla="*/ 721909 w 2021699"/>
              <a:gd name="connsiteY47" fmla="*/ 647148 h 1859770"/>
              <a:gd name="connsiteX48" fmla="*/ 727167 w 2021699"/>
              <a:gd name="connsiteY48" fmla="*/ 662459 h 1859770"/>
              <a:gd name="connsiteX49" fmla="*/ 743767 w 2021699"/>
              <a:gd name="connsiteY49" fmla="*/ 652561 h 1859770"/>
              <a:gd name="connsiteX50" fmla="*/ 776450 w 2021699"/>
              <a:gd name="connsiteY50" fmla="*/ 572347 h 1859770"/>
              <a:gd name="connsiteX51" fmla="*/ 794854 w 2021699"/>
              <a:gd name="connsiteY51" fmla="*/ 519197 h 1859770"/>
              <a:gd name="connsiteX52" fmla="*/ 812176 w 2021699"/>
              <a:gd name="connsiteY52" fmla="*/ 460841 h 1859770"/>
              <a:gd name="connsiteX53" fmla="*/ 847695 w 2021699"/>
              <a:gd name="connsiteY53" fmla="*/ 409186 h 1859770"/>
              <a:gd name="connsiteX54" fmla="*/ 864552 w 2021699"/>
              <a:gd name="connsiteY54" fmla="*/ 410269 h 1859770"/>
              <a:gd name="connsiteX55" fmla="*/ 865067 w 2021699"/>
              <a:gd name="connsiteY55" fmla="*/ 426817 h 1859770"/>
              <a:gd name="connsiteX56" fmla="*/ 859603 w 2021699"/>
              <a:gd name="connsiteY56" fmla="*/ 468316 h 1859770"/>
              <a:gd name="connsiteX57" fmla="*/ 858108 w 2021699"/>
              <a:gd name="connsiteY57" fmla="*/ 488524 h 1859770"/>
              <a:gd name="connsiteX58" fmla="*/ 817640 w 2021699"/>
              <a:gd name="connsiteY58" fmla="*/ 603278 h 1859770"/>
              <a:gd name="connsiteX59" fmla="*/ 821352 w 2021699"/>
              <a:gd name="connsiteY59" fmla="*/ 629208 h 1859770"/>
              <a:gd name="connsiteX60" fmla="*/ 851716 w 2021699"/>
              <a:gd name="connsiteY60" fmla="*/ 613743 h 1859770"/>
              <a:gd name="connsiteX61" fmla="*/ 873161 w 2021699"/>
              <a:gd name="connsiteY61" fmla="*/ 556469 h 1859770"/>
              <a:gd name="connsiteX62" fmla="*/ 872594 w 2021699"/>
              <a:gd name="connsiteY62" fmla="*/ 526311 h 1859770"/>
              <a:gd name="connsiteX63" fmla="*/ 889142 w 2021699"/>
              <a:gd name="connsiteY63" fmla="*/ 442592 h 1859770"/>
              <a:gd name="connsiteX64" fmla="*/ 901875 w 2021699"/>
              <a:gd name="connsiteY64" fmla="*/ 371502 h 1859770"/>
              <a:gd name="connsiteX65" fmla="*/ 916773 w 2021699"/>
              <a:gd name="connsiteY65" fmla="*/ 353614 h 1859770"/>
              <a:gd name="connsiteX66" fmla="*/ 941776 w 2021699"/>
              <a:gd name="connsiteY66" fmla="*/ 320879 h 1859770"/>
              <a:gd name="connsiteX67" fmla="*/ 940591 w 2021699"/>
              <a:gd name="connsiteY67" fmla="*/ 299485 h 1859770"/>
              <a:gd name="connsiteX68" fmla="*/ 962964 w 2021699"/>
              <a:gd name="connsiteY68" fmla="*/ 304279 h 1859770"/>
              <a:gd name="connsiteX69" fmla="*/ 978635 w 2021699"/>
              <a:gd name="connsiteY69" fmla="*/ 304485 h 1859770"/>
              <a:gd name="connsiteX70" fmla="*/ 996163 w 2021699"/>
              <a:gd name="connsiteY70" fmla="*/ 269740 h 1859770"/>
              <a:gd name="connsiteX71" fmla="*/ 996472 w 2021699"/>
              <a:gd name="connsiteY71" fmla="*/ 245871 h 1859770"/>
              <a:gd name="connsiteX72" fmla="*/ 1018382 w 2021699"/>
              <a:gd name="connsiteY72" fmla="*/ 252676 h 1859770"/>
              <a:gd name="connsiteX73" fmla="*/ 1035858 w 2021699"/>
              <a:gd name="connsiteY73" fmla="*/ 251387 h 1859770"/>
              <a:gd name="connsiteX74" fmla="*/ 1060087 w 2021699"/>
              <a:gd name="connsiteY74" fmla="*/ 212930 h 1859770"/>
              <a:gd name="connsiteX75" fmla="*/ 1056221 w 2021699"/>
              <a:gd name="connsiteY75" fmla="*/ 203393 h 1859770"/>
              <a:gd name="connsiteX76" fmla="*/ 1059674 w 2021699"/>
              <a:gd name="connsiteY76" fmla="*/ 184783 h 1859770"/>
              <a:gd name="connsiteX77" fmla="*/ 1077511 w 2021699"/>
              <a:gd name="connsiteY77" fmla="*/ 189783 h 1859770"/>
              <a:gd name="connsiteX78" fmla="*/ 1106586 w 2021699"/>
              <a:gd name="connsiteY78" fmla="*/ 190505 h 1859770"/>
              <a:gd name="connsiteX79" fmla="*/ 1128341 w 2021699"/>
              <a:gd name="connsiteY79" fmla="*/ 172359 h 1859770"/>
              <a:gd name="connsiteX80" fmla="*/ 1140662 w 2021699"/>
              <a:gd name="connsiteY80" fmla="*/ 138386 h 1859770"/>
              <a:gd name="connsiteX81" fmla="*/ 1143806 w 2021699"/>
              <a:gd name="connsiteY81" fmla="*/ 122045 h 1859770"/>
              <a:gd name="connsiteX82" fmla="*/ 1160406 w 2021699"/>
              <a:gd name="connsiteY82" fmla="*/ 122972 h 1859770"/>
              <a:gd name="connsiteX83" fmla="*/ 1188862 w 2021699"/>
              <a:gd name="connsiteY83" fmla="*/ 131221 h 1859770"/>
              <a:gd name="connsiteX84" fmla="*/ 1228557 w 2021699"/>
              <a:gd name="connsiteY84" fmla="*/ 90804 h 1859770"/>
              <a:gd name="connsiteX85" fmla="*/ 1253096 w 2021699"/>
              <a:gd name="connsiteY85" fmla="*/ 78690 h 1859770"/>
              <a:gd name="connsiteX86" fmla="*/ 1276242 w 2021699"/>
              <a:gd name="connsiteY86" fmla="*/ 77710 h 1859770"/>
              <a:gd name="connsiteX87" fmla="*/ 1354188 w 2021699"/>
              <a:gd name="connsiteY87" fmla="*/ 37036 h 1859770"/>
              <a:gd name="connsiteX88" fmla="*/ 1465694 w 2021699"/>
              <a:gd name="connsiteY88" fmla="*/ 7961 h 1859770"/>
              <a:gd name="connsiteX89" fmla="*/ 1969506 w 2021699"/>
              <a:gd name="connsiteY89" fmla="*/ 276751 h 1859770"/>
              <a:gd name="connsiteX90" fmla="*/ 1995179 w 2021699"/>
              <a:gd name="connsiteY90" fmla="*/ 652458 h 1859770"/>
              <a:gd name="connsiteX91" fmla="*/ 1942133 w 2021699"/>
              <a:gd name="connsiteY91" fmla="*/ 744632 h 1859770"/>
              <a:gd name="connsiteX92" fmla="*/ 1947906 w 2021699"/>
              <a:gd name="connsiteY92" fmla="*/ 717258 h 1859770"/>
              <a:gd name="connsiteX93" fmla="*/ 1947288 w 2021699"/>
              <a:gd name="connsiteY93" fmla="*/ 355882 h 1859770"/>
              <a:gd name="connsiteX94" fmla="*/ 1802840 w 2021699"/>
              <a:gd name="connsiteY94" fmla="*/ 221384 h 1859770"/>
              <a:gd name="connsiteX95" fmla="*/ 1672570 w 2021699"/>
              <a:gd name="connsiteY95" fmla="*/ 165760 h 1859770"/>
              <a:gd name="connsiteX96" fmla="*/ 1645145 w 2021699"/>
              <a:gd name="connsiteY96" fmla="*/ 159729 h 1859770"/>
              <a:gd name="connsiteX97" fmla="*/ 1625400 w 2021699"/>
              <a:gd name="connsiteY97" fmla="*/ 168956 h 1859770"/>
              <a:gd name="connsiteX98" fmla="*/ 1632772 w 2021699"/>
              <a:gd name="connsiteY98" fmla="*/ 191330 h 1859770"/>
              <a:gd name="connsiteX99" fmla="*/ 1749382 w 2021699"/>
              <a:gd name="connsiteY99" fmla="*/ 274534 h 1859770"/>
              <a:gd name="connsiteX100" fmla="*/ 1794231 w 2021699"/>
              <a:gd name="connsiteY100" fmla="*/ 308352 h 1859770"/>
              <a:gd name="connsiteX101" fmla="*/ 1868878 w 2021699"/>
              <a:gd name="connsiteY101" fmla="*/ 464965 h 1859770"/>
              <a:gd name="connsiteX102" fmla="*/ 1821605 w 2021699"/>
              <a:gd name="connsiteY102" fmla="*/ 515073 h 1859770"/>
              <a:gd name="connsiteX103" fmla="*/ 1724792 w 2021699"/>
              <a:gd name="connsiteY103" fmla="*/ 488936 h 1859770"/>
              <a:gd name="connsiteX104" fmla="*/ 1442805 w 2021699"/>
              <a:gd name="connsiteY104" fmla="*/ 407897 h 1859770"/>
              <a:gd name="connsiteX105" fmla="*/ 1416926 w 2021699"/>
              <a:gd name="connsiteY105" fmla="*/ 384081 h 1859770"/>
              <a:gd name="connsiteX106" fmla="*/ 1371664 w 2021699"/>
              <a:gd name="connsiteY106" fmla="*/ 370935 h 1859770"/>
              <a:gd name="connsiteX107" fmla="*/ 1360786 w 2021699"/>
              <a:gd name="connsiteY107" fmla="*/ 376090 h 1859770"/>
              <a:gd name="connsiteX108" fmla="*/ 1355992 w 2021699"/>
              <a:gd name="connsiteY108" fmla="*/ 362893 h 1859770"/>
              <a:gd name="connsiteX109" fmla="*/ 1360013 w 2021699"/>
              <a:gd name="connsiteY109" fmla="*/ 322683 h 1859770"/>
              <a:gd name="connsiteX110" fmla="*/ 1319081 w 2021699"/>
              <a:gd name="connsiteY110" fmla="*/ 346397 h 1859770"/>
              <a:gd name="connsiteX111" fmla="*/ 1231238 w 2021699"/>
              <a:gd name="connsiteY111" fmla="*/ 440890 h 1859770"/>
              <a:gd name="connsiteX112" fmla="*/ 1133032 w 2021699"/>
              <a:gd name="connsiteY112" fmla="*/ 556520 h 1859770"/>
              <a:gd name="connsiteX113" fmla="*/ 1101173 w 2021699"/>
              <a:gd name="connsiteY113" fmla="*/ 590390 h 1859770"/>
              <a:gd name="connsiteX114" fmla="*/ 1121175 w 2021699"/>
              <a:gd name="connsiteY114" fmla="*/ 589977 h 1859770"/>
              <a:gd name="connsiteX115" fmla="*/ 1170716 w 2021699"/>
              <a:gd name="connsiteY115" fmla="*/ 614516 h 1859770"/>
              <a:gd name="connsiteX116" fmla="*/ 1229897 w 2021699"/>
              <a:gd name="connsiteY116" fmla="*/ 640292 h 1859770"/>
              <a:gd name="connsiteX117" fmla="*/ 1309132 w 2021699"/>
              <a:gd name="connsiteY117" fmla="*/ 617712 h 1859770"/>
              <a:gd name="connsiteX118" fmla="*/ 1435588 w 2021699"/>
              <a:gd name="connsiteY118" fmla="*/ 574409 h 1859770"/>
              <a:gd name="connsiteX119" fmla="*/ 1585860 w 2021699"/>
              <a:gd name="connsiteY119" fmla="*/ 549355 h 1859770"/>
              <a:gd name="connsiteX120" fmla="*/ 1595913 w 2021699"/>
              <a:gd name="connsiteY120" fmla="*/ 551262 h 1859770"/>
              <a:gd name="connsiteX121" fmla="*/ 1598748 w 2021699"/>
              <a:gd name="connsiteY121" fmla="*/ 554716 h 1859770"/>
              <a:gd name="connsiteX122" fmla="*/ 1590964 w 2021699"/>
              <a:gd name="connsiteY122" fmla="*/ 560077 h 1859770"/>
              <a:gd name="connsiteX123" fmla="*/ 1396512 w 2021699"/>
              <a:gd name="connsiteY123" fmla="*/ 614258 h 1859770"/>
              <a:gd name="connsiteX124" fmla="*/ 1252632 w 2021699"/>
              <a:gd name="connsiteY124" fmla="*/ 683543 h 1859770"/>
              <a:gd name="connsiteX125" fmla="*/ 1233351 w 2021699"/>
              <a:gd name="connsiteY125" fmla="*/ 704576 h 1859770"/>
              <a:gd name="connsiteX126" fmla="*/ 1246703 w 2021699"/>
              <a:gd name="connsiteY126" fmla="*/ 714216 h 1859770"/>
              <a:gd name="connsiteX127" fmla="*/ 1286243 w 2021699"/>
              <a:gd name="connsiteY127" fmla="*/ 710195 h 1859770"/>
              <a:gd name="connsiteX128" fmla="*/ 1370994 w 2021699"/>
              <a:gd name="connsiteY128" fmla="*/ 648437 h 1859770"/>
              <a:gd name="connsiteX129" fmla="*/ 1541062 w 2021699"/>
              <a:gd name="connsiteY129" fmla="*/ 626682 h 1859770"/>
              <a:gd name="connsiteX130" fmla="*/ 1738350 w 2021699"/>
              <a:gd name="connsiteY130" fmla="*/ 550953 h 1859770"/>
              <a:gd name="connsiteX131" fmla="*/ 1746546 w 2021699"/>
              <a:gd name="connsiteY131" fmla="*/ 545540 h 1859770"/>
              <a:gd name="connsiteX132" fmla="*/ 1744278 w 2021699"/>
              <a:gd name="connsiteY132" fmla="*/ 561521 h 1859770"/>
              <a:gd name="connsiteX133" fmla="*/ 1574674 w 2021699"/>
              <a:gd name="connsiteY133" fmla="*/ 645034 h 1859770"/>
              <a:gd name="connsiteX134" fmla="*/ 1393625 w 2021699"/>
              <a:gd name="connsiteY134" fmla="*/ 664211 h 1859770"/>
              <a:gd name="connsiteX135" fmla="*/ 1327330 w 2021699"/>
              <a:gd name="connsiteY135" fmla="*/ 697101 h 1859770"/>
              <a:gd name="connsiteX136" fmla="*/ 1315163 w 2021699"/>
              <a:gd name="connsiteY136" fmla="*/ 721330 h 1859770"/>
              <a:gd name="connsiteX137" fmla="*/ 1335681 w 2021699"/>
              <a:gd name="connsiteY137" fmla="*/ 733136 h 1859770"/>
              <a:gd name="connsiteX138" fmla="*/ 1381046 w 2021699"/>
              <a:gd name="connsiteY138" fmla="*/ 741539 h 1859770"/>
              <a:gd name="connsiteX139" fmla="*/ 1494305 w 2021699"/>
              <a:gd name="connsiteY139" fmla="*/ 760716 h 1859770"/>
              <a:gd name="connsiteX140" fmla="*/ 1614007 w 2021699"/>
              <a:gd name="connsiteY140" fmla="*/ 918463 h 1859770"/>
              <a:gd name="connsiteX141" fmla="*/ 1608131 w 2021699"/>
              <a:gd name="connsiteY141" fmla="*/ 936713 h 1859770"/>
              <a:gd name="connsiteX142" fmla="*/ 1477138 w 2021699"/>
              <a:gd name="connsiteY142" fmla="*/ 985686 h 1859770"/>
              <a:gd name="connsiteX143" fmla="*/ 1466931 w 2021699"/>
              <a:gd name="connsiteY143" fmla="*/ 985377 h 1859770"/>
              <a:gd name="connsiteX144" fmla="*/ 1404605 w 2021699"/>
              <a:gd name="connsiteY144" fmla="*/ 966252 h 1859770"/>
              <a:gd name="connsiteX145" fmla="*/ 1243558 w 2021699"/>
              <a:gd name="connsiteY145" fmla="*/ 907947 h 1859770"/>
              <a:gd name="connsiteX146" fmla="*/ 1216133 w 2021699"/>
              <a:gd name="connsiteY146" fmla="*/ 902018 h 1859770"/>
              <a:gd name="connsiteX147" fmla="*/ 1197471 w 2021699"/>
              <a:gd name="connsiteY147" fmla="*/ 907534 h 1859770"/>
              <a:gd name="connsiteX148" fmla="*/ 1206751 w 2021699"/>
              <a:gd name="connsiteY148" fmla="*/ 939909 h 1859770"/>
              <a:gd name="connsiteX149" fmla="*/ 1229021 w 2021699"/>
              <a:gd name="connsiteY149" fmla="*/ 946146 h 1859770"/>
              <a:gd name="connsiteX150" fmla="*/ 1355477 w 2021699"/>
              <a:gd name="connsiteY150" fmla="*/ 1044610 h 1859770"/>
              <a:gd name="connsiteX151" fmla="*/ 1388676 w 2021699"/>
              <a:gd name="connsiteY151" fmla="*/ 1090903 h 1859770"/>
              <a:gd name="connsiteX152" fmla="*/ 1418782 w 2021699"/>
              <a:gd name="connsiteY152" fmla="*/ 1137299 h 1859770"/>
              <a:gd name="connsiteX153" fmla="*/ 1422597 w 2021699"/>
              <a:gd name="connsiteY153" fmla="*/ 1136011 h 1859770"/>
              <a:gd name="connsiteX154" fmla="*/ 1503481 w 2021699"/>
              <a:gd name="connsiteY154" fmla="*/ 1103636 h 1859770"/>
              <a:gd name="connsiteX155" fmla="*/ 1671745 w 2021699"/>
              <a:gd name="connsiteY155" fmla="*/ 1218184 h 1859770"/>
              <a:gd name="connsiteX156" fmla="*/ 1806913 w 2021699"/>
              <a:gd name="connsiteY156" fmla="*/ 1555485 h 1859770"/>
              <a:gd name="connsiteX157" fmla="*/ 1792839 w 2021699"/>
              <a:gd name="connsiteY157" fmla="*/ 1662042 h 1859770"/>
              <a:gd name="connsiteX158" fmla="*/ 1778353 w 2021699"/>
              <a:gd name="connsiteY158" fmla="*/ 1675497 h 1859770"/>
              <a:gd name="connsiteX159" fmla="*/ 1555857 w 2021699"/>
              <a:gd name="connsiteY159" fmla="*/ 1324483 h 1859770"/>
              <a:gd name="connsiteX160" fmla="*/ 1657775 w 2021699"/>
              <a:gd name="connsiteY160" fmla="*/ 1447021 h 1859770"/>
              <a:gd name="connsiteX161" fmla="*/ 1580602 w 2021699"/>
              <a:gd name="connsiteY161" fmla="*/ 1427122 h 1859770"/>
              <a:gd name="connsiteX162" fmla="*/ 1604831 w 2021699"/>
              <a:gd name="connsiteY162" fmla="*/ 1463259 h 1859770"/>
              <a:gd name="connsiteX163" fmla="*/ 1699222 w 2021699"/>
              <a:gd name="connsiteY163" fmla="*/ 1618739 h 1859770"/>
              <a:gd name="connsiteX164" fmla="*/ 1708553 w 2021699"/>
              <a:gd name="connsiteY164" fmla="*/ 1656165 h 1859770"/>
              <a:gd name="connsiteX165" fmla="*/ 1622719 w 2021699"/>
              <a:gd name="connsiteY165" fmla="*/ 1758443 h 1859770"/>
              <a:gd name="connsiteX166" fmla="*/ 1442032 w 2021699"/>
              <a:gd name="connsiteY166" fmla="*/ 1707562 h 1859770"/>
              <a:gd name="connsiteX167" fmla="*/ 1229433 w 2021699"/>
              <a:gd name="connsiteY167" fmla="*/ 1458517 h 1859770"/>
              <a:gd name="connsiteX168" fmla="*/ 1217989 w 2021699"/>
              <a:gd name="connsiteY168" fmla="*/ 1302677 h 1859770"/>
              <a:gd name="connsiteX169" fmla="*/ 1213762 w 2021699"/>
              <a:gd name="connsiteY169" fmla="*/ 1300511 h 1859770"/>
              <a:gd name="connsiteX170" fmla="*/ 1140920 w 2021699"/>
              <a:gd name="connsiteY170" fmla="*/ 1279736 h 1859770"/>
              <a:gd name="connsiteX171" fmla="*/ 1098338 w 2021699"/>
              <a:gd name="connsiteY171" fmla="*/ 1260714 h 1859770"/>
              <a:gd name="connsiteX172" fmla="*/ 1034981 w 2021699"/>
              <a:gd name="connsiteY172" fmla="*/ 1216843 h 1859770"/>
              <a:gd name="connsiteX173" fmla="*/ 1024052 w 2021699"/>
              <a:gd name="connsiteY173" fmla="*/ 1203285 h 1859770"/>
              <a:gd name="connsiteX174" fmla="*/ 989667 w 2021699"/>
              <a:gd name="connsiteY174" fmla="*/ 1164982 h 1859770"/>
              <a:gd name="connsiteX175" fmla="*/ 945642 w 2021699"/>
              <a:gd name="connsiteY175" fmla="*/ 1135237 h 1859770"/>
              <a:gd name="connsiteX176" fmla="*/ 935332 w 2021699"/>
              <a:gd name="connsiteY176" fmla="*/ 1151785 h 1859770"/>
              <a:gd name="connsiteX177" fmla="*/ 969769 w 2021699"/>
              <a:gd name="connsiteY177" fmla="*/ 1200605 h 1859770"/>
              <a:gd name="connsiteX178" fmla="*/ 1024568 w 2021699"/>
              <a:gd name="connsiteY178" fmla="*/ 1277932 h 1859770"/>
              <a:gd name="connsiteX179" fmla="*/ 1061015 w 2021699"/>
              <a:gd name="connsiteY179" fmla="*/ 1332679 h 1859770"/>
              <a:gd name="connsiteX180" fmla="*/ 1080604 w 2021699"/>
              <a:gd name="connsiteY180" fmla="*/ 1410213 h 1859770"/>
              <a:gd name="connsiteX181" fmla="*/ 1092925 w 2021699"/>
              <a:gd name="connsiteY181" fmla="*/ 1483468 h 1859770"/>
              <a:gd name="connsiteX182" fmla="*/ 1074418 w 2021699"/>
              <a:gd name="connsiteY182" fmla="*/ 1567032 h 1859770"/>
              <a:gd name="connsiteX183" fmla="*/ 1065293 w 2021699"/>
              <a:gd name="connsiteY183" fmla="*/ 1587962 h 1859770"/>
              <a:gd name="connsiteX184" fmla="*/ 958685 w 2021699"/>
              <a:gd name="connsiteY184" fmla="*/ 1703283 h 1859770"/>
              <a:gd name="connsiteX185" fmla="*/ 964819 w 2021699"/>
              <a:gd name="connsiteY185" fmla="*/ 1689158 h 1859770"/>
              <a:gd name="connsiteX186" fmla="*/ 1022918 w 2021699"/>
              <a:gd name="connsiteY186" fmla="*/ 1604717 h 1859770"/>
              <a:gd name="connsiteX187" fmla="*/ 1023382 w 2021699"/>
              <a:gd name="connsiteY187" fmla="*/ 1563682 h 1859770"/>
              <a:gd name="connsiteX188" fmla="*/ 1025186 w 2021699"/>
              <a:gd name="connsiteY188" fmla="*/ 1532081 h 1859770"/>
              <a:gd name="connsiteX189" fmla="*/ 1007710 w 2021699"/>
              <a:gd name="connsiteY189" fmla="*/ 1422482 h 1859770"/>
              <a:gd name="connsiteX190" fmla="*/ 968428 w 2021699"/>
              <a:gd name="connsiteY190" fmla="*/ 1335102 h 1859770"/>
              <a:gd name="connsiteX191" fmla="*/ 899298 w 2021699"/>
              <a:gd name="connsiteY191" fmla="*/ 1236381 h 1859770"/>
              <a:gd name="connsiteX192" fmla="*/ 860067 w 2021699"/>
              <a:gd name="connsiteY192" fmla="*/ 1165292 h 1859770"/>
              <a:gd name="connsiteX193" fmla="*/ 820939 w 2021699"/>
              <a:gd name="connsiteY193" fmla="*/ 1161219 h 1859770"/>
              <a:gd name="connsiteX194" fmla="*/ 824239 w 2021699"/>
              <a:gd name="connsiteY194" fmla="*/ 1180293 h 1859770"/>
              <a:gd name="connsiteX195" fmla="*/ 868315 w 2021699"/>
              <a:gd name="connsiteY195" fmla="*/ 1331184 h 1859770"/>
              <a:gd name="connsiteX196" fmla="*/ 878729 w 2021699"/>
              <a:gd name="connsiteY196" fmla="*/ 1381035 h 1859770"/>
              <a:gd name="connsiteX197" fmla="*/ 862851 w 2021699"/>
              <a:gd name="connsiteY197" fmla="*/ 1522544 h 1859770"/>
              <a:gd name="connsiteX198" fmla="*/ 855994 w 2021699"/>
              <a:gd name="connsiteY198" fmla="*/ 1529091 h 1859770"/>
              <a:gd name="connsiteX199" fmla="*/ 766965 w 2021699"/>
              <a:gd name="connsiteY199" fmla="*/ 1619512 h 1859770"/>
              <a:gd name="connsiteX200" fmla="*/ 737581 w 2021699"/>
              <a:gd name="connsiteY200" fmla="*/ 1685034 h 1859770"/>
              <a:gd name="connsiteX201" fmla="*/ 732116 w 2021699"/>
              <a:gd name="connsiteY201" fmla="*/ 1667919 h 1859770"/>
              <a:gd name="connsiteX202" fmla="*/ 790936 w 2021699"/>
              <a:gd name="connsiteY202" fmla="*/ 1543473 h 1859770"/>
              <a:gd name="connsiteX203" fmla="*/ 787740 w 2021699"/>
              <a:gd name="connsiteY203" fmla="*/ 1514347 h 1859770"/>
              <a:gd name="connsiteX204" fmla="*/ 728095 w 2021699"/>
              <a:gd name="connsiteY204" fmla="*/ 1444907 h 1859770"/>
              <a:gd name="connsiteX205" fmla="*/ 672213 w 2021699"/>
              <a:gd name="connsiteY205" fmla="*/ 1242464 h 1859770"/>
              <a:gd name="connsiteX206" fmla="*/ 677472 w 2021699"/>
              <a:gd name="connsiteY206" fmla="*/ 1191583 h 1859770"/>
              <a:gd name="connsiteX207" fmla="*/ 660975 w 2021699"/>
              <a:gd name="connsiteY207" fmla="*/ 1175396 h 1859770"/>
              <a:gd name="connsiteX208" fmla="*/ 608290 w 2021699"/>
              <a:gd name="connsiteY208" fmla="*/ 1225916 h 1859770"/>
              <a:gd name="connsiteX209" fmla="*/ 570296 w 2021699"/>
              <a:gd name="connsiteY209" fmla="*/ 1257981 h 1859770"/>
              <a:gd name="connsiteX210" fmla="*/ 529931 w 2021699"/>
              <a:gd name="connsiteY210" fmla="*/ 1251847 h 1859770"/>
              <a:gd name="connsiteX211" fmla="*/ 479720 w 2021699"/>
              <a:gd name="connsiteY211" fmla="*/ 1261642 h 1859770"/>
              <a:gd name="connsiteX212" fmla="*/ 420436 w 2021699"/>
              <a:gd name="connsiteY212" fmla="*/ 1254631 h 1859770"/>
              <a:gd name="connsiteX213" fmla="*/ 386412 w 2021699"/>
              <a:gd name="connsiteY213" fmla="*/ 1255610 h 1859770"/>
              <a:gd name="connsiteX214" fmla="*/ 343212 w 2021699"/>
              <a:gd name="connsiteY214" fmla="*/ 1263652 h 1859770"/>
              <a:gd name="connsiteX215" fmla="*/ 322282 w 2021699"/>
              <a:gd name="connsiteY215" fmla="*/ 1269477 h 1859770"/>
              <a:gd name="connsiteX216" fmla="*/ 288774 w 2021699"/>
              <a:gd name="connsiteY216" fmla="*/ 1358610 h 1859770"/>
              <a:gd name="connsiteX217" fmla="*/ 294496 w 2021699"/>
              <a:gd name="connsiteY217" fmla="*/ 1371601 h 1859770"/>
              <a:gd name="connsiteX218" fmla="*/ 324292 w 2021699"/>
              <a:gd name="connsiteY218" fmla="*/ 1398768 h 1859770"/>
              <a:gd name="connsiteX219" fmla="*/ 319653 w 2021699"/>
              <a:gd name="connsiteY219" fmla="*/ 1432019 h 1859770"/>
              <a:gd name="connsiteX220" fmla="*/ 324241 w 2021699"/>
              <a:gd name="connsiteY220" fmla="*/ 1436246 h 1859770"/>
              <a:gd name="connsiteX221" fmla="*/ 402341 w 2021699"/>
              <a:gd name="connsiteY221" fmla="*/ 1475683 h 1859770"/>
              <a:gd name="connsiteX222" fmla="*/ 393371 w 2021699"/>
              <a:gd name="connsiteY222" fmla="*/ 1508470 h 1859770"/>
              <a:gd name="connsiteX223" fmla="*/ 503022 w 2021699"/>
              <a:gd name="connsiteY223" fmla="*/ 1588014 h 1859770"/>
              <a:gd name="connsiteX224" fmla="*/ 573441 w 2021699"/>
              <a:gd name="connsiteY224" fmla="*/ 1742050 h 1859770"/>
              <a:gd name="connsiteX225" fmla="*/ 573338 w 2021699"/>
              <a:gd name="connsiteY225" fmla="*/ 1765403 h 1859770"/>
              <a:gd name="connsiteX226" fmla="*/ 552614 w 2021699"/>
              <a:gd name="connsiteY226" fmla="*/ 1753855 h 1859770"/>
              <a:gd name="connsiteX227" fmla="*/ 431880 w 2021699"/>
              <a:gd name="connsiteY227" fmla="*/ 1637813 h 1859770"/>
              <a:gd name="connsiteX228" fmla="*/ 411518 w 2021699"/>
              <a:gd name="connsiteY228" fmla="*/ 1625801 h 1859770"/>
              <a:gd name="connsiteX229" fmla="*/ 407806 w 2021699"/>
              <a:gd name="connsiteY229" fmla="*/ 1652092 h 1859770"/>
              <a:gd name="connsiteX230" fmla="*/ 456986 w 2021699"/>
              <a:gd name="connsiteY230" fmla="*/ 1732513 h 1859770"/>
              <a:gd name="connsiteX231" fmla="*/ 535447 w 2021699"/>
              <a:gd name="connsiteY231" fmla="*/ 1781229 h 1859770"/>
              <a:gd name="connsiteX232" fmla="*/ 539108 w 2021699"/>
              <a:gd name="connsiteY232" fmla="*/ 1816490 h 1859770"/>
              <a:gd name="connsiteX233" fmla="*/ 356306 w 2021699"/>
              <a:gd name="connsiteY233" fmla="*/ 1853349 h 1859770"/>
              <a:gd name="connsiteX234" fmla="*/ 147471 w 2021699"/>
              <a:gd name="connsiteY234" fmla="*/ 1709624 h 1859770"/>
              <a:gd name="connsiteX235" fmla="*/ 151646 w 2021699"/>
              <a:gd name="connsiteY235" fmla="*/ 1598118 h 1859770"/>
              <a:gd name="connsiteX236" fmla="*/ 167370 w 2021699"/>
              <a:gd name="connsiteY236" fmla="*/ 1578168 h 1859770"/>
              <a:gd name="connsiteX237" fmla="*/ 1269128 w 2021699"/>
              <a:gd name="connsiteY237" fmla="*/ 856962 h 1859770"/>
              <a:gd name="connsiteX238" fmla="*/ 1334186 w 2021699"/>
              <a:gd name="connsiteY238" fmla="*/ 867737 h 1859770"/>
              <a:gd name="connsiteX239" fmla="*/ 1365839 w 2021699"/>
              <a:gd name="connsiteY239" fmla="*/ 878253 h 1859770"/>
              <a:gd name="connsiteX240" fmla="*/ 1381665 w 2021699"/>
              <a:gd name="connsiteY240" fmla="*/ 885161 h 1859770"/>
              <a:gd name="connsiteX241" fmla="*/ 1469354 w 2021699"/>
              <a:gd name="connsiteY241" fmla="*/ 945837 h 1859770"/>
              <a:gd name="connsiteX242" fmla="*/ 1569673 w 2021699"/>
              <a:gd name="connsiteY242" fmla="*/ 937022 h 1859770"/>
              <a:gd name="connsiteX243" fmla="*/ 1580705 w 2021699"/>
              <a:gd name="connsiteY243" fmla="*/ 897740 h 1859770"/>
              <a:gd name="connsiteX244" fmla="*/ 1453579 w 2021699"/>
              <a:gd name="connsiteY244" fmla="*/ 791389 h 1859770"/>
              <a:gd name="connsiteX245" fmla="*/ 1313823 w 2021699"/>
              <a:gd name="connsiteY245" fmla="*/ 815567 h 1859770"/>
              <a:gd name="connsiteX246" fmla="*/ 1269076 w 2021699"/>
              <a:gd name="connsiteY246" fmla="*/ 857014 h 1859770"/>
              <a:gd name="connsiteX247" fmla="*/ 1070552 w 2021699"/>
              <a:gd name="connsiteY247" fmla="*/ 1077036 h 1859770"/>
              <a:gd name="connsiteX248" fmla="*/ 1095245 w 2021699"/>
              <a:gd name="connsiteY248" fmla="*/ 1076572 h 1859770"/>
              <a:gd name="connsiteX249" fmla="*/ 1171283 w 2021699"/>
              <a:gd name="connsiteY249" fmla="*/ 1070953 h 1859770"/>
              <a:gd name="connsiteX250" fmla="*/ 1190409 w 2021699"/>
              <a:gd name="connsiteY250" fmla="*/ 1096007 h 1859770"/>
              <a:gd name="connsiteX251" fmla="*/ 1204379 w 2021699"/>
              <a:gd name="connsiteY251" fmla="*/ 1106472 h 1859770"/>
              <a:gd name="connsiteX252" fmla="*/ 1287171 w 2021699"/>
              <a:gd name="connsiteY252" fmla="*/ 1197769 h 1859770"/>
              <a:gd name="connsiteX253" fmla="*/ 1305162 w 2021699"/>
              <a:gd name="connsiteY253" fmla="*/ 1203543 h 1859770"/>
              <a:gd name="connsiteX254" fmla="*/ 1347383 w 2021699"/>
              <a:gd name="connsiteY254" fmla="*/ 1202924 h 1859770"/>
              <a:gd name="connsiteX255" fmla="*/ 1402646 w 2021699"/>
              <a:gd name="connsiteY255" fmla="*/ 1187098 h 1859770"/>
              <a:gd name="connsiteX256" fmla="*/ 1316504 w 2021699"/>
              <a:gd name="connsiteY256" fmla="*/ 1117297 h 1859770"/>
              <a:gd name="connsiteX257" fmla="*/ 1239640 w 2021699"/>
              <a:gd name="connsiteY257" fmla="*/ 1027907 h 1859770"/>
              <a:gd name="connsiteX258" fmla="*/ 1155663 w 2021699"/>
              <a:gd name="connsiteY258" fmla="*/ 994656 h 1859770"/>
              <a:gd name="connsiteX259" fmla="*/ 1144786 w 2021699"/>
              <a:gd name="connsiteY259" fmla="*/ 999245 h 1859770"/>
              <a:gd name="connsiteX260" fmla="*/ 1070500 w 2021699"/>
              <a:gd name="connsiteY260" fmla="*/ 1076984 h 1859770"/>
              <a:gd name="connsiteX261" fmla="*/ 757015 w 2021699"/>
              <a:gd name="connsiteY261" fmla="*/ 1169725 h 1859770"/>
              <a:gd name="connsiteX262" fmla="*/ 735828 w 2021699"/>
              <a:gd name="connsiteY262" fmla="*/ 1175447 h 1859770"/>
              <a:gd name="connsiteX263" fmla="*/ 725002 w 2021699"/>
              <a:gd name="connsiteY263" fmla="*/ 1236845 h 1859770"/>
              <a:gd name="connsiteX264" fmla="*/ 758562 w 2021699"/>
              <a:gd name="connsiteY264" fmla="*/ 1358146 h 1859770"/>
              <a:gd name="connsiteX265" fmla="*/ 788720 w 2021699"/>
              <a:gd name="connsiteY265" fmla="*/ 1424854 h 1859770"/>
              <a:gd name="connsiteX266" fmla="*/ 806299 w 2021699"/>
              <a:gd name="connsiteY266" fmla="*/ 1421760 h 1859770"/>
              <a:gd name="connsiteX267" fmla="*/ 806247 w 2021699"/>
              <a:gd name="connsiteY267" fmla="*/ 1350980 h 1859770"/>
              <a:gd name="connsiteX268" fmla="*/ 768408 w 2021699"/>
              <a:gd name="connsiteY268" fmla="*/ 1187253 h 1859770"/>
              <a:gd name="connsiteX269" fmla="*/ 756964 w 2021699"/>
              <a:gd name="connsiteY269" fmla="*/ 1169725 h 1859770"/>
              <a:gd name="connsiteX270" fmla="*/ 388268 w 2021699"/>
              <a:gd name="connsiteY270" fmla="*/ 972232 h 1859770"/>
              <a:gd name="connsiteX271" fmla="*/ 430798 w 2021699"/>
              <a:gd name="connsiteY271" fmla="*/ 1066777 h 1859770"/>
              <a:gd name="connsiteX272" fmla="*/ 468534 w 2021699"/>
              <a:gd name="connsiteY272" fmla="*/ 1197305 h 1859770"/>
              <a:gd name="connsiteX273" fmla="*/ 472967 w 2021699"/>
              <a:gd name="connsiteY273" fmla="*/ 1197924 h 1859770"/>
              <a:gd name="connsiteX274" fmla="*/ 461419 w 2021699"/>
              <a:gd name="connsiteY274" fmla="*/ 1095543 h 1859770"/>
              <a:gd name="connsiteX275" fmla="*/ 388268 w 2021699"/>
              <a:gd name="connsiteY275" fmla="*/ 972232 h 1859770"/>
              <a:gd name="connsiteX276" fmla="*/ 303105 w 2021699"/>
              <a:gd name="connsiteY276" fmla="*/ 1037650 h 1859770"/>
              <a:gd name="connsiteX277" fmla="*/ 378782 w 2021699"/>
              <a:gd name="connsiteY277" fmla="*/ 1208543 h 1859770"/>
              <a:gd name="connsiteX278" fmla="*/ 303105 w 2021699"/>
              <a:gd name="connsiteY278" fmla="*/ 1037650 h 185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2021699" h="1859770">
                <a:moveTo>
                  <a:pt x="167215" y="1577858"/>
                </a:moveTo>
                <a:cubicBezTo>
                  <a:pt x="149636" y="1586828"/>
                  <a:pt x="139790" y="1602242"/>
                  <a:pt x="127366" y="1615181"/>
                </a:cubicBezTo>
                <a:cubicBezTo>
                  <a:pt x="111127" y="1632039"/>
                  <a:pt x="98136" y="1630905"/>
                  <a:pt x="86485" y="1610387"/>
                </a:cubicBezTo>
                <a:cubicBezTo>
                  <a:pt x="69010" y="1579508"/>
                  <a:pt x="68391" y="1548216"/>
                  <a:pt x="88444" y="1517955"/>
                </a:cubicBezTo>
                <a:cubicBezTo>
                  <a:pt x="93599" y="1510171"/>
                  <a:pt x="99889" y="1503057"/>
                  <a:pt x="103394" y="1493056"/>
                </a:cubicBezTo>
                <a:cubicBezTo>
                  <a:pt x="95662" y="1500067"/>
                  <a:pt x="88187" y="1507387"/>
                  <a:pt x="80093" y="1513986"/>
                </a:cubicBezTo>
                <a:cubicBezTo>
                  <a:pt x="63029" y="1527853"/>
                  <a:pt x="52564" y="1525843"/>
                  <a:pt x="44883" y="1505428"/>
                </a:cubicBezTo>
                <a:cubicBezTo>
                  <a:pt x="28181" y="1461146"/>
                  <a:pt x="34882" y="1421760"/>
                  <a:pt x="75866" y="1389850"/>
                </a:cubicBezTo>
                <a:cubicBezTo>
                  <a:pt x="65040" y="1390005"/>
                  <a:pt x="60606" y="1395727"/>
                  <a:pt x="55142" y="1399387"/>
                </a:cubicBezTo>
                <a:cubicBezTo>
                  <a:pt x="28284" y="1417121"/>
                  <a:pt x="16685" y="1412533"/>
                  <a:pt x="11117" y="1381499"/>
                </a:cubicBezTo>
                <a:cubicBezTo>
                  <a:pt x="5550" y="1350413"/>
                  <a:pt x="12509" y="1321957"/>
                  <a:pt x="31789" y="1293243"/>
                </a:cubicBezTo>
                <a:cubicBezTo>
                  <a:pt x="-1410" y="1294428"/>
                  <a:pt x="-533" y="1272416"/>
                  <a:pt x="240" y="1250816"/>
                </a:cubicBezTo>
                <a:cubicBezTo>
                  <a:pt x="3075" y="1174365"/>
                  <a:pt x="52307" y="1131010"/>
                  <a:pt x="140821" y="1130391"/>
                </a:cubicBezTo>
                <a:cubicBezTo>
                  <a:pt x="116540" y="1120391"/>
                  <a:pt x="94064" y="1123793"/>
                  <a:pt x="72773" y="1119772"/>
                </a:cubicBezTo>
                <a:cubicBezTo>
                  <a:pt x="47203" y="1114926"/>
                  <a:pt x="42460" y="1107451"/>
                  <a:pt x="52049" y="1082706"/>
                </a:cubicBezTo>
                <a:cubicBezTo>
                  <a:pt x="66844" y="1044610"/>
                  <a:pt x="92929" y="1019556"/>
                  <a:pt x="134480" y="1013834"/>
                </a:cubicBezTo>
                <a:cubicBezTo>
                  <a:pt x="145151" y="1012339"/>
                  <a:pt x="148399" y="1010070"/>
                  <a:pt x="147161" y="997956"/>
                </a:cubicBezTo>
                <a:cubicBezTo>
                  <a:pt x="141800" y="945837"/>
                  <a:pt x="200157" y="882893"/>
                  <a:pt x="251605" y="886347"/>
                </a:cubicBezTo>
                <a:cubicBezTo>
                  <a:pt x="266348" y="887326"/>
                  <a:pt x="270988" y="882377"/>
                  <a:pt x="275989" y="870933"/>
                </a:cubicBezTo>
                <a:cubicBezTo>
                  <a:pt x="289237" y="840414"/>
                  <a:pt x="310992" y="818247"/>
                  <a:pt x="343160" y="807421"/>
                </a:cubicBezTo>
                <a:cubicBezTo>
                  <a:pt x="347233" y="806030"/>
                  <a:pt x="352233" y="803143"/>
                  <a:pt x="355481" y="804380"/>
                </a:cubicBezTo>
                <a:cubicBezTo>
                  <a:pt x="388886" y="817319"/>
                  <a:pt x="403682" y="791492"/>
                  <a:pt x="424715" y="774532"/>
                </a:cubicBezTo>
                <a:cubicBezTo>
                  <a:pt x="461883" y="744580"/>
                  <a:pt x="504259" y="727414"/>
                  <a:pt x="553645" y="741126"/>
                </a:cubicBezTo>
                <a:cubicBezTo>
                  <a:pt x="555810" y="741745"/>
                  <a:pt x="559986" y="742260"/>
                  <a:pt x="560244" y="741590"/>
                </a:cubicBezTo>
                <a:cubicBezTo>
                  <a:pt x="565295" y="729682"/>
                  <a:pt x="572513" y="720248"/>
                  <a:pt x="582514" y="711433"/>
                </a:cubicBezTo>
                <a:cubicBezTo>
                  <a:pt x="587360" y="707154"/>
                  <a:pt x="578441" y="696225"/>
                  <a:pt x="575296" y="688389"/>
                </a:cubicBezTo>
                <a:cubicBezTo>
                  <a:pt x="559212" y="648334"/>
                  <a:pt x="542046" y="608484"/>
                  <a:pt x="547974" y="563583"/>
                </a:cubicBezTo>
                <a:cubicBezTo>
                  <a:pt x="548954" y="556263"/>
                  <a:pt x="546531" y="546932"/>
                  <a:pt x="556171" y="543890"/>
                </a:cubicBezTo>
                <a:cubicBezTo>
                  <a:pt x="563234" y="541622"/>
                  <a:pt x="569110" y="545901"/>
                  <a:pt x="574833" y="550180"/>
                </a:cubicBezTo>
                <a:cubicBezTo>
                  <a:pt x="588133" y="560077"/>
                  <a:pt x="595865" y="568944"/>
                  <a:pt x="594113" y="589513"/>
                </a:cubicBezTo>
                <a:cubicBezTo>
                  <a:pt x="591432" y="620650"/>
                  <a:pt x="608238" y="649210"/>
                  <a:pt x="618651" y="684368"/>
                </a:cubicBezTo>
                <a:cubicBezTo>
                  <a:pt x="627106" y="666634"/>
                  <a:pt x="622209" y="655551"/>
                  <a:pt x="619528" y="645704"/>
                </a:cubicBezTo>
                <a:cubicBezTo>
                  <a:pt x="602774" y="583688"/>
                  <a:pt x="615197" y="523991"/>
                  <a:pt x="633756" y="465223"/>
                </a:cubicBezTo>
                <a:cubicBezTo>
                  <a:pt x="649995" y="413877"/>
                  <a:pt x="673348" y="365161"/>
                  <a:pt x="700515" y="318868"/>
                </a:cubicBezTo>
                <a:cubicBezTo>
                  <a:pt x="714898" y="294381"/>
                  <a:pt x="736137" y="273864"/>
                  <a:pt x="754541" y="251748"/>
                </a:cubicBezTo>
                <a:cubicBezTo>
                  <a:pt x="757737" y="247933"/>
                  <a:pt x="762583" y="243551"/>
                  <a:pt x="767738" y="247160"/>
                </a:cubicBezTo>
                <a:cubicBezTo>
                  <a:pt x="773254" y="251026"/>
                  <a:pt x="769491" y="256852"/>
                  <a:pt x="767223" y="261027"/>
                </a:cubicBezTo>
                <a:cubicBezTo>
                  <a:pt x="741344" y="308352"/>
                  <a:pt x="718713" y="357068"/>
                  <a:pt x="699690" y="407691"/>
                </a:cubicBezTo>
                <a:cubicBezTo>
                  <a:pt x="690102" y="433158"/>
                  <a:pt x="681544" y="458676"/>
                  <a:pt x="678348" y="485482"/>
                </a:cubicBezTo>
                <a:cubicBezTo>
                  <a:pt x="675358" y="510124"/>
                  <a:pt x="667471" y="533477"/>
                  <a:pt x="662728" y="557551"/>
                </a:cubicBezTo>
                <a:cubicBezTo>
                  <a:pt x="655201" y="595700"/>
                  <a:pt x="660047" y="632610"/>
                  <a:pt x="675461" y="668903"/>
                </a:cubicBezTo>
                <a:cubicBezTo>
                  <a:pt x="674585" y="613279"/>
                  <a:pt x="689741" y="560284"/>
                  <a:pt x="700412" y="506670"/>
                </a:cubicBezTo>
                <a:cubicBezTo>
                  <a:pt x="708969" y="463728"/>
                  <a:pt x="731962" y="426714"/>
                  <a:pt x="756861" y="391298"/>
                </a:cubicBezTo>
                <a:cubicBezTo>
                  <a:pt x="776966" y="362687"/>
                  <a:pt x="806402" y="342015"/>
                  <a:pt x="825270" y="312269"/>
                </a:cubicBezTo>
                <a:cubicBezTo>
                  <a:pt x="829136" y="306135"/>
                  <a:pt x="832642" y="295258"/>
                  <a:pt x="841508" y="299949"/>
                </a:cubicBezTo>
                <a:cubicBezTo>
                  <a:pt x="848777" y="303764"/>
                  <a:pt x="845993" y="314332"/>
                  <a:pt x="842436" y="321188"/>
                </a:cubicBezTo>
                <a:cubicBezTo>
                  <a:pt x="825528" y="353717"/>
                  <a:pt x="810268" y="387432"/>
                  <a:pt x="790266" y="417950"/>
                </a:cubicBezTo>
                <a:cubicBezTo>
                  <a:pt x="744437" y="487905"/>
                  <a:pt x="728920" y="566109"/>
                  <a:pt x="721909" y="647148"/>
                </a:cubicBezTo>
                <a:cubicBezTo>
                  <a:pt x="721445" y="652664"/>
                  <a:pt x="719331" y="660757"/>
                  <a:pt x="727167" y="662459"/>
                </a:cubicBezTo>
                <a:cubicBezTo>
                  <a:pt x="734333" y="664005"/>
                  <a:pt x="740107" y="658953"/>
                  <a:pt x="743767" y="652561"/>
                </a:cubicBezTo>
                <a:cubicBezTo>
                  <a:pt x="758356" y="627301"/>
                  <a:pt x="770986" y="600958"/>
                  <a:pt x="776450" y="572347"/>
                </a:cubicBezTo>
                <a:cubicBezTo>
                  <a:pt x="780059" y="553479"/>
                  <a:pt x="785059" y="534972"/>
                  <a:pt x="794854" y="519197"/>
                </a:cubicBezTo>
                <a:cubicBezTo>
                  <a:pt x="806247" y="500793"/>
                  <a:pt x="810320" y="481513"/>
                  <a:pt x="812176" y="460841"/>
                </a:cubicBezTo>
                <a:cubicBezTo>
                  <a:pt x="814341" y="437127"/>
                  <a:pt x="823053" y="417589"/>
                  <a:pt x="847695" y="409186"/>
                </a:cubicBezTo>
                <a:cubicBezTo>
                  <a:pt x="853520" y="407176"/>
                  <a:pt x="859242" y="405268"/>
                  <a:pt x="864552" y="410269"/>
                </a:cubicBezTo>
                <a:cubicBezTo>
                  <a:pt x="870223" y="415579"/>
                  <a:pt x="868315" y="422590"/>
                  <a:pt x="865067" y="426817"/>
                </a:cubicBezTo>
                <a:cubicBezTo>
                  <a:pt x="854860" y="439963"/>
                  <a:pt x="856768" y="453624"/>
                  <a:pt x="859603" y="468316"/>
                </a:cubicBezTo>
                <a:cubicBezTo>
                  <a:pt x="860840" y="474811"/>
                  <a:pt x="861253" y="483266"/>
                  <a:pt x="858108" y="488524"/>
                </a:cubicBezTo>
                <a:cubicBezTo>
                  <a:pt x="836920" y="524095"/>
                  <a:pt x="841096" y="568429"/>
                  <a:pt x="817640" y="603278"/>
                </a:cubicBezTo>
                <a:cubicBezTo>
                  <a:pt x="812072" y="611577"/>
                  <a:pt x="808258" y="625651"/>
                  <a:pt x="821352" y="629208"/>
                </a:cubicBezTo>
                <a:cubicBezTo>
                  <a:pt x="832642" y="632301"/>
                  <a:pt x="849344" y="630600"/>
                  <a:pt x="851716" y="613743"/>
                </a:cubicBezTo>
                <a:cubicBezTo>
                  <a:pt x="854706" y="592761"/>
                  <a:pt x="861871" y="574099"/>
                  <a:pt x="873161" y="556469"/>
                </a:cubicBezTo>
                <a:cubicBezTo>
                  <a:pt x="879296" y="546829"/>
                  <a:pt x="873831" y="536312"/>
                  <a:pt x="872594" y="526311"/>
                </a:cubicBezTo>
                <a:cubicBezTo>
                  <a:pt x="868882" y="496566"/>
                  <a:pt x="866459" y="469089"/>
                  <a:pt x="889142" y="442592"/>
                </a:cubicBezTo>
                <a:cubicBezTo>
                  <a:pt x="905123" y="423930"/>
                  <a:pt x="909144" y="397433"/>
                  <a:pt x="901875" y="371502"/>
                </a:cubicBezTo>
                <a:cubicBezTo>
                  <a:pt x="898421" y="359181"/>
                  <a:pt x="900638" y="351500"/>
                  <a:pt x="916773" y="353614"/>
                </a:cubicBezTo>
                <a:cubicBezTo>
                  <a:pt x="937549" y="356346"/>
                  <a:pt x="948220" y="341757"/>
                  <a:pt x="941776" y="320879"/>
                </a:cubicBezTo>
                <a:cubicBezTo>
                  <a:pt x="939559" y="313661"/>
                  <a:pt x="933425" y="306135"/>
                  <a:pt x="940591" y="299485"/>
                </a:cubicBezTo>
                <a:cubicBezTo>
                  <a:pt x="949148" y="291546"/>
                  <a:pt x="956468" y="298660"/>
                  <a:pt x="962964" y="304279"/>
                </a:cubicBezTo>
                <a:cubicBezTo>
                  <a:pt x="968428" y="309022"/>
                  <a:pt x="973789" y="310053"/>
                  <a:pt x="978635" y="304485"/>
                </a:cubicBezTo>
                <a:cubicBezTo>
                  <a:pt x="987347" y="294484"/>
                  <a:pt x="1000596" y="286597"/>
                  <a:pt x="996163" y="269740"/>
                </a:cubicBezTo>
                <a:cubicBezTo>
                  <a:pt x="994049" y="261749"/>
                  <a:pt x="987966" y="252676"/>
                  <a:pt x="996472" y="245871"/>
                </a:cubicBezTo>
                <a:cubicBezTo>
                  <a:pt x="1005700" y="238499"/>
                  <a:pt x="1012350" y="246954"/>
                  <a:pt x="1018382" y="252676"/>
                </a:cubicBezTo>
                <a:cubicBezTo>
                  <a:pt x="1025135" y="259068"/>
                  <a:pt x="1031269" y="257676"/>
                  <a:pt x="1035858" y="251387"/>
                </a:cubicBezTo>
                <a:cubicBezTo>
                  <a:pt x="1044776" y="239118"/>
                  <a:pt x="1065551" y="234117"/>
                  <a:pt x="1060087" y="212930"/>
                </a:cubicBezTo>
                <a:cubicBezTo>
                  <a:pt x="1059262" y="209631"/>
                  <a:pt x="1057406" y="206589"/>
                  <a:pt x="1056221" y="203393"/>
                </a:cubicBezTo>
                <a:cubicBezTo>
                  <a:pt x="1053746" y="196536"/>
                  <a:pt x="1052766" y="189371"/>
                  <a:pt x="1059674" y="184783"/>
                </a:cubicBezTo>
                <a:cubicBezTo>
                  <a:pt x="1066788" y="180040"/>
                  <a:pt x="1073645" y="183752"/>
                  <a:pt x="1077511" y="189783"/>
                </a:cubicBezTo>
                <a:cubicBezTo>
                  <a:pt x="1087306" y="205146"/>
                  <a:pt x="1096585" y="199372"/>
                  <a:pt x="1106586" y="190505"/>
                </a:cubicBezTo>
                <a:cubicBezTo>
                  <a:pt x="1113649" y="184216"/>
                  <a:pt x="1120711" y="177875"/>
                  <a:pt x="1128341" y="172359"/>
                </a:cubicBezTo>
                <a:cubicBezTo>
                  <a:pt x="1140249" y="163647"/>
                  <a:pt x="1149838" y="154831"/>
                  <a:pt x="1140662" y="138386"/>
                </a:cubicBezTo>
                <a:cubicBezTo>
                  <a:pt x="1137517" y="132767"/>
                  <a:pt x="1138342" y="126426"/>
                  <a:pt x="1143806" y="122045"/>
                </a:cubicBezTo>
                <a:cubicBezTo>
                  <a:pt x="1149374" y="117560"/>
                  <a:pt x="1155148" y="119158"/>
                  <a:pt x="1160406" y="122972"/>
                </a:cubicBezTo>
                <a:cubicBezTo>
                  <a:pt x="1168964" y="129210"/>
                  <a:pt x="1176284" y="141686"/>
                  <a:pt x="1188862" y="131221"/>
                </a:cubicBezTo>
                <a:cubicBezTo>
                  <a:pt x="1203400" y="119106"/>
                  <a:pt x="1226650" y="114776"/>
                  <a:pt x="1228557" y="90804"/>
                </a:cubicBezTo>
                <a:cubicBezTo>
                  <a:pt x="1230052" y="71730"/>
                  <a:pt x="1238146" y="67400"/>
                  <a:pt x="1253096" y="78690"/>
                </a:cubicBezTo>
                <a:cubicBezTo>
                  <a:pt x="1261911" y="85340"/>
                  <a:pt x="1269850" y="83948"/>
                  <a:pt x="1276242" y="77710"/>
                </a:cubicBezTo>
                <a:cubicBezTo>
                  <a:pt x="1298306" y="56265"/>
                  <a:pt x="1321092" y="43016"/>
                  <a:pt x="1354188" y="37036"/>
                </a:cubicBezTo>
                <a:cubicBezTo>
                  <a:pt x="1391150" y="30334"/>
                  <a:pt x="1427700" y="14714"/>
                  <a:pt x="1465694" y="7961"/>
                </a:cubicBezTo>
                <a:cubicBezTo>
                  <a:pt x="1683447" y="-30754"/>
                  <a:pt x="1880013" y="73792"/>
                  <a:pt x="1969506" y="276751"/>
                </a:cubicBezTo>
                <a:cubicBezTo>
                  <a:pt x="2023275" y="398618"/>
                  <a:pt x="2041627" y="523424"/>
                  <a:pt x="1995179" y="652458"/>
                </a:cubicBezTo>
                <a:cubicBezTo>
                  <a:pt x="1983271" y="685554"/>
                  <a:pt x="1965073" y="714680"/>
                  <a:pt x="1942133" y="744632"/>
                </a:cubicBezTo>
                <a:cubicBezTo>
                  <a:pt x="1935998" y="730197"/>
                  <a:pt x="1944246" y="724166"/>
                  <a:pt x="1947906" y="717258"/>
                </a:cubicBezTo>
                <a:cubicBezTo>
                  <a:pt x="2011675" y="596627"/>
                  <a:pt x="2011933" y="479245"/>
                  <a:pt x="1947288" y="355882"/>
                </a:cubicBezTo>
                <a:cubicBezTo>
                  <a:pt x="1913057" y="290566"/>
                  <a:pt x="1865063" y="251387"/>
                  <a:pt x="1802840" y="221384"/>
                </a:cubicBezTo>
                <a:cubicBezTo>
                  <a:pt x="1760208" y="200867"/>
                  <a:pt x="1716543" y="182978"/>
                  <a:pt x="1672570" y="165760"/>
                </a:cubicBezTo>
                <a:cubicBezTo>
                  <a:pt x="1663961" y="162358"/>
                  <a:pt x="1654424" y="160760"/>
                  <a:pt x="1645145" y="159729"/>
                </a:cubicBezTo>
                <a:cubicBezTo>
                  <a:pt x="1637257" y="158852"/>
                  <a:pt x="1629215" y="160966"/>
                  <a:pt x="1625400" y="168956"/>
                </a:cubicBezTo>
                <a:cubicBezTo>
                  <a:pt x="1620915" y="178339"/>
                  <a:pt x="1625091" y="187154"/>
                  <a:pt x="1632772" y="191330"/>
                </a:cubicBezTo>
                <a:cubicBezTo>
                  <a:pt x="1674890" y="214528"/>
                  <a:pt x="1702882" y="257213"/>
                  <a:pt x="1749382" y="274534"/>
                </a:cubicBezTo>
                <a:cubicBezTo>
                  <a:pt x="1767270" y="281184"/>
                  <a:pt x="1782220" y="293350"/>
                  <a:pt x="1794231" y="308352"/>
                </a:cubicBezTo>
                <a:cubicBezTo>
                  <a:pt x="1831400" y="354645"/>
                  <a:pt x="1857279" y="406557"/>
                  <a:pt x="1868878" y="464965"/>
                </a:cubicBezTo>
                <a:cubicBezTo>
                  <a:pt x="1876714" y="504505"/>
                  <a:pt x="1861970" y="519970"/>
                  <a:pt x="1821605" y="515073"/>
                </a:cubicBezTo>
                <a:cubicBezTo>
                  <a:pt x="1788097" y="511052"/>
                  <a:pt x="1756341" y="500175"/>
                  <a:pt x="1724792" y="488936"/>
                </a:cubicBezTo>
                <a:cubicBezTo>
                  <a:pt x="1632463" y="456098"/>
                  <a:pt x="1539052" y="426868"/>
                  <a:pt x="1442805" y="407897"/>
                </a:cubicBezTo>
                <a:cubicBezTo>
                  <a:pt x="1428371" y="405062"/>
                  <a:pt x="1421308" y="398618"/>
                  <a:pt x="1416926" y="384081"/>
                </a:cubicBezTo>
                <a:cubicBezTo>
                  <a:pt x="1407801" y="353820"/>
                  <a:pt x="1395635" y="351036"/>
                  <a:pt x="1371664" y="370935"/>
                </a:cubicBezTo>
                <a:cubicBezTo>
                  <a:pt x="1368416" y="373616"/>
                  <a:pt x="1365426" y="377791"/>
                  <a:pt x="1360786" y="376090"/>
                </a:cubicBezTo>
                <a:cubicBezTo>
                  <a:pt x="1354703" y="373822"/>
                  <a:pt x="1355734" y="368100"/>
                  <a:pt x="1355992" y="362893"/>
                </a:cubicBezTo>
                <a:cubicBezTo>
                  <a:pt x="1356662" y="350418"/>
                  <a:pt x="1367540" y="339334"/>
                  <a:pt x="1360013" y="322683"/>
                </a:cubicBezTo>
                <a:cubicBezTo>
                  <a:pt x="1349755" y="338767"/>
                  <a:pt x="1330732" y="337530"/>
                  <a:pt x="1319081" y="346397"/>
                </a:cubicBezTo>
                <a:cubicBezTo>
                  <a:pt x="1284594" y="372636"/>
                  <a:pt x="1243404" y="394907"/>
                  <a:pt x="1231238" y="440890"/>
                </a:cubicBezTo>
                <a:cubicBezTo>
                  <a:pt x="1216700" y="495844"/>
                  <a:pt x="1182831" y="532446"/>
                  <a:pt x="1133032" y="556520"/>
                </a:cubicBezTo>
                <a:cubicBezTo>
                  <a:pt x="1118031" y="563789"/>
                  <a:pt x="1106328" y="574151"/>
                  <a:pt x="1101173" y="590390"/>
                </a:cubicBezTo>
                <a:cubicBezTo>
                  <a:pt x="1108906" y="597555"/>
                  <a:pt x="1114989" y="591524"/>
                  <a:pt x="1121175" y="589977"/>
                </a:cubicBezTo>
                <a:cubicBezTo>
                  <a:pt x="1144786" y="584100"/>
                  <a:pt x="1161024" y="591627"/>
                  <a:pt x="1170716" y="614516"/>
                </a:cubicBezTo>
                <a:cubicBezTo>
                  <a:pt x="1182470" y="642302"/>
                  <a:pt x="1201493" y="649519"/>
                  <a:pt x="1229897" y="640292"/>
                </a:cubicBezTo>
                <a:cubicBezTo>
                  <a:pt x="1255982" y="631786"/>
                  <a:pt x="1282428" y="624104"/>
                  <a:pt x="1309132" y="617712"/>
                </a:cubicBezTo>
                <a:cubicBezTo>
                  <a:pt x="1352744" y="607299"/>
                  <a:pt x="1395017" y="593844"/>
                  <a:pt x="1435588" y="574409"/>
                </a:cubicBezTo>
                <a:cubicBezTo>
                  <a:pt x="1483067" y="551623"/>
                  <a:pt x="1533329" y="542911"/>
                  <a:pt x="1585860" y="549355"/>
                </a:cubicBezTo>
                <a:cubicBezTo>
                  <a:pt x="1589263" y="549767"/>
                  <a:pt x="1592665" y="550283"/>
                  <a:pt x="1595913" y="551262"/>
                </a:cubicBezTo>
                <a:cubicBezTo>
                  <a:pt x="1597150" y="551623"/>
                  <a:pt x="1597872" y="553582"/>
                  <a:pt x="1598748" y="554716"/>
                </a:cubicBezTo>
                <a:cubicBezTo>
                  <a:pt x="1597872" y="559150"/>
                  <a:pt x="1594160" y="560077"/>
                  <a:pt x="1590964" y="560077"/>
                </a:cubicBezTo>
                <a:cubicBezTo>
                  <a:pt x="1520957" y="559510"/>
                  <a:pt x="1458734" y="586833"/>
                  <a:pt x="1396512" y="614258"/>
                </a:cubicBezTo>
                <a:cubicBezTo>
                  <a:pt x="1347744" y="635703"/>
                  <a:pt x="1299440" y="658128"/>
                  <a:pt x="1252632" y="683543"/>
                </a:cubicBezTo>
                <a:cubicBezTo>
                  <a:pt x="1244177" y="688131"/>
                  <a:pt x="1231959" y="691018"/>
                  <a:pt x="1233351" y="704576"/>
                </a:cubicBezTo>
                <a:cubicBezTo>
                  <a:pt x="1234073" y="711690"/>
                  <a:pt x="1240723" y="714887"/>
                  <a:pt x="1246703" y="714216"/>
                </a:cubicBezTo>
                <a:cubicBezTo>
                  <a:pt x="1260055" y="712773"/>
                  <a:pt x="1277428" y="728548"/>
                  <a:pt x="1286243" y="710195"/>
                </a:cubicBezTo>
                <a:cubicBezTo>
                  <a:pt x="1303771" y="673645"/>
                  <a:pt x="1336815" y="661015"/>
                  <a:pt x="1370994" y="648437"/>
                </a:cubicBezTo>
                <a:cubicBezTo>
                  <a:pt x="1426102" y="628177"/>
                  <a:pt x="1483273" y="623795"/>
                  <a:pt x="1541062" y="626682"/>
                </a:cubicBezTo>
                <a:cubicBezTo>
                  <a:pt x="1618338" y="630497"/>
                  <a:pt x="1685149" y="608948"/>
                  <a:pt x="1738350" y="550953"/>
                </a:cubicBezTo>
                <a:cubicBezTo>
                  <a:pt x="1740515" y="548633"/>
                  <a:pt x="1743814" y="547344"/>
                  <a:pt x="1746546" y="545540"/>
                </a:cubicBezTo>
                <a:cubicBezTo>
                  <a:pt x="1753557" y="552912"/>
                  <a:pt x="1747681" y="557448"/>
                  <a:pt x="1744278" y="561521"/>
                </a:cubicBezTo>
                <a:cubicBezTo>
                  <a:pt x="1700098" y="614361"/>
                  <a:pt x="1644887" y="645498"/>
                  <a:pt x="1574674" y="645034"/>
                </a:cubicBezTo>
                <a:cubicBezTo>
                  <a:pt x="1513533" y="644622"/>
                  <a:pt x="1452703" y="645550"/>
                  <a:pt x="1393625" y="664211"/>
                </a:cubicBezTo>
                <a:cubicBezTo>
                  <a:pt x="1369757" y="671738"/>
                  <a:pt x="1346249" y="679728"/>
                  <a:pt x="1327330" y="697101"/>
                </a:cubicBezTo>
                <a:cubicBezTo>
                  <a:pt x="1320215" y="703648"/>
                  <a:pt x="1313462" y="710866"/>
                  <a:pt x="1315163" y="721330"/>
                </a:cubicBezTo>
                <a:cubicBezTo>
                  <a:pt x="1316968" y="732826"/>
                  <a:pt x="1327897" y="731022"/>
                  <a:pt x="1335681" y="733136"/>
                </a:cubicBezTo>
                <a:cubicBezTo>
                  <a:pt x="1350528" y="737208"/>
                  <a:pt x="1365271" y="742776"/>
                  <a:pt x="1381046" y="741539"/>
                </a:cubicBezTo>
                <a:cubicBezTo>
                  <a:pt x="1420483" y="738394"/>
                  <a:pt x="1456518" y="745508"/>
                  <a:pt x="1494305" y="760716"/>
                </a:cubicBezTo>
                <a:cubicBezTo>
                  <a:pt x="1567920" y="790358"/>
                  <a:pt x="1602305" y="844487"/>
                  <a:pt x="1614007" y="918463"/>
                </a:cubicBezTo>
                <a:cubicBezTo>
                  <a:pt x="1615142" y="925681"/>
                  <a:pt x="1614575" y="931557"/>
                  <a:pt x="1608131" y="936713"/>
                </a:cubicBezTo>
                <a:cubicBezTo>
                  <a:pt x="1569776" y="967437"/>
                  <a:pt x="1529721" y="993110"/>
                  <a:pt x="1477138" y="985686"/>
                </a:cubicBezTo>
                <a:cubicBezTo>
                  <a:pt x="1473736" y="985222"/>
                  <a:pt x="1469663" y="984088"/>
                  <a:pt x="1466931" y="985377"/>
                </a:cubicBezTo>
                <a:cubicBezTo>
                  <a:pt x="1440176" y="998059"/>
                  <a:pt x="1421566" y="982439"/>
                  <a:pt x="1404605" y="966252"/>
                </a:cubicBezTo>
                <a:cubicBezTo>
                  <a:pt x="1359292" y="922948"/>
                  <a:pt x="1302843" y="912122"/>
                  <a:pt x="1243558" y="907947"/>
                </a:cubicBezTo>
                <a:cubicBezTo>
                  <a:pt x="1234228" y="907277"/>
                  <a:pt x="1224175" y="906143"/>
                  <a:pt x="1216133" y="902018"/>
                </a:cubicBezTo>
                <a:cubicBezTo>
                  <a:pt x="1206596" y="897173"/>
                  <a:pt x="1202884" y="900678"/>
                  <a:pt x="1197471" y="907534"/>
                </a:cubicBezTo>
                <a:cubicBezTo>
                  <a:pt x="1181078" y="928361"/>
                  <a:pt x="1181439" y="930630"/>
                  <a:pt x="1206751" y="939909"/>
                </a:cubicBezTo>
                <a:cubicBezTo>
                  <a:pt x="1213968" y="942538"/>
                  <a:pt x="1221443" y="945579"/>
                  <a:pt x="1229021" y="946146"/>
                </a:cubicBezTo>
                <a:cubicBezTo>
                  <a:pt x="1293254" y="950992"/>
                  <a:pt x="1325680" y="994244"/>
                  <a:pt x="1355477" y="1044610"/>
                </a:cubicBezTo>
                <a:cubicBezTo>
                  <a:pt x="1364653" y="1060127"/>
                  <a:pt x="1378056" y="1075077"/>
                  <a:pt x="1388676" y="1090903"/>
                </a:cubicBezTo>
                <a:cubicBezTo>
                  <a:pt x="1399038" y="1106317"/>
                  <a:pt x="1408936" y="1122092"/>
                  <a:pt x="1418782" y="1137299"/>
                </a:cubicBezTo>
                <a:cubicBezTo>
                  <a:pt x="1421102" y="1136526"/>
                  <a:pt x="1422442" y="1136423"/>
                  <a:pt x="1422597" y="1136011"/>
                </a:cubicBezTo>
                <a:cubicBezTo>
                  <a:pt x="1436000" y="1091264"/>
                  <a:pt x="1469251" y="1096419"/>
                  <a:pt x="1503481" y="1103636"/>
                </a:cubicBezTo>
                <a:cubicBezTo>
                  <a:pt x="1575241" y="1118792"/>
                  <a:pt x="1628493" y="1161889"/>
                  <a:pt x="1671745" y="1218184"/>
                </a:cubicBezTo>
                <a:cubicBezTo>
                  <a:pt x="1748196" y="1317781"/>
                  <a:pt x="1796139" y="1429338"/>
                  <a:pt x="1806913" y="1555485"/>
                </a:cubicBezTo>
                <a:cubicBezTo>
                  <a:pt x="1810058" y="1592035"/>
                  <a:pt x="1803511" y="1627348"/>
                  <a:pt x="1792839" y="1662042"/>
                </a:cubicBezTo>
                <a:cubicBezTo>
                  <a:pt x="1791190" y="1667352"/>
                  <a:pt x="1790107" y="1674156"/>
                  <a:pt x="1778353" y="1675497"/>
                </a:cubicBezTo>
                <a:cubicBezTo>
                  <a:pt x="1793252" y="1502335"/>
                  <a:pt x="1681488" y="1408873"/>
                  <a:pt x="1555857" y="1324483"/>
                </a:cubicBezTo>
                <a:cubicBezTo>
                  <a:pt x="1582509" y="1369693"/>
                  <a:pt x="1623390" y="1403614"/>
                  <a:pt x="1657775" y="1447021"/>
                </a:cubicBezTo>
                <a:cubicBezTo>
                  <a:pt x="1628287" y="1451866"/>
                  <a:pt x="1606945" y="1438618"/>
                  <a:pt x="1580602" y="1427122"/>
                </a:cubicBezTo>
                <a:cubicBezTo>
                  <a:pt x="1586685" y="1444185"/>
                  <a:pt x="1596634" y="1453207"/>
                  <a:pt x="1604831" y="1463259"/>
                </a:cubicBezTo>
                <a:cubicBezTo>
                  <a:pt x="1643753" y="1510584"/>
                  <a:pt x="1679478" y="1559867"/>
                  <a:pt x="1699222" y="1618739"/>
                </a:cubicBezTo>
                <a:cubicBezTo>
                  <a:pt x="1703294" y="1630905"/>
                  <a:pt x="1706645" y="1643483"/>
                  <a:pt x="1708553" y="1656165"/>
                </a:cubicBezTo>
                <a:cubicBezTo>
                  <a:pt x="1717523" y="1716480"/>
                  <a:pt x="1683447" y="1756742"/>
                  <a:pt x="1622719" y="1758443"/>
                </a:cubicBezTo>
                <a:cubicBezTo>
                  <a:pt x="1557198" y="1760299"/>
                  <a:pt x="1496315" y="1743699"/>
                  <a:pt x="1442032" y="1707562"/>
                </a:cubicBezTo>
                <a:cubicBezTo>
                  <a:pt x="1347847" y="1644824"/>
                  <a:pt x="1273510" y="1564455"/>
                  <a:pt x="1229433" y="1458517"/>
                </a:cubicBezTo>
                <a:cubicBezTo>
                  <a:pt x="1200616" y="1389231"/>
                  <a:pt x="1199791" y="1382427"/>
                  <a:pt x="1217989" y="1302677"/>
                </a:cubicBezTo>
                <a:cubicBezTo>
                  <a:pt x="1216597" y="1301903"/>
                  <a:pt x="1214638" y="1300047"/>
                  <a:pt x="1213762" y="1300511"/>
                </a:cubicBezTo>
                <a:cubicBezTo>
                  <a:pt x="1182934" y="1316028"/>
                  <a:pt x="1161437" y="1304790"/>
                  <a:pt x="1140920" y="1279736"/>
                </a:cubicBezTo>
                <a:cubicBezTo>
                  <a:pt x="1131537" y="1268240"/>
                  <a:pt x="1119990" y="1249888"/>
                  <a:pt x="1098338" y="1260714"/>
                </a:cubicBezTo>
                <a:cubicBezTo>
                  <a:pt x="1086790" y="1232360"/>
                  <a:pt x="1044518" y="1248341"/>
                  <a:pt x="1034981" y="1216843"/>
                </a:cubicBezTo>
                <a:cubicBezTo>
                  <a:pt x="1033228" y="1211018"/>
                  <a:pt x="1030238" y="1204935"/>
                  <a:pt x="1024052" y="1203285"/>
                </a:cubicBezTo>
                <a:cubicBezTo>
                  <a:pt x="1003999" y="1197872"/>
                  <a:pt x="997400" y="1182098"/>
                  <a:pt x="989667" y="1164982"/>
                </a:cubicBezTo>
                <a:cubicBezTo>
                  <a:pt x="981729" y="1147507"/>
                  <a:pt x="967655" y="1134000"/>
                  <a:pt x="945642" y="1135237"/>
                </a:cubicBezTo>
                <a:cubicBezTo>
                  <a:pt x="935023" y="1135856"/>
                  <a:pt x="929610" y="1139722"/>
                  <a:pt x="935332" y="1151785"/>
                </a:cubicBezTo>
                <a:cubicBezTo>
                  <a:pt x="943993" y="1170138"/>
                  <a:pt x="952241" y="1186686"/>
                  <a:pt x="969769" y="1200605"/>
                </a:cubicBezTo>
                <a:cubicBezTo>
                  <a:pt x="994359" y="1220143"/>
                  <a:pt x="1017041" y="1242104"/>
                  <a:pt x="1024568" y="1277932"/>
                </a:cubicBezTo>
                <a:cubicBezTo>
                  <a:pt x="1028537" y="1296748"/>
                  <a:pt x="1049312" y="1313605"/>
                  <a:pt x="1061015" y="1332679"/>
                </a:cubicBezTo>
                <a:cubicBezTo>
                  <a:pt x="1075810" y="1356857"/>
                  <a:pt x="1075243" y="1384437"/>
                  <a:pt x="1080604" y="1410213"/>
                </a:cubicBezTo>
                <a:cubicBezTo>
                  <a:pt x="1085605" y="1434236"/>
                  <a:pt x="1089935" y="1458981"/>
                  <a:pt x="1092925" y="1483468"/>
                </a:cubicBezTo>
                <a:cubicBezTo>
                  <a:pt x="1096431" y="1512388"/>
                  <a:pt x="1101637" y="1543473"/>
                  <a:pt x="1074418" y="1567032"/>
                </a:cubicBezTo>
                <a:cubicBezTo>
                  <a:pt x="1069211" y="1571518"/>
                  <a:pt x="1068026" y="1580797"/>
                  <a:pt x="1065293" y="1587962"/>
                </a:cubicBezTo>
                <a:cubicBezTo>
                  <a:pt x="1043229" y="1646112"/>
                  <a:pt x="1006679" y="1685807"/>
                  <a:pt x="958685" y="1703283"/>
                </a:cubicBezTo>
                <a:cubicBezTo>
                  <a:pt x="953530" y="1695499"/>
                  <a:pt x="961262" y="1692612"/>
                  <a:pt x="964819" y="1689158"/>
                </a:cubicBezTo>
                <a:cubicBezTo>
                  <a:pt x="989874" y="1664877"/>
                  <a:pt x="1008381" y="1636060"/>
                  <a:pt x="1022918" y="1604717"/>
                </a:cubicBezTo>
                <a:cubicBezTo>
                  <a:pt x="1028898" y="1591829"/>
                  <a:pt x="1040549" y="1579302"/>
                  <a:pt x="1023382" y="1563682"/>
                </a:cubicBezTo>
                <a:cubicBezTo>
                  <a:pt x="1018536" y="1559248"/>
                  <a:pt x="1026681" y="1542597"/>
                  <a:pt x="1025186" y="1532081"/>
                </a:cubicBezTo>
                <a:cubicBezTo>
                  <a:pt x="1019928" y="1495531"/>
                  <a:pt x="1021835" y="1458156"/>
                  <a:pt x="1007710" y="1422482"/>
                </a:cubicBezTo>
                <a:cubicBezTo>
                  <a:pt x="998998" y="1400470"/>
                  <a:pt x="975027" y="1357837"/>
                  <a:pt x="968428" y="1335102"/>
                </a:cubicBezTo>
                <a:cubicBezTo>
                  <a:pt x="956056" y="1292572"/>
                  <a:pt x="916155" y="1272158"/>
                  <a:pt x="899298" y="1236381"/>
                </a:cubicBezTo>
                <a:cubicBezTo>
                  <a:pt x="887647" y="1211585"/>
                  <a:pt x="869965" y="1190810"/>
                  <a:pt x="860067" y="1165292"/>
                </a:cubicBezTo>
                <a:cubicBezTo>
                  <a:pt x="851097" y="1142042"/>
                  <a:pt x="832745" y="1156940"/>
                  <a:pt x="820939" y="1161219"/>
                </a:cubicBezTo>
                <a:cubicBezTo>
                  <a:pt x="806969" y="1166323"/>
                  <a:pt x="822434" y="1173849"/>
                  <a:pt x="824239" y="1180293"/>
                </a:cubicBezTo>
                <a:cubicBezTo>
                  <a:pt x="838415" y="1230659"/>
                  <a:pt x="867130" y="1276643"/>
                  <a:pt x="868315" y="1331184"/>
                </a:cubicBezTo>
                <a:cubicBezTo>
                  <a:pt x="868676" y="1347784"/>
                  <a:pt x="877130" y="1363817"/>
                  <a:pt x="878729" y="1381035"/>
                </a:cubicBezTo>
                <a:cubicBezTo>
                  <a:pt x="883317" y="1429390"/>
                  <a:pt x="869398" y="1475529"/>
                  <a:pt x="862851" y="1522544"/>
                </a:cubicBezTo>
                <a:cubicBezTo>
                  <a:pt x="862490" y="1525070"/>
                  <a:pt x="858727" y="1528317"/>
                  <a:pt x="855994" y="1529091"/>
                </a:cubicBezTo>
                <a:cubicBezTo>
                  <a:pt x="808722" y="1541927"/>
                  <a:pt x="788926" y="1582292"/>
                  <a:pt x="766965" y="1619512"/>
                </a:cubicBezTo>
                <a:cubicBezTo>
                  <a:pt x="754902" y="1639926"/>
                  <a:pt x="747272" y="1662970"/>
                  <a:pt x="737581" y="1685034"/>
                </a:cubicBezTo>
                <a:cubicBezTo>
                  <a:pt x="726703" y="1681528"/>
                  <a:pt x="730982" y="1673950"/>
                  <a:pt x="732116" y="1667919"/>
                </a:cubicBezTo>
                <a:cubicBezTo>
                  <a:pt x="740777" y="1621316"/>
                  <a:pt x="760779" y="1580127"/>
                  <a:pt x="790936" y="1543473"/>
                </a:cubicBezTo>
                <a:cubicBezTo>
                  <a:pt x="798824" y="1533885"/>
                  <a:pt x="807536" y="1529194"/>
                  <a:pt x="787740" y="1514347"/>
                </a:cubicBezTo>
                <a:cubicBezTo>
                  <a:pt x="764903" y="1497232"/>
                  <a:pt x="744025" y="1472848"/>
                  <a:pt x="728095" y="1444907"/>
                </a:cubicBezTo>
                <a:cubicBezTo>
                  <a:pt x="691958" y="1381447"/>
                  <a:pt x="676647" y="1313812"/>
                  <a:pt x="672213" y="1242464"/>
                </a:cubicBezTo>
                <a:cubicBezTo>
                  <a:pt x="671131" y="1225349"/>
                  <a:pt x="671028" y="1208080"/>
                  <a:pt x="677472" y="1191583"/>
                </a:cubicBezTo>
                <a:cubicBezTo>
                  <a:pt x="684431" y="1173643"/>
                  <a:pt x="671801" y="1169416"/>
                  <a:pt x="660975" y="1175396"/>
                </a:cubicBezTo>
                <a:cubicBezTo>
                  <a:pt x="639530" y="1187253"/>
                  <a:pt x="612826" y="1194985"/>
                  <a:pt x="608290" y="1225916"/>
                </a:cubicBezTo>
                <a:cubicBezTo>
                  <a:pt x="605248" y="1246743"/>
                  <a:pt x="590453" y="1256074"/>
                  <a:pt x="570296" y="1257981"/>
                </a:cubicBezTo>
                <a:cubicBezTo>
                  <a:pt x="556326" y="1259322"/>
                  <a:pt x="542149" y="1258136"/>
                  <a:pt x="529931" y="1251847"/>
                </a:cubicBezTo>
                <a:cubicBezTo>
                  <a:pt x="509826" y="1241485"/>
                  <a:pt x="495237" y="1237979"/>
                  <a:pt x="479720" y="1261642"/>
                </a:cubicBezTo>
                <a:cubicBezTo>
                  <a:pt x="468379" y="1278963"/>
                  <a:pt x="441160" y="1274736"/>
                  <a:pt x="420436" y="1254631"/>
                </a:cubicBezTo>
                <a:cubicBezTo>
                  <a:pt x="406981" y="1241588"/>
                  <a:pt x="399351" y="1233340"/>
                  <a:pt x="386412" y="1255610"/>
                </a:cubicBezTo>
                <a:cubicBezTo>
                  <a:pt x="377236" y="1271436"/>
                  <a:pt x="359605" y="1273601"/>
                  <a:pt x="343212" y="1263652"/>
                </a:cubicBezTo>
                <a:cubicBezTo>
                  <a:pt x="332541" y="1257208"/>
                  <a:pt x="331664" y="1261281"/>
                  <a:pt x="322282" y="1269477"/>
                </a:cubicBezTo>
                <a:cubicBezTo>
                  <a:pt x="293671" y="1294583"/>
                  <a:pt x="315168" y="1335051"/>
                  <a:pt x="288774" y="1358610"/>
                </a:cubicBezTo>
                <a:cubicBezTo>
                  <a:pt x="281814" y="1364796"/>
                  <a:pt x="288722" y="1369178"/>
                  <a:pt x="294496" y="1371601"/>
                </a:cubicBezTo>
                <a:cubicBezTo>
                  <a:pt x="307796" y="1377117"/>
                  <a:pt x="316302" y="1386912"/>
                  <a:pt x="324292" y="1398768"/>
                </a:cubicBezTo>
                <a:cubicBezTo>
                  <a:pt x="333365" y="1412275"/>
                  <a:pt x="336252" y="1422946"/>
                  <a:pt x="319653" y="1432019"/>
                </a:cubicBezTo>
                <a:cubicBezTo>
                  <a:pt x="322024" y="1434236"/>
                  <a:pt x="323519" y="1436453"/>
                  <a:pt x="324241" y="1436246"/>
                </a:cubicBezTo>
                <a:cubicBezTo>
                  <a:pt x="362904" y="1423822"/>
                  <a:pt x="379504" y="1457949"/>
                  <a:pt x="402341" y="1475683"/>
                </a:cubicBezTo>
                <a:cubicBezTo>
                  <a:pt x="419302" y="1488829"/>
                  <a:pt x="387855" y="1492747"/>
                  <a:pt x="393371" y="1508470"/>
                </a:cubicBezTo>
                <a:cubicBezTo>
                  <a:pt x="449923" y="1503057"/>
                  <a:pt x="475957" y="1546309"/>
                  <a:pt x="503022" y="1588014"/>
                </a:cubicBezTo>
                <a:cubicBezTo>
                  <a:pt x="534055" y="1635905"/>
                  <a:pt x="557718" y="1687199"/>
                  <a:pt x="573441" y="1742050"/>
                </a:cubicBezTo>
                <a:cubicBezTo>
                  <a:pt x="575657" y="1749782"/>
                  <a:pt x="582462" y="1760247"/>
                  <a:pt x="573338" y="1765403"/>
                </a:cubicBezTo>
                <a:cubicBezTo>
                  <a:pt x="564574" y="1770351"/>
                  <a:pt x="558439" y="1759423"/>
                  <a:pt x="552614" y="1753855"/>
                </a:cubicBezTo>
                <a:cubicBezTo>
                  <a:pt x="512249" y="1715346"/>
                  <a:pt x="472297" y="1676322"/>
                  <a:pt x="431880" y="1637813"/>
                </a:cubicBezTo>
                <a:cubicBezTo>
                  <a:pt x="426106" y="1632297"/>
                  <a:pt x="420281" y="1620801"/>
                  <a:pt x="411518" y="1625801"/>
                </a:cubicBezTo>
                <a:cubicBezTo>
                  <a:pt x="402496" y="1630905"/>
                  <a:pt x="407187" y="1643071"/>
                  <a:pt x="407806" y="1652092"/>
                </a:cubicBezTo>
                <a:cubicBezTo>
                  <a:pt x="410229" y="1687302"/>
                  <a:pt x="431520" y="1711325"/>
                  <a:pt x="456986" y="1732513"/>
                </a:cubicBezTo>
                <a:cubicBezTo>
                  <a:pt x="480854" y="1752360"/>
                  <a:pt x="506527" y="1769217"/>
                  <a:pt x="535447" y="1781229"/>
                </a:cubicBezTo>
                <a:cubicBezTo>
                  <a:pt x="562460" y="1792467"/>
                  <a:pt x="562770" y="1797725"/>
                  <a:pt x="539108" y="1816490"/>
                </a:cubicBezTo>
                <a:cubicBezTo>
                  <a:pt x="484463" y="1859742"/>
                  <a:pt x="422292" y="1867423"/>
                  <a:pt x="356306" y="1853349"/>
                </a:cubicBezTo>
                <a:cubicBezTo>
                  <a:pt x="267019" y="1834327"/>
                  <a:pt x="198146" y="1784992"/>
                  <a:pt x="147471" y="1709624"/>
                </a:cubicBezTo>
                <a:cubicBezTo>
                  <a:pt x="117056" y="1664413"/>
                  <a:pt x="117983" y="1641318"/>
                  <a:pt x="151646" y="1598118"/>
                </a:cubicBezTo>
                <a:cubicBezTo>
                  <a:pt x="156853" y="1591416"/>
                  <a:pt x="162112" y="1584818"/>
                  <a:pt x="167370" y="1578168"/>
                </a:cubicBezTo>
                <a:close/>
                <a:moveTo>
                  <a:pt x="1269128" y="856962"/>
                </a:moveTo>
                <a:cubicBezTo>
                  <a:pt x="1299853" y="851756"/>
                  <a:pt x="1299698" y="852014"/>
                  <a:pt x="1334186" y="867737"/>
                </a:cubicBezTo>
                <a:cubicBezTo>
                  <a:pt x="1344239" y="872325"/>
                  <a:pt x="1355322" y="874645"/>
                  <a:pt x="1365839" y="878253"/>
                </a:cubicBezTo>
                <a:cubicBezTo>
                  <a:pt x="1371406" y="880161"/>
                  <a:pt x="1380325" y="881449"/>
                  <a:pt x="1381665" y="885161"/>
                </a:cubicBezTo>
                <a:cubicBezTo>
                  <a:pt x="1396357" y="926248"/>
                  <a:pt x="1440279" y="925990"/>
                  <a:pt x="1469354" y="945837"/>
                </a:cubicBezTo>
                <a:cubicBezTo>
                  <a:pt x="1500697" y="967179"/>
                  <a:pt x="1537247" y="953776"/>
                  <a:pt x="1569673" y="937022"/>
                </a:cubicBezTo>
                <a:cubicBezTo>
                  <a:pt x="1587510" y="927794"/>
                  <a:pt x="1590861" y="917123"/>
                  <a:pt x="1580705" y="897740"/>
                </a:cubicBezTo>
                <a:cubicBezTo>
                  <a:pt x="1552713" y="844229"/>
                  <a:pt x="1507708" y="807318"/>
                  <a:pt x="1453579" y="791389"/>
                </a:cubicBezTo>
                <a:cubicBezTo>
                  <a:pt x="1407956" y="777986"/>
                  <a:pt x="1351920" y="756179"/>
                  <a:pt x="1313823" y="815567"/>
                </a:cubicBezTo>
                <a:cubicBezTo>
                  <a:pt x="1303152" y="832218"/>
                  <a:pt x="1279026" y="836960"/>
                  <a:pt x="1269076" y="857014"/>
                </a:cubicBezTo>
                <a:close/>
                <a:moveTo>
                  <a:pt x="1070552" y="1077036"/>
                </a:moveTo>
                <a:cubicBezTo>
                  <a:pt x="1080553" y="1085026"/>
                  <a:pt x="1087048" y="1080593"/>
                  <a:pt x="1095245" y="1076572"/>
                </a:cubicBezTo>
                <a:cubicBezTo>
                  <a:pt x="1119474" y="1064663"/>
                  <a:pt x="1145920" y="1071674"/>
                  <a:pt x="1171283" y="1070953"/>
                </a:cubicBezTo>
                <a:cubicBezTo>
                  <a:pt x="1184377" y="1070592"/>
                  <a:pt x="1183346" y="1087862"/>
                  <a:pt x="1190409" y="1096007"/>
                </a:cubicBezTo>
                <a:cubicBezTo>
                  <a:pt x="1194533" y="1100749"/>
                  <a:pt x="1200513" y="1102657"/>
                  <a:pt x="1204379" y="1106472"/>
                </a:cubicBezTo>
                <a:cubicBezTo>
                  <a:pt x="1233764" y="1135237"/>
                  <a:pt x="1275778" y="1152765"/>
                  <a:pt x="1287171" y="1197769"/>
                </a:cubicBezTo>
                <a:cubicBezTo>
                  <a:pt x="1290161" y="1209574"/>
                  <a:pt x="1297687" y="1206533"/>
                  <a:pt x="1305162" y="1203543"/>
                </a:cubicBezTo>
                <a:cubicBezTo>
                  <a:pt x="1319236" y="1198027"/>
                  <a:pt x="1335062" y="1194161"/>
                  <a:pt x="1347383" y="1202924"/>
                </a:cubicBezTo>
                <a:cubicBezTo>
                  <a:pt x="1373365" y="1221328"/>
                  <a:pt x="1389398" y="1212461"/>
                  <a:pt x="1402646" y="1187098"/>
                </a:cubicBezTo>
                <a:cubicBezTo>
                  <a:pt x="1372076" y="1166220"/>
                  <a:pt x="1335629" y="1150445"/>
                  <a:pt x="1316504" y="1117297"/>
                </a:cubicBezTo>
                <a:cubicBezTo>
                  <a:pt x="1296193" y="1082088"/>
                  <a:pt x="1274438" y="1052497"/>
                  <a:pt x="1239640" y="1027907"/>
                </a:cubicBezTo>
                <a:cubicBezTo>
                  <a:pt x="1212473" y="1008678"/>
                  <a:pt x="1180459" y="1013009"/>
                  <a:pt x="1155663" y="994656"/>
                </a:cubicBezTo>
                <a:cubicBezTo>
                  <a:pt x="1152158" y="992079"/>
                  <a:pt x="1147312" y="995481"/>
                  <a:pt x="1144786" y="999245"/>
                </a:cubicBezTo>
                <a:cubicBezTo>
                  <a:pt x="1124629" y="1029196"/>
                  <a:pt x="1097565" y="1052807"/>
                  <a:pt x="1070500" y="1076984"/>
                </a:cubicBezTo>
                <a:close/>
                <a:moveTo>
                  <a:pt x="757015" y="1169725"/>
                </a:moveTo>
                <a:cubicBezTo>
                  <a:pt x="745880" y="1171272"/>
                  <a:pt x="735673" y="1169725"/>
                  <a:pt x="735828" y="1175447"/>
                </a:cubicBezTo>
                <a:cubicBezTo>
                  <a:pt x="736550" y="1197099"/>
                  <a:pt x="717682" y="1216792"/>
                  <a:pt x="725002" y="1236845"/>
                </a:cubicBezTo>
                <a:cubicBezTo>
                  <a:pt x="739488" y="1276540"/>
                  <a:pt x="735364" y="1321132"/>
                  <a:pt x="758562" y="1358146"/>
                </a:cubicBezTo>
                <a:cubicBezTo>
                  <a:pt x="771656" y="1378973"/>
                  <a:pt x="767790" y="1407377"/>
                  <a:pt x="788720" y="1424854"/>
                </a:cubicBezTo>
                <a:cubicBezTo>
                  <a:pt x="796710" y="1431555"/>
                  <a:pt x="805165" y="1436092"/>
                  <a:pt x="806299" y="1421760"/>
                </a:cubicBezTo>
                <a:cubicBezTo>
                  <a:pt x="808206" y="1398253"/>
                  <a:pt x="810629" y="1373766"/>
                  <a:pt x="806247" y="1350980"/>
                </a:cubicBezTo>
                <a:cubicBezTo>
                  <a:pt x="795576" y="1296026"/>
                  <a:pt x="780832" y="1241897"/>
                  <a:pt x="768408" y="1187253"/>
                </a:cubicBezTo>
                <a:cubicBezTo>
                  <a:pt x="766140" y="1177200"/>
                  <a:pt x="765109" y="1168230"/>
                  <a:pt x="756964" y="1169725"/>
                </a:cubicBezTo>
                <a:close/>
                <a:moveTo>
                  <a:pt x="388268" y="972232"/>
                </a:moveTo>
                <a:cubicBezTo>
                  <a:pt x="396052" y="1006668"/>
                  <a:pt x="412291" y="1037753"/>
                  <a:pt x="430798" y="1066777"/>
                </a:cubicBezTo>
                <a:cubicBezTo>
                  <a:pt x="456522" y="1107142"/>
                  <a:pt x="472039" y="1149105"/>
                  <a:pt x="468534" y="1197305"/>
                </a:cubicBezTo>
                <a:cubicBezTo>
                  <a:pt x="468327" y="1199883"/>
                  <a:pt x="469925" y="1200398"/>
                  <a:pt x="472967" y="1197924"/>
                </a:cubicBezTo>
                <a:cubicBezTo>
                  <a:pt x="479720" y="1163230"/>
                  <a:pt x="482092" y="1129309"/>
                  <a:pt x="461419" y="1095543"/>
                </a:cubicBezTo>
                <a:cubicBezTo>
                  <a:pt x="436520" y="1054869"/>
                  <a:pt x="406362" y="1017133"/>
                  <a:pt x="388268" y="972232"/>
                </a:cubicBezTo>
                <a:close/>
                <a:moveTo>
                  <a:pt x="303105" y="1037650"/>
                </a:moveTo>
                <a:cubicBezTo>
                  <a:pt x="323262" y="1097089"/>
                  <a:pt x="376926" y="1141217"/>
                  <a:pt x="378782" y="1208543"/>
                </a:cubicBezTo>
                <a:cubicBezTo>
                  <a:pt x="400640" y="1131113"/>
                  <a:pt x="329860" y="1093738"/>
                  <a:pt x="303105" y="1037650"/>
                </a:cubicBezTo>
                <a:close/>
              </a:path>
            </a:pathLst>
          </a:custGeom>
          <a:solidFill>
            <a:srgbClr val="FFC000"/>
          </a:solidFill>
          <a:ln w="5153" cap="flat">
            <a:noFill/>
            <a:prstDash val="solid"/>
            <a:miter/>
          </a:ln>
        </p:spPr>
        <p:txBody>
          <a:bodyPr rtlCol="0" anchor="ctr"/>
          <a:lstStyle/>
          <a:p>
            <a:endParaRPr lang="LID4096"/>
          </a:p>
        </p:txBody>
      </p:sp>
    </p:spTree>
    <p:extLst>
      <p:ext uri="{BB962C8B-B14F-4D97-AF65-F5344CB8AC3E}">
        <p14:creationId xmlns:p14="http://schemas.microsoft.com/office/powerpoint/2010/main" val="388052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rallelogram 21">
            <a:extLst>
              <a:ext uri="{FF2B5EF4-FFF2-40B4-BE49-F238E27FC236}">
                <a16:creationId xmlns:a16="http://schemas.microsoft.com/office/drawing/2014/main" id="{81D646F2-D371-F353-E862-4AA271B1B7EB}"/>
              </a:ext>
            </a:extLst>
          </p:cNvPr>
          <p:cNvSpPr/>
          <p:nvPr/>
        </p:nvSpPr>
        <p:spPr>
          <a:xfrm flipH="1">
            <a:off x="2034970" y="-1722"/>
            <a:ext cx="2386013" cy="1585913"/>
          </a:xfrm>
          <a:prstGeom prst="parallelogram">
            <a:avLst>
              <a:gd name="adj" fmla="val 925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arallelogram 5">
            <a:extLst>
              <a:ext uri="{FF2B5EF4-FFF2-40B4-BE49-F238E27FC236}">
                <a16:creationId xmlns:a16="http://schemas.microsoft.com/office/drawing/2014/main" id="{C52EBFC3-46C8-8D62-C355-9217D1397959}"/>
              </a:ext>
            </a:extLst>
          </p:cNvPr>
          <p:cNvSpPr/>
          <p:nvPr/>
        </p:nvSpPr>
        <p:spPr>
          <a:xfrm>
            <a:off x="2185987" y="3559309"/>
            <a:ext cx="2386013" cy="1585913"/>
          </a:xfrm>
          <a:prstGeom prst="parallelogram">
            <a:avLst>
              <a:gd name="adj" fmla="val 92568"/>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67717365-1CD4-1D76-F55F-899C596B25B6}"/>
              </a:ext>
            </a:extLst>
          </p:cNvPr>
          <p:cNvSpPr/>
          <p:nvPr/>
        </p:nvSpPr>
        <p:spPr>
          <a:xfrm rot="19127610" flipH="1">
            <a:off x="8562594" y="-3431"/>
            <a:ext cx="34289" cy="14345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9E1072FD-7E42-1D6B-4DE6-B23760BAA745}"/>
              </a:ext>
            </a:extLst>
          </p:cNvPr>
          <p:cNvSpPr/>
          <p:nvPr/>
        </p:nvSpPr>
        <p:spPr>
          <a:xfrm rot="19127610" flipH="1">
            <a:off x="783325" y="3633291"/>
            <a:ext cx="34289" cy="14345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a:extLst>
              <a:ext uri="{FF2B5EF4-FFF2-40B4-BE49-F238E27FC236}">
                <a16:creationId xmlns:a16="http://schemas.microsoft.com/office/drawing/2014/main" id="{98328C59-F922-318F-581D-3A1B5759B56E}"/>
              </a:ext>
            </a:extLst>
          </p:cNvPr>
          <p:cNvSpPr txBox="1"/>
          <p:nvPr/>
        </p:nvSpPr>
        <p:spPr>
          <a:xfrm>
            <a:off x="4826111" y="4152951"/>
            <a:ext cx="3764748" cy="646331"/>
          </a:xfrm>
          <a:prstGeom prst="rect">
            <a:avLst/>
          </a:prstGeom>
          <a:noFill/>
        </p:spPr>
        <p:txBody>
          <a:bodyPr wrap="square">
            <a:spAutoFit/>
          </a:bodyPr>
          <a:lstStyle/>
          <a:p>
            <a:pPr algn="ctr"/>
            <a:r>
              <a:rPr lang="en-US" sz="900" dirty="0">
                <a:solidFill>
                  <a:schemeClr val="tx1">
                    <a:lumMod val="75000"/>
                    <a:lumOff val="25000"/>
                  </a:schemeClr>
                </a:solidFill>
                <a:latin typeface="Lora" pitchFamily="2" charset="0"/>
              </a:rPr>
              <a:t>Thalassaemia is a genetic blood disorder that affects the production of hemoglobin in the body. It can cause anemia, fatigue, and other complications. The treatment options for thalassaemia vary depending on the severity of the condition.</a:t>
            </a:r>
          </a:p>
        </p:txBody>
      </p:sp>
      <p:sp>
        <p:nvSpPr>
          <p:cNvPr id="12" name="TextBox 11">
            <a:extLst>
              <a:ext uri="{FF2B5EF4-FFF2-40B4-BE49-F238E27FC236}">
                <a16:creationId xmlns:a16="http://schemas.microsoft.com/office/drawing/2014/main" id="{8B96C568-64BA-D909-B791-618447854D0E}"/>
              </a:ext>
            </a:extLst>
          </p:cNvPr>
          <p:cNvSpPr txBox="1"/>
          <p:nvPr/>
        </p:nvSpPr>
        <p:spPr>
          <a:xfrm>
            <a:off x="553142" y="1584192"/>
            <a:ext cx="3615958" cy="1985159"/>
          </a:xfrm>
          <a:prstGeom prst="rect">
            <a:avLst/>
          </a:prstGeom>
          <a:noFill/>
        </p:spPr>
        <p:txBody>
          <a:bodyPr wrap="square">
            <a:spAutoFit/>
          </a:bodyPr>
          <a:lstStyle/>
          <a:p>
            <a:pPr>
              <a:spcAft>
                <a:spcPts val="900"/>
              </a:spcAft>
            </a:pPr>
            <a:r>
              <a:rPr lang="en-US" sz="1350" b="1" dirty="0">
                <a:solidFill>
                  <a:schemeClr val="tx1">
                    <a:lumMod val="75000"/>
                    <a:lumOff val="25000"/>
                  </a:schemeClr>
                </a:solidFill>
                <a:latin typeface="Lora" pitchFamily="2" charset="0"/>
              </a:rPr>
              <a:t>Blood transfusions</a:t>
            </a:r>
          </a:p>
          <a:p>
            <a:pPr>
              <a:spcAft>
                <a:spcPts val="900"/>
              </a:spcAft>
            </a:pPr>
            <a:r>
              <a:rPr lang="en-US" sz="1050" dirty="0">
                <a:solidFill>
                  <a:schemeClr val="tx1">
                    <a:lumMod val="75000"/>
                    <a:lumOff val="25000"/>
                  </a:schemeClr>
                </a:solidFill>
                <a:latin typeface="Lora" pitchFamily="2" charset="0"/>
              </a:rPr>
              <a:t>People with thalassaemia may need regular blood transfusions to replace the damaged or missing hemoglobin in their blood.</a:t>
            </a:r>
          </a:p>
          <a:p>
            <a:pPr>
              <a:spcAft>
                <a:spcPts val="900"/>
              </a:spcAft>
            </a:pPr>
            <a:r>
              <a:rPr lang="en-US" sz="1350" b="1" dirty="0">
                <a:solidFill>
                  <a:schemeClr val="tx1">
                    <a:lumMod val="75000"/>
                    <a:lumOff val="25000"/>
                  </a:schemeClr>
                </a:solidFill>
                <a:latin typeface="Lora" pitchFamily="2" charset="0"/>
              </a:rPr>
              <a:t>Iron chelation therapy</a:t>
            </a:r>
          </a:p>
          <a:p>
            <a:pPr>
              <a:spcAft>
                <a:spcPts val="900"/>
              </a:spcAft>
            </a:pPr>
            <a:r>
              <a:rPr lang="en-US" sz="1050" dirty="0">
                <a:solidFill>
                  <a:schemeClr val="tx1">
                    <a:lumMod val="75000"/>
                    <a:lumOff val="25000"/>
                  </a:schemeClr>
                </a:solidFill>
                <a:latin typeface="Lora" pitchFamily="2" charset="0"/>
              </a:rPr>
              <a:t>Regular blood transfusions can lead to an excess of iron in the body, which can be harmful. Iron chelation therapy involves the use of medication to remove excess iron from the body.</a:t>
            </a:r>
          </a:p>
        </p:txBody>
      </p:sp>
      <p:grpSp>
        <p:nvGrpSpPr>
          <p:cNvPr id="13" name="Group 12">
            <a:extLst>
              <a:ext uri="{FF2B5EF4-FFF2-40B4-BE49-F238E27FC236}">
                <a16:creationId xmlns:a16="http://schemas.microsoft.com/office/drawing/2014/main" id="{1A5BA0E6-410A-8E82-D64C-5AA1EB9B693D}"/>
              </a:ext>
            </a:extLst>
          </p:cNvPr>
          <p:cNvGrpSpPr/>
          <p:nvPr/>
        </p:nvGrpSpPr>
        <p:grpSpPr>
          <a:xfrm>
            <a:off x="331267" y="1598479"/>
            <a:ext cx="208361" cy="207447"/>
            <a:chOff x="941386" y="1192782"/>
            <a:chExt cx="277814" cy="276596"/>
          </a:xfrm>
          <a:solidFill>
            <a:srgbClr val="EB5D07"/>
          </a:solidFill>
        </p:grpSpPr>
        <p:sp>
          <p:nvSpPr>
            <p:cNvPr id="14" name="Oval 13">
              <a:extLst>
                <a:ext uri="{FF2B5EF4-FFF2-40B4-BE49-F238E27FC236}">
                  <a16:creationId xmlns:a16="http://schemas.microsoft.com/office/drawing/2014/main" id="{2E8A4481-AF80-7A06-B248-4AE160556A34}"/>
                </a:ext>
              </a:extLst>
            </p:cNvPr>
            <p:cNvSpPr/>
            <p:nvPr/>
          </p:nvSpPr>
          <p:spPr>
            <a:xfrm>
              <a:off x="968157" y="1218943"/>
              <a:ext cx="224271" cy="2242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5" name="Freeform 44">
              <a:extLst>
                <a:ext uri="{FF2B5EF4-FFF2-40B4-BE49-F238E27FC236}">
                  <a16:creationId xmlns:a16="http://schemas.microsoft.com/office/drawing/2014/main" id="{1B6D99EC-BE42-4364-3219-897E88A33D2B}"/>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16" name="Group 15">
            <a:extLst>
              <a:ext uri="{FF2B5EF4-FFF2-40B4-BE49-F238E27FC236}">
                <a16:creationId xmlns:a16="http://schemas.microsoft.com/office/drawing/2014/main" id="{B8A3EC17-860D-03FB-F629-918890E99743}"/>
              </a:ext>
            </a:extLst>
          </p:cNvPr>
          <p:cNvGrpSpPr/>
          <p:nvPr/>
        </p:nvGrpSpPr>
        <p:grpSpPr>
          <a:xfrm>
            <a:off x="331267" y="2508079"/>
            <a:ext cx="208361" cy="207447"/>
            <a:chOff x="941386" y="1192782"/>
            <a:chExt cx="277814" cy="276596"/>
          </a:xfrm>
          <a:solidFill>
            <a:srgbClr val="EB5D07"/>
          </a:solidFill>
        </p:grpSpPr>
        <p:sp>
          <p:nvSpPr>
            <p:cNvPr id="17" name="Oval 16">
              <a:extLst>
                <a:ext uri="{FF2B5EF4-FFF2-40B4-BE49-F238E27FC236}">
                  <a16:creationId xmlns:a16="http://schemas.microsoft.com/office/drawing/2014/main" id="{16DCC53B-1F75-3A74-CF57-67D1F2F655F1}"/>
                </a:ext>
              </a:extLst>
            </p:cNvPr>
            <p:cNvSpPr/>
            <p:nvPr/>
          </p:nvSpPr>
          <p:spPr>
            <a:xfrm>
              <a:off x="968157" y="1218943"/>
              <a:ext cx="224271" cy="2242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a:p>
          </p:txBody>
        </p:sp>
        <p:sp>
          <p:nvSpPr>
            <p:cNvPr id="18" name="Freeform 44">
              <a:extLst>
                <a:ext uri="{FF2B5EF4-FFF2-40B4-BE49-F238E27FC236}">
                  <a16:creationId xmlns:a16="http://schemas.microsoft.com/office/drawing/2014/main" id="{C25B38B1-B03F-139A-9974-F3514D1395D3}"/>
                </a:ext>
              </a:extLst>
            </p:cNvPr>
            <p:cNvSpPr>
              <a:spLocks noEditPoints="1"/>
            </p:cNvSpPr>
            <p:nvPr/>
          </p:nvSpPr>
          <p:spPr bwMode="auto">
            <a:xfrm rot="16200000">
              <a:off x="941995" y="1192173"/>
              <a:ext cx="276596" cy="277814"/>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6 w 96"/>
                <a:gd name="T11" fmla="*/ 52 h 96"/>
                <a:gd name="T12" fmla="*/ 52 w 96"/>
                <a:gd name="T13" fmla="*/ 75 h 96"/>
                <a:gd name="T14" fmla="*/ 48 w 96"/>
                <a:gd name="T15" fmla="*/ 76 h 96"/>
                <a:gd name="T16" fmla="*/ 44 w 96"/>
                <a:gd name="T17" fmla="*/ 75 h 96"/>
                <a:gd name="T18" fmla="*/ 20 w 96"/>
                <a:gd name="T19" fmla="*/ 53 h 96"/>
                <a:gd name="T20" fmla="*/ 19 w 96"/>
                <a:gd name="T21" fmla="*/ 49 h 96"/>
                <a:gd name="T22" fmla="*/ 20 w 96"/>
                <a:gd name="T23" fmla="*/ 44 h 96"/>
                <a:gd name="T24" fmla="*/ 22 w 96"/>
                <a:gd name="T25" fmla="*/ 43 h 96"/>
                <a:gd name="T26" fmla="*/ 30 w 96"/>
                <a:gd name="T27" fmla="*/ 43 h 96"/>
                <a:gd name="T28" fmla="*/ 40 w 96"/>
                <a:gd name="T29" fmla="*/ 52 h 96"/>
                <a:gd name="T30" fmla="*/ 40 w 96"/>
                <a:gd name="T31" fmla="*/ 22 h 96"/>
                <a:gd name="T32" fmla="*/ 46 w 96"/>
                <a:gd name="T33" fmla="*/ 16 h 96"/>
                <a:gd name="T34" fmla="*/ 50 w 96"/>
                <a:gd name="T35" fmla="*/ 16 h 96"/>
                <a:gd name="T36" fmla="*/ 56 w 96"/>
                <a:gd name="T37" fmla="*/ 22 h 96"/>
                <a:gd name="T38" fmla="*/ 56 w 96"/>
                <a:gd name="T39" fmla="*/ 52 h 96"/>
                <a:gd name="T40" fmla="*/ 66 w 96"/>
                <a:gd name="T41" fmla="*/ 42 h 96"/>
                <a:gd name="T42" fmla="*/ 75 w 96"/>
                <a:gd name="T43" fmla="*/ 43 h 96"/>
                <a:gd name="T44" fmla="*/ 76 w 96"/>
                <a:gd name="T45" fmla="*/ 44 h 96"/>
                <a:gd name="T46" fmla="*/ 77 w 96"/>
                <a:gd name="T47" fmla="*/ 48 h 96"/>
                <a:gd name="T48" fmla="*/ 76 w 96"/>
                <a:gd name="T49"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6" y="52"/>
                  </a:moveTo>
                  <a:cubicBezTo>
                    <a:pt x="52" y="75"/>
                    <a:pt x="52" y="75"/>
                    <a:pt x="52" y="75"/>
                  </a:cubicBezTo>
                  <a:cubicBezTo>
                    <a:pt x="51" y="76"/>
                    <a:pt x="50" y="76"/>
                    <a:pt x="48" y="76"/>
                  </a:cubicBezTo>
                  <a:cubicBezTo>
                    <a:pt x="46" y="76"/>
                    <a:pt x="45" y="76"/>
                    <a:pt x="44" y="75"/>
                  </a:cubicBezTo>
                  <a:cubicBezTo>
                    <a:pt x="20" y="53"/>
                    <a:pt x="20" y="53"/>
                    <a:pt x="20" y="53"/>
                  </a:cubicBezTo>
                  <a:cubicBezTo>
                    <a:pt x="19" y="52"/>
                    <a:pt x="19" y="50"/>
                    <a:pt x="19" y="49"/>
                  </a:cubicBezTo>
                  <a:cubicBezTo>
                    <a:pt x="19" y="47"/>
                    <a:pt x="19" y="45"/>
                    <a:pt x="20" y="44"/>
                  </a:cubicBezTo>
                  <a:cubicBezTo>
                    <a:pt x="22" y="43"/>
                    <a:pt x="22" y="43"/>
                    <a:pt x="22" y="43"/>
                  </a:cubicBezTo>
                  <a:cubicBezTo>
                    <a:pt x="24" y="41"/>
                    <a:pt x="28" y="41"/>
                    <a:pt x="30" y="43"/>
                  </a:cubicBezTo>
                  <a:cubicBezTo>
                    <a:pt x="40" y="52"/>
                    <a:pt x="40" y="52"/>
                    <a:pt x="40" y="52"/>
                  </a:cubicBezTo>
                  <a:cubicBezTo>
                    <a:pt x="40" y="22"/>
                    <a:pt x="40" y="22"/>
                    <a:pt x="40" y="22"/>
                  </a:cubicBezTo>
                  <a:cubicBezTo>
                    <a:pt x="40" y="19"/>
                    <a:pt x="43" y="16"/>
                    <a:pt x="46" y="16"/>
                  </a:cubicBezTo>
                  <a:cubicBezTo>
                    <a:pt x="50" y="16"/>
                    <a:pt x="50" y="16"/>
                    <a:pt x="50" y="16"/>
                  </a:cubicBezTo>
                  <a:cubicBezTo>
                    <a:pt x="53" y="16"/>
                    <a:pt x="56" y="19"/>
                    <a:pt x="56" y="22"/>
                  </a:cubicBezTo>
                  <a:cubicBezTo>
                    <a:pt x="56" y="52"/>
                    <a:pt x="56" y="52"/>
                    <a:pt x="56" y="52"/>
                  </a:cubicBezTo>
                  <a:cubicBezTo>
                    <a:pt x="66" y="42"/>
                    <a:pt x="66" y="42"/>
                    <a:pt x="66" y="42"/>
                  </a:cubicBezTo>
                  <a:cubicBezTo>
                    <a:pt x="68" y="40"/>
                    <a:pt x="72" y="40"/>
                    <a:pt x="75" y="43"/>
                  </a:cubicBezTo>
                  <a:cubicBezTo>
                    <a:pt x="76" y="44"/>
                    <a:pt x="76" y="44"/>
                    <a:pt x="76" y="44"/>
                  </a:cubicBezTo>
                  <a:cubicBezTo>
                    <a:pt x="77" y="45"/>
                    <a:pt x="77" y="46"/>
                    <a:pt x="77" y="48"/>
                  </a:cubicBezTo>
                  <a:cubicBezTo>
                    <a:pt x="77" y="50"/>
                    <a:pt x="77" y="51"/>
                    <a:pt x="76" y="52"/>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sz="1350"/>
            </a:p>
          </p:txBody>
        </p:sp>
      </p:grpSp>
      <p:sp>
        <p:nvSpPr>
          <p:cNvPr id="19" name="TextBox 18">
            <a:extLst>
              <a:ext uri="{FF2B5EF4-FFF2-40B4-BE49-F238E27FC236}">
                <a16:creationId xmlns:a16="http://schemas.microsoft.com/office/drawing/2014/main" id="{40393400-CE72-6760-7CC8-5E2C942B4E77}"/>
              </a:ext>
            </a:extLst>
          </p:cNvPr>
          <p:cNvSpPr txBox="1"/>
          <p:nvPr/>
        </p:nvSpPr>
        <p:spPr>
          <a:xfrm>
            <a:off x="331267" y="733819"/>
            <a:ext cx="2239699" cy="553998"/>
          </a:xfrm>
          <a:prstGeom prst="rect">
            <a:avLst/>
          </a:prstGeom>
          <a:noFill/>
        </p:spPr>
        <p:txBody>
          <a:bodyPr wrap="square">
            <a:spAutoFit/>
          </a:bodyPr>
          <a:lstStyle/>
          <a:p>
            <a:r>
              <a:rPr lang="en-US" sz="3000" b="1" dirty="0">
                <a:solidFill>
                  <a:schemeClr val="accent2"/>
                </a:solidFill>
                <a:latin typeface="Lora" pitchFamily="2" charset="0"/>
              </a:rPr>
              <a:t>Treatment </a:t>
            </a:r>
          </a:p>
        </p:txBody>
      </p:sp>
      <p:pic>
        <p:nvPicPr>
          <p:cNvPr id="4" name="Imagen 3">
            <a:extLst>
              <a:ext uri="{FF2B5EF4-FFF2-40B4-BE49-F238E27FC236}">
                <a16:creationId xmlns:a16="http://schemas.microsoft.com/office/drawing/2014/main" id="{0C69B825-C912-439C-9B36-8FA46E1E2C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20983" y="-1722"/>
            <a:ext cx="4723017" cy="4123900"/>
          </a:xfrm>
          <a:prstGeom prst="rect">
            <a:avLst/>
          </a:prstGeom>
        </p:spPr>
      </p:pic>
    </p:spTree>
    <p:extLst>
      <p:ext uri="{BB962C8B-B14F-4D97-AF65-F5344CB8AC3E}">
        <p14:creationId xmlns:p14="http://schemas.microsoft.com/office/powerpoint/2010/main" val="190565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rama de flujo: retraso 2">
            <a:extLst>
              <a:ext uri="{FF2B5EF4-FFF2-40B4-BE49-F238E27FC236}">
                <a16:creationId xmlns:a16="http://schemas.microsoft.com/office/drawing/2014/main" id="{309E1F25-8543-4C86-B6BE-B56A313FDDE5}"/>
              </a:ext>
            </a:extLst>
          </p:cNvPr>
          <p:cNvSpPr/>
          <p:nvPr/>
        </p:nvSpPr>
        <p:spPr>
          <a:xfrm>
            <a:off x="179512" y="857528"/>
            <a:ext cx="3816424" cy="3370406"/>
          </a:xfrm>
          <a:prstGeom prst="flowChartDelay">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6" name="Isosceles Triangle 5">
            <a:extLst>
              <a:ext uri="{FF2B5EF4-FFF2-40B4-BE49-F238E27FC236}">
                <a16:creationId xmlns:a16="http://schemas.microsoft.com/office/drawing/2014/main" id="{09C417BF-6EA2-C1AC-4282-9938BDE29A43}"/>
              </a:ext>
            </a:extLst>
          </p:cNvPr>
          <p:cNvSpPr/>
          <p:nvPr/>
        </p:nvSpPr>
        <p:spPr>
          <a:xfrm rot="5400000">
            <a:off x="-1726243" y="1726243"/>
            <a:ext cx="5143500" cy="1691014"/>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ight Triangle 7">
            <a:extLst>
              <a:ext uri="{FF2B5EF4-FFF2-40B4-BE49-F238E27FC236}">
                <a16:creationId xmlns:a16="http://schemas.microsoft.com/office/drawing/2014/main" id="{2387DCCF-A828-81AB-E78C-18F47B294941}"/>
              </a:ext>
            </a:extLst>
          </p:cNvPr>
          <p:cNvSpPr/>
          <p:nvPr/>
        </p:nvSpPr>
        <p:spPr>
          <a:xfrm rot="10800000">
            <a:off x="7458075" y="-1"/>
            <a:ext cx="1685925" cy="162877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Freeform: Shape 12">
            <a:extLst>
              <a:ext uri="{FF2B5EF4-FFF2-40B4-BE49-F238E27FC236}">
                <a16:creationId xmlns:a16="http://schemas.microsoft.com/office/drawing/2014/main" id="{9FC9D839-07C9-83FF-A4D4-2E2639D7EB83}"/>
              </a:ext>
            </a:extLst>
          </p:cNvPr>
          <p:cNvSpPr/>
          <p:nvPr/>
        </p:nvSpPr>
        <p:spPr>
          <a:xfrm>
            <a:off x="7267732" y="0"/>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BCA3282F-7EC9-9FFB-E0DE-CA49D96EFFDE}"/>
              </a:ext>
            </a:extLst>
          </p:cNvPr>
          <p:cNvSpPr/>
          <p:nvPr/>
        </p:nvSpPr>
        <p:spPr>
          <a:xfrm rot="19104165" flipH="1">
            <a:off x="3974045" y="-170063"/>
            <a:ext cx="34289" cy="18007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Parallelogram 17">
            <a:extLst>
              <a:ext uri="{FF2B5EF4-FFF2-40B4-BE49-F238E27FC236}">
                <a16:creationId xmlns:a16="http://schemas.microsoft.com/office/drawing/2014/main" id="{86C66F70-A115-A708-3887-3A6AAB5D01B4}"/>
              </a:ext>
            </a:extLst>
          </p:cNvPr>
          <p:cNvSpPr/>
          <p:nvPr/>
        </p:nvSpPr>
        <p:spPr>
          <a:xfrm>
            <a:off x="3043540" y="3028950"/>
            <a:ext cx="2408750" cy="2114550"/>
          </a:xfrm>
          <a:prstGeom prst="parallelogram">
            <a:avLst>
              <a:gd name="adj" fmla="val 79730"/>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3" name="Group 22">
            <a:extLst>
              <a:ext uri="{FF2B5EF4-FFF2-40B4-BE49-F238E27FC236}">
                <a16:creationId xmlns:a16="http://schemas.microsoft.com/office/drawing/2014/main" id="{D17E81F5-FFB5-FB3C-9DE1-06A209FB8DDF}"/>
              </a:ext>
            </a:extLst>
          </p:cNvPr>
          <p:cNvGrpSpPr/>
          <p:nvPr/>
        </p:nvGrpSpPr>
        <p:grpSpPr>
          <a:xfrm>
            <a:off x="5645850" y="1721670"/>
            <a:ext cx="3243764" cy="2771322"/>
            <a:chOff x="7527799" y="2993325"/>
            <a:chExt cx="4325019" cy="3695096"/>
          </a:xfrm>
        </p:grpSpPr>
        <p:sp>
          <p:nvSpPr>
            <p:cNvPr id="20" name="TextBox 19">
              <a:extLst>
                <a:ext uri="{FF2B5EF4-FFF2-40B4-BE49-F238E27FC236}">
                  <a16:creationId xmlns:a16="http://schemas.microsoft.com/office/drawing/2014/main" id="{1BF04703-3887-DAB8-781E-517155868FA6}"/>
                </a:ext>
              </a:extLst>
            </p:cNvPr>
            <p:cNvSpPr txBox="1"/>
            <p:nvPr/>
          </p:nvSpPr>
          <p:spPr>
            <a:xfrm>
              <a:off x="7979235" y="2993325"/>
              <a:ext cx="3422146" cy="738664"/>
            </a:xfrm>
            <a:prstGeom prst="rect">
              <a:avLst/>
            </a:prstGeom>
            <a:noFill/>
          </p:spPr>
          <p:txBody>
            <a:bodyPr wrap="square">
              <a:spAutoFit/>
            </a:bodyPr>
            <a:lstStyle/>
            <a:p>
              <a:pPr algn="just"/>
              <a:r>
                <a:rPr lang="en-US" sz="3000" b="1" dirty="0">
                  <a:solidFill>
                    <a:srgbClr val="251165"/>
                  </a:solidFill>
                  <a:latin typeface="Lora" pitchFamily="2" charset="0"/>
                </a:rPr>
                <a:t>Introduction </a:t>
              </a:r>
            </a:p>
          </p:txBody>
        </p:sp>
        <p:sp>
          <p:nvSpPr>
            <p:cNvPr id="22" name="TextBox 21">
              <a:extLst>
                <a:ext uri="{FF2B5EF4-FFF2-40B4-BE49-F238E27FC236}">
                  <a16:creationId xmlns:a16="http://schemas.microsoft.com/office/drawing/2014/main" id="{10A206DB-BC19-A4B4-7FDF-933C854FA543}"/>
                </a:ext>
              </a:extLst>
            </p:cNvPr>
            <p:cNvSpPr txBox="1"/>
            <p:nvPr/>
          </p:nvSpPr>
          <p:spPr>
            <a:xfrm>
              <a:off x="7527799" y="3825073"/>
              <a:ext cx="4325019" cy="2863348"/>
            </a:xfrm>
            <a:prstGeom prst="rect">
              <a:avLst/>
            </a:prstGeom>
            <a:noFill/>
          </p:spPr>
          <p:txBody>
            <a:bodyPr wrap="square">
              <a:spAutoFit/>
            </a:bodyPr>
            <a:lstStyle/>
            <a:p>
              <a:pPr algn="ctr">
                <a:lnSpc>
                  <a:spcPct val="150000"/>
                </a:lnSpc>
              </a:pPr>
              <a:r>
                <a:rPr lang="en-US" sz="900" dirty="0">
                  <a:solidFill>
                    <a:schemeClr val="tx1">
                      <a:lumMod val="75000"/>
                      <a:lumOff val="25000"/>
                    </a:schemeClr>
                  </a:solidFill>
                  <a:latin typeface="Lora" pitchFamily="2" charset="0"/>
                </a:rPr>
                <a:t>International Thalassaemia Day is observed every year on May 8th to raise awareness about thalassemia, a genetic blood disorder that affects the production of hemoglobin, the protein in red blood cells that carries oxygen throughout the body. Thalassemia is a serious and life-long condition that requires ongoing medical treatment and care. International Thalassaemia Day provides an opportunity to educate people about the condition and its impact on individuals, families, and communities, as well as to promote measures for prevention, screening, and management. </a:t>
              </a:r>
            </a:p>
          </p:txBody>
        </p:sp>
      </p:grpSp>
    </p:spTree>
    <p:extLst>
      <p:ext uri="{BB962C8B-B14F-4D97-AF65-F5344CB8AC3E}">
        <p14:creationId xmlns:p14="http://schemas.microsoft.com/office/powerpoint/2010/main" val="42286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0287A6-C6DE-212C-79D0-638D3BA556F2}"/>
              </a:ext>
            </a:extLst>
          </p:cNvPr>
          <p:cNvSpPr/>
          <p:nvPr/>
        </p:nvSpPr>
        <p:spPr>
          <a:xfrm>
            <a:off x="4445951" y="235572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ight Triangle 3">
            <a:extLst>
              <a:ext uri="{FF2B5EF4-FFF2-40B4-BE49-F238E27FC236}">
                <a16:creationId xmlns:a16="http://schemas.microsoft.com/office/drawing/2014/main" id="{5E9489A7-B806-1899-56C5-15BEE61B7452}"/>
              </a:ext>
            </a:extLst>
          </p:cNvPr>
          <p:cNvSpPr/>
          <p:nvPr/>
        </p:nvSpPr>
        <p:spPr>
          <a:xfrm rot="10800000">
            <a:off x="7267732" y="-2"/>
            <a:ext cx="1876268" cy="162877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F7706572-258B-0661-A946-2CF6A249B219}"/>
              </a:ext>
            </a:extLst>
          </p:cNvPr>
          <p:cNvSpPr/>
          <p:nvPr/>
        </p:nvSpPr>
        <p:spPr>
          <a:xfrm>
            <a:off x="7453469" y="228424"/>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a:extLst>
              <a:ext uri="{FF2B5EF4-FFF2-40B4-BE49-F238E27FC236}">
                <a16:creationId xmlns:a16="http://schemas.microsoft.com/office/drawing/2014/main" id="{AC8679E7-01E6-83F7-A62E-10C91B0D1567}"/>
              </a:ext>
            </a:extLst>
          </p:cNvPr>
          <p:cNvGrpSpPr/>
          <p:nvPr/>
        </p:nvGrpSpPr>
        <p:grpSpPr>
          <a:xfrm>
            <a:off x="707232" y="1356684"/>
            <a:ext cx="3402515" cy="2785021"/>
            <a:chOff x="7426714" y="2405128"/>
            <a:chExt cx="4536686" cy="3713361"/>
          </a:xfrm>
        </p:grpSpPr>
        <p:sp>
          <p:nvSpPr>
            <p:cNvPr id="9" name="TextBox 8">
              <a:extLst>
                <a:ext uri="{FF2B5EF4-FFF2-40B4-BE49-F238E27FC236}">
                  <a16:creationId xmlns:a16="http://schemas.microsoft.com/office/drawing/2014/main" id="{0F211238-4901-91AB-E79D-9BE90988DEA0}"/>
                </a:ext>
              </a:extLst>
            </p:cNvPr>
            <p:cNvSpPr txBox="1"/>
            <p:nvPr/>
          </p:nvSpPr>
          <p:spPr>
            <a:xfrm>
              <a:off x="7983985" y="2405128"/>
              <a:ext cx="3422145" cy="738664"/>
            </a:xfrm>
            <a:prstGeom prst="rect">
              <a:avLst/>
            </a:prstGeom>
            <a:noFill/>
          </p:spPr>
          <p:txBody>
            <a:bodyPr wrap="square">
              <a:spAutoFit/>
            </a:bodyPr>
            <a:lstStyle/>
            <a:p>
              <a:pPr algn="ctr"/>
              <a:r>
                <a:rPr lang="en-US" sz="3000" b="1" dirty="0">
                  <a:solidFill>
                    <a:srgbClr val="251165"/>
                  </a:solidFill>
                  <a:latin typeface="Lora" pitchFamily="2" charset="0"/>
                </a:rPr>
                <a:t>History </a:t>
              </a:r>
            </a:p>
          </p:txBody>
        </p:sp>
        <p:sp>
          <p:nvSpPr>
            <p:cNvPr id="10" name="TextBox 9">
              <a:extLst>
                <a:ext uri="{FF2B5EF4-FFF2-40B4-BE49-F238E27FC236}">
                  <a16:creationId xmlns:a16="http://schemas.microsoft.com/office/drawing/2014/main" id="{A1FB2E4C-EA99-8395-62CA-137490A5F0D8}"/>
                </a:ext>
              </a:extLst>
            </p:cNvPr>
            <p:cNvSpPr txBox="1"/>
            <p:nvPr/>
          </p:nvSpPr>
          <p:spPr>
            <a:xfrm>
              <a:off x="7426714" y="3255141"/>
              <a:ext cx="4536686" cy="2863348"/>
            </a:xfrm>
            <a:prstGeom prst="rect">
              <a:avLst/>
            </a:prstGeom>
            <a:noFill/>
          </p:spPr>
          <p:txBody>
            <a:bodyPr wrap="square">
              <a:spAutoFit/>
            </a:bodyPr>
            <a:lstStyle/>
            <a:p>
              <a:pPr algn="just">
                <a:lnSpc>
                  <a:spcPct val="150000"/>
                </a:lnSpc>
              </a:pPr>
              <a:r>
                <a:rPr lang="en-US" sz="900" dirty="0">
                  <a:solidFill>
                    <a:schemeClr val="tx1">
                      <a:lumMod val="75000"/>
                      <a:lumOff val="25000"/>
                    </a:schemeClr>
                  </a:solidFill>
                  <a:latin typeface="Lora" pitchFamily="2" charset="0"/>
                </a:rPr>
                <a:t>International Thalassaemia Day was first celebrated in 1994, following a decision by the World Health Organization (WHO) to designate May 8th as the day to raise awareness about thalassemia. The date was chosen in honor of the birth anniversary of Professor Sir David Weatherall, a renowned geneticist and pioneer in the field of thalassemia research. Since then, International Thalassaemia Day has been observed annually by individuals and organizations around the world, including patient groups, healthcare professionals, and advocacy organizations.</a:t>
              </a:r>
            </a:p>
          </p:txBody>
        </p:sp>
      </p:grpSp>
      <p:sp>
        <p:nvSpPr>
          <p:cNvPr id="11" name="Rectangle 10">
            <a:extLst>
              <a:ext uri="{FF2B5EF4-FFF2-40B4-BE49-F238E27FC236}">
                <a16:creationId xmlns:a16="http://schemas.microsoft.com/office/drawing/2014/main" id="{41363312-CD01-5985-794B-77C5514BADE9}"/>
              </a:ext>
            </a:extLst>
          </p:cNvPr>
          <p:cNvSpPr/>
          <p:nvPr/>
        </p:nvSpPr>
        <p:spPr>
          <a:xfrm rot="19127610" flipH="1">
            <a:off x="2726056" y="-60064"/>
            <a:ext cx="34289" cy="1434505"/>
          </a:xfrm>
          <a:prstGeom prst="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872233-DA77-E102-65B8-FD8065C4F56C}"/>
              </a:ext>
            </a:extLst>
          </p:cNvPr>
          <p:cNvSpPr/>
          <p:nvPr/>
        </p:nvSpPr>
        <p:spPr>
          <a:xfrm rot="18852547" flipH="1">
            <a:off x="864886" y="3913833"/>
            <a:ext cx="34289" cy="1434505"/>
          </a:xfrm>
          <a:prstGeom prst="rect">
            <a:avLst/>
          </a:pr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Imagen 6">
            <a:extLst>
              <a:ext uri="{FF2B5EF4-FFF2-40B4-BE49-F238E27FC236}">
                <a16:creationId xmlns:a16="http://schemas.microsoft.com/office/drawing/2014/main" id="{AD7DF80E-6414-4B52-A6F5-28D2D72D6B6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5749" y="-1200233"/>
            <a:ext cx="5648251" cy="7543966"/>
          </a:xfrm>
          <a:prstGeom prst="rect">
            <a:avLst/>
          </a:prstGeom>
        </p:spPr>
      </p:pic>
    </p:spTree>
    <p:extLst>
      <p:ext uri="{BB962C8B-B14F-4D97-AF65-F5344CB8AC3E}">
        <p14:creationId xmlns:p14="http://schemas.microsoft.com/office/powerpoint/2010/main" val="296280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4294967295"/>
          </p:nvPr>
        </p:nvSpPr>
        <p:spPr>
          <a:xfrm>
            <a:off x="323526" y="138504"/>
            <a:ext cx="3648971" cy="542925"/>
          </a:xfrm>
          <a:prstGeom prst="rect">
            <a:avLst/>
          </a:prstGeom>
        </p:spPr>
        <p:txBody>
          <a:bodyPr/>
          <a:lstStyle/>
          <a:p>
            <a:pPr marL="0" indent="0">
              <a:buNone/>
            </a:pPr>
            <a:r>
              <a:rPr lang="en-US" b="1" dirty="0">
                <a:solidFill>
                  <a:srgbClr val="EB5D07"/>
                </a:solidFill>
              </a:rPr>
              <a:t>Infographic Style</a:t>
            </a:r>
          </a:p>
        </p:txBody>
      </p:sp>
      <p:sp>
        <p:nvSpPr>
          <p:cNvPr id="49" name="타원 14">
            <a:extLst>
              <a:ext uri="{FF2B5EF4-FFF2-40B4-BE49-F238E27FC236}">
                <a16:creationId xmlns:a16="http://schemas.microsoft.com/office/drawing/2014/main" id="{82D8E5D8-14BB-44D7-82FA-C61401B6EED7}"/>
              </a:ext>
            </a:extLst>
          </p:cNvPr>
          <p:cNvSpPr/>
          <p:nvPr/>
        </p:nvSpPr>
        <p:spPr>
          <a:xfrm>
            <a:off x="743924" y="3310332"/>
            <a:ext cx="291378" cy="291378"/>
          </a:xfrm>
          <a:prstGeom prst="ellipse">
            <a:avLst/>
          </a:prstGeom>
          <a:solidFill>
            <a:srgbClr val="EB5D07"/>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ko-KR" sz="1050" b="1" dirty="0"/>
              <a:t>2</a:t>
            </a:r>
            <a:endParaRPr lang="ko-KR" altLang="en-US" sz="1050" b="1" dirty="0"/>
          </a:p>
        </p:txBody>
      </p:sp>
      <p:sp>
        <p:nvSpPr>
          <p:cNvPr id="50" name="타원 18">
            <a:extLst>
              <a:ext uri="{FF2B5EF4-FFF2-40B4-BE49-F238E27FC236}">
                <a16:creationId xmlns:a16="http://schemas.microsoft.com/office/drawing/2014/main" id="{B1A15E47-24DA-4D51-B78A-2913D354D8EB}"/>
              </a:ext>
            </a:extLst>
          </p:cNvPr>
          <p:cNvSpPr/>
          <p:nvPr/>
        </p:nvSpPr>
        <p:spPr>
          <a:xfrm>
            <a:off x="3754613" y="3532146"/>
            <a:ext cx="291378" cy="291378"/>
          </a:xfrm>
          <a:prstGeom prst="ellipse">
            <a:avLst/>
          </a:prstGeom>
          <a:solidFill>
            <a:srgbClr val="EB5D07"/>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ko-KR" sz="1050" b="1" dirty="0"/>
              <a:t>1</a:t>
            </a:r>
            <a:endParaRPr lang="ko-KR" altLang="en-US" sz="1050" b="1" dirty="0"/>
          </a:p>
        </p:txBody>
      </p:sp>
      <p:sp>
        <p:nvSpPr>
          <p:cNvPr id="51" name="타원 21">
            <a:extLst>
              <a:ext uri="{FF2B5EF4-FFF2-40B4-BE49-F238E27FC236}">
                <a16:creationId xmlns:a16="http://schemas.microsoft.com/office/drawing/2014/main" id="{0AF86696-9232-44CA-98B0-28D8B347DAAE}"/>
              </a:ext>
            </a:extLst>
          </p:cNvPr>
          <p:cNvSpPr/>
          <p:nvPr/>
        </p:nvSpPr>
        <p:spPr>
          <a:xfrm>
            <a:off x="6777849" y="3310332"/>
            <a:ext cx="291378" cy="291378"/>
          </a:xfrm>
          <a:prstGeom prst="ellipse">
            <a:avLst/>
          </a:prstGeom>
          <a:solidFill>
            <a:srgbClr val="EB5D07"/>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altLang="ko-KR" sz="1050" b="1" dirty="0"/>
              <a:t>3</a:t>
            </a:r>
            <a:endParaRPr lang="ko-KR" altLang="en-US" sz="1050" b="1" dirty="0"/>
          </a:p>
        </p:txBody>
      </p:sp>
      <p:sp>
        <p:nvSpPr>
          <p:cNvPr id="52" name="텍스트 개체 틀 11">
            <a:extLst>
              <a:ext uri="{FF2B5EF4-FFF2-40B4-BE49-F238E27FC236}">
                <a16:creationId xmlns:a16="http://schemas.microsoft.com/office/drawing/2014/main" id="{75C45625-979B-495A-8015-2C6325BDCD1E}"/>
              </a:ext>
            </a:extLst>
          </p:cNvPr>
          <p:cNvSpPr txBox="1">
            <a:spLocks/>
          </p:cNvSpPr>
          <p:nvPr/>
        </p:nvSpPr>
        <p:spPr>
          <a:xfrm>
            <a:off x="1037343" y="3321006"/>
            <a:ext cx="1392947" cy="270030"/>
          </a:xfrm>
          <a:prstGeom prst="rect">
            <a:avLst/>
          </a:prstGeom>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050" dirty="0">
                <a:solidFill>
                  <a:schemeClr val="tx1">
                    <a:lumMod val="75000"/>
                    <a:lumOff val="25000"/>
                  </a:schemeClr>
                </a:solidFill>
              </a:rPr>
              <a:t>CONTENTS HERE</a:t>
            </a:r>
            <a:endParaRPr lang="ko-KR" altLang="en-US" sz="1050" dirty="0">
              <a:solidFill>
                <a:schemeClr val="tx1">
                  <a:lumMod val="75000"/>
                  <a:lumOff val="25000"/>
                </a:schemeClr>
              </a:solidFill>
            </a:endParaRPr>
          </a:p>
        </p:txBody>
      </p:sp>
      <p:sp>
        <p:nvSpPr>
          <p:cNvPr id="53" name="텍스트 개체 틀 14">
            <a:extLst>
              <a:ext uri="{FF2B5EF4-FFF2-40B4-BE49-F238E27FC236}">
                <a16:creationId xmlns:a16="http://schemas.microsoft.com/office/drawing/2014/main" id="{6AA7E8B0-0F98-49A6-B587-1DB96F3FDB16}"/>
              </a:ext>
            </a:extLst>
          </p:cNvPr>
          <p:cNvSpPr txBox="1">
            <a:spLocks/>
          </p:cNvSpPr>
          <p:nvPr/>
        </p:nvSpPr>
        <p:spPr>
          <a:xfrm>
            <a:off x="4062322" y="3542820"/>
            <a:ext cx="1380920" cy="270030"/>
          </a:xfrm>
          <a:prstGeom prst="rect">
            <a:avLst/>
          </a:prstGeom>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050">
                <a:solidFill>
                  <a:schemeClr val="tx1">
                    <a:lumMod val="75000"/>
                    <a:lumOff val="25000"/>
                  </a:schemeClr>
                </a:solidFill>
              </a:rPr>
              <a:t>CONTENTS HERE</a:t>
            </a:r>
            <a:endParaRPr lang="ko-KR" altLang="en-US" sz="1050" dirty="0">
              <a:solidFill>
                <a:schemeClr val="tx1">
                  <a:lumMod val="75000"/>
                  <a:lumOff val="25000"/>
                </a:schemeClr>
              </a:solidFill>
            </a:endParaRPr>
          </a:p>
        </p:txBody>
      </p:sp>
      <p:sp>
        <p:nvSpPr>
          <p:cNvPr id="54" name="텍스트 개체 틀 18">
            <a:extLst>
              <a:ext uri="{FF2B5EF4-FFF2-40B4-BE49-F238E27FC236}">
                <a16:creationId xmlns:a16="http://schemas.microsoft.com/office/drawing/2014/main" id="{A6409896-8E3C-4923-8938-318D4A18556D}"/>
              </a:ext>
            </a:extLst>
          </p:cNvPr>
          <p:cNvSpPr txBox="1">
            <a:spLocks/>
          </p:cNvSpPr>
          <p:nvPr/>
        </p:nvSpPr>
        <p:spPr>
          <a:xfrm>
            <a:off x="7085556" y="3321006"/>
            <a:ext cx="1366797" cy="270030"/>
          </a:xfrm>
          <a:prstGeom prst="rect">
            <a:avLst/>
          </a:prstGeom>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1050">
                <a:solidFill>
                  <a:schemeClr val="tx1">
                    <a:lumMod val="75000"/>
                    <a:lumOff val="25000"/>
                  </a:schemeClr>
                </a:solidFill>
              </a:rPr>
              <a:t>CONTENTS HERE</a:t>
            </a:r>
            <a:endParaRPr lang="ko-KR" altLang="en-US" sz="1050" dirty="0">
              <a:solidFill>
                <a:schemeClr val="tx1">
                  <a:lumMod val="75000"/>
                  <a:lumOff val="25000"/>
                </a:schemeClr>
              </a:solidFill>
            </a:endParaRPr>
          </a:p>
        </p:txBody>
      </p:sp>
      <p:sp>
        <p:nvSpPr>
          <p:cNvPr id="55" name="자유형 11">
            <a:extLst>
              <a:ext uri="{FF2B5EF4-FFF2-40B4-BE49-F238E27FC236}">
                <a16:creationId xmlns:a16="http://schemas.microsoft.com/office/drawing/2014/main" id="{98DCB2FD-E08E-4A78-AB65-7CA941DB7463}"/>
              </a:ext>
            </a:extLst>
          </p:cNvPr>
          <p:cNvSpPr/>
          <p:nvPr/>
        </p:nvSpPr>
        <p:spPr>
          <a:xfrm flipV="1">
            <a:off x="984564" y="4028002"/>
            <a:ext cx="7020000" cy="34985"/>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56" name="자유형 11">
            <a:extLst>
              <a:ext uri="{FF2B5EF4-FFF2-40B4-BE49-F238E27FC236}">
                <a16:creationId xmlns:a16="http://schemas.microsoft.com/office/drawing/2014/main" id="{CFAC6F33-FF6E-4D9D-85F6-F514E2F60432}"/>
              </a:ext>
            </a:extLst>
          </p:cNvPr>
          <p:cNvSpPr/>
          <p:nvPr/>
        </p:nvSpPr>
        <p:spPr>
          <a:xfrm flipV="1">
            <a:off x="984564" y="4514056"/>
            <a:ext cx="7020000" cy="34985"/>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57" name="텍스트 개체 틀 9">
            <a:extLst>
              <a:ext uri="{FF2B5EF4-FFF2-40B4-BE49-F238E27FC236}">
                <a16:creationId xmlns:a16="http://schemas.microsoft.com/office/drawing/2014/main" id="{71EC8BDC-8DC8-4BE3-8EBF-AB77B64CE328}"/>
              </a:ext>
            </a:extLst>
          </p:cNvPr>
          <p:cNvSpPr txBox="1">
            <a:spLocks/>
          </p:cNvSpPr>
          <p:nvPr/>
        </p:nvSpPr>
        <p:spPr>
          <a:xfrm>
            <a:off x="984564" y="4123519"/>
            <a:ext cx="7222749" cy="370742"/>
          </a:xfrm>
          <a:prstGeom prst="rect">
            <a:avLst/>
          </a:prstGeom>
        </p:spPr>
        <p:txBody>
          <a:bodyPr anchor="ct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900" dirty="0">
                <a:solidFill>
                  <a:schemeClr val="tx1">
                    <a:lumMod val="75000"/>
                    <a:lumOff val="25000"/>
                  </a:schemeClr>
                </a:solidFill>
              </a:rPr>
              <a:t>Example Text : Get a modern PowerPoint  Presentation that is beautifully designed. I hope and I believe that this Template will your Time, Money and Reputation. Easy to change colors, photos and Text.</a:t>
            </a:r>
            <a:endParaRPr lang="ko-KR" altLang="en-US" sz="900" dirty="0">
              <a:solidFill>
                <a:schemeClr val="tx1">
                  <a:lumMod val="75000"/>
                  <a:lumOff val="25000"/>
                </a:schemeClr>
              </a:solidFill>
            </a:endParaRPr>
          </a:p>
        </p:txBody>
      </p:sp>
      <p:sp>
        <p:nvSpPr>
          <p:cNvPr id="29" name="Rectangle 10">
            <a:extLst>
              <a:ext uri="{FF2B5EF4-FFF2-40B4-BE49-F238E27FC236}">
                <a16:creationId xmlns:a16="http://schemas.microsoft.com/office/drawing/2014/main" id="{71090648-3084-4505-BE25-0F962D028DD5}"/>
              </a:ext>
            </a:extLst>
          </p:cNvPr>
          <p:cNvSpPr/>
          <p:nvPr/>
        </p:nvSpPr>
        <p:spPr>
          <a:xfrm rot="19127610" flipH="1">
            <a:off x="8412269" y="2242118"/>
            <a:ext cx="34289" cy="14345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11">
            <a:extLst>
              <a:ext uri="{FF2B5EF4-FFF2-40B4-BE49-F238E27FC236}">
                <a16:creationId xmlns:a16="http://schemas.microsoft.com/office/drawing/2014/main" id="{41C21720-8522-47AB-8C7B-B983B4E2AEF5}"/>
              </a:ext>
            </a:extLst>
          </p:cNvPr>
          <p:cNvSpPr/>
          <p:nvPr/>
        </p:nvSpPr>
        <p:spPr>
          <a:xfrm rot="18852547" flipH="1">
            <a:off x="832463" y="3972873"/>
            <a:ext cx="34289" cy="14345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upo 2">
            <a:extLst>
              <a:ext uri="{FF2B5EF4-FFF2-40B4-BE49-F238E27FC236}">
                <a16:creationId xmlns:a16="http://schemas.microsoft.com/office/drawing/2014/main" id="{93FABCBF-DD02-467E-83DD-126BA56AEBC4}"/>
              </a:ext>
            </a:extLst>
          </p:cNvPr>
          <p:cNvGrpSpPr/>
          <p:nvPr/>
        </p:nvGrpSpPr>
        <p:grpSpPr>
          <a:xfrm>
            <a:off x="7267732" y="-2"/>
            <a:ext cx="1876268" cy="1628776"/>
            <a:chOff x="7267732" y="-2"/>
            <a:chExt cx="1876268" cy="1628776"/>
          </a:xfrm>
        </p:grpSpPr>
        <p:sp>
          <p:nvSpPr>
            <p:cNvPr id="28" name="Right Triangle 3">
              <a:extLst>
                <a:ext uri="{FF2B5EF4-FFF2-40B4-BE49-F238E27FC236}">
                  <a16:creationId xmlns:a16="http://schemas.microsoft.com/office/drawing/2014/main" id="{5700E596-5714-4963-80D5-BEE1F066A9E4}"/>
                </a:ext>
              </a:extLst>
            </p:cNvPr>
            <p:cNvSpPr/>
            <p:nvPr/>
          </p:nvSpPr>
          <p:spPr>
            <a:xfrm rot="10800000">
              <a:off x="7267732" y="-2"/>
              <a:ext cx="1876268" cy="1628776"/>
            </a:xfrm>
            <a:prstGeom prst="rtTriangle">
              <a:avLst/>
            </a:pr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Freeform: Shape 2">
              <a:extLst>
                <a:ext uri="{FF2B5EF4-FFF2-40B4-BE49-F238E27FC236}">
                  <a16:creationId xmlns:a16="http://schemas.microsoft.com/office/drawing/2014/main" id="{0E58ECDE-6C9D-4378-A43D-7C5A9CE0D367}"/>
                </a:ext>
              </a:extLst>
            </p:cNvPr>
            <p:cNvSpPr/>
            <p:nvPr/>
          </p:nvSpPr>
          <p:spPr>
            <a:xfrm>
              <a:off x="7556826" y="320176"/>
              <a:ext cx="1176608" cy="857528"/>
            </a:xfrm>
            <a:custGeom>
              <a:avLst/>
              <a:gdLst>
                <a:gd name="connsiteX0" fmla="*/ 0 w 449580"/>
                <a:gd name="connsiteY0" fmla="*/ 0 h 327660"/>
                <a:gd name="connsiteX1" fmla="*/ 144780 w 449580"/>
                <a:gd name="connsiteY1" fmla="*/ 0 h 327660"/>
                <a:gd name="connsiteX2" fmla="*/ 449580 w 449580"/>
                <a:gd name="connsiteY2" fmla="*/ 304800 h 327660"/>
                <a:gd name="connsiteX3" fmla="*/ 320040 w 449580"/>
                <a:gd name="connsiteY3" fmla="*/ 327660 h 327660"/>
                <a:gd name="connsiteX4" fmla="*/ 0 w 449580"/>
                <a:gd name="connsiteY4" fmla="*/ 0 h 327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 h="327660">
                  <a:moveTo>
                    <a:pt x="0" y="0"/>
                  </a:moveTo>
                  <a:lnTo>
                    <a:pt x="144780" y="0"/>
                  </a:lnTo>
                  <a:lnTo>
                    <a:pt x="449580" y="304800"/>
                  </a:lnTo>
                  <a:lnTo>
                    <a:pt x="320040" y="327660"/>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34" name="Forma libre: forma 33">
            <a:extLst>
              <a:ext uri="{FF2B5EF4-FFF2-40B4-BE49-F238E27FC236}">
                <a16:creationId xmlns:a16="http://schemas.microsoft.com/office/drawing/2014/main" id="{EB738375-8E04-416D-9F67-BB687321BB3E}"/>
              </a:ext>
            </a:extLst>
          </p:cNvPr>
          <p:cNvSpPr/>
          <p:nvPr/>
        </p:nvSpPr>
        <p:spPr>
          <a:xfrm rot="10800000">
            <a:off x="1580994" y="1067793"/>
            <a:ext cx="5933787" cy="1995896"/>
          </a:xfrm>
          <a:custGeom>
            <a:avLst/>
            <a:gdLst>
              <a:gd name="connsiteX0" fmla="*/ 1015296 w 4747526"/>
              <a:gd name="connsiteY0" fmla="*/ 0 h 1596884"/>
              <a:gd name="connsiteX1" fmla="*/ 4739640 w 4747526"/>
              <a:gd name="connsiteY1" fmla="*/ 0 h 1596884"/>
              <a:gd name="connsiteX2" fmla="*/ 4740712 w 4747526"/>
              <a:gd name="connsiteY2" fmla="*/ 13818 h 1596884"/>
              <a:gd name="connsiteX3" fmla="*/ 4697981 w 4747526"/>
              <a:gd name="connsiteY3" fmla="*/ 154570 h 1596884"/>
              <a:gd name="connsiteX4" fmla="*/ 4695601 w 4747526"/>
              <a:gd name="connsiteY4" fmla="*/ 196585 h 1596884"/>
              <a:gd name="connsiteX5" fmla="*/ 4725954 w 4747526"/>
              <a:gd name="connsiteY5" fmla="*/ 475350 h 1596884"/>
              <a:gd name="connsiteX6" fmla="*/ 4120814 w 4747526"/>
              <a:gd name="connsiteY6" fmla="*/ 1031807 h 1596884"/>
              <a:gd name="connsiteX7" fmla="*/ 3915608 w 4747526"/>
              <a:gd name="connsiteY7" fmla="*/ 1016928 h 1596884"/>
              <a:gd name="connsiteX8" fmla="*/ 3767299 w 4747526"/>
              <a:gd name="connsiteY8" fmla="*/ 869095 h 1596884"/>
              <a:gd name="connsiteX9" fmla="*/ 3861330 w 4747526"/>
              <a:gd name="connsiteY9" fmla="*/ 691387 h 1596884"/>
              <a:gd name="connsiteX10" fmla="*/ 3811340 w 4747526"/>
              <a:gd name="connsiteY10" fmla="*/ 689364 h 1596884"/>
              <a:gd name="connsiteX11" fmla="*/ 3821457 w 4747526"/>
              <a:gd name="connsiteY11" fmla="*/ 633777 h 1596884"/>
              <a:gd name="connsiteX12" fmla="*/ 3988930 w 4747526"/>
              <a:gd name="connsiteY12" fmla="*/ 505941 h 1596884"/>
              <a:gd name="connsiteX13" fmla="*/ 3968337 w 4747526"/>
              <a:gd name="connsiteY13" fmla="*/ 442379 h 1596884"/>
              <a:gd name="connsiteX14" fmla="*/ 4255911 w 4747526"/>
              <a:gd name="connsiteY14" fmla="*/ 268123 h 1596884"/>
              <a:gd name="connsiteX15" fmla="*/ 4335303 w 4747526"/>
              <a:gd name="connsiteY15" fmla="*/ 222177 h 1596884"/>
              <a:gd name="connsiteX16" fmla="*/ 4200086 w 4747526"/>
              <a:gd name="connsiteY16" fmla="*/ 235509 h 1596884"/>
              <a:gd name="connsiteX17" fmla="*/ 4082606 w 4747526"/>
              <a:gd name="connsiteY17" fmla="*/ 232533 h 1596884"/>
              <a:gd name="connsiteX18" fmla="*/ 4010117 w 4747526"/>
              <a:gd name="connsiteY18" fmla="*/ 237532 h 1596884"/>
              <a:gd name="connsiteX19" fmla="*/ 3878114 w 4747526"/>
              <a:gd name="connsiteY19" fmla="*/ 244555 h 1596884"/>
              <a:gd name="connsiteX20" fmla="*/ 3814078 w 4747526"/>
              <a:gd name="connsiteY20" fmla="*/ 248721 h 1596884"/>
              <a:gd name="connsiteX21" fmla="*/ 3673742 w 4747526"/>
              <a:gd name="connsiteY21" fmla="*/ 268002 h 1596884"/>
              <a:gd name="connsiteX22" fmla="*/ 3622085 w 4747526"/>
              <a:gd name="connsiteY22" fmla="*/ 276335 h 1596884"/>
              <a:gd name="connsiteX23" fmla="*/ 3472346 w 4747526"/>
              <a:gd name="connsiteY23" fmla="*/ 328946 h 1596884"/>
              <a:gd name="connsiteX24" fmla="*/ 3423307 w 4747526"/>
              <a:gd name="connsiteY24" fmla="*/ 339657 h 1596884"/>
              <a:gd name="connsiteX25" fmla="*/ 3429377 w 4747526"/>
              <a:gd name="connsiteY25" fmla="*/ 403100 h 1596884"/>
              <a:gd name="connsiteX26" fmla="*/ 3497105 w 4747526"/>
              <a:gd name="connsiteY26" fmla="*/ 477731 h 1596884"/>
              <a:gd name="connsiteX27" fmla="*/ 3590305 w 4747526"/>
              <a:gd name="connsiteY27" fmla="*/ 520104 h 1596884"/>
              <a:gd name="connsiteX28" fmla="*/ 3451873 w 4747526"/>
              <a:gd name="connsiteY28" fmla="*/ 629374 h 1596884"/>
              <a:gd name="connsiteX29" fmla="*/ 3273451 w 4747526"/>
              <a:gd name="connsiteY29" fmla="*/ 862192 h 1596884"/>
              <a:gd name="connsiteX30" fmla="*/ 3211318 w 4747526"/>
              <a:gd name="connsiteY30" fmla="*/ 940750 h 1596884"/>
              <a:gd name="connsiteX31" fmla="*/ 3016706 w 4747526"/>
              <a:gd name="connsiteY31" fmla="*/ 1112033 h 1596884"/>
              <a:gd name="connsiteX32" fmla="*/ 2798885 w 4747526"/>
              <a:gd name="connsiteY32" fmla="*/ 1267125 h 1596884"/>
              <a:gd name="connsiteX33" fmla="*/ 2616771 w 4747526"/>
              <a:gd name="connsiteY33" fmla="*/ 1350445 h 1596884"/>
              <a:gd name="connsiteX34" fmla="*/ 2493697 w 4747526"/>
              <a:gd name="connsiteY34" fmla="*/ 1403294 h 1596884"/>
              <a:gd name="connsiteX35" fmla="*/ 2410019 w 4747526"/>
              <a:gd name="connsiteY35" fmla="*/ 1419482 h 1596884"/>
              <a:gd name="connsiteX36" fmla="*/ 2264449 w 4747526"/>
              <a:gd name="connsiteY36" fmla="*/ 1441384 h 1596884"/>
              <a:gd name="connsiteX37" fmla="*/ 1439107 w 4747526"/>
              <a:gd name="connsiteY37" fmla="*/ 1593741 h 1596884"/>
              <a:gd name="connsiteX38" fmla="*/ 658518 w 4747526"/>
              <a:gd name="connsiteY38" fmla="*/ 1368182 h 1596884"/>
              <a:gd name="connsiteX39" fmla="*/ 393563 w 4747526"/>
              <a:gd name="connsiteY39" fmla="*/ 1141432 h 1596884"/>
              <a:gd name="connsiteX40" fmla="*/ 312146 w 4747526"/>
              <a:gd name="connsiteY40" fmla="*/ 850289 h 1596884"/>
              <a:gd name="connsiteX41" fmla="*/ 426770 w 4747526"/>
              <a:gd name="connsiteY41" fmla="*/ 786847 h 1596884"/>
              <a:gd name="connsiteX42" fmla="*/ 1037387 w 4747526"/>
              <a:gd name="connsiteY42" fmla="*/ 965033 h 1596884"/>
              <a:gd name="connsiteX43" fmla="*/ 1220927 w 4747526"/>
              <a:gd name="connsiteY43" fmla="*/ 973484 h 1596884"/>
              <a:gd name="connsiteX44" fmla="*/ 1336265 w 4747526"/>
              <a:gd name="connsiteY44" fmla="*/ 1000027 h 1596884"/>
              <a:gd name="connsiteX45" fmla="*/ 1289964 w 4747526"/>
              <a:gd name="connsiteY45" fmla="*/ 864454 h 1596884"/>
              <a:gd name="connsiteX46" fmla="*/ 1234615 w 4747526"/>
              <a:gd name="connsiteY46" fmla="*/ 934322 h 1596884"/>
              <a:gd name="connsiteX47" fmla="*/ 1206524 w 4747526"/>
              <a:gd name="connsiteY47" fmla="*/ 847313 h 1596884"/>
              <a:gd name="connsiteX48" fmla="*/ 1194026 w 4747526"/>
              <a:gd name="connsiteY48" fmla="*/ 809463 h 1596884"/>
              <a:gd name="connsiteX49" fmla="*/ 1130228 w 4747526"/>
              <a:gd name="connsiteY49" fmla="*/ 847313 h 1596884"/>
              <a:gd name="connsiteX50" fmla="*/ 1104398 w 4747526"/>
              <a:gd name="connsiteY50" fmla="*/ 741260 h 1596884"/>
              <a:gd name="connsiteX51" fmla="*/ 1026078 w 4747526"/>
              <a:gd name="connsiteY51" fmla="*/ 778754 h 1596884"/>
              <a:gd name="connsiteX52" fmla="*/ 1005604 w 4747526"/>
              <a:gd name="connsiteY52" fmla="*/ 680436 h 1596884"/>
              <a:gd name="connsiteX53" fmla="*/ 986443 w 4747526"/>
              <a:gd name="connsiteY53" fmla="*/ 693054 h 1596884"/>
              <a:gd name="connsiteX54" fmla="*/ 938473 w 4747526"/>
              <a:gd name="connsiteY54" fmla="*/ 720191 h 1596884"/>
              <a:gd name="connsiteX55" fmla="*/ 921571 w 4747526"/>
              <a:gd name="connsiteY55" fmla="*/ 667342 h 1596884"/>
              <a:gd name="connsiteX56" fmla="*/ 876817 w 4747526"/>
              <a:gd name="connsiteY56" fmla="*/ 639014 h 1596884"/>
              <a:gd name="connsiteX57" fmla="*/ 827538 w 4747526"/>
              <a:gd name="connsiteY57" fmla="*/ 611877 h 1596884"/>
              <a:gd name="connsiteX58" fmla="*/ 781237 w 4747526"/>
              <a:gd name="connsiteY58" fmla="*/ 581524 h 1596884"/>
              <a:gd name="connsiteX59" fmla="*/ 770048 w 4747526"/>
              <a:gd name="connsiteY59" fmla="*/ 583429 h 1596884"/>
              <a:gd name="connsiteX60" fmla="*/ 644473 w 4747526"/>
              <a:gd name="connsiteY60" fmla="*/ 547719 h 1596884"/>
              <a:gd name="connsiteX61" fmla="*/ 628405 w 4747526"/>
              <a:gd name="connsiteY61" fmla="*/ 543554 h 1596884"/>
              <a:gd name="connsiteX62" fmla="*/ 349282 w 4747526"/>
              <a:gd name="connsiteY62" fmla="*/ 630087 h 1596884"/>
              <a:gd name="connsiteX63" fmla="*/ 318098 w 4747526"/>
              <a:gd name="connsiteY63" fmla="*/ 635206 h 1596884"/>
              <a:gd name="connsiteX64" fmla="*/ 327740 w 4747526"/>
              <a:gd name="connsiteY64" fmla="*/ 598545 h 1596884"/>
              <a:gd name="connsiteX65" fmla="*/ 557344 w 4747526"/>
              <a:gd name="connsiteY65" fmla="*/ 413217 h 1596884"/>
              <a:gd name="connsiteX66" fmla="*/ 719104 w 4747526"/>
              <a:gd name="connsiteY66" fmla="*/ 347275 h 1596884"/>
              <a:gd name="connsiteX67" fmla="*/ 861819 w 4747526"/>
              <a:gd name="connsiteY67" fmla="*/ 370844 h 1596884"/>
              <a:gd name="connsiteX68" fmla="*/ 1204860 w 4747526"/>
              <a:gd name="connsiteY68" fmla="*/ 526057 h 1596884"/>
              <a:gd name="connsiteX69" fmla="*/ 1556587 w 4747526"/>
              <a:gd name="connsiteY69" fmla="*/ 816962 h 1596884"/>
              <a:gd name="connsiteX70" fmla="*/ 1545876 w 4747526"/>
              <a:gd name="connsiteY70" fmla="*/ 891949 h 1596884"/>
              <a:gd name="connsiteX71" fmla="*/ 1676567 w 4747526"/>
              <a:gd name="connsiteY71" fmla="*/ 963724 h 1596884"/>
              <a:gd name="connsiteX72" fmla="*/ 1737271 w 4747526"/>
              <a:gd name="connsiteY72" fmla="*/ 974197 h 1596884"/>
              <a:gd name="connsiteX73" fmla="*/ 2095546 w 4747526"/>
              <a:gd name="connsiteY73" fmla="*/ 908853 h 1596884"/>
              <a:gd name="connsiteX74" fmla="*/ 2166368 w 4747526"/>
              <a:gd name="connsiteY74" fmla="*/ 911113 h 1596884"/>
              <a:gd name="connsiteX75" fmla="*/ 2142801 w 4747526"/>
              <a:gd name="connsiteY75" fmla="*/ 867430 h 1596884"/>
              <a:gd name="connsiteX76" fmla="*/ 2080906 w 4747526"/>
              <a:gd name="connsiteY76" fmla="*/ 795298 h 1596884"/>
              <a:gd name="connsiteX77" fmla="*/ 1736082 w 4747526"/>
              <a:gd name="connsiteY77" fmla="*/ 584856 h 1596884"/>
              <a:gd name="connsiteX78" fmla="*/ 1513855 w 4747526"/>
              <a:gd name="connsiteY78" fmla="*/ 477611 h 1596884"/>
              <a:gd name="connsiteX79" fmla="*/ 1330195 w 4747526"/>
              <a:gd name="connsiteY79" fmla="*/ 333112 h 1596884"/>
              <a:gd name="connsiteX80" fmla="*/ 1299128 w 4747526"/>
              <a:gd name="connsiteY80" fmla="*/ 322874 h 1596884"/>
              <a:gd name="connsiteX81" fmla="*/ 1210452 w 4747526"/>
              <a:gd name="connsiteY81" fmla="*/ 274906 h 1596884"/>
              <a:gd name="connsiteX82" fmla="*/ 1087497 w 4747526"/>
              <a:gd name="connsiteY82" fmla="*/ 227892 h 1596884"/>
              <a:gd name="connsiteX83" fmla="*/ 1060834 w 4747526"/>
              <a:gd name="connsiteY83" fmla="*/ 240983 h 1596884"/>
              <a:gd name="connsiteX84" fmla="*/ 1005367 w 4747526"/>
              <a:gd name="connsiteY84" fmla="*/ 241579 h 1596884"/>
              <a:gd name="connsiteX85" fmla="*/ 1015246 w 4747526"/>
              <a:gd name="connsiteY85" fmla="*/ 182540 h 1596884"/>
              <a:gd name="connsiteX86" fmla="*/ 825396 w 4747526"/>
              <a:gd name="connsiteY86" fmla="*/ 227534 h 1596884"/>
              <a:gd name="connsiteX87" fmla="*/ 240253 w 4747526"/>
              <a:gd name="connsiteY87" fmla="*/ 332516 h 1596884"/>
              <a:gd name="connsiteX88" fmla="*/ 141699 w 4747526"/>
              <a:gd name="connsiteY88" fmla="*/ 406909 h 1596884"/>
              <a:gd name="connsiteX89" fmla="*/ 147769 w 4747526"/>
              <a:gd name="connsiteY89" fmla="*/ 959081 h 1596884"/>
              <a:gd name="connsiteX90" fmla="*/ 291912 w 4747526"/>
              <a:gd name="connsiteY90" fmla="*/ 1232607 h 1596884"/>
              <a:gd name="connsiteX91" fmla="*/ 302268 w 4747526"/>
              <a:gd name="connsiteY91" fmla="*/ 1295931 h 1596884"/>
              <a:gd name="connsiteX92" fmla="*/ 247872 w 4747526"/>
              <a:gd name="connsiteY92" fmla="*/ 1265221 h 1596884"/>
              <a:gd name="connsiteX93" fmla="*/ 2196 w 4747526"/>
              <a:gd name="connsiteY93" fmla="*/ 699004 h 1596884"/>
              <a:gd name="connsiteX94" fmla="*/ 122893 w 4747526"/>
              <a:gd name="connsiteY94" fmla="*/ 302521 h 1596884"/>
              <a:gd name="connsiteX95" fmla="*/ 185619 w 4747526"/>
              <a:gd name="connsiteY95" fmla="*/ 273717 h 1596884"/>
              <a:gd name="connsiteX96" fmla="*/ 937521 w 4747526"/>
              <a:gd name="connsiteY96" fmla="*/ 95651 h 1596884"/>
              <a:gd name="connsiteX97" fmla="*/ 984656 w 4747526"/>
              <a:gd name="connsiteY97" fmla="*/ 49348 h 1596884"/>
              <a:gd name="connsiteX98" fmla="*/ 1006200 w 4747526"/>
              <a:gd name="connsiteY98" fmla="*/ 8046 h 1596884"/>
              <a:gd name="connsiteX99" fmla="*/ 1015296 w 4747526"/>
              <a:gd name="connsiteY99" fmla="*/ 0 h 1596884"/>
              <a:gd name="connsiteX100" fmla="*/ 3336928 w 4747526"/>
              <a:gd name="connsiteY100" fmla="*/ 436765 h 1596884"/>
              <a:gd name="connsiteX101" fmla="*/ 3315587 w 4747526"/>
              <a:gd name="connsiteY101" fmla="*/ 441903 h 1596884"/>
              <a:gd name="connsiteX102" fmla="*/ 3263572 w 4747526"/>
              <a:gd name="connsiteY102" fmla="*/ 495228 h 1596884"/>
              <a:gd name="connsiteX103" fmla="*/ 3284520 w 4747526"/>
              <a:gd name="connsiteY103" fmla="*/ 756614 h 1596884"/>
              <a:gd name="connsiteX104" fmla="*/ 3404739 w 4747526"/>
              <a:gd name="connsiteY104" fmla="*/ 542362 h 1596884"/>
              <a:gd name="connsiteX105" fmla="*/ 3376649 w 4747526"/>
              <a:gd name="connsiteY105" fmla="*/ 472970 h 1596884"/>
              <a:gd name="connsiteX106" fmla="*/ 3336928 w 4747526"/>
              <a:gd name="connsiteY106" fmla="*/ 436765 h 1596884"/>
              <a:gd name="connsiteX107" fmla="*/ 3160602 w 4747526"/>
              <a:gd name="connsiteY107" fmla="*/ 520392 h 1596884"/>
              <a:gd name="connsiteX108" fmla="*/ 3141806 w 4747526"/>
              <a:gd name="connsiteY108" fmla="*/ 522725 h 1596884"/>
              <a:gd name="connsiteX109" fmla="*/ 3078126 w 4747526"/>
              <a:gd name="connsiteY109" fmla="*/ 574620 h 1596884"/>
              <a:gd name="connsiteX110" fmla="*/ 3119428 w 4747526"/>
              <a:gd name="connsiteY110" fmla="*/ 781968 h 1596884"/>
              <a:gd name="connsiteX111" fmla="*/ 3110857 w 4747526"/>
              <a:gd name="connsiteY111" fmla="*/ 830887 h 1596884"/>
              <a:gd name="connsiteX112" fmla="*/ 3046939 w 4747526"/>
              <a:gd name="connsiteY112" fmla="*/ 973008 h 1596884"/>
              <a:gd name="connsiteX113" fmla="*/ 3065986 w 4747526"/>
              <a:gd name="connsiteY113" fmla="*/ 982648 h 1596884"/>
              <a:gd name="connsiteX114" fmla="*/ 3152995 w 4747526"/>
              <a:gd name="connsiteY114" fmla="*/ 799583 h 1596884"/>
              <a:gd name="connsiteX115" fmla="*/ 3156089 w 4747526"/>
              <a:gd name="connsiteY115" fmla="*/ 782919 h 1596884"/>
              <a:gd name="connsiteX116" fmla="*/ 3181323 w 4747526"/>
              <a:gd name="connsiteY116" fmla="*/ 558790 h 1596884"/>
              <a:gd name="connsiteX117" fmla="*/ 3160602 w 4747526"/>
              <a:gd name="connsiteY117" fmla="*/ 520392 h 1596884"/>
              <a:gd name="connsiteX118" fmla="*/ 2955692 w 4747526"/>
              <a:gd name="connsiteY118" fmla="*/ 581181 h 1596884"/>
              <a:gd name="connsiteX119" fmla="*/ 2931364 w 4747526"/>
              <a:gd name="connsiteY119" fmla="*/ 584856 h 1596884"/>
              <a:gd name="connsiteX120" fmla="*/ 2897559 w 4747526"/>
              <a:gd name="connsiteY120" fmla="*/ 646393 h 1596884"/>
              <a:gd name="connsiteX121" fmla="*/ 2822690 w 4747526"/>
              <a:gd name="connsiteY121" fmla="*/ 1036210 h 1596884"/>
              <a:gd name="connsiteX122" fmla="*/ 2812217 w 4747526"/>
              <a:gd name="connsiteY122" fmla="*/ 1084894 h 1596884"/>
              <a:gd name="connsiteX123" fmla="*/ 2869827 w 4747526"/>
              <a:gd name="connsiteY123" fmla="*/ 1116794 h 1596884"/>
              <a:gd name="connsiteX124" fmla="*/ 2928030 w 4747526"/>
              <a:gd name="connsiteY124" fmla="*/ 1066801 h 1596884"/>
              <a:gd name="connsiteX125" fmla="*/ 2963382 w 4747526"/>
              <a:gd name="connsiteY125" fmla="*/ 922658 h 1596884"/>
              <a:gd name="connsiteX126" fmla="*/ 2980999 w 4747526"/>
              <a:gd name="connsiteY126" fmla="*/ 787085 h 1596884"/>
              <a:gd name="connsiteX127" fmla="*/ 2990163 w 4747526"/>
              <a:gd name="connsiteY127" fmla="*/ 761850 h 1596884"/>
              <a:gd name="connsiteX128" fmla="*/ 3007304 w 4747526"/>
              <a:gd name="connsiteY128" fmla="*/ 710431 h 1596884"/>
              <a:gd name="connsiteX129" fmla="*/ 3007422 w 4747526"/>
              <a:gd name="connsiteY129" fmla="*/ 710551 h 1596884"/>
              <a:gd name="connsiteX130" fmla="*/ 2992901 w 4747526"/>
              <a:gd name="connsiteY130" fmla="*/ 622826 h 1596884"/>
              <a:gd name="connsiteX131" fmla="*/ 2955692 w 4747526"/>
              <a:gd name="connsiteY131" fmla="*/ 581181 h 1596884"/>
              <a:gd name="connsiteX132" fmla="*/ 2762820 w 4747526"/>
              <a:gd name="connsiteY132" fmla="*/ 620445 h 1596884"/>
              <a:gd name="connsiteX133" fmla="*/ 2703187 w 4747526"/>
              <a:gd name="connsiteY133" fmla="*/ 690078 h 1596884"/>
              <a:gd name="connsiteX134" fmla="*/ 2695926 w 4747526"/>
              <a:gd name="connsiteY134" fmla="*/ 966105 h 1596884"/>
              <a:gd name="connsiteX135" fmla="*/ 2710209 w 4747526"/>
              <a:gd name="connsiteY135" fmla="*/ 1042283 h 1596884"/>
              <a:gd name="connsiteX136" fmla="*/ 2774960 w 4747526"/>
              <a:gd name="connsiteY136" fmla="*/ 847433 h 1596884"/>
              <a:gd name="connsiteX137" fmla="*/ 2780437 w 4747526"/>
              <a:gd name="connsiteY137" fmla="*/ 831483 h 1596884"/>
              <a:gd name="connsiteX138" fmla="*/ 2802933 w 4747526"/>
              <a:gd name="connsiteY138" fmla="*/ 654964 h 1596884"/>
              <a:gd name="connsiteX139" fmla="*/ 2762820 w 4747526"/>
              <a:gd name="connsiteY139" fmla="*/ 620445 h 1596884"/>
              <a:gd name="connsiteX140" fmla="*/ 2552616 w 4747526"/>
              <a:gd name="connsiteY140" fmla="*/ 643775 h 1596884"/>
              <a:gd name="connsiteX141" fmla="*/ 2526192 w 4747526"/>
              <a:gd name="connsiteY141" fmla="*/ 686268 h 1596884"/>
              <a:gd name="connsiteX142" fmla="*/ 2535832 w 4747526"/>
              <a:gd name="connsiteY142" fmla="*/ 828269 h 1596884"/>
              <a:gd name="connsiteX143" fmla="*/ 2536070 w 4747526"/>
              <a:gd name="connsiteY143" fmla="*/ 828507 h 1596884"/>
              <a:gd name="connsiteX144" fmla="*/ 2533096 w 4747526"/>
              <a:gd name="connsiteY144" fmla="*/ 828627 h 1596884"/>
              <a:gd name="connsiteX145" fmla="*/ 2533214 w 4747526"/>
              <a:gd name="connsiteY145" fmla="*/ 935514 h 1596884"/>
              <a:gd name="connsiteX146" fmla="*/ 2550831 w 4747526"/>
              <a:gd name="connsiteY146" fmla="*/ 980745 h 1596884"/>
              <a:gd name="connsiteX147" fmla="*/ 2597607 w 4747526"/>
              <a:gd name="connsiteY147" fmla="*/ 953964 h 1596884"/>
              <a:gd name="connsiteX148" fmla="*/ 2596418 w 4747526"/>
              <a:gd name="connsiteY148" fmla="*/ 879571 h 1596884"/>
              <a:gd name="connsiteX149" fmla="*/ 2592491 w 4747526"/>
              <a:gd name="connsiteY149" fmla="*/ 842790 h 1596884"/>
              <a:gd name="connsiteX150" fmla="*/ 2603798 w 4747526"/>
              <a:gd name="connsiteY150" fmla="*/ 671389 h 1596884"/>
              <a:gd name="connsiteX151" fmla="*/ 2552616 w 4747526"/>
              <a:gd name="connsiteY151" fmla="*/ 643775 h 1596884"/>
              <a:gd name="connsiteX152" fmla="*/ 2280205 w 4747526"/>
              <a:gd name="connsiteY152" fmla="*/ 644266 h 1596884"/>
              <a:gd name="connsiteX153" fmla="*/ 2191722 w 4747526"/>
              <a:gd name="connsiteY153" fmla="*/ 647226 h 1596884"/>
              <a:gd name="connsiteX154" fmla="*/ 2176248 w 4747526"/>
              <a:gd name="connsiteY154" fmla="*/ 651870 h 1596884"/>
              <a:gd name="connsiteX155" fmla="*/ 2176368 w 4747526"/>
              <a:gd name="connsiteY155" fmla="*/ 651870 h 1596884"/>
              <a:gd name="connsiteX156" fmla="*/ 2317415 w 4747526"/>
              <a:gd name="connsiteY156" fmla="*/ 802083 h 1596884"/>
              <a:gd name="connsiteX157" fmla="*/ 2393831 w 4747526"/>
              <a:gd name="connsiteY157" fmla="*/ 931824 h 1596884"/>
              <a:gd name="connsiteX158" fmla="*/ 2420375 w 4747526"/>
              <a:gd name="connsiteY158" fmla="*/ 950392 h 1596884"/>
              <a:gd name="connsiteX159" fmla="*/ 2435611 w 4747526"/>
              <a:gd name="connsiteY159" fmla="*/ 915518 h 1596884"/>
              <a:gd name="connsiteX160" fmla="*/ 2404665 w 4747526"/>
              <a:gd name="connsiteY160" fmla="*/ 807440 h 1596884"/>
              <a:gd name="connsiteX161" fmla="*/ 2361100 w 4747526"/>
              <a:gd name="connsiteY161" fmla="*/ 657106 h 1596884"/>
              <a:gd name="connsiteX162" fmla="*/ 2280205 w 4747526"/>
              <a:gd name="connsiteY162" fmla="*/ 644266 h 1596884"/>
              <a:gd name="connsiteX163" fmla="*/ 426532 w 4747526"/>
              <a:gd name="connsiteY163" fmla="*/ 966222 h 1596884"/>
              <a:gd name="connsiteX164" fmla="*/ 702441 w 4747526"/>
              <a:gd name="connsiteY164" fmla="*/ 1234274 h 1596884"/>
              <a:gd name="connsiteX165" fmla="*/ 426532 w 4747526"/>
              <a:gd name="connsiteY165" fmla="*/ 966222 h 1596884"/>
              <a:gd name="connsiteX166" fmla="*/ 2723546 w 4747526"/>
              <a:gd name="connsiteY166" fmla="*/ 1128077 h 1596884"/>
              <a:gd name="connsiteX167" fmla="*/ 2700211 w 4747526"/>
              <a:gd name="connsiteY167" fmla="*/ 1132506 h 1596884"/>
              <a:gd name="connsiteX168" fmla="*/ 2538691 w 4747526"/>
              <a:gd name="connsiteY168" fmla="*/ 1252962 h 1596884"/>
              <a:gd name="connsiteX169" fmla="*/ 2515121 w 4747526"/>
              <a:gd name="connsiteY169" fmla="*/ 1295811 h 1596884"/>
              <a:gd name="connsiteX170" fmla="*/ 2515241 w 4747526"/>
              <a:gd name="connsiteY170" fmla="*/ 1295811 h 1596884"/>
              <a:gd name="connsiteX171" fmla="*/ 2626889 w 4747526"/>
              <a:gd name="connsiteY171" fmla="*/ 1258079 h 1596884"/>
              <a:gd name="connsiteX172" fmla="*/ 2778294 w 4747526"/>
              <a:gd name="connsiteY172" fmla="*/ 1192019 h 1596884"/>
              <a:gd name="connsiteX173" fmla="*/ 2802099 w 4747526"/>
              <a:gd name="connsiteY173" fmla="*/ 1161906 h 1596884"/>
              <a:gd name="connsiteX174" fmla="*/ 2723546 w 4747526"/>
              <a:gd name="connsiteY174" fmla="*/ 1128077 h 159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47526" h="1596884">
                <a:moveTo>
                  <a:pt x="1015296" y="0"/>
                </a:moveTo>
                <a:lnTo>
                  <a:pt x="4739640" y="0"/>
                </a:lnTo>
                <a:lnTo>
                  <a:pt x="4740712" y="13818"/>
                </a:lnTo>
                <a:cubicBezTo>
                  <a:pt x="4739194" y="61608"/>
                  <a:pt x="4726428" y="108625"/>
                  <a:pt x="4697981" y="154570"/>
                </a:cubicBezTo>
                <a:cubicBezTo>
                  <a:pt x="4688935" y="169211"/>
                  <a:pt x="4683103" y="179804"/>
                  <a:pt x="4695601" y="196585"/>
                </a:cubicBezTo>
                <a:cubicBezTo>
                  <a:pt x="4759994" y="283119"/>
                  <a:pt x="4757496" y="381437"/>
                  <a:pt x="4725954" y="475350"/>
                </a:cubicBezTo>
                <a:cubicBezTo>
                  <a:pt x="4626922" y="770303"/>
                  <a:pt x="4425764" y="959797"/>
                  <a:pt x="4120814" y="1031807"/>
                </a:cubicBezTo>
                <a:cubicBezTo>
                  <a:pt x="4052728" y="1047877"/>
                  <a:pt x="3982860" y="1041091"/>
                  <a:pt x="3915608" y="1016928"/>
                </a:cubicBezTo>
                <a:cubicBezTo>
                  <a:pt x="3842644" y="990623"/>
                  <a:pt x="3783129" y="950034"/>
                  <a:pt x="3767299" y="869095"/>
                </a:cubicBezTo>
                <a:cubicBezTo>
                  <a:pt x="3751349" y="787800"/>
                  <a:pt x="3795510" y="733642"/>
                  <a:pt x="3861330" y="691387"/>
                </a:cubicBezTo>
                <a:cubicBezTo>
                  <a:pt x="3842644" y="680794"/>
                  <a:pt x="3823600" y="708884"/>
                  <a:pt x="3811340" y="689364"/>
                </a:cubicBezTo>
                <a:cubicBezTo>
                  <a:pt x="3799555" y="670556"/>
                  <a:pt x="3812053" y="650916"/>
                  <a:pt x="3821457" y="633777"/>
                </a:cubicBezTo>
                <a:cubicBezTo>
                  <a:pt x="3857047" y="569263"/>
                  <a:pt x="3918702" y="537483"/>
                  <a:pt x="3988930" y="505941"/>
                </a:cubicBezTo>
                <a:cubicBezTo>
                  <a:pt x="3952745" y="491063"/>
                  <a:pt x="3957150" y="468685"/>
                  <a:pt x="3968337" y="442379"/>
                </a:cubicBezTo>
                <a:cubicBezTo>
                  <a:pt x="4017141" y="327397"/>
                  <a:pt x="4130811" y="258005"/>
                  <a:pt x="4255911" y="268123"/>
                </a:cubicBezTo>
                <a:cubicBezTo>
                  <a:pt x="4274479" y="269635"/>
                  <a:pt x="4300939" y="254315"/>
                  <a:pt x="4335303" y="222177"/>
                </a:cubicBezTo>
                <a:cubicBezTo>
                  <a:pt x="4286024" y="214082"/>
                  <a:pt x="4245555" y="188968"/>
                  <a:pt x="4200086" y="235509"/>
                </a:cubicBezTo>
                <a:cubicBezTo>
                  <a:pt x="4168068" y="268243"/>
                  <a:pt x="4120338" y="252648"/>
                  <a:pt x="4082606" y="232533"/>
                </a:cubicBezTo>
                <a:cubicBezTo>
                  <a:pt x="4055347" y="218012"/>
                  <a:pt x="4036778" y="213131"/>
                  <a:pt x="4010117" y="237532"/>
                </a:cubicBezTo>
                <a:cubicBezTo>
                  <a:pt x="3970838" y="273359"/>
                  <a:pt x="3922036" y="273955"/>
                  <a:pt x="3878114" y="244555"/>
                </a:cubicBezTo>
                <a:cubicBezTo>
                  <a:pt x="3852762" y="227534"/>
                  <a:pt x="3837170" y="222891"/>
                  <a:pt x="3814078" y="248721"/>
                </a:cubicBezTo>
                <a:cubicBezTo>
                  <a:pt x="3774321" y="293474"/>
                  <a:pt x="3724568" y="296093"/>
                  <a:pt x="3673742" y="268002"/>
                </a:cubicBezTo>
                <a:cubicBezTo>
                  <a:pt x="3652793" y="256458"/>
                  <a:pt x="3638868" y="247529"/>
                  <a:pt x="3622085" y="276335"/>
                </a:cubicBezTo>
                <a:cubicBezTo>
                  <a:pt x="3588282" y="334541"/>
                  <a:pt x="3534479" y="345014"/>
                  <a:pt x="3472346" y="328946"/>
                </a:cubicBezTo>
                <a:cubicBezTo>
                  <a:pt x="3455445" y="324541"/>
                  <a:pt x="3435568" y="308829"/>
                  <a:pt x="3423307" y="339657"/>
                </a:cubicBezTo>
                <a:cubicBezTo>
                  <a:pt x="3413903" y="363227"/>
                  <a:pt x="3406286" y="381795"/>
                  <a:pt x="3429377" y="403100"/>
                </a:cubicBezTo>
                <a:cubicBezTo>
                  <a:pt x="3453898" y="425836"/>
                  <a:pt x="3472466" y="455235"/>
                  <a:pt x="3497105" y="477731"/>
                </a:cubicBezTo>
                <a:cubicBezTo>
                  <a:pt x="3519959" y="498562"/>
                  <a:pt x="3558525" y="489038"/>
                  <a:pt x="3590305" y="520104"/>
                </a:cubicBezTo>
                <a:cubicBezTo>
                  <a:pt x="3508056" y="519866"/>
                  <a:pt x="3480559" y="574620"/>
                  <a:pt x="3451873" y="629374"/>
                </a:cubicBezTo>
                <a:cubicBezTo>
                  <a:pt x="3405930" y="717097"/>
                  <a:pt x="3362246" y="805535"/>
                  <a:pt x="3273451" y="862192"/>
                </a:cubicBezTo>
                <a:cubicBezTo>
                  <a:pt x="3246908" y="879095"/>
                  <a:pt x="3233696" y="915874"/>
                  <a:pt x="3211318" y="940750"/>
                </a:cubicBezTo>
                <a:cubicBezTo>
                  <a:pt x="3153351" y="1005384"/>
                  <a:pt x="3096574" y="1068944"/>
                  <a:pt x="3016706" y="1112033"/>
                </a:cubicBezTo>
                <a:cubicBezTo>
                  <a:pt x="2938863" y="1154051"/>
                  <a:pt x="2869827" y="1212970"/>
                  <a:pt x="2798885" y="1267125"/>
                </a:cubicBezTo>
                <a:cubicBezTo>
                  <a:pt x="2744014" y="1309025"/>
                  <a:pt x="2684023" y="1336758"/>
                  <a:pt x="2616771" y="1350445"/>
                </a:cubicBezTo>
                <a:cubicBezTo>
                  <a:pt x="2572255" y="1359491"/>
                  <a:pt x="2528929" y="1369134"/>
                  <a:pt x="2493697" y="1403294"/>
                </a:cubicBezTo>
                <a:cubicBezTo>
                  <a:pt x="2471797" y="1424481"/>
                  <a:pt x="2440730" y="1430791"/>
                  <a:pt x="2410019" y="1419482"/>
                </a:cubicBezTo>
                <a:cubicBezTo>
                  <a:pt x="2357170" y="1399962"/>
                  <a:pt x="2312416" y="1414483"/>
                  <a:pt x="2264449" y="1441384"/>
                </a:cubicBezTo>
                <a:cubicBezTo>
                  <a:pt x="2007110" y="1585883"/>
                  <a:pt x="1725251" y="1606357"/>
                  <a:pt x="1439107" y="1593741"/>
                </a:cubicBezTo>
                <a:cubicBezTo>
                  <a:pt x="1161413" y="1581598"/>
                  <a:pt x="899193" y="1511014"/>
                  <a:pt x="658518" y="1368182"/>
                </a:cubicBezTo>
                <a:cubicBezTo>
                  <a:pt x="556988" y="1307954"/>
                  <a:pt x="464740" y="1236655"/>
                  <a:pt x="393563" y="1141432"/>
                </a:cubicBezTo>
                <a:cubicBezTo>
                  <a:pt x="329167" y="1055374"/>
                  <a:pt x="283580" y="966105"/>
                  <a:pt x="312146" y="850289"/>
                </a:cubicBezTo>
                <a:cubicBezTo>
                  <a:pt x="335237" y="756614"/>
                  <a:pt x="327978" y="755543"/>
                  <a:pt x="426770" y="786847"/>
                </a:cubicBezTo>
                <a:cubicBezTo>
                  <a:pt x="628999" y="850647"/>
                  <a:pt x="828254" y="924682"/>
                  <a:pt x="1037387" y="965033"/>
                </a:cubicBezTo>
                <a:cubicBezTo>
                  <a:pt x="1098328" y="976816"/>
                  <a:pt x="1159748" y="980387"/>
                  <a:pt x="1220927" y="973484"/>
                </a:cubicBezTo>
                <a:cubicBezTo>
                  <a:pt x="1263063" y="968723"/>
                  <a:pt x="1302818" y="962177"/>
                  <a:pt x="1336265" y="1000027"/>
                </a:cubicBezTo>
                <a:cubicBezTo>
                  <a:pt x="1308532" y="958130"/>
                  <a:pt x="1303058" y="910755"/>
                  <a:pt x="1289964" y="864454"/>
                </a:cubicBezTo>
                <a:cubicBezTo>
                  <a:pt x="1263183" y="885879"/>
                  <a:pt x="1278537" y="943609"/>
                  <a:pt x="1234615" y="934322"/>
                </a:cubicBezTo>
                <a:cubicBezTo>
                  <a:pt x="1191170" y="925158"/>
                  <a:pt x="1211763" y="878379"/>
                  <a:pt x="1206524" y="847313"/>
                </a:cubicBezTo>
                <a:cubicBezTo>
                  <a:pt x="1204382" y="834339"/>
                  <a:pt x="1210096" y="818865"/>
                  <a:pt x="1194026" y="809463"/>
                </a:cubicBezTo>
                <a:cubicBezTo>
                  <a:pt x="1168316" y="815175"/>
                  <a:pt x="1163913" y="867310"/>
                  <a:pt x="1130228" y="847313"/>
                </a:cubicBezTo>
                <a:cubicBezTo>
                  <a:pt x="1090829" y="823866"/>
                  <a:pt x="1122491" y="776136"/>
                  <a:pt x="1104398" y="741260"/>
                </a:cubicBezTo>
                <a:cubicBezTo>
                  <a:pt x="1071309" y="738879"/>
                  <a:pt x="1071785" y="819580"/>
                  <a:pt x="1026078" y="778754"/>
                </a:cubicBezTo>
                <a:cubicBezTo>
                  <a:pt x="1000606" y="755900"/>
                  <a:pt x="1027031" y="713169"/>
                  <a:pt x="1005604" y="680436"/>
                </a:cubicBezTo>
                <a:cubicBezTo>
                  <a:pt x="998345" y="685079"/>
                  <a:pt x="991679" y="688293"/>
                  <a:pt x="986443" y="693054"/>
                </a:cubicBezTo>
                <a:cubicBezTo>
                  <a:pt x="972277" y="705908"/>
                  <a:pt x="961564" y="729477"/>
                  <a:pt x="938473" y="720191"/>
                </a:cubicBezTo>
                <a:cubicBezTo>
                  <a:pt x="915859" y="711144"/>
                  <a:pt x="923118" y="686626"/>
                  <a:pt x="921571" y="667342"/>
                </a:cubicBezTo>
                <a:cubicBezTo>
                  <a:pt x="919191" y="638658"/>
                  <a:pt x="927524" y="596165"/>
                  <a:pt x="876817" y="639014"/>
                </a:cubicBezTo>
                <a:cubicBezTo>
                  <a:pt x="844204" y="666511"/>
                  <a:pt x="829681" y="641990"/>
                  <a:pt x="827538" y="611877"/>
                </a:cubicBezTo>
                <a:cubicBezTo>
                  <a:pt x="825158" y="578072"/>
                  <a:pt x="816589" y="561526"/>
                  <a:pt x="781237" y="581524"/>
                </a:cubicBezTo>
                <a:cubicBezTo>
                  <a:pt x="778023" y="583309"/>
                  <a:pt x="770644" y="584618"/>
                  <a:pt x="770048" y="583429"/>
                </a:cubicBezTo>
                <a:cubicBezTo>
                  <a:pt x="740173" y="529388"/>
                  <a:pt x="681254" y="577238"/>
                  <a:pt x="644473" y="547719"/>
                </a:cubicBezTo>
                <a:cubicBezTo>
                  <a:pt x="640426" y="544505"/>
                  <a:pt x="632571" y="541887"/>
                  <a:pt x="628405" y="543554"/>
                </a:cubicBezTo>
                <a:cubicBezTo>
                  <a:pt x="538062" y="580808"/>
                  <a:pt x="428674" y="556527"/>
                  <a:pt x="349282" y="630087"/>
                </a:cubicBezTo>
                <a:cubicBezTo>
                  <a:pt x="341665" y="637111"/>
                  <a:pt x="328096" y="647464"/>
                  <a:pt x="318098" y="635206"/>
                </a:cubicBezTo>
                <a:cubicBezTo>
                  <a:pt x="306791" y="621399"/>
                  <a:pt x="319883" y="609376"/>
                  <a:pt x="327740" y="598545"/>
                </a:cubicBezTo>
                <a:cubicBezTo>
                  <a:pt x="387610" y="516177"/>
                  <a:pt x="471526" y="464161"/>
                  <a:pt x="557344" y="413217"/>
                </a:cubicBezTo>
                <a:cubicBezTo>
                  <a:pt x="608646" y="382867"/>
                  <a:pt x="672683" y="387150"/>
                  <a:pt x="719104" y="347275"/>
                </a:cubicBezTo>
                <a:cubicBezTo>
                  <a:pt x="758742" y="390364"/>
                  <a:pt x="810637" y="351442"/>
                  <a:pt x="861819" y="370844"/>
                </a:cubicBezTo>
                <a:cubicBezTo>
                  <a:pt x="980132" y="415598"/>
                  <a:pt x="1095472" y="463328"/>
                  <a:pt x="1204860" y="526057"/>
                </a:cubicBezTo>
                <a:cubicBezTo>
                  <a:pt x="1338645" y="602831"/>
                  <a:pt x="1452080" y="704598"/>
                  <a:pt x="1556587" y="816962"/>
                </a:cubicBezTo>
                <a:cubicBezTo>
                  <a:pt x="1587653" y="850409"/>
                  <a:pt x="1586344" y="853503"/>
                  <a:pt x="1545876" y="891949"/>
                </a:cubicBezTo>
                <a:cubicBezTo>
                  <a:pt x="1595866" y="907781"/>
                  <a:pt x="1635859" y="936347"/>
                  <a:pt x="1676567" y="963724"/>
                </a:cubicBezTo>
                <a:cubicBezTo>
                  <a:pt x="1695374" y="976340"/>
                  <a:pt x="1712871" y="979674"/>
                  <a:pt x="1737271" y="974197"/>
                </a:cubicBezTo>
                <a:cubicBezTo>
                  <a:pt x="1855705" y="947774"/>
                  <a:pt x="1974257" y="920635"/>
                  <a:pt x="2095546" y="908853"/>
                </a:cubicBezTo>
                <a:cubicBezTo>
                  <a:pt x="2119472" y="906472"/>
                  <a:pt x="2142445" y="911709"/>
                  <a:pt x="2166368" y="911113"/>
                </a:cubicBezTo>
                <a:cubicBezTo>
                  <a:pt x="2174225" y="886354"/>
                  <a:pt x="2152561" y="879689"/>
                  <a:pt x="2142801" y="867430"/>
                </a:cubicBezTo>
                <a:cubicBezTo>
                  <a:pt x="2123043" y="842672"/>
                  <a:pt x="2098998" y="821127"/>
                  <a:pt x="2080906" y="795298"/>
                </a:cubicBezTo>
                <a:cubicBezTo>
                  <a:pt x="1996515" y="674603"/>
                  <a:pt x="1889748" y="598067"/>
                  <a:pt x="1736082" y="584856"/>
                </a:cubicBezTo>
                <a:cubicBezTo>
                  <a:pt x="1653476" y="577834"/>
                  <a:pt x="1575989" y="534745"/>
                  <a:pt x="1513855" y="477611"/>
                </a:cubicBezTo>
                <a:cubicBezTo>
                  <a:pt x="1456128" y="424526"/>
                  <a:pt x="1373880" y="403458"/>
                  <a:pt x="1330195" y="333112"/>
                </a:cubicBezTo>
                <a:cubicBezTo>
                  <a:pt x="1323649" y="322638"/>
                  <a:pt x="1311984" y="316686"/>
                  <a:pt x="1299128" y="322874"/>
                </a:cubicBezTo>
                <a:cubicBezTo>
                  <a:pt x="1247233" y="347632"/>
                  <a:pt x="1227235" y="314901"/>
                  <a:pt x="1210452" y="274906"/>
                </a:cubicBezTo>
                <a:cubicBezTo>
                  <a:pt x="1182482" y="208250"/>
                  <a:pt x="1154867" y="197777"/>
                  <a:pt x="1087497" y="227892"/>
                </a:cubicBezTo>
                <a:cubicBezTo>
                  <a:pt x="1078451" y="231937"/>
                  <a:pt x="1069880" y="237174"/>
                  <a:pt x="1060834" y="240983"/>
                </a:cubicBezTo>
                <a:cubicBezTo>
                  <a:pt x="1042503" y="248483"/>
                  <a:pt x="1022864" y="258718"/>
                  <a:pt x="1005367" y="241579"/>
                </a:cubicBezTo>
                <a:cubicBezTo>
                  <a:pt x="984656" y="221344"/>
                  <a:pt x="1011081" y="206347"/>
                  <a:pt x="1015246" y="182540"/>
                </a:cubicBezTo>
                <a:cubicBezTo>
                  <a:pt x="950257" y="198135"/>
                  <a:pt x="888362" y="215749"/>
                  <a:pt x="825396" y="227534"/>
                </a:cubicBezTo>
                <a:cubicBezTo>
                  <a:pt x="630666" y="263955"/>
                  <a:pt x="435578" y="298951"/>
                  <a:pt x="240253" y="332516"/>
                </a:cubicBezTo>
                <a:cubicBezTo>
                  <a:pt x="192523" y="340729"/>
                  <a:pt x="165146" y="365012"/>
                  <a:pt x="141699" y="406909"/>
                </a:cubicBezTo>
                <a:cubicBezTo>
                  <a:pt x="37072" y="593068"/>
                  <a:pt x="58735" y="775420"/>
                  <a:pt x="147769" y="959081"/>
                </a:cubicBezTo>
                <a:cubicBezTo>
                  <a:pt x="192760" y="1051922"/>
                  <a:pt x="239659" y="1143575"/>
                  <a:pt x="291912" y="1232607"/>
                </a:cubicBezTo>
                <a:cubicBezTo>
                  <a:pt x="303102" y="1251653"/>
                  <a:pt x="326786" y="1277839"/>
                  <a:pt x="302268" y="1295931"/>
                </a:cubicBezTo>
                <a:cubicBezTo>
                  <a:pt x="275605" y="1315571"/>
                  <a:pt x="260370" y="1282600"/>
                  <a:pt x="247872" y="1265221"/>
                </a:cubicBezTo>
                <a:cubicBezTo>
                  <a:pt x="125033" y="1094298"/>
                  <a:pt x="23027" y="911826"/>
                  <a:pt x="2196" y="699004"/>
                </a:cubicBezTo>
                <a:cubicBezTo>
                  <a:pt x="-11849" y="554385"/>
                  <a:pt x="43025" y="422739"/>
                  <a:pt x="122893" y="302521"/>
                </a:cubicBezTo>
                <a:cubicBezTo>
                  <a:pt x="137769" y="280145"/>
                  <a:pt x="162290" y="277287"/>
                  <a:pt x="185619" y="273717"/>
                </a:cubicBezTo>
                <a:cubicBezTo>
                  <a:pt x="440935" y="233962"/>
                  <a:pt x="687087" y="155879"/>
                  <a:pt x="937521" y="95651"/>
                </a:cubicBezTo>
                <a:cubicBezTo>
                  <a:pt x="963707" y="89343"/>
                  <a:pt x="978585" y="76249"/>
                  <a:pt x="984656" y="49348"/>
                </a:cubicBezTo>
                <a:cubicBezTo>
                  <a:pt x="987990" y="34469"/>
                  <a:pt x="994893" y="16734"/>
                  <a:pt x="1006200" y="8046"/>
                </a:cubicBezTo>
                <a:lnTo>
                  <a:pt x="1015296" y="0"/>
                </a:lnTo>
                <a:close/>
                <a:moveTo>
                  <a:pt x="3336928" y="436765"/>
                </a:moveTo>
                <a:cubicBezTo>
                  <a:pt x="3330830" y="436079"/>
                  <a:pt x="3323830" y="437470"/>
                  <a:pt x="3315587" y="441903"/>
                </a:cubicBezTo>
                <a:cubicBezTo>
                  <a:pt x="3292971" y="454044"/>
                  <a:pt x="3253336" y="458687"/>
                  <a:pt x="3263572" y="495228"/>
                </a:cubicBezTo>
                <a:cubicBezTo>
                  <a:pt x="3286067" y="575571"/>
                  <a:pt x="3284758" y="657344"/>
                  <a:pt x="3284520" y="756614"/>
                </a:cubicBezTo>
                <a:cubicBezTo>
                  <a:pt x="3329752" y="675079"/>
                  <a:pt x="3359269" y="604257"/>
                  <a:pt x="3404739" y="542362"/>
                </a:cubicBezTo>
                <a:cubicBezTo>
                  <a:pt x="3427117" y="512011"/>
                  <a:pt x="3392957" y="492490"/>
                  <a:pt x="3376649" y="472970"/>
                </a:cubicBezTo>
                <a:cubicBezTo>
                  <a:pt x="3365400" y="459579"/>
                  <a:pt x="3355223" y="438824"/>
                  <a:pt x="3336928" y="436765"/>
                </a:cubicBezTo>
                <a:close/>
                <a:moveTo>
                  <a:pt x="3160602" y="520392"/>
                </a:moveTo>
                <a:cubicBezTo>
                  <a:pt x="3155621" y="519317"/>
                  <a:pt x="3149454" y="519898"/>
                  <a:pt x="3141806" y="522725"/>
                </a:cubicBezTo>
                <a:cubicBezTo>
                  <a:pt x="3115618" y="532365"/>
                  <a:pt x="3070151" y="525581"/>
                  <a:pt x="3078126" y="574620"/>
                </a:cubicBezTo>
                <a:cubicBezTo>
                  <a:pt x="3089433" y="644132"/>
                  <a:pt x="3102644" y="713645"/>
                  <a:pt x="3119428" y="781968"/>
                </a:cubicBezTo>
                <a:cubicBezTo>
                  <a:pt x="3124547" y="802559"/>
                  <a:pt x="3118477" y="814819"/>
                  <a:pt x="3110857" y="830887"/>
                </a:cubicBezTo>
                <a:cubicBezTo>
                  <a:pt x="3088599" y="877904"/>
                  <a:pt x="3068126" y="925634"/>
                  <a:pt x="3046939" y="973008"/>
                </a:cubicBezTo>
                <a:cubicBezTo>
                  <a:pt x="3053250" y="976222"/>
                  <a:pt x="3059675" y="979436"/>
                  <a:pt x="3065986" y="982648"/>
                </a:cubicBezTo>
                <a:cubicBezTo>
                  <a:pt x="3087052" y="917303"/>
                  <a:pt x="3193108" y="899806"/>
                  <a:pt x="3152995" y="799583"/>
                </a:cubicBezTo>
                <a:cubicBezTo>
                  <a:pt x="3151208" y="795060"/>
                  <a:pt x="3152757" y="786491"/>
                  <a:pt x="3156089" y="782919"/>
                </a:cubicBezTo>
                <a:cubicBezTo>
                  <a:pt x="3221316" y="714478"/>
                  <a:pt x="3188107" y="635086"/>
                  <a:pt x="3181323" y="558790"/>
                </a:cubicBezTo>
                <a:cubicBezTo>
                  <a:pt x="3179807" y="541738"/>
                  <a:pt x="3175544" y="523616"/>
                  <a:pt x="3160602" y="520392"/>
                </a:cubicBezTo>
                <a:close/>
                <a:moveTo>
                  <a:pt x="2955692" y="581181"/>
                </a:moveTo>
                <a:cubicBezTo>
                  <a:pt x="2948556" y="581241"/>
                  <a:pt x="2940440" y="582565"/>
                  <a:pt x="2931364" y="584856"/>
                </a:cubicBezTo>
                <a:cubicBezTo>
                  <a:pt x="2895179" y="594022"/>
                  <a:pt x="2889346" y="614020"/>
                  <a:pt x="2897559" y="646393"/>
                </a:cubicBezTo>
                <a:cubicBezTo>
                  <a:pt x="2933507" y="787800"/>
                  <a:pt x="2919937" y="919921"/>
                  <a:pt x="2822690" y="1036210"/>
                </a:cubicBezTo>
                <a:cubicBezTo>
                  <a:pt x="2811263" y="1049900"/>
                  <a:pt x="2787221" y="1065374"/>
                  <a:pt x="2812217" y="1084894"/>
                </a:cubicBezTo>
                <a:cubicBezTo>
                  <a:pt x="2829476" y="1098346"/>
                  <a:pt x="2841496" y="1130126"/>
                  <a:pt x="2869827" y="1116794"/>
                </a:cubicBezTo>
                <a:cubicBezTo>
                  <a:pt x="2893394" y="1105725"/>
                  <a:pt x="2936363" y="1090726"/>
                  <a:pt x="2928030" y="1066801"/>
                </a:cubicBezTo>
                <a:cubicBezTo>
                  <a:pt x="2907081" y="1006811"/>
                  <a:pt x="2948623" y="969556"/>
                  <a:pt x="2963382" y="922658"/>
                </a:cubicBezTo>
                <a:cubicBezTo>
                  <a:pt x="2977189" y="878737"/>
                  <a:pt x="3025635" y="839458"/>
                  <a:pt x="2980999" y="787085"/>
                </a:cubicBezTo>
                <a:cubicBezTo>
                  <a:pt x="2974809" y="779825"/>
                  <a:pt x="2980403" y="766614"/>
                  <a:pt x="2990163" y="761850"/>
                </a:cubicBezTo>
                <a:cubicBezTo>
                  <a:pt x="3014446" y="750068"/>
                  <a:pt x="3009207" y="730308"/>
                  <a:pt x="3007304" y="710431"/>
                </a:cubicBezTo>
                <a:lnTo>
                  <a:pt x="3007422" y="710551"/>
                </a:lnTo>
                <a:cubicBezTo>
                  <a:pt x="3002423" y="681269"/>
                  <a:pt x="2995995" y="652225"/>
                  <a:pt x="2992901" y="622826"/>
                </a:cubicBezTo>
                <a:cubicBezTo>
                  <a:pt x="2989687" y="592206"/>
                  <a:pt x="2977100" y="581003"/>
                  <a:pt x="2955692" y="581181"/>
                </a:cubicBezTo>
                <a:close/>
                <a:moveTo>
                  <a:pt x="2762820" y="620445"/>
                </a:moveTo>
                <a:cubicBezTo>
                  <a:pt x="2706995" y="617469"/>
                  <a:pt x="2693070" y="632826"/>
                  <a:pt x="2703187" y="690078"/>
                </a:cubicBezTo>
                <a:cubicBezTo>
                  <a:pt x="2719613" y="782561"/>
                  <a:pt x="2743656" y="875403"/>
                  <a:pt x="2695926" y="966105"/>
                </a:cubicBezTo>
                <a:cubicBezTo>
                  <a:pt x="2684023" y="988838"/>
                  <a:pt x="2695092" y="1008120"/>
                  <a:pt x="2710209" y="1042283"/>
                </a:cubicBezTo>
                <a:cubicBezTo>
                  <a:pt x="2738419" y="970866"/>
                  <a:pt x="2825549" y="934204"/>
                  <a:pt x="2774960" y="847433"/>
                </a:cubicBezTo>
                <a:cubicBezTo>
                  <a:pt x="2773055" y="844219"/>
                  <a:pt x="2776627" y="834815"/>
                  <a:pt x="2780437" y="831483"/>
                </a:cubicBezTo>
                <a:cubicBezTo>
                  <a:pt x="2841141" y="779230"/>
                  <a:pt x="2807932" y="715192"/>
                  <a:pt x="2802933" y="654964"/>
                </a:cubicBezTo>
                <a:cubicBezTo>
                  <a:pt x="2801028" y="631754"/>
                  <a:pt x="2786745" y="621637"/>
                  <a:pt x="2762820" y="620445"/>
                </a:cubicBezTo>
                <a:close/>
                <a:moveTo>
                  <a:pt x="2552616" y="643775"/>
                </a:moveTo>
                <a:cubicBezTo>
                  <a:pt x="2525121" y="646393"/>
                  <a:pt x="2524050" y="663652"/>
                  <a:pt x="2526192" y="686268"/>
                </a:cubicBezTo>
                <a:cubicBezTo>
                  <a:pt x="2530716" y="733522"/>
                  <a:pt x="2532738" y="780897"/>
                  <a:pt x="2535832" y="828269"/>
                </a:cubicBezTo>
                <a:lnTo>
                  <a:pt x="2536070" y="828507"/>
                </a:lnTo>
                <a:cubicBezTo>
                  <a:pt x="2535119" y="828507"/>
                  <a:pt x="2534047" y="828507"/>
                  <a:pt x="2533096" y="828627"/>
                </a:cubicBezTo>
                <a:cubicBezTo>
                  <a:pt x="2533096" y="864216"/>
                  <a:pt x="2532738" y="899924"/>
                  <a:pt x="2533214" y="935514"/>
                </a:cubicBezTo>
                <a:cubicBezTo>
                  <a:pt x="2533452" y="952655"/>
                  <a:pt x="2527857" y="973602"/>
                  <a:pt x="2550831" y="980745"/>
                </a:cubicBezTo>
                <a:cubicBezTo>
                  <a:pt x="2574516" y="988125"/>
                  <a:pt x="2586896" y="972292"/>
                  <a:pt x="2597607" y="953964"/>
                </a:cubicBezTo>
                <a:cubicBezTo>
                  <a:pt x="2612486" y="928730"/>
                  <a:pt x="2623675" y="904685"/>
                  <a:pt x="2596418" y="879571"/>
                </a:cubicBezTo>
                <a:cubicBezTo>
                  <a:pt x="2585825" y="869811"/>
                  <a:pt x="2579517" y="854337"/>
                  <a:pt x="2592491" y="842790"/>
                </a:cubicBezTo>
                <a:cubicBezTo>
                  <a:pt x="2652837" y="789347"/>
                  <a:pt x="2606178" y="728524"/>
                  <a:pt x="2603798" y="671389"/>
                </a:cubicBezTo>
                <a:cubicBezTo>
                  <a:pt x="2602726" y="645084"/>
                  <a:pt x="2576065" y="641514"/>
                  <a:pt x="2552616" y="643775"/>
                </a:cubicBezTo>
                <a:close/>
                <a:moveTo>
                  <a:pt x="2280205" y="644266"/>
                </a:moveTo>
                <a:cubicBezTo>
                  <a:pt x="2250879" y="644846"/>
                  <a:pt x="2220289" y="648060"/>
                  <a:pt x="2191722" y="647226"/>
                </a:cubicBezTo>
                <a:cubicBezTo>
                  <a:pt x="2188033" y="647226"/>
                  <a:pt x="2184343" y="649369"/>
                  <a:pt x="2176248" y="651870"/>
                </a:cubicBezTo>
                <a:lnTo>
                  <a:pt x="2176368" y="651870"/>
                </a:lnTo>
                <a:cubicBezTo>
                  <a:pt x="2225407" y="704598"/>
                  <a:pt x="2268496" y="756496"/>
                  <a:pt x="2317415" y="802083"/>
                </a:cubicBezTo>
                <a:cubicBezTo>
                  <a:pt x="2356815" y="838744"/>
                  <a:pt x="2361218" y="893020"/>
                  <a:pt x="2393831" y="931824"/>
                </a:cubicBezTo>
                <a:cubicBezTo>
                  <a:pt x="2400973" y="940395"/>
                  <a:pt x="2405616" y="955749"/>
                  <a:pt x="2420375" y="950392"/>
                </a:cubicBezTo>
                <a:cubicBezTo>
                  <a:pt x="2435729" y="944918"/>
                  <a:pt x="2438825" y="929086"/>
                  <a:pt x="2435611" y="915518"/>
                </a:cubicBezTo>
                <a:cubicBezTo>
                  <a:pt x="2426803" y="879095"/>
                  <a:pt x="2419781" y="841363"/>
                  <a:pt x="2404665" y="807440"/>
                </a:cubicBezTo>
                <a:cubicBezTo>
                  <a:pt x="2382524" y="757567"/>
                  <a:pt x="2411448" y="681389"/>
                  <a:pt x="2361100" y="657106"/>
                </a:cubicBezTo>
                <a:cubicBezTo>
                  <a:pt x="2337592" y="645740"/>
                  <a:pt x="2309531" y="643686"/>
                  <a:pt x="2280205" y="644266"/>
                </a:cubicBezTo>
                <a:close/>
                <a:moveTo>
                  <a:pt x="426532" y="966222"/>
                </a:moveTo>
                <a:cubicBezTo>
                  <a:pt x="507949" y="1105963"/>
                  <a:pt x="636260" y="1229751"/>
                  <a:pt x="702441" y="1234274"/>
                </a:cubicBezTo>
                <a:cubicBezTo>
                  <a:pt x="621382" y="1137147"/>
                  <a:pt x="565439" y="1019667"/>
                  <a:pt x="426532" y="966222"/>
                </a:cubicBezTo>
                <a:close/>
                <a:moveTo>
                  <a:pt x="2723546" y="1128077"/>
                </a:moveTo>
                <a:cubicBezTo>
                  <a:pt x="2713423" y="1127678"/>
                  <a:pt x="2704943" y="1128965"/>
                  <a:pt x="2700211" y="1132506"/>
                </a:cubicBezTo>
                <a:cubicBezTo>
                  <a:pt x="2646529" y="1172975"/>
                  <a:pt x="2593442" y="1214159"/>
                  <a:pt x="2538691" y="1252962"/>
                </a:cubicBezTo>
                <a:cubicBezTo>
                  <a:pt x="2524405" y="1263080"/>
                  <a:pt x="2514525" y="1272006"/>
                  <a:pt x="2515121" y="1295811"/>
                </a:cubicBezTo>
                <a:lnTo>
                  <a:pt x="2515241" y="1295811"/>
                </a:lnTo>
                <a:cubicBezTo>
                  <a:pt x="2554401" y="1277243"/>
                  <a:pt x="2589990" y="1265816"/>
                  <a:pt x="2626889" y="1258079"/>
                </a:cubicBezTo>
                <a:cubicBezTo>
                  <a:pt x="2681881" y="1246652"/>
                  <a:pt x="2731515" y="1222252"/>
                  <a:pt x="2778294" y="1192019"/>
                </a:cubicBezTo>
                <a:cubicBezTo>
                  <a:pt x="2789125" y="1184997"/>
                  <a:pt x="2805431" y="1179403"/>
                  <a:pt x="2802099" y="1161906"/>
                </a:cubicBezTo>
                <a:cubicBezTo>
                  <a:pt x="2799064" y="1145657"/>
                  <a:pt x="2753915" y="1129277"/>
                  <a:pt x="2723546" y="1128077"/>
                </a:cubicBezTo>
                <a:close/>
              </a:path>
            </a:pathLst>
          </a:custGeom>
          <a:solidFill>
            <a:srgbClr val="EB5D0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LID4096">
              <a:solidFill>
                <a:srgbClr val="FF0000"/>
              </a:solidFill>
            </a:endParaRPr>
          </a:p>
        </p:txBody>
      </p:sp>
    </p:spTree>
    <p:extLst>
      <p:ext uri="{BB962C8B-B14F-4D97-AF65-F5344CB8AC3E}">
        <p14:creationId xmlns:p14="http://schemas.microsoft.com/office/powerpoint/2010/main" val="3794804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1214</TotalTime>
  <Words>1992</Words>
  <Application>Microsoft Office PowerPoint</Application>
  <PresentationFormat>Presentación en pantalla (16:9)</PresentationFormat>
  <Paragraphs>206</Paragraphs>
  <Slides>26</Slides>
  <Notes>18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26</vt:i4>
      </vt:variant>
    </vt:vector>
  </HeadingPairs>
  <TitlesOfParts>
    <vt:vector size="39" baseType="lpstr">
      <vt:lpstr>맑은 고딕</vt:lpstr>
      <vt:lpstr>Arial</vt:lpstr>
      <vt:lpstr>Arial (Títulos)</vt:lpstr>
      <vt:lpstr>Bahnschrift</vt:lpstr>
      <vt:lpstr>Barlow</vt:lpstr>
      <vt:lpstr>Calibri</vt:lpstr>
      <vt:lpstr>DM Sans</vt:lpstr>
      <vt:lpstr>Fira Sans Extra Condensed Medium</vt:lpstr>
      <vt:lpstr>Lora</vt:lpstr>
      <vt:lpstr>Roboto</vt:lpstr>
      <vt:lpstr>Source Sans Pro</vt:lpstr>
      <vt:lpstr>Wingdings</vt:lpstr>
      <vt:lpstr>Office Theme</vt:lpstr>
      <vt:lpstr>Presentación de PowerPoint</vt:lpstr>
      <vt:lpstr> Free Template</vt:lpstr>
      <vt:lpstr>Presentación de PowerPoint</vt:lpstr>
      <vt:lpstr>Hello!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langostas</dc:title>
  <dc:creator>Grym</dc:creator>
  <cp:lastModifiedBy>Franklin</cp:lastModifiedBy>
  <cp:revision>102</cp:revision>
  <dcterms:created xsi:type="dcterms:W3CDTF">2014-04-01T16:27:38Z</dcterms:created>
  <dcterms:modified xsi:type="dcterms:W3CDTF">2023-10-02T16:38:49Z</dcterms:modified>
  <cp:category>slidesppt.net</cp:category>
</cp:coreProperties>
</file>