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31"/>
  </p:notesMasterIdLst>
  <p:sldIdLst>
    <p:sldId id="344" r:id="rId3"/>
    <p:sldId id="343" r:id="rId4"/>
    <p:sldId id="482" r:id="rId5"/>
    <p:sldId id="259" r:id="rId6"/>
    <p:sldId id="1068" r:id="rId7"/>
    <p:sldId id="307" r:id="rId8"/>
    <p:sldId id="348" r:id="rId9"/>
    <p:sldId id="360" r:id="rId10"/>
    <p:sldId id="317" r:id="rId11"/>
    <p:sldId id="322" r:id="rId12"/>
    <p:sldId id="323" r:id="rId13"/>
    <p:sldId id="361" r:id="rId14"/>
    <p:sldId id="327" r:id="rId15"/>
    <p:sldId id="329" r:id="rId16"/>
    <p:sldId id="331" r:id="rId17"/>
    <p:sldId id="283" r:id="rId18"/>
    <p:sldId id="335" r:id="rId19"/>
    <p:sldId id="336" r:id="rId20"/>
    <p:sldId id="339" r:id="rId21"/>
    <p:sldId id="300" r:id="rId22"/>
    <p:sldId id="346" r:id="rId23"/>
    <p:sldId id="1079" r:id="rId24"/>
    <p:sldId id="1071" r:id="rId25"/>
    <p:sldId id="1080" r:id="rId26"/>
    <p:sldId id="1081" r:id="rId27"/>
    <p:sldId id="436" r:id="rId28"/>
    <p:sldId id="437" r:id="rId29"/>
    <p:sldId id="1078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4" autoAdjust="0"/>
    <p:restoredTop sz="94603" autoAdjust="0"/>
  </p:normalViewPr>
  <p:slideViewPr>
    <p:cSldViewPr snapToGrid="0" showGuides="1">
      <p:cViewPr varScale="1">
        <p:scale>
          <a:sx n="65" d="100"/>
          <a:sy n="65" d="100"/>
        </p:scale>
        <p:origin x="666" y="7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4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3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0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723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7887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943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33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864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8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350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3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1">
                <a:solidFill>
                  <a:schemeClr val="bg1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slidesppt.net</a:t>
            </a:r>
          </a:p>
          <a:p>
            <a:endParaRPr lang="es-PE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9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3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2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8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16F8DD4-B23D-4E99-8CBA-0166AC7F9139}"/>
              </a:ext>
            </a:extLst>
          </p:cNvPr>
          <p:cNvCxnSpPr/>
          <p:nvPr userDrawn="1"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1288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2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Rectángulo 4"/>
          <p:cNvSpPr/>
          <p:nvPr userDrawn="1"/>
        </p:nvSpPr>
        <p:spPr>
          <a:xfrm>
            <a:off x="0" y="6491846"/>
            <a:ext cx="121920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00580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Place Your Picture Here Send To Back</a:t>
            </a:r>
            <a:endParaRPr lang="ko-KR" altLang="en-US"/>
          </a:p>
        </p:txBody>
      </p:sp>
      <p:sp>
        <p:nvSpPr>
          <p:cNvPr id="3" name="Rectángulo 2"/>
          <p:cNvSpPr/>
          <p:nvPr userDrawn="1"/>
        </p:nvSpPr>
        <p:spPr>
          <a:xfrm>
            <a:off x="0" y="6486525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72441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3" name="Rectángulo 2"/>
          <p:cNvSpPr/>
          <p:nvPr userDrawn="1"/>
        </p:nvSpPr>
        <p:spPr>
          <a:xfrm>
            <a:off x="3" y="6486525"/>
            <a:ext cx="12192000" cy="3714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B41771E-3B65-4812-968B-36A7B53F5087}"/>
              </a:ext>
            </a:extLst>
          </p:cNvPr>
          <p:cNvSpPr/>
          <p:nvPr userDrawn="1"/>
        </p:nvSpPr>
        <p:spPr>
          <a:xfrm>
            <a:off x="354015" y="1131597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E73F4F-FAA6-41C2-B1E2-8353BDD23B17}"/>
              </a:ext>
            </a:extLst>
          </p:cNvPr>
          <p:cNvSpPr/>
          <p:nvPr userDrawn="1"/>
        </p:nvSpPr>
        <p:spPr>
          <a:xfrm>
            <a:off x="456479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242A3E8-F1B2-4252-A082-71DDF5AE5173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6"/>
            <a:chExt cx="2232248" cy="1316119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95BC2EF9-0765-4EA7-BC9C-04AB8678FC7E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7D991C5B-C732-4791-8E5B-793DCBE7CE84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23CE4F6B-66F3-4824-AD5F-CE180CEB1D75}"/>
              </a:ext>
            </a:extLst>
          </p:cNvPr>
          <p:cNvSpPr txBox="1"/>
          <p:nvPr userDrawn="1"/>
        </p:nvSpPr>
        <p:spPr>
          <a:xfrm>
            <a:off x="1613195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E0B6FD26-BA68-42B3-9055-AF24E8A4ED94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C905FE5-28DC-4DF7-9BC7-3F9650EA875A}"/>
              </a:ext>
            </a:extLst>
          </p:cNvPr>
          <p:cNvGrpSpPr/>
          <p:nvPr userDrawn="1"/>
        </p:nvGrpSpPr>
        <p:grpSpPr>
          <a:xfrm>
            <a:off x="567163" y="5403430"/>
            <a:ext cx="976455" cy="976455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B95CD4C2-B2E0-47BF-9EC7-D0AA70EF7D8B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51CC6A6-DA3E-47F1-9465-1D46ED01BCF0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F20635C4-3167-4FCF-8BF3-3465958E96A0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ACB0132A-2AFD-4375-95C6-6BDEE51139B0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BCA0CB38-0D7B-46DF-881B-FCC1E9B8E1F6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683E8E13-3409-4014-8272-14C3231DB2EA}"/>
              </a:ext>
            </a:extLst>
          </p:cNvPr>
          <p:cNvSpPr/>
          <p:nvPr userDrawn="1"/>
        </p:nvSpPr>
        <p:spPr>
          <a:xfrm rot="5400000">
            <a:off x="2598578" y="5216749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ED5D943-7A66-45C8-9F56-C62F03E93CF5}"/>
              </a:ext>
            </a:extLst>
          </p:cNvPr>
          <p:cNvGrpSpPr/>
          <p:nvPr userDrawn="1"/>
        </p:nvGrpSpPr>
        <p:grpSpPr>
          <a:xfrm>
            <a:off x="2855938" y="1296678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6AF6ED6D-864E-4C17-A05A-F05C678ABE9A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0D153B8F-0CB1-41C5-9348-4DA0F25C2A6A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F2170A40-67B7-4FE7-A224-70740E0C703F}"/>
              </a:ext>
            </a:extLst>
          </p:cNvPr>
          <p:cNvGrpSpPr/>
          <p:nvPr userDrawn="1"/>
        </p:nvGrpSpPr>
        <p:grpSpPr>
          <a:xfrm>
            <a:off x="627242" y="545803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A49BD054-FE02-4AA2-B3F3-F368ADD7826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96C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3E1AC059-11A8-4FE7-921C-0348C72B5E56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442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6" y="131813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1584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076796B-A434-48B5-8CEB-E22E68228D5B}"/>
              </a:ext>
            </a:extLst>
          </p:cNvPr>
          <p:cNvSpPr/>
          <p:nvPr userDrawn="1"/>
        </p:nvSpPr>
        <p:spPr>
          <a:xfrm>
            <a:off x="0" y="6491846"/>
            <a:ext cx="121920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3052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32570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4510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1955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D405C3-080E-41D1-BD11-7A6C2DCB8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420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691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2853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11785C-2442-4B15-B59B-EC77ABEA3F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017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628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3716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4" r:id="rId3"/>
    <p:sldLayoutId id="2147483699" r:id="rId4"/>
    <p:sldLayoutId id="2147483704" r:id="rId5"/>
    <p:sldLayoutId id="2147483703" r:id="rId6"/>
    <p:sldLayoutId id="2147483702" r:id="rId7"/>
    <p:sldLayoutId id="2147483700" r:id="rId8"/>
    <p:sldLayoutId id="2147483698" r:id="rId9"/>
    <p:sldLayoutId id="2147483696" r:id="rId10"/>
    <p:sldLayoutId id="2147483690" r:id="rId11"/>
    <p:sldLayoutId id="2147483691" r:id="rId12"/>
    <p:sldLayoutId id="2147483682" r:id="rId13"/>
    <p:sldLayoutId id="2147483692" r:id="rId14"/>
    <p:sldLayoutId id="2147483693" r:id="rId15"/>
    <p:sldLayoutId id="2147483672" r:id="rId16"/>
    <p:sldLayoutId id="2147483705" r:id="rId17"/>
    <p:sldLayoutId id="2147483706" r:id="rId18"/>
    <p:sldLayoutId id="2147483707" r:id="rId19"/>
    <p:sldLayoutId id="2147483708" r:id="rId20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5773DC-781E-4F3F-B911-54090B52A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721" y="-44669"/>
            <a:ext cx="12274505" cy="6928412"/>
          </a:xfrm>
          <a:prstGeom prst="rect">
            <a:avLst/>
          </a:prstGeom>
        </p:spPr>
      </p:pic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E68B1F6F-3B08-46E8-B3EE-E5876E7C1835}"/>
              </a:ext>
            </a:extLst>
          </p:cNvPr>
          <p:cNvSpPr/>
          <p:nvPr/>
        </p:nvSpPr>
        <p:spPr>
          <a:xfrm rot="16200000">
            <a:off x="4946067" y="-4483825"/>
            <a:ext cx="2290928" cy="1227450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740645D-1E77-4D60-8576-B2399EEC7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66" y="799017"/>
            <a:ext cx="12078339" cy="5793675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0B9A5F00-0DA0-41BB-9249-8446893D0141}"/>
              </a:ext>
            </a:extLst>
          </p:cNvPr>
          <p:cNvSpPr/>
          <p:nvPr/>
        </p:nvSpPr>
        <p:spPr>
          <a:xfrm>
            <a:off x="4569281" y="5525053"/>
            <a:ext cx="3113146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F7EC93F-90A5-465A-881D-34A6898E21E7}"/>
              </a:ext>
            </a:extLst>
          </p:cNvPr>
          <p:cNvSpPr/>
          <p:nvPr/>
        </p:nvSpPr>
        <p:spPr>
          <a:xfrm>
            <a:off x="3170128" y="4059106"/>
            <a:ext cx="5862918" cy="14857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887073" y="5523513"/>
            <a:ext cx="24775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Free Templates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3881236" y="6072565"/>
            <a:ext cx="44892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767515" y="4350556"/>
            <a:ext cx="671667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+mj-lt"/>
              </a:rPr>
              <a:t>KILLER WHALE</a:t>
            </a:r>
            <a:endParaRPr lang="ko-KR" altLang="en-US" sz="5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Gráfico 20">
            <a:extLst>
              <a:ext uri="{FF2B5EF4-FFF2-40B4-BE49-F238E27FC236}">
                <a16:creationId xmlns:a16="http://schemas.microsoft.com/office/drawing/2014/main" id="{237FB57E-67CC-47E0-96CF-36E9CBF985AA}"/>
              </a:ext>
            </a:extLst>
          </p:cNvPr>
          <p:cNvSpPr/>
          <p:nvPr/>
        </p:nvSpPr>
        <p:spPr>
          <a:xfrm>
            <a:off x="0" y="6157596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TextBox 59">
            <a:extLst>
              <a:ext uri="{FF2B5EF4-FFF2-40B4-BE49-F238E27FC236}">
                <a16:creationId xmlns:a16="http://schemas.microsoft.com/office/drawing/2014/main" id="{8DA39B74-E190-4326-A5AB-099E71D39148}"/>
              </a:ext>
            </a:extLst>
          </p:cNvPr>
          <p:cNvSpPr txBox="1"/>
          <p:nvPr/>
        </p:nvSpPr>
        <p:spPr>
          <a:xfrm>
            <a:off x="267854" y="6349564"/>
            <a:ext cx="22318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áfico 10">
            <a:extLst>
              <a:ext uri="{FF2B5EF4-FFF2-40B4-BE49-F238E27FC236}">
                <a16:creationId xmlns:a16="http://schemas.microsoft.com/office/drawing/2014/main" id="{5239ABC1-F43E-4D62-908A-6C20EC8E962E}"/>
              </a:ext>
            </a:extLst>
          </p:cNvPr>
          <p:cNvGrpSpPr/>
          <p:nvPr/>
        </p:nvGrpSpPr>
        <p:grpSpPr>
          <a:xfrm>
            <a:off x="11262341" y="157537"/>
            <a:ext cx="845886" cy="845886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9" name="Forma libre: forma 30">
              <a:extLst>
                <a:ext uri="{FF2B5EF4-FFF2-40B4-BE49-F238E27FC236}">
                  <a16:creationId xmlns:a16="http://schemas.microsoft.com/office/drawing/2014/main" id="{A2D56984-9877-4C39-86C8-EF51720A60CE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F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0" name="Forma libre: forma 31">
              <a:extLst>
                <a:ext uri="{FF2B5EF4-FFF2-40B4-BE49-F238E27FC236}">
                  <a16:creationId xmlns:a16="http://schemas.microsoft.com/office/drawing/2014/main" id="{121BBF0C-5BD5-4BEB-9AB4-94B9CD19F0C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163" y="1022701"/>
            <a:ext cx="5990601" cy="72424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3E0791D-4710-4C78-ADEA-A111C54D8247}"/>
              </a:ext>
            </a:extLst>
          </p:cNvPr>
          <p:cNvSpPr txBox="1"/>
          <p:nvPr/>
        </p:nvSpPr>
        <p:spPr>
          <a:xfrm>
            <a:off x="955680" y="2257854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spc="300" dirty="0">
                <a:solidFill>
                  <a:srgbClr val="0070C0"/>
                </a:solidFill>
                <a:cs typeface="Arial" panose="020B0604020202020204" pitchFamily="34" charset="0"/>
              </a:rPr>
              <a:t>FINANCIAL FREE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88C9886-E13E-4065-BA6E-A3D115771848}"/>
              </a:ext>
            </a:extLst>
          </p:cNvPr>
          <p:cNvSpPr/>
          <p:nvPr/>
        </p:nvSpPr>
        <p:spPr>
          <a:xfrm>
            <a:off x="4053874" y="394453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Text B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181D1F-D0CD-4A30-A319-9FC6AFFE9ADC}"/>
              </a:ext>
            </a:extLst>
          </p:cNvPr>
          <p:cNvSpPr/>
          <p:nvPr/>
        </p:nvSpPr>
        <p:spPr>
          <a:xfrm>
            <a:off x="4053874" y="5076157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Text D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DC8382A-48C2-4B8F-9230-ECD566D84C87}"/>
              </a:ext>
            </a:extLst>
          </p:cNvPr>
          <p:cNvGrpSpPr/>
          <p:nvPr/>
        </p:nvGrpSpPr>
        <p:grpSpPr>
          <a:xfrm>
            <a:off x="5515244" y="3866823"/>
            <a:ext cx="1601067" cy="678649"/>
            <a:chOff x="3233964" y="1954419"/>
            <a:chExt cx="1601067" cy="67864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5B09EBF-E09E-4E14-AB28-34F1B148CA00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Add Text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402E4F6-D3A3-49A1-863C-468F0F94E647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32C9DB4-C570-43C4-9254-038905A35FAA}"/>
              </a:ext>
            </a:extLst>
          </p:cNvPr>
          <p:cNvGrpSpPr/>
          <p:nvPr/>
        </p:nvGrpSpPr>
        <p:grpSpPr>
          <a:xfrm>
            <a:off x="5515244" y="4992012"/>
            <a:ext cx="1601067" cy="678649"/>
            <a:chOff x="3233964" y="1954419"/>
            <a:chExt cx="1601067" cy="67864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7A3FEA9-F7E3-4402-B91F-6C1EA2FECDF4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Add Text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D342C9D-FB4E-4B70-BD9A-925790FAFB88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457A18C1-53B8-4D7E-8F4F-7CED6DEB28F8}"/>
              </a:ext>
            </a:extLst>
          </p:cNvPr>
          <p:cNvSpPr/>
          <p:nvPr/>
        </p:nvSpPr>
        <p:spPr>
          <a:xfrm>
            <a:off x="776617" y="3952166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Text A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5867A15-BA17-4E68-9738-C52E27E2B04A}"/>
              </a:ext>
            </a:extLst>
          </p:cNvPr>
          <p:cNvSpPr/>
          <p:nvPr/>
        </p:nvSpPr>
        <p:spPr>
          <a:xfrm>
            <a:off x="776617" y="506449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070C0"/>
                </a:solidFill>
              </a:rPr>
              <a:t>Text C</a:t>
            </a:r>
            <a:endParaRPr lang="ko-KR" altLang="en-US" sz="2800" b="1">
              <a:solidFill>
                <a:srgbClr val="0070C0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BCE896-2B83-4C76-991D-983420AE6CF7}"/>
              </a:ext>
            </a:extLst>
          </p:cNvPr>
          <p:cNvGrpSpPr/>
          <p:nvPr/>
        </p:nvGrpSpPr>
        <p:grpSpPr>
          <a:xfrm>
            <a:off x="2237987" y="3861590"/>
            <a:ext cx="1601067" cy="678649"/>
            <a:chOff x="3233964" y="1954419"/>
            <a:chExt cx="1601067" cy="6786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FBF59E2-3063-4DC3-BA16-252B252A8C31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Add Text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EFD22FB-A611-4A5D-9917-B6C8C3981CE6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4007424-C4C6-4203-B9C2-57A3B3C91CD8}"/>
              </a:ext>
            </a:extLst>
          </p:cNvPr>
          <p:cNvGrpSpPr/>
          <p:nvPr/>
        </p:nvGrpSpPr>
        <p:grpSpPr>
          <a:xfrm>
            <a:off x="2237987" y="4986778"/>
            <a:ext cx="1601067" cy="678649"/>
            <a:chOff x="3233964" y="1954419"/>
            <a:chExt cx="1601067" cy="67864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125C28D-3756-48B2-93F4-95D1812A3380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Add Text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5621F1A-9963-4C11-8C94-1AEAD19A0DA9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Simple PowerPoint Presentation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sp>
        <p:nvSpPr>
          <p:cNvPr id="21" name="Gráfico 20">
            <a:extLst>
              <a:ext uri="{FF2B5EF4-FFF2-40B4-BE49-F238E27FC236}">
                <a16:creationId xmlns:a16="http://schemas.microsoft.com/office/drawing/2014/main" id="{2D48DBFA-4B14-40AF-B727-6B07E58EDB79}"/>
              </a:ext>
            </a:extLst>
          </p:cNvPr>
          <p:cNvSpPr/>
          <p:nvPr/>
        </p:nvSpPr>
        <p:spPr>
          <a:xfrm>
            <a:off x="-36786" y="6131853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2B54AB5-123D-476E-89A1-2D47544BB8E6}"/>
              </a:ext>
            </a:extLst>
          </p:cNvPr>
          <p:cNvCxnSpPr/>
          <p:nvPr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DA0CB172-44D8-4ACE-A275-416410AAF2FA}"/>
              </a:ext>
            </a:extLst>
          </p:cNvPr>
          <p:cNvSpPr/>
          <p:nvPr/>
        </p:nvSpPr>
        <p:spPr>
          <a:xfrm>
            <a:off x="11152539" y="135211"/>
            <a:ext cx="939071" cy="1420107"/>
          </a:xfrm>
          <a:custGeom>
            <a:avLst/>
            <a:gdLst>
              <a:gd name="connsiteX0" fmla="*/ 642732 w 1391538"/>
              <a:gd name="connsiteY0" fmla="*/ 1659924 h 2104349"/>
              <a:gd name="connsiteX1" fmla="*/ 801434 w 1391538"/>
              <a:gd name="connsiteY1" fmla="*/ 1406920 h 2104349"/>
              <a:gd name="connsiteX2" fmla="*/ 763047 w 1391538"/>
              <a:gd name="connsiteY2" fmla="*/ 1163615 h 2104349"/>
              <a:gd name="connsiteX3" fmla="*/ 587019 w 1391538"/>
              <a:gd name="connsiteY3" fmla="*/ 1077495 h 2104349"/>
              <a:gd name="connsiteX4" fmla="*/ 490294 w 1391538"/>
              <a:gd name="connsiteY4" fmla="*/ 1149522 h 2104349"/>
              <a:gd name="connsiteX5" fmla="*/ 476403 w 1391538"/>
              <a:gd name="connsiteY5" fmla="*/ 1179222 h 2104349"/>
              <a:gd name="connsiteX6" fmla="*/ 435490 w 1391538"/>
              <a:gd name="connsiteY6" fmla="*/ 1202457 h 2104349"/>
              <a:gd name="connsiteX7" fmla="*/ 408720 w 1391538"/>
              <a:gd name="connsiteY7" fmla="*/ 1164221 h 2104349"/>
              <a:gd name="connsiteX8" fmla="*/ 430591 w 1391538"/>
              <a:gd name="connsiteY8" fmla="*/ 1048806 h 2104349"/>
              <a:gd name="connsiteX9" fmla="*/ 492263 w 1391538"/>
              <a:gd name="connsiteY9" fmla="*/ 963596 h 2104349"/>
              <a:gd name="connsiteX10" fmla="*/ 543177 w 1391538"/>
              <a:gd name="connsiteY10" fmla="*/ 914601 h 2104349"/>
              <a:gd name="connsiteX11" fmla="*/ 544086 w 1391538"/>
              <a:gd name="connsiteY11" fmla="*/ 780447 h 2104349"/>
              <a:gd name="connsiteX12" fmla="*/ 438167 w 1391538"/>
              <a:gd name="connsiteY12" fmla="*/ 687156 h 2104349"/>
              <a:gd name="connsiteX13" fmla="*/ 107783 w 1391538"/>
              <a:gd name="connsiteY13" fmla="*/ 409655 h 2104349"/>
              <a:gd name="connsiteX14" fmla="*/ 1560 w 1391538"/>
              <a:gd name="connsiteY14" fmla="*/ 228779 h 2104349"/>
              <a:gd name="connsiteX15" fmla="*/ 106419 w 1391538"/>
              <a:gd name="connsiteY15" fmla="*/ 63057 h 2104349"/>
              <a:gd name="connsiteX16" fmla="*/ 290325 w 1391538"/>
              <a:gd name="connsiteY16" fmla="*/ 23103 h 2104349"/>
              <a:gd name="connsiteX17" fmla="*/ 524943 w 1391538"/>
              <a:gd name="connsiteY17" fmla="*/ 48207 h 2104349"/>
              <a:gd name="connsiteX18" fmla="*/ 717638 w 1391538"/>
              <a:gd name="connsiteY18" fmla="*/ 115435 h 2104349"/>
              <a:gd name="connsiteX19" fmla="*/ 889321 w 1391538"/>
              <a:gd name="connsiteY19" fmla="*/ 114930 h 2104349"/>
              <a:gd name="connsiteX20" fmla="*/ 993573 w 1391538"/>
              <a:gd name="connsiteY20" fmla="*/ 53965 h 2104349"/>
              <a:gd name="connsiteX21" fmla="*/ 1103583 w 1391538"/>
              <a:gd name="connsiteY21" fmla="*/ 4970 h 2104349"/>
              <a:gd name="connsiteX22" fmla="*/ 1188996 w 1391538"/>
              <a:gd name="connsiteY22" fmla="*/ 18759 h 2104349"/>
              <a:gd name="connsiteX23" fmla="*/ 1182177 w 1391538"/>
              <a:gd name="connsiteY23" fmla="*/ 102858 h 2104349"/>
              <a:gd name="connsiteX24" fmla="*/ 1015343 w 1391538"/>
              <a:gd name="connsiteY24" fmla="*/ 230699 h 2104349"/>
              <a:gd name="connsiteX25" fmla="*/ 963469 w 1391538"/>
              <a:gd name="connsiteY25" fmla="*/ 245801 h 2104349"/>
              <a:gd name="connsiteX26" fmla="*/ 1122929 w 1391538"/>
              <a:gd name="connsiteY26" fmla="*/ 359448 h 2104349"/>
              <a:gd name="connsiteX27" fmla="*/ 1350223 w 1391538"/>
              <a:gd name="connsiteY27" fmla="*/ 717967 h 2104349"/>
              <a:gd name="connsiteX28" fmla="*/ 1371841 w 1391538"/>
              <a:gd name="connsiteY28" fmla="*/ 1165281 h 2104349"/>
              <a:gd name="connsiteX29" fmla="*/ 1254810 w 1391538"/>
              <a:gd name="connsiteY29" fmla="*/ 1508142 h 2104349"/>
              <a:gd name="connsiteX30" fmla="*/ 1078076 w 1391538"/>
              <a:gd name="connsiteY30" fmla="*/ 1678461 h 2104349"/>
              <a:gd name="connsiteX31" fmla="*/ 941901 w 1391538"/>
              <a:gd name="connsiteY31" fmla="*/ 1703363 h 2104349"/>
              <a:gd name="connsiteX32" fmla="*/ 710061 w 1391538"/>
              <a:gd name="connsiteY32" fmla="*/ 1829687 h 2104349"/>
              <a:gd name="connsiteX33" fmla="*/ 603738 w 1391538"/>
              <a:gd name="connsiteY33" fmla="*/ 1977025 h 2104349"/>
              <a:gd name="connsiteX34" fmla="*/ 433369 w 1391538"/>
              <a:gd name="connsiteY34" fmla="*/ 2099713 h 2104349"/>
              <a:gd name="connsiteX35" fmla="*/ 355836 w 1391538"/>
              <a:gd name="connsiteY35" fmla="*/ 2100117 h 2104349"/>
              <a:gd name="connsiteX36" fmla="*/ 349068 w 1391538"/>
              <a:gd name="connsiteY36" fmla="*/ 2084055 h 2104349"/>
              <a:gd name="connsiteX37" fmla="*/ 407608 w 1391538"/>
              <a:gd name="connsiteY37" fmla="*/ 1916211 h 2104349"/>
              <a:gd name="connsiteX38" fmla="*/ 421751 w 1391538"/>
              <a:gd name="connsiteY38" fmla="*/ 1786401 h 2104349"/>
              <a:gd name="connsiteX39" fmla="*/ 465846 w 1391538"/>
              <a:gd name="connsiteY39" fmla="*/ 1720536 h 2104349"/>
              <a:gd name="connsiteX40" fmla="*/ 478121 w 1391538"/>
              <a:gd name="connsiteY40" fmla="*/ 1687654 h 2104349"/>
              <a:gd name="connsiteX41" fmla="*/ 411953 w 1391538"/>
              <a:gd name="connsiteY41" fmla="*/ 1358835 h 2104349"/>
              <a:gd name="connsiteX42" fmla="*/ 409377 w 1391538"/>
              <a:gd name="connsiteY42" fmla="*/ 1323023 h 2104349"/>
              <a:gd name="connsiteX43" fmla="*/ 444935 w 1391538"/>
              <a:gd name="connsiteY43" fmla="*/ 1325549 h 2104349"/>
              <a:gd name="connsiteX44" fmla="*/ 644550 w 1391538"/>
              <a:gd name="connsiteY44" fmla="*/ 1634871 h 2104349"/>
              <a:gd name="connsiteX45" fmla="*/ 642833 w 1391538"/>
              <a:gd name="connsiteY45" fmla="*/ 1659924 h 2104349"/>
              <a:gd name="connsiteX46" fmla="*/ 1116716 w 1391538"/>
              <a:gd name="connsiteY46" fmla="*/ 504058 h 2104349"/>
              <a:gd name="connsiteX47" fmla="*/ 1166216 w 1391538"/>
              <a:gd name="connsiteY47" fmla="*/ 504209 h 2104349"/>
              <a:gd name="connsiteX48" fmla="*/ 1208796 w 1391538"/>
              <a:gd name="connsiteY48" fmla="*/ 538051 h 2104349"/>
              <a:gd name="connsiteX49" fmla="*/ 1195561 w 1391538"/>
              <a:gd name="connsiteY49" fmla="*/ 590631 h 2104349"/>
              <a:gd name="connsiteX50" fmla="*/ 1164852 w 1391538"/>
              <a:gd name="connsiteY50" fmla="*/ 612452 h 2104349"/>
              <a:gd name="connsiteX51" fmla="*/ 1161316 w 1391538"/>
              <a:gd name="connsiteY51" fmla="*/ 642454 h 2104349"/>
              <a:gd name="connsiteX52" fmla="*/ 1338808 w 1391538"/>
              <a:gd name="connsiteY52" fmla="*/ 850201 h 2104349"/>
              <a:gd name="connsiteX53" fmla="*/ 1349415 w 1391538"/>
              <a:gd name="connsiteY53" fmla="*/ 859142 h 2104349"/>
              <a:gd name="connsiteX54" fmla="*/ 1356789 w 1391538"/>
              <a:gd name="connsiteY54" fmla="*/ 845049 h 2104349"/>
              <a:gd name="connsiteX55" fmla="*/ 1347698 w 1391538"/>
              <a:gd name="connsiteY55" fmla="*/ 803227 h 2104349"/>
              <a:gd name="connsiteX56" fmla="*/ 1193592 w 1391538"/>
              <a:gd name="connsiteY56" fmla="*/ 505270 h 2104349"/>
              <a:gd name="connsiteX57" fmla="*/ 930739 w 1391538"/>
              <a:gd name="connsiteY57" fmla="*/ 297472 h 2104349"/>
              <a:gd name="connsiteX58" fmla="*/ 796888 w 1391538"/>
              <a:gd name="connsiteY58" fmla="*/ 211808 h 2104349"/>
              <a:gd name="connsiteX59" fmla="*/ 762541 w 1391538"/>
              <a:gd name="connsiteY59" fmla="*/ 171046 h 2104349"/>
              <a:gd name="connsiteX60" fmla="*/ 737337 w 1391538"/>
              <a:gd name="connsiteY60" fmla="*/ 141397 h 2104349"/>
              <a:gd name="connsiteX61" fmla="*/ 455896 w 1391538"/>
              <a:gd name="connsiteY61" fmla="*/ 54571 h 2104349"/>
              <a:gd name="connsiteX62" fmla="*/ 137836 w 1391538"/>
              <a:gd name="connsiteY62" fmla="*/ 78765 h 2104349"/>
              <a:gd name="connsiteX63" fmla="*/ 118288 w 1391538"/>
              <a:gd name="connsiteY63" fmla="*/ 137053 h 2104349"/>
              <a:gd name="connsiteX64" fmla="*/ 130007 w 1391538"/>
              <a:gd name="connsiteY64" fmla="*/ 153519 h 2104349"/>
              <a:gd name="connsiteX65" fmla="*/ 292699 w 1391538"/>
              <a:gd name="connsiteY65" fmla="*/ 368893 h 2104349"/>
              <a:gd name="connsiteX66" fmla="*/ 619750 w 1391538"/>
              <a:gd name="connsiteY66" fmla="*/ 563861 h 2104349"/>
              <a:gd name="connsiteX67" fmla="*/ 699859 w 1391538"/>
              <a:gd name="connsiteY67" fmla="*/ 516786 h 2104349"/>
              <a:gd name="connsiteX68" fmla="*/ 926496 w 1391538"/>
              <a:gd name="connsiteY68" fmla="*/ 453043 h 2104349"/>
              <a:gd name="connsiteX69" fmla="*/ 960893 w 1391538"/>
              <a:gd name="connsiteY69" fmla="*/ 473701 h 2104349"/>
              <a:gd name="connsiteX70" fmla="*/ 1116716 w 1391538"/>
              <a:gd name="connsiteY70" fmla="*/ 504058 h 2104349"/>
              <a:gd name="connsiteX71" fmla="*/ 1344060 w 1391538"/>
              <a:gd name="connsiteY71" fmla="*/ 1201547 h 2104349"/>
              <a:gd name="connsiteX72" fmla="*/ 1307643 w 1391538"/>
              <a:gd name="connsiteY72" fmla="*/ 1241854 h 2104349"/>
              <a:gd name="connsiteX73" fmla="*/ 1180005 w 1391538"/>
              <a:gd name="connsiteY73" fmla="*/ 1348329 h 2104349"/>
              <a:gd name="connsiteX74" fmla="*/ 1076005 w 1391538"/>
              <a:gd name="connsiteY74" fmla="*/ 1498697 h 2104349"/>
              <a:gd name="connsiteX75" fmla="*/ 1099341 w 1391538"/>
              <a:gd name="connsiteY75" fmla="*/ 1577644 h 2104349"/>
              <a:gd name="connsiteX76" fmla="*/ 1184803 w 1391538"/>
              <a:gd name="connsiteY76" fmla="*/ 1569865 h 2104349"/>
              <a:gd name="connsiteX77" fmla="*/ 1239657 w 1391538"/>
              <a:gd name="connsiteY77" fmla="*/ 1496222 h 2104349"/>
              <a:gd name="connsiteX78" fmla="*/ 1344060 w 1391538"/>
              <a:gd name="connsiteY78" fmla="*/ 1201547 h 2104349"/>
              <a:gd name="connsiteX79" fmla="*/ 278910 w 1391538"/>
              <a:gd name="connsiteY79" fmla="*/ 486329 h 2104349"/>
              <a:gd name="connsiteX80" fmla="*/ 417610 w 1391538"/>
              <a:gd name="connsiteY80" fmla="*/ 614320 h 2104349"/>
              <a:gd name="connsiteX81" fmla="*/ 491758 w 1391538"/>
              <a:gd name="connsiteY81" fmla="*/ 644828 h 2104349"/>
              <a:gd name="connsiteX82" fmla="*/ 516710 w 1391538"/>
              <a:gd name="connsiteY82" fmla="*/ 637656 h 2104349"/>
              <a:gd name="connsiteX83" fmla="*/ 511305 w 1391538"/>
              <a:gd name="connsiteY83" fmla="*/ 612553 h 2104349"/>
              <a:gd name="connsiteX84" fmla="*/ 483727 w 1391538"/>
              <a:gd name="connsiteY84" fmla="*/ 586995 h 2104349"/>
              <a:gd name="connsiteX85" fmla="*/ 278859 w 1391538"/>
              <a:gd name="connsiteY85" fmla="*/ 486329 h 2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91538" h="2104349">
                <a:moveTo>
                  <a:pt x="642732" y="1659924"/>
                </a:moveTo>
                <a:cubicBezTo>
                  <a:pt x="728801" y="1593352"/>
                  <a:pt x="782038" y="1510314"/>
                  <a:pt x="801434" y="1406920"/>
                </a:cubicBezTo>
                <a:cubicBezTo>
                  <a:pt x="817445" y="1321710"/>
                  <a:pt x="810324" y="1238874"/>
                  <a:pt x="763047" y="1163615"/>
                </a:cubicBezTo>
                <a:cubicBezTo>
                  <a:pt x="722538" y="1099215"/>
                  <a:pt x="665966" y="1064666"/>
                  <a:pt x="587019" y="1077495"/>
                </a:cubicBezTo>
                <a:cubicBezTo>
                  <a:pt x="542318" y="1084718"/>
                  <a:pt x="509487" y="1107953"/>
                  <a:pt x="490294" y="1149522"/>
                </a:cubicBezTo>
                <a:cubicBezTo>
                  <a:pt x="485697" y="1159473"/>
                  <a:pt x="482010" y="1169928"/>
                  <a:pt x="476403" y="1179222"/>
                </a:cubicBezTo>
                <a:cubicBezTo>
                  <a:pt x="467261" y="1194274"/>
                  <a:pt x="454886" y="1206548"/>
                  <a:pt x="435490" y="1202457"/>
                </a:cubicBezTo>
                <a:cubicBezTo>
                  <a:pt x="415842" y="1198315"/>
                  <a:pt x="409983" y="1182152"/>
                  <a:pt x="408720" y="1164221"/>
                </a:cubicBezTo>
                <a:cubicBezTo>
                  <a:pt x="405841" y="1123863"/>
                  <a:pt x="414478" y="1085476"/>
                  <a:pt x="430591" y="1048806"/>
                </a:cubicBezTo>
                <a:cubicBezTo>
                  <a:pt x="444935" y="1016126"/>
                  <a:pt x="465341" y="987537"/>
                  <a:pt x="492263" y="963596"/>
                </a:cubicBezTo>
                <a:cubicBezTo>
                  <a:pt x="509841" y="947938"/>
                  <a:pt x="527064" y="931724"/>
                  <a:pt x="543177" y="914601"/>
                </a:cubicBezTo>
                <a:cubicBezTo>
                  <a:pt x="585100" y="869951"/>
                  <a:pt x="584646" y="825654"/>
                  <a:pt x="544086" y="780447"/>
                </a:cubicBezTo>
                <a:cubicBezTo>
                  <a:pt x="512416" y="745090"/>
                  <a:pt x="474080" y="717512"/>
                  <a:pt x="438167" y="687156"/>
                </a:cubicBezTo>
                <a:cubicBezTo>
                  <a:pt x="328308" y="594319"/>
                  <a:pt x="216732" y="503502"/>
                  <a:pt x="107783" y="409655"/>
                </a:cubicBezTo>
                <a:cubicBezTo>
                  <a:pt x="52626" y="362125"/>
                  <a:pt x="11865" y="304140"/>
                  <a:pt x="1560" y="228779"/>
                </a:cubicBezTo>
                <a:cubicBezTo>
                  <a:pt x="-8845" y="152459"/>
                  <a:pt x="33533" y="88059"/>
                  <a:pt x="106419" y="63057"/>
                </a:cubicBezTo>
                <a:cubicBezTo>
                  <a:pt x="166475" y="42499"/>
                  <a:pt x="226632" y="27245"/>
                  <a:pt x="290325" y="23103"/>
                </a:cubicBezTo>
                <a:cubicBezTo>
                  <a:pt x="370333" y="17951"/>
                  <a:pt x="447966" y="29063"/>
                  <a:pt x="524943" y="48207"/>
                </a:cubicBezTo>
                <a:cubicBezTo>
                  <a:pt x="591212" y="64723"/>
                  <a:pt x="656875" y="84978"/>
                  <a:pt x="717638" y="115435"/>
                </a:cubicBezTo>
                <a:cubicBezTo>
                  <a:pt x="776987" y="145185"/>
                  <a:pt x="832901" y="133517"/>
                  <a:pt x="889321" y="114930"/>
                </a:cubicBezTo>
                <a:cubicBezTo>
                  <a:pt x="927810" y="102252"/>
                  <a:pt x="959883" y="76138"/>
                  <a:pt x="993573" y="53965"/>
                </a:cubicBezTo>
                <a:cubicBezTo>
                  <a:pt x="1027566" y="31589"/>
                  <a:pt x="1063580" y="13708"/>
                  <a:pt x="1103583" y="4970"/>
                </a:cubicBezTo>
                <a:cubicBezTo>
                  <a:pt x="1134091" y="-1697"/>
                  <a:pt x="1169852" y="-5334"/>
                  <a:pt x="1188996" y="18759"/>
                </a:cubicBezTo>
                <a:cubicBezTo>
                  <a:pt x="1207482" y="42095"/>
                  <a:pt x="1194501" y="75532"/>
                  <a:pt x="1182177" y="102858"/>
                </a:cubicBezTo>
                <a:cubicBezTo>
                  <a:pt x="1149547" y="175188"/>
                  <a:pt x="1085854" y="207565"/>
                  <a:pt x="1015343" y="230699"/>
                </a:cubicBezTo>
                <a:cubicBezTo>
                  <a:pt x="999735" y="235800"/>
                  <a:pt x="983774" y="239891"/>
                  <a:pt x="963469" y="245801"/>
                </a:cubicBezTo>
                <a:cubicBezTo>
                  <a:pt x="1023020" y="280451"/>
                  <a:pt x="1075904" y="315909"/>
                  <a:pt x="1122929" y="359448"/>
                </a:cubicBezTo>
                <a:cubicBezTo>
                  <a:pt x="1230312" y="458851"/>
                  <a:pt x="1303905" y="580378"/>
                  <a:pt x="1350223" y="717967"/>
                </a:cubicBezTo>
                <a:cubicBezTo>
                  <a:pt x="1399520" y="864445"/>
                  <a:pt x="1402046" y="1014257"/>
                  <a:pt x="1371841" y="1165281"/>
                </a:cubicBezTo>
                <a:cubicBezTo>
                  <a:pt x="1347950" y="1284787"/>
                  <a:pt x="1307592" y="1398788"/>
                  <a:pt x="1254810" y="1508142"/>
                </a:cubicBezTo>
                <a:cubicBezTo>
                  <a:pt x="1217230" y="1585977"/>
                  <a:pt x="1163993" y="1650074"/>
                  <a:pt x="1078076" y="1678461"/>
                </a:cubicBezTo>
                <a:cubicBezTo>
                  <a:pt x="1033981" y="1693058"/>
                  <a:pt x="987865" y="1699018"/>
                  <a:pt x="941901" y="1703363"/>
                </a:cubicBezTo>
                <a:cubicBezTo>
                  <a:pt x="846236" y="1712353"/>
                  <a:pt x="767744" y="1752104"/>
                  <a:pt x="710061" y="1829687"/>
                </a:cubicBezTo>
                <a:cubicBezTo>
                  <a:pt x="673947" y="1878278"/>
                  <a:pt x="639954" y="1928485"/>
                  <a:pt x="603738" y="1977025"/>
                </a:cubicBezTo>
                <a:cubicBezTo>
                  <a:pt x="559997" y="2035666"/>
                  <a:pt x="507012" y="2082388"/>
                  <a:pt x="433369" y="2099713"/>
                </a:cubicBezTo>
                <a:cubicBezTo>
                  <a:pt x="407659" y="2105774"/>
                  <a:pt x="381647" y="2105875"/>
                  <a:pt x="355836" y="2100117"/>
                </a:cubicBezTo>
                <a:cubicBezTo>
                  <a:pt x="346845" y="2098097"/>
                  <a:pt x="337299" y="2093803"/>
                  <a:pt x="349068" y="2084055"/>
                </a:cubicBezTo>
                <a:cubicBezTo>
                  <a:pt x="402508" y="2039757"/>
                  <a:pt x="405639" y="1977883"/>
                  <a:pt x="407608" y="1916211"/>
                </a:cubicBezTo>
                <a:cubicBezTo>
                  <a:pt x="408972" y="1872469"/>
                  <a:pt x="407407" y="1828879"/>
                  <a:pt x="421751" y="1786401"/>
                </a:cubicBezTo>
                <a:cubicBezTo>
                  <a:pt x="430641" y="1760085"/>
                  <a:pt x="443016" y="1736699"/>
                  <a:pt x="465846" y="1720536"/>
                </a:cubicBezTo>
                <a:cubicBezTo>
                  <a:pt x="478171" y="1711798"/>
                  <a:pt x="480444" y="1701090"/>
                  <a:pt x="478121" y="1687654"/>
                </a:cubicBezTo>
                <a:cubicBezTo>
                  <a:pt x="458775" y="1577492"/>
                  <a:pt x="438117" y="1467633"/>
                  <a:pt x="411953" y="1358835"/>
                </a:cubicBezTo>
                <a:cubicBezTo>
                  <a:pt x="409073" y="1346864"/>
                  <a:pt x="400588" y="1332368"/>
                  <a:pt x="409377" y="1323023"/>
                </a:cubicBezTo>
                <a:cubicBezTo>
                  <a:pt x="418670" y="1313174"/>
                  <a:pt x="433268" y="1322266"/>
                  <a:pt x="444935" y="1325549"/>
                </a:cubicBezTo>
                <a:cubicBezTo>
                  <a:pt x="583080" y="1364694"/>
                  <a:pt x="666421" y="1494201"/>
                  <a:pt x="644550" y="1634871"/>
                </a:cubicBezTo>
                <a:cubicBezTo>
                  <a:pt x="643439" y="1641993"/>
                  <a:pt x="643540" y="1649317"/>
                  <a:pt x="642833" y="1659924"/>
                </a:cubicBezTo>
                <a:close/>
                <a:moveTo>
                  <a:pt x="1116716" y="504058"/>
                </a:moveTo>
                <a:cubicBezTo>
                  <a:pt x="1135960" y="504058"/>
                  <a:pt x="1151113" y="503350"/>
                  <a:pt x="1166216" y="504209"/>
                </a:cubicBezTo>
                <a:cubicBezTo>
                  <a:pt x="1187985" y="505421"/>
                  <a:pt x="1201674" y="517998"/>
                  <a:pt x="1208796" y="538051"/>
                </a:cubicBezTo>
                <a:cubicBezTo>
                  <a:pt x="1216018" y="558457"/>
                  <a:pt x="1211725" y="576438"/>
                  <a:pt x="1195561" y="590631"/>
                </a:cubicBezTo>
                <a:cubicBezTo>
                  <a:pt x="1186116" y="598915"/>
                  <a:pt x="1176216" y="607956"/>
                  <a:pt x="1164852" y="612452"/>
                </a:cubicBezTo>
                <a:cubicBezTo>
                  <a:pt x="1142476" y="621291"/>
                  <a:pt x="1145456" y="628716"/>
                  <a:pt x="1161316" y="642454"/>
                </a:cubicBezTo>
                <a:cubicBezTo>
                  <a:pt x="1230868" y="702713"/>
                  <a:pt x="1296329" y="766709"/>
                  <a:pt x="1338808" y="850201"/>
                </a:cubicBezTo>
                <a:cubicBezTo>
                  <a:pt x="1341030" y="854596"/>
                  <a:pt x="1343253" y="860404"/>
                  <a:pt x="1349415" y="859142"/>
                </a:cubicBezTo>
                <a:cubicBezTo>
                  <a:pt x="1356688" y="857626"/>
                  <a:pt x="1357749" y="850656"/>
                  <a:pt x="1356789" y="845049"/>
                </a:cubicBezTo>
                <a:cubicBezTo>
                  <a:pt x="1354365" y="831008"/>
                  <a:pt x="1350879" y="817117"/>
                  <a:pt x="1347698" y="803227"/>
                </a:cubicBezTo>
                <a:cubicBezTo>
                  <a:pt x="1322089" y="690590"/>
                  <a:pt x="1279004" y="587247"/>
                  <a:pt x="1193592" y="505270"/>
                </a:cubicBezTo>
                <a:cubicBezTo>
                  <a:pt x="1112574" y="427535"/>
                  <a:pt x="1025091" y="358185"/>
                  <a:pt x="930739" y="297472"/>
                </a:cubicBezTo>
                <a:cubicBezTo>
                  <a:pt x="886189" y="268783"/>
                  <a:pt x="841236" y="240801"/>
                  <a:pt x="796888" y="211808"/>
                </a:cubicBezTo>
                <a:cubicBezTo>
                  <a:pt x="781583" y="201807"/>
                  <a:pt x="763097" y="192210"/>
                  <a:pt x="762541" y="171046"/>
                </a:cubicBezTo>
                <a:cubicBezTo>
                  <a:pt x="762087" y="152610"/>
                  <a:pt x="751429" y="146953"/>
                  <a:pt x="737337" y="141397"/>
                </a:cubicBezTo>
                <a:cubicBezTo>
                  <a:pt x="645762" y="105131"/>
                  <a:pt x="553734" y="70077"/>
                  <a:pt x="455896" y="54571"/>
                </a:cubicBezTo>
                <a:cubicBezTo>
                  <a:pt x="348159" y="37549"/>
                  <a:pt x="241482" y="38913"/>
                  <a:pt x="137836" y="78765"/>
                </a:cubicBezTo>
                <a:cubicBezTo>
                  <a:pt x="103237" y="92100"/>
                  <a:pt x="98590" y="105485"/>
                  <a:pt x="118288" y="137053"/>
                </a:cubicBezTo>
                <a:cubicBezTo>
                  <a:pt x="121824" y="142761"/>
                  <a:pt x="125915" y="148115"/>
                  <a:pt x="130007" y="153519"/>
                </a:cubicBezTo>
                <a:cubicBezTo>
                  <a:pt x="184406" y="225243"/>
                  <a:pt x="240926" y="295402"/>
                  <a:pt x="292699" y="368893"/>
                </a:cubicBezTo>
                <a:cubicBezTo>
                  <a:pt x="373212" y="483147"/>
                  <a:pt x="481100" y="547698"/>
                  <a:pt x="619750" y="563861"/>
                </a:cubicBezTo>
                <a:cubicBezTo>
                  <a:pt x="680463" y="570933"/>
                  <a:pt x="680008" y="573054"/>
                  <a:pt x="699859" y="516786"/>
                </a:cubicBezTo>
                <a:cubicBezTo>
                  <a:pt x="736124" y="414049"/>
                  <a:pt x="845781" y="376015"/>
                  <a:pt x="926496" y="453043"/>
                </a:cubicBezTo>
                <a:cubicBezTo>
                  <a:pt x="936345" y="462437"/>
                  <a:pt x="948316" y="468448"/>
                  <a:pt x="960893" y="473701"/>
                </a:cubicBezTo>
                <a:cubicBezTo>
                  <a:pt x="1012110" y="494966"/>
                  <a:pt x="1065297" y="505421"/>
                  <a:pt x="1116716" y="504058"/>
                </a:cubicBezTo>
                <a:close/>
                <a:moveTo>
                  <a:pt x="1344060" y="1201547"/>
                </a:moveTo>
                <a:cubicBezTo>
                  <a:pt x="1328907" y="1218367"/>
                  <a:pt x="1318503" y="1230338"/>
                  <a:pt x="1307643" y="1241854"/>
                </a:cubicBezTo>
                <a:cubicBezTo>
                  <a:pt x="1269357" y="1282414"/>
                  <a:pt x="1221979" y="1312113"/>
                  <a:pt x="1180005" y="1348329"/>
                </a:cubicBezTo>
                <a:cubicBezTo>
                  <a:pt x="1132374" y="1389444"/>
                  <a:pt x="1089340" y="1433691"/>
                  <a:pt x="1076005" y="1498697"/>
                </a:cubicBezTo>
                <a:cubicBezTo>
                  <a:pt x="1069691" y="1529558"/>
                  <a:pt x="1070600" y="1559915"/>
                  <a:pt x="1099341" y="1577644"/>
                </a:cubicBezTo>
                <a:cubicBezTo>
                  <a:pt x="1127575" y="1595070"/>
                  <a:pt x="1157477" y="1587038"/>
                  <a:pt x="1184803" y="1569865"/>
                </a:cubicBezTo>
                <a:cubicBezTo>
                  <a:pt x="1212684" y="1552338"/>
                  <a:pt x="1225716" y="1524204"/>
                  <a:pt x="1239657" y="1496222"/>
                </a:cubicBezTo>
                <a:cubicBezTo>
                  <a:pt x="1285520" y="1404142"/>
                  <a:pt x="1318704" y="1307719"/>
                  <a:pt x="1344060" y="1201547"/>
                </a:cubicBezTo>
                <a:close/>
                <a:moveTo>
                  <a:pt x="278910" y="486329"/>
                </a:moveTo>
                <a:cubicBezTo>
                  <a:pt x="314469" y="541031"/>
                  <a:pt x="362807" y="581338"/>
                  <a:pt x="417610" y="614320"/>
                </a:cubicBezTo>
                <a:cubicBezTo>
                  <a:pt x="440592" y="628160"/>
                  <a:pt x="465089" y="639676"/>
                  <a:pt x="491758" y="644828"/>
                </a:cubicBezTo>
                <a:cubicBezTo>
                  <a:pt x="500850" y="646596"/>
                  <a:pt x="511003" y="647051"/>
                  <a:pt x="516710" y="637656"/>
                </a:cubicBezTo>
                <a:cubicBezTo>
                  <a:pt x="522468" y="628211"/>
                  <a:pt x="517821" y="619472"/>
                  <a:pt x="511305" y="612553"/>
                </a:cubicBezTo>
                <a:cubicBezTo>
                  <a:pt x="502719" y="603461"/>
                  <a:pt x="494182" y="593611"/>
                  <a:pt x="483727" y="586995"/>
                </a:cubicBezTo>
                <a:cubicBezTo>
                  <a:pt x="419226" y="546031"/>
                  <a:pt x="347452" y="519766"/>
                  <a:pt x="278859" y="48632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B7BAD6-C7C2-4721-8E39-BD19ED01E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514" y="1903925"/>
            <a:ext cx="5265485" cy="49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9F79BF97-557F-42D1-BBB6-321C3157C600}"/>
              </a:ext>
            </a:extLst>
          </p:cNvPr>
          <p:cNvSpPr/>
          <p:nvPr/>
        </p:nvSpPr>
        <p:spPr>
          <a:xfrm>
            <a:off x="0" y="0"/>
            <a:ext cx="41656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ángulo 12"/>
          <p:cNvSpPr/>
          <p:nvPr/>
        </p:nvSpPr>
        <p:spPr>
          <a:xfrm>
            <a:off x="264713" y="219532"/>
            <a:ext cx="5759569" cy="6332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871BD5-C68D-41B9-BA72-371343CE8F86}"/>
              </a:ext>
            </a:extLst>
          </p:cNvPr>
          <p:cNvGrpSpPr/>
          <p:nvPr/>
        </p:nvGrpSpPr>
        <p:grpSpPr>
          <a:xfrm>
            <a:off x="743764" y="3628997"/>
            <a:ext cx="4805983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8E7826-D664-40F5-A82C-368F60B7681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9D3B21-9FAE-40F9-AAB3-9691C660B3D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cs typeface="Arial" panose="020B0604020202020204" pitchFamily="34" charset="0"/>
                </a:rPr>
                <a:t>Simple PowerPoint Presentation</a:t>
              </a:r>
              <a:endParaRPr lang="ko-KR" altLang="en-US" sz="1600" b="1"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CEA351-87EA-4DCD-BCEE-3E74B392FCE6}"/>
              </a:ext>
            </a:extLst>
          </p:cNvPr>
          <p:cNvGrpSpPr/>
          <p:nvPr/>
        </p:nvGrpSpPr>
        <p:grpSpPr>
          <a:xfrm>
            <a:off x="743764" y="2126868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1A11-DB48-45F8-9BE6-2C7FF81BD1A0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3FA7F3-FBA2-4196-941A-555C33B18EF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cs typeface="Arial" panose="020B0604020202020204" pitchFamily="34" charset="0"/>
                </a:rPr>
                <a:t>Simple PowerPoint Presentation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7AE8A2-7776-444E-A331-DE1C9901FC62}"/>
              </a:ext>
            </a:extLst>
          </p:cNvPr>
          <p:cNvGrpSpPr/>
          <p:nvPr/>
        </p:nvGrpSpPr>
        <p:grpSpPr>
          <a:xfrm>
            <a:off x="743764" y="5131125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6295C1-0F8B-4C5D-BF5C-556F1681510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30652E-EEEC-4D15-8F08-3B80A574620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cs typeface="Arial" panose="020B0604020202020204" pitchFamily="34" charset="0"/>
                </a:rPr>
                <a:t>Simple PowerPoint Presentation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6E855C7-85D8-4D47-95EB-B329CF7E72F1}"/>
              </a:ext>
            </a:extLst>
          </p:cNvPr>
          <p:cNvSpPr txBox="1"/>
          <p:nvPr/>
        </p:nvSpPr>
        <p:spPr>
          <a:xfrm>
            <a:off x="743764" y="666804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spc="30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FINANCIAL SISTEM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9998BD5-0E77-48EB-A93B-4AEEAB78A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753" y="0"/>
            <a:ext cx="4571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Reports and Presentations.</a:t>
            </a:r>
            <a:endParaRPr lang="en-US" altLang="ko-KR" sz="12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>
                <a:cs typeface="Arial" panose="020B0604020202020204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7615" y="5762121"/>
            <a:ext cx="487277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>
                <a:solidFill>
                  <a:srgbClr val="0070C0"/>
                </a:solidFill>
                <a:ea typeface="FZShuTi" pitchFamily="2" charset="-122"/>
                <a:cs typeface="Arial" panose="020B0604020202020204" pitchFamily="34" charset="0"/>
              </a:rPr>
              <a:t>FINANCIAL CRISIS</a:t>
            </a:r>
            <a:endParaRPr lang="en-US" sz="3200">
              <a:solidFill>
                <a:srgbClr val="0070C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>
                    <a:solidFill>
                      <a:schemeClr val="bg1"/>
                    </a:solidFill>
                    <a:cs typeface="Arial" panose="020B0604020202020204" pitchFamily="34" charset="0"/>
                  </a:rPr>
                  <a:t>L</a:t>
                </a:r>
                <a:r>
                  <a:rPr lang="en-US" altLang="ko-KR" sz="1100">
                    <a:solidFill>
                      <a:schemeClr val="bg1"/>
                    </a:solidFill>
                    <a:cs typeface="Arial" panose="020B0604020202020204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>
                    <a:solidFill>
                      <a:schemeClr val="bg1"/>
                    </a:solidFill>
                    <a:cs typeface="Arial" panose="020B0604020202020204" pitchFamily="34" charset="0"/>
                  </a:rPr>
                  <a:t>CU USU AGAM INTEGRE IMPEDIT.</a:t>
                </a:r>
                <a:endParaRPr lang="ko-KR" altLang="en-US" sz="11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>
                    <a:solidFill>
                      <a:schemeClr val="bg1"/>
                    </a:solidFill>
                    <a:cs typeface="Arial" panose="020B0604020202020204" pitchFamily="34" charset="0"/>
                  </a:rPr>
                  <a:t>L</a:t>
                </a:r>
                <a:r>
                  <a:rPr lang="en-US" altLang="ko-KR" sz="2400">
                    <a:solidFill>
                      <a:schemeClr val="bg1"/>
                    </a:solidFill>
                    <a:cs typeface="Arial" panose="020B0604020202020204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>
                    <a:solidFill>
                      <a:schemeClr val="bg1"/>
                    </a:solidFill>
                    <a:cs typeface="Arial" panose="020B0604020202020204" pitchFamily="34" charset="0"/>
                  </a:rPr>
                  <a:t>DOLOR SIT AMET, </a:t>
                </a:r>
                <a:endParaRPr lang="ko-KR" altLang="en-US" sz="24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2109F968-ADFE-4635-865C-3D3A2ADC71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764" y="582039"/>
            <a:ext cx="11573197" cy="724247"/>
          </a:xfrm>
        </p:spPr>
        <p:txBody>
          <a:bodyPr/>
          <a:lstStyle/>
          <a:p>
            <a:r>
              <a:rPr lang="en-US" b="1" u="sng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92E4FF-14DC-495C-B6EF-5826C919DBC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3239FF-95B0-4129-A711-3465F40F2628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70C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6198B-1628-4998-B82D-4B98316214B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A8B941-1A87-41F6-B841-B8B469DCB56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8F28B8-0DE8-45E1-8E5F-4998BB974B1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70C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6DF892-8D54-42E8-97DE-6CAAECF73D5D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A47E14-AB77-4A43-9784-27DFC26592E4}"/>
              </a:ext>
            </a:extLst>
          </p:cNvPr>
          <p:cNvGrpSpPr/>
          <p:nvPr/>
        </p:nvGrpSpPr>
        <p:grpSpPr>
          <a:xfrm>
            <a:off x="6764833" y="5012690"/>
            <a:ext cx="1889551" cy="1089261"/>
            <a:chOff x="-460974" y="1081462"/>
            <a:chExt cx="2853502" cy="10892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B8E4F-242B-4960-B119-E706C9B7D712}"/>
                </a:ext>
              </a:extLst>
            </p:cNvPr>
            <p:cNvSpPr txBox="1"/>
            <p:nvPr/>
          </p:nvSpPr>
          <p:spPr>
            <a:xfrm>
              <a:off x="-457308" y="1081462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70C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3C77C-E4D7-435C-B45A-E4237B5ACB26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0DC02-FADE-40F8-8A76-3D6D39D061F1}"/>
              </a:ext>
            </a:extLst>
          </p:cNvPr>
          <p:cNvGrpSpPr/>
          <p:nvPr/>
        </p:nvGrpSpPr>
        <p:grpSpPr>
          <a:xfrm>
            <a:off x="9418228" y="4979383"/>
            <a:ext cx="1889552" cy="1122568"/>
            <a:chOff x="-475005" y="1048155"/>
            <a:chExt cx="2853503" cy="11225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1E518-2CB4-4FD2-976A-D5A346FFB68E}"/>
                </a:ext>
              </a:extLst>
            </p:cNvPr>
            <p:cNvSpPr txBox="1"/>
            <p:nvPr/>
          </p:nvSpPr>
          <p:spPr>
            <a:xfrm>
              <a:off x="-475005" y="1048155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rgbClr val="0070C0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432544-32FA-4097-A1E4-87FCAEC61625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7BE6869-41A0-4F89-B4B9-A6A19528DB6A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solidFill>
                  <a:srgbClr val="0070C0"/>
                </a:solidFill>
                <a:cs typeface="Arial" panose="020B0604020202020204" pitchFamily="34" charset="0"/>
              </a:rPr>
              <a:t>01</a:t>
            </a:r>
            <a:endParaRPr lang="ko-KR" altLang="en-US" sz="3200" b="1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CE7B02-5405-418B-80AC-472B76A12BE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solidFill>
                  <a:srgbClr val="0070C0"/>
                </a:solidFill>
                <a:cs typeface="Arial" panose="020B0604020202020204" pitchFamily="34" charset="0"/>
              </a:rPr>
              <a:t>02</a:t>
            </a:r>
            <a:endParaRPr lang="ko-KR" altLang="en-US" sz="32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FE13C-7A1C-400C-896B-12FB4848D3C5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solidFill>
                  <a:srgbClr val="0070C0"/>
                </a:solidFill>
                <a:cs typeface="Arial" panose="020B0604020202020204" pitchFamily="34" charset="0"/>
              </a:rPr>
              <a:t>03</a:t>
            </a:r>
            <a:endParaRPr lang="ko-KR" altLang="en-US" sz="32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9F23A-C021-4DF8-9ADB-C2DADB3D57AF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>
                <a:solidFill>
                  <a:srgbClr val="0070C0"/>
                </a:solidFill>
                <a:cs typeface="Arial" panose="020B0604020202020204" pitchFamily="34" charset="0"/>
              </a:rPr>
              <a:t>04</a:t>
            </a:r>
            <a:endParaRPr lang="ko-KR" altLang="en-US" sz="32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977301-43F1-4615-98EA-001D7759FC97}"/>
              </a:ext>
            </a:extLst>
          </p:cNvPr>
          <p:cNvSpPr txBox="1"/>
          <p:nvPr/>
        </p:nvSpPr>
        <p:spPr>
          <a:xfrm>
            <a:off x="1634034" y="2925991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0070C0"/>
                </a:solidFill>
                <a:cs typeface="Arial" panose="020B0604020202020204" pitchFamily="34" charset="0"/>
              </a:rPr>
              <a:t>RISK</a:t>
            </a:r>
            <a:endParaRPr lang="ko-KR" altLang="en-US" sz="4400" b="1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8" name="Right Arrow 7">
            <a:extLst>
              <a:ext uri="{FF2B5EF4-FFF2-40B4-BE49-F238E27FC236}">
                <a16:creationId xmlns:a16="http://schemas.microsoft.com/office/drawing/2014/main" id="{D09065F0-2C49-4B66-BD4C-326B0E129D93}"/>
              </a:ext>
            </a:extLst>
          </p:cNvPr>
          <p:cNvSpPr/>
          <p:nvPr/>
        </p:nvSpPr>
        <p:spPr>
          <a:xfrm rot="16200000">
            <a:off x="9333067" y="3804357"/>
            <a:ext cx="874767" cy="8261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0" name="Right Arrow 56">
            <a:extLst>
              <a:ext uri="{FF2B5EF4-FFF2-40B4-BE49-F238E27FC236}">
                <a16:creationId xmlns:a16="http://schemas.microsoft.com/office/drawing/2014/main" id="{02E6FD49-85C3-4073-9BAC-B3BD2F39E101}"/>
              </a:ext>
            </a:extLst>
          </p:cNvPr>
          <p:cNvSpPr/>
          <p:nvPr/>
        </p:nvSpPr>
        <p:spPr>
          <a:xfrm rot="5400000">
            <a:off x="1984166" y="3804356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9D12FA-3BE0-451D-A69E-55F03A2BE398}"/>
              </a:ext>
            </a:extLst>
          </p:cNvPr>
          <p:cNvSpPr txBox="1"/>
          <p:nvPr/>
        </p:nvSpPr>
        <p:spPr>
          <a:xfrm>
            <a:off x="9001132" y="2923788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rgbClr val="0070C0"/>
                </a:solidFill>
                <a:cs typeface="Arial" panose="020B0604020202020204" pitchFamily="34" charset="0"/>
              </a:rPr>
              <a:t>RISK</a:t>
            </a:r>
            <a:endParaRPr lang="ko-KR" altLang="en-US" sz="44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9" name="Gráfico 20">
            <a:extLst>
              <a:ext uri="{FF2B5EF4-FFF2-40B4-BE49-F238E27FC236}">
                <a16:creationId xmlns:a16="http://schemas.microsoft.com/office/drawing/2014/main" id="{209140EF-F144-4438-A45E-62125A63FD61}"/>
              </a:ext>
            </a:extLst>
          </p:cNvPr>
          <p:cNvSpPr/>
          <p:nvPr/>
        </p:nvSpPr>
        <p:spPr>
          <a:xfrm>
            <a:off x="-36786" y="6131853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1" name="Medio marco 5">
            <a:extLst>
              <a:ext uri="{FF2B5EF4-FFF2-40B4-BE49-F238E27FC236}">
                <a16:creationId xmlns:a16="http://schemas.microsoft.com/office/drawing/2014/main" id="{0978F345-F4D1-4B6F-ABF3-6653FCEB2BB7}"/>
              </a:ext>
            </a:extLst>
          </p:cNvPr>
          <p:cNvSpPr/>
          <p:nvPr/>
        </p:nvSpPr>
        <p:spPr>
          <a:xfrm rot="5400000">
            <a:off x="11693235" y="1"/>
            <a:ext cx="498764" cy="498763"/>
          </a:xfrm>
          <a:custGeom>
            <a:avLst/>
            <a:gdLst>
              <a:gd name="connsiteX0" fmla="*/ 0 w 984738"/>
              <a:gd name="connsiteY0" fmla="*/ 0 h 984738"/>
              <a:gd name="connsiteX1" fmla="*/ 984738 w 984738"/>
              <a:gd name="connsiteY1" fmla="*/ 0 h 984738"/>
              <a:gd name="connsiteX2" fmla="*/ 794770 w 984738"/>
              <a:gd name="connsiteY2" fmla="*/ 69535 h 984738"/>
              <a:gd name="connsiteX3" fmla="*/ 73995 w 984738"/>
              <a:gd name="connsiteY3" fmla="*/ 78456 h 984738"/>
              <a:gd name="connsiteX4" fmla="*/ 82917 w 984738"/>
              <a:gd name="connsiteY4" fmla="*/ 825993 h 984738"/>
              <a:gd name="connsiteX5" fmla="*/ 0 w 984738"/>
              <a:gd name="connsiteY5" fmla="*/ 984738 h 984738"/>
              <a:gd name="connsiteX6" fmla="*/ 0 w 984738"/>
              <a:gd name="connsiteY6" fmla="*/ 0 h 9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738" h="984738">
                <a:moveTo>
                  <a:pt x="0" y="0"/>
                </a:moveTo>
                <a:lnTo>
                  <a:pt x="984738" y="0"/>
                </a:lnTo>
                <a:lnTo>
                  <a:pt x="794770" y="69535"/>
                </a:lnTo>
                <a:lnTo>
                  <a:pt x="73995" y="78456"/>
                </a:lnTo>
                <a:lnTo>
                  <a:pt x="82917" y="825993"/>
                </a:lnTo>
                <a:lnTo>
                  <a:pt x="0" y="98473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4" name="Medio marco 5">
            <a:extLst>
              <a:ext uri="{FF2B5EF4-FFF2-40B4-BE49-F238E27FC236}">
                <a16:creationId xmlns:a16="http://schemas.microsoft.com/office/drawing/2014/main" id="{7A8DC0EE-3A57-4AD2-83E4-78DD48193D3D}"/>
              </a:ext>
            </a:extLst>
          </p:cNvPr>
          <p:cNvSpPr/>
          <p:nvPr/>
        </p:nvSpPr>
        <p:spPr>
          <a:xfrm>
            <a:off x="0" y="0"/>
            <a:ext cx="498764" cy="498763"/>
          </a:xfrm>
          <a:custGeom>
            <a:avLst/>
            <a:gdLst>
              <a:gd name="connsiteX0" fmla="*/ 0 w 984738"/>
              <a:gd name="connsiteY0" fmla="*/ 0 h 984738"/>
              <a:gd name="connsiteX1" fmla="*/ 984738 w 984738"/>
              <a:gd name="connsiteY1" fmla="*/ 0 h 984738"/>
              <a:gd name="connsiteX2" fmla="*/ 794770 w 984738"/>
              <a:gd name="connsiteY2" fmla="*/ 69535 h 984738"/>
              <a:gd name="connsiteX3" fmla="*/ 73995 w 984738"/>
              <a:gd name="connsiteY3" fmla="*/ 78456 h 984738"/>
              <a:gd name="connsiteX4" fmla="*/ 82917 w 984738"/>
              <a:gd name="connsiteY4" fmla="*/ 825993 h 984738"/>
              <a:gd name="connsiteX5" fmla="*/ 0 w 984738"/>
              <a:gd name="connsiteY5" fmla="*/ 984738 h 984738"/>
              <a:gd name="connsiteX6" fmla="*/ 0 w 984738"/>
              <a:gd name="connsiteY6" fmla="*/ 0 h 9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738" h="984738">
                <a:moveTo>
                  <a:pt x="0" y="0"/>
                </a:moveTo>
                <a:lnTo>
                  <a:pt x="984738" y="0"/>
                </a:lnTo>
                <a:lnTo>
                  <a:pt x="794770" y="69535"/>
                </a:lnTo>
                <a:lnTo>
                  <a:pt x="73995" y="78456"/>
                </a:lnTo>
                <a:lnTo>
                  <a:pt x="82917" y="825993"/>
                </a:lnTo>
                <a:lnTo>
                  <a:pt x="0" y="98473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99A8256-08C7-4FD1-8E88-4A944872B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320" y="1944350"/>
            <a:ext cx="5865812" cy="2653474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7E474D3-160A-4002-9B08-184F2D465003}"/>
              </a:ext>
            </a:extLst>
          </p:cNvPr>
          <p:cNvCxnSpPr/>
          <p:nvPr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DBCAFAEA-629E-42CE-B22D-EECD4BF9D8F3}"/>
              </a:ext>
            </a:extLst>
          </p:cNvPr>
          <p:cNvSpPr/>
          <p:nvPr/>
        </p:nvSpPr>
        <p:spPr>
          <a:xfrm>
            <a:off x="11152539" y="135211"/>
            <a:ext cx="939071" cy="1420107"/>
          </a:xfrm>
          <a:custGeom>
            <a:avLst/>
            <a:gdLst>
              <a:gd name="connsiteX0" fmla="*/ 642732 w 1391538"/>
              <a:gd name="connsiteY0" fmla="*/ 1659924 h 2104349"/>
              <a:gd name="connsiteX1" fmla="*/ 801434 w 1391538"/>
              <a:gd name="connsiteY1" fmla="*/ 1406920 h 2104349"/>
              <a:gd name="connsiteX2" fmla="*/ 763047 w 1391538"/>
              <a:gd name="connsiteY2" fmla="*/ 1163615 h 2104349"/>
              <a:gd name="connsiteX3" fmla="*/ 587019 w 1391538"/>
              <a:gd name="connsiteY3" fmla="*/ 1077495 h 2104349"/>
              <a:gd name="connsiteX4" fmla="*/ 490294 w 1391538"/>
              <a:gd name="connsiteY4" fmla="*/ 1149522 h 2104349"/>
              <a:gd name="connsiteX5" fmla="*/ 476403 w 1391538"/>
              <a:gd name="connsiteY5" fmla="*/ 1179222 h 2104349"/>
              <a:gd name="connsiteX6" fmla="*/ 435490 w 1391538"/>
              <a:gd name="connsiteY6" fmla="*/ 1202457 h 2104349"/>
              <a:gd name="connsiteX7" fmla="*/ 408720 w 1391538"/>
              <a:gd name="connsiteY7" fmla="*/ 1164221 h 2104349"/>
              <a:gd name="connsiteX8" fmla="*/ 430591 w 1391538"/>
              <a:gd name="connsiteY8" fmla="*/ 1048806 h 2104349"/>
              <a:gd name="connsiteX9" fmla="*/ 492263 w 1391538"/>
              <a:gd name="connsiteY9" fmla="*/ 963596 h 2104349"/>
              <a:gd name="connsiteX10" fmla="*/ 543177 w 1391538"/>
              <a:gd name="connsiteY10" fmla="*/ 914601 h 2104349"/>
              <a:gd name="connsiteX11" fmla="*/ 544086 w 1391538"/>
              <a:gd name="connsiteY11" fmla="*/ 780447 h 2104349"/>
              <a:gd name="connsiteX12" fmla="*/ 438167 w 1391538"/>
              <a:gd name="connsiteY12" fmla="*/ 687156 h 2104349"/>
              <a:gd name="connsiteX13" fmla="*/ 107783 w 1391538"/>
              <a:gd name="connsiteY13" fmla="*/ 409655 h 2104349"/>
              <a:gd name="connsiteX14" fmla="*/ 1560 w 1391538"/>
              <a:gd name="connsiteY14" fmla="*/ 228779 h 2104349"/>
              <a:gd name="connsiteX15" fmla="*/ 106419 w 1391538"/>
              <a:gd name="connsiteY15" fmla="*/ 63057 h 2104349"/>
              <a:gd name="connsiteX16" fmla="*/ 290325 w 1391538"/>
              <a:gd name="connsiteY16" fmla="*/ 23103 h 2104349"/>
              <a:gd name="connsiteX17" fmla="*/ 524943 w 1391538"/>
              <a:gd name="connsiteY17" fmla="*/ 48207 h 2104349"/>
              <a:gd name="connsiteX18" fmla="*/ 717638 w 1391538"/>
              <a:gd name="connsiteY18" fmla="*/ 115435 h 2104349"/>
              <a:gd name="connsiteX19" fmla="*/ 889321 w 1391538"/>
              <a:gd name="connsiteY19" fmla="*/ 114930 h 2104349"/>
              <a:gd name="connsiteX20" fmla="*/ 993573 w 1391538"/>
              <a:gd name="connsiteY20" fmla="*/ 53965 h 2104349"/>
              <a:gd name="connsiteX21" fmla="*/ 1103583 w 1391538"/>
              <a:gd name="connsiteY21" fmla="*/ 4970 h 2104349"/>
              <a:gd name="connsiteX22" fmla="*/ 1188996 w 1391538"/>
              <a:gd name="connsiteY22" fmla="*/ 18759 h 2104349"/>
              <a:gd name="connsiteX23" fmla="*/ 1182177 w 1391538"/>
              <a:gd name="connsiteY23" fmla="*/ 102858 h 2104349"/>
              <a:gd name="connsiteX24" fmla="*/ 1015343 w 1391538"/>
              <a:gd name="connsiteY24" fmla="*/ 230699 h 2104349"/>
              <a:gd name="connsiteX25" fmla="*/ 963469 w 1391538"/>
              <a:gd name="connsiteY25" fmla="*/ 245801 h 2104349"/>
              <a:gd name="connsiteX26" fmla="*/ 1122929 w 1391538"/>
              <a:gd name="connsiteY26" fmla="*/ 359448 h 2104349"/>
              <a:gd name="connsiteX27" fmla="*/ 1350223 w 1391538"/>
              <a:gd name="connsiteY27" fmla="*/ 717967 h 2104349"/>
              <a:gd name="connsiteX28" fmla="*/ 1371841 w 1391538"/>
              <a:gd name="connsiteY28" fmla="*/ 1165281 h 2104349"/>
              <a:gd name="connsiteX29" fmla="*/ 1254810 w 1391538"/>
              <a:gd name="connsiteY29" fmla="*/ 1508142 h 2104349"/>
              <a:gd name="connsiteX30" fmla="*/ 1078076 w 1391538"/>
              <a:gd name="connsiteY30" fmla="*/ 1678461 h 2104349"/>
              <a:gd name="connsiteX31" fmla="*/ 941901 w 1391538"/>
              <a:gd name="connsiteY31" fmla="*/ 1703363 h 2104349"/>
              <a:gd name="connsiteX32" fmla="*/ 710061 w 1391538"/>
              <a:gd name="connsiteY32" fmla="*/ 1829687 h 2104349"/>
              <a:gd name="connsiteX33" fmla="*/ 603738 w 1391538"/>
              <a:gd name="connsiteY33" fmla="*/ 1977025 h 2104349"/>
              <a:gd name="connsiteX34" fmla="*/ 433369 w 1391538"/>
              <a:gd name="connsiteY34" fmla="*/ 2099713 h 2104349"/>
              <a:gd name="connsiteX35" fmla="*/ 355836 w 1391538"/>
              <a:gd name="connsiteY35" fmla="*/ 2100117 h 2104349"/>
              <a:gd name="connsiteX36" fmla="*/ 349068 w 1391538"/>
              <a:gd name="connsiteY36" fmla="*/ 2084055 h 2104349"/>
              <a:gd name="connsiteX37" fmla="*/ 407608 w 1391538"/>
              <a:gd name="connsiteY37" fmla="*/ 1916211 h 2104349"/>
              <a:gd name="connsiteX38" fmla="*/ 421751 w 1391538"/>
              <a:gd name="connsiteY38" fmla="*/ 1786401 h 2104349"/>
              <a:gd name="connsiteX39" fmla="*/ 465846 w 1391538"/>
              <a:gd name="connsiteY39" fmla="*/ 1720536 h 2104349"/>
              <a:gd name="connsiteX40" fmla="*/ 478121 w 1391538"/>
              <a:gd name="connsiteY40" fmla="*/ 1687654 h 2104349"/>
              <a:gd name="connsiteX41" fmla="*/ 411953 w 1391538"/>
              <a:gd name="connsiteY41" fmla="*/ 1358835 h 2104349"/>
              <a:gd name="connsiteX42" fmla="*/ 409377 w 1391538"/>
              <a:gd name="connsiteY42" fmla="*/ 1323023 h 2104349"/>
              <a:gd name="connsiteX43" fmla="*/ 444935 w 1391538"/>
              <a:gd name="connsiteY43" fmla="*/ 1325549 h 2104349"/>
              <a:gd name="connsiteX44" fmla="*/ 644550 w 1391538"/>
              <a:gd name="connsiteY44" fmla="*/ 1634871 h 2104349"/>
              <a:gd name="connsiteX45" fmla="*/ 642833 w 1391538"/>
              <a:gd name="connsiteY45" fmla="*/ 1659924 h 2104349"/>
              <a:gd name="connsiteX46" fmla="*/ 1116716 w 1391538"/>
              <a:gd name="connsiteY46" fmla="*/ 504058 h 2104349"/>
              <a:gd name="connsiteX47" fmla="*/ 1166216 w 1391538"/>
              <a:gd name="connsiteY47" fmla="*/ 504209 h 2104349"/>
              <a:gd name="connsiteX48" fmla="*/ 1208796 w 1391538"/>
              <a:gd name="connsiteY48" fmla="*/ 538051 h 2104349"/>
              <a:gd name="connsiteX49" fmla="*/ 1195561 w 1391538"/>
              <a:gd name="connsiteY49" fmla="*/ 590631 h 2104349"/>
              <a:gd name="connsiteX50" fmla="*/ 1164852 w 1391538"/>
              <a:gd name="connsiteY50" fmla="*/ 612452 h 2104349"/>
              <a:gd name="connsiteX51" fmla="*/ 1161316 w 1391538"/>
              <a:gd name="connsiteY51" fmla="*/ 642454 h 2104349"/>
              <a:gd name="connsiteX52" fmla="*/ 1338808 w 1391538"/>
              <a:gd name="connsiteY52" fmla="*/ 850201 h 2104349"/>
              <a:gd name="connsiteX53" fmla="*/ 1349415 w 1391538"/>
              <a:gd name="connsiteY53" fmla="*/ 859142 h 2104349"/>
              <a:gd name="connsiteX54" fmla="*/ 1356789 w 1391538"/>
              <a:gd name="connsiteY54" fmla="*/ 845049 h 2104349"/>
              <a:gd name="connsiteX55" fmla="*/ 1347698 w 1391538"/>
              <a:gd name="connsiteY55" fmla="*/ 803227 h 2104349"/>
              <a:gd name="connsiteX56" fmla="*/ 1193592 w 1391538"/>
              <a:gd name="connsiteY56" fmla="*/ 505270 h 2104349"/>
              <a:gd name="connsiteX57" fmla="*/ 930739 w 1391538"/>
              <a:gd name="connsiteY57" fmla="*/ 297472 h 2104349"/>
              <a:gd name="connsiteX58" fmla="*/ 796888 w 1391538"/>
              <a:gd name="connsiteY58" fmla="*/ 211808 h 2104349"/>
              <a:gd name="connsiteX59" fmla="*/ 762541 w 1391538"/>
              <a:gd name="connsiteY59" fmla="*/ 171046 h 2104349"/>
              <a:gd name="connsiteX60" fmla="*/ 737337 w 1391538"/>
              <a:gd name="connsiteY60" fmla="*/ 141397 h 2104349"/>
              <a:gd name="connsiteX61" fmla="*/ 455896 w 1391538"/>
              <a:gd name="connsiteY61" fmla="*/ 54571 h 2104349"/>
              <a:gd name="connsiteX62" fmla="*/ 137836 w 1391538"/>
              <a:gd name="connsiteY62" fmla="*/ 78765 h 2104349"/>
              <a:gd name="connsiteX63" fmla="*/ 118288 w 1391538"/>
              <a:gd name="connsiteY63" fmla="*/ 137053 h 2104349"/>
              <a:gd name="connsiteX64" fmla="*/ 130007 w 1391538"/>
              <a:gd name="connsiteY64" fmla="*/ 153519 h 2104349"/>
              <a:gd name="connsiteX65" fmla="*/ 292699 w 1391538"/>
              <a:gd name="connsiteY65" fmla="*/ 368893 h 2104349"/>
              <a:gd name="connsiteX66" fmla="*/ 619750 w 1391538"/>
              <a:gd name="connsiteY66" fmla="*/ 563861 h 2104349"/>
              <a:gd name="connsiteX67" fmla="*/ 699859 w 1391538"/>
              <a:gd name="connsiteY67" fmla="*/ 516786 h 2104349"/>
              <a:gd name="connsiteX68" fmla="*/ 926496 w 1391538"/>
              <a:gd name="connsiteY68" fmla="*/ 453043 h 2104349"/>
              <a:gd name="connsiteX69" fmla="*/ 960893 w 1391538"/>
              <a:gd name="connsiteY69" fmla="*/ 473701 h 2104349"/>
              <a:gd name="connsiteX70" fmla="*/ 1116716 w 1391538"/>
              <a:gd name="connsiteY70" fmla="*/ 504058 h 2104349"/>
              <a:gd name="connsiteX71" fmla="*/ 1344060 w 1391538"/>
              <a:gd name="connsiteY71" fmla="*/ 1201547 h 2104349"/>
              <a:gd name="connsiteX72" fmla="*/ 1307643 w 1391538"/>
              <a:gd name="connsiteY72" fmla="*/ 1241854 h 2104349"/>
              <a:gd name="connsiteX73" fmla="*/ 1180005 w 1391538"/>
              <a:gd name="connsiteY73" fmla="*/ 1348329 h 2104349"/>
              <a:gd name="connsiteX74" fmla="*/ 1076005 w 1391538"/>
              <a:gd name="connsiteY74" fmla="*/ 1498697 h 2104349"/>
              <a:gd name="connsiteX75" fmla="*/ 1099341 w 1391538"/>
              <a:gd name="connsiteY75" fmla="*/ 1577644 h 2104349"/>
              <a:gd name="connsiteX76" fmla="*/ 1184803 w 1391538"/>
              <a:gd name="connsiteY76" fmla="*/ 1569865 h 2104349"/>
              <a:gd name="connsiteX77" fmla="*/ 1239657 w 1391538"/>
              <a:gd name="connsiteY77" fmla="*/ 1496222 h 2104349"/>
              <a:gd name="connsiteX78" fmla="*/ 1344060 w 1391538"/>
              <a:gd name="connsiteY78" fmla="*/ 1201547 h 2104349"/>
              <a:gd name="connsiteX79" fmla="*/ 278910 w 1391538"/>
              <a:gd name="connsiteY79" fmla="*/ 486329 h 2104349"/>
              <a:gd name="connsiteX80" fmla="*/ 417610 w 1391538"/>
              <a:gd name="connsiteY80" fmla="*/ 614320 h 2104349"/>
              <a:gd name="connsiteX81" fmla="*/ 491758 w 1391538"/>
              <a:gd name="connsiteY81" fmla="*/ 644828 h 2104349"/>
              <a:gd name="connsiteX82" fmla="*/ 516710 w 1391538"/>
              <a:gd name="connsiteY82" fmla="*/ 637656 h 2104349"/>
              <a:gd name="connsiteX83" fmla="*/ 511305 w 1391538"/>
              <a:gd name="connsiteY83" fmla="*/ 612553 h 2104349"/>
              <a:gd name="connsiteX84" fmla="*/ 483727 w 1391538"/>
              <a:gd name="connsiteY84" fmla="*/ 586995 h 2104349"/>
              <a:gd name="connsiteX85" fmla="*/ 278859 w 1391538"/>
              <a:gd name="connsiteY85" fmla="*/ 486329 h 2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91538" h="2104349">
                <a:moveTo>
                  <a:pt x="642732" y="1659924"/>
                </a:moveTo>
                <a:cubicBezTo>
                  <a:pt x="728801" y="1593352"/>
                  <a:pt x="782038" y="1510314"/>
                  <a:pt x="801434" y="1406920"/>
                </a:cubicBezTo>
                <a:cubicBezTo>
                  <a:pt x="817445" y="1321710"/>
                  <a:pt x="810324" y="1238874"/>
                  <a:pt x="763047" y="1163615"/>
                </a:cubicBezTo>
                <a:cubicBezTo>
                  <a:pt x="722538" y="1099215"/>
                  <a:pt x="665966" y="1064666"/>
                  <a:pt x="587019" y="1077495"/>
                </a:cubicBezTo>
                <a:cubicBezTo>
                  <a:pt x="542318" y="1084718"/>
                  <a:pt x="509487" y="1107953"/>
                  <a:pt x="490294" y="1149522"/>
                </a:cubicBezTo>
                <a:cubicBezTo>
                  <a:pt x="485697" y="1159473"/>
                  <a:pt x="482010" y="1169928"/>
                  <a:pt x="476403" y="1179222"/>
                </a:cubicBezTo>
                <a:cubicBezTo>
                  <a:pt x="467261" y="1194274"/>
                  <a:pt x="454886" y="1206548"/>
                  <a:pt x="435490" y="1202457"/>
                </a:cubicBezTo>
                <a:cubicBezTo>
                  <a:pt x="415842" y="1198315"/>
                  <a:pt x="409983" y="1182152"/>
                  <a:pt x="408720" y="1164221"/>
                </a:cubicBezTo>
                <a:cubicBezTo>
                  <a:pt x="405841" y="1123863"/>
                  <a:pt x="414478" y="1085476"/>
                  <a:pt x="430591" y="1048806"/>
                </a:cubicBezTo>
                <a:cubicBezTo>
                  <a:pt x="444935" y="1016126"/>
                  <a:pt x="465341" y="987537"/>
                  <a:pt x="492263" y="963596"/>
                </a:cubicBezTo>
                <a:cubicBezTo>
                  <a:pt x="509841" y="947938"/>
                  <a:pt x="527064" y="931724"/>
                  <a:pt x="543177" y="914601"/>
                </a:cubicBezTo>
                <a:cubicBezTo>
                  <a:pt x="585100" y="869951"/>
                  <a:pt x="584646" y="825654"/>
                  <a:pt x="544086" y="780447"/>
                </a:cubicBezTo>
                <a:cubicBezTo>
                  <a:pt x="512416" y="745090"/>
                  <a:pt x="474080" y="717512"/>
                  <a:pt x="438167" y="687156"/>
                </a:cubicBezTo>
                <a:cubicBezTo>
                  <a:pt x="328308" y="594319"/>
                  <a:pt x="216732" y="503502"/>
                  <a:pt x="107783" y="409655"/>
                </a:cubicBezTo>
                <a:cubicBezTo>
                  <a:pt x="52626" y="362125"/>
                  <a:pt x="11865" y="304140"/>
                  <a:pt x="1560" y="228779"/>
                </a:cubicBezTo>
                <a:cubicBezTo>
                  <a:pt x="-8845" y="152459"/>
                  <a:pt x="33533" y="88059"/>
                  <a:pt x="106419" y="63057"/>
                </a:cubicBezTo>
                <a:cubicBezTo>
                  <a:pt x="166475" y="42499"/>
                  <a:pt x="226632" y="27245"/>
                  <a:pt x="290325" y="23103"/>
                </a:cubicBezTo>
                <a:cubicBezTo>
                  <a:pt x="370333" y="17951"/>
                  <a:pt x="447966" y="29063"/>
                  <a:pt x="524943" y="48207"/>
                </a:cubicBezTo>
                <a:cubicBezTo>
                  <a:pt x="591212" y="64723"/>
                  <a:pt x="656875" y="84978"/>
                  <a:pt x="717638" y="115435"/>
                </a:cubicBezTo>
                <a:cubicBezTo>
                  <a:pt x="776987" y="145185"/>
                  <a:pt x="832901" y="133517"/>
                  <a:pt x="889321" y="114930"/>
                </a:cubicBezTo>
                <a:cubicBezTo>
                  <a:pt x="927810" y="102252"/>
                  <a:pt x="959883" y="76138"/>
                  <a:pt x="993573" y="53965"/>
                </a:cubicBezTo>
                <a:cubicBezTo>
                  <a:pt x="1027566" y="31589"/>
                  <a:pt x="1063580" y="13708"/>
                  <a:pt x="1103583" y="4970"/>
                </a:cubicBezTo>
                <a:cubicBezTo>
                  <a:pt x="1134091" y="-1697"/>
                  <a:pt x="1169852" y="-5334"/>
                  <a:pt x="1188996" y="18759"/>
                </a:cubicBezTo>
                <a:cubicBezTo>
                  <a:pt x="1207482" y="42095"/>
                  <a:pt x="1194501" y="75532"/>
                  <a:pt x="1182177" y="102858"/>
                </a:cubicBezTo>
                <a:cubicBezTo>
                  <a:pt x="1149547" y="175188"/>
                  <a:pt x="1085854" y="207565"/>
                  <a:pt x="1015343" y="230699"/>
                </a:cubicBezTo>
                <a:cubicBezTo>
                  <a:pt x="999735" y="235800"/>
                  <a:pt x="983774" y="239891"/>
                  <a:pt x="963469" y="245801"/>
                </a:cubicBezTo>
                <a:cubicBezTo>
                  <a:pt x="1023020" y="280451"/>
                  <a:pt x="1075904" y="315909"/>
                  <a:pt x="1122929" y="359448"/>
                </a:cubicBezTo>
                <a:cubicBezTo>
                  <a:pt x="1230312" y="458851"/>
                  <a:pt x="1303905" y="580378"/>
                  <a:pt x="1350223" y="717967"/>
                </a:cubicBezTo>
                <a:cubicBezTo>
                  <a:pt x="1399520" y="864445"/>
                  <a:pt x="1402046" y="1014257"/>
                  <a:pt x="1371841" y="1165281"/>
                </a:cubicBezTo>
                <a:cubicBezTo>
                  <a:pt x="1347950" y="1284787"/>
                  <a:pt x="1307592" y="1398788"/>
                  <a:pt x="1254810" y="1508142"/>
                </a:cubicBezTo>
                <a:cubicBezTo>
                  <a:pt x="1217230" y="1585977"/>
                  <a:pt x="1163993" y="1650074"/>
                  <a:pt x="1078076" y="1678461"/>
                </a:cubicBezTo>
                <a:cubicBezTo>
                  <a:pt x="1033981" y="1693058"/>
                  <a:pt x="987865" y="1699018"/>
                  <a:pt x="941901" y="1703363"/>
                </a:cubicBezTo>
                <a:cubicBezTo>
                  <a:pt x="846236" y="1712353"/>
                  <a:pt x="767744" y="1752104"/>
                  <a:pt x="710061" y="1829687"/>
                </a:cubicBezTo>
                <a:cubicBezTo>
                  <a:pt x="673947" y="1878278"/>
                  <a:pt x="639954" y="1928485"/>
                  <a:pt x="603738" y="1977025"/>
                </a:cubicBezTo>
                <a:cubicBezTo>
                  <a:pt x="559997" y="2035666"/>
                  <a:pt x="507012" y="2082388"/>
                  <a:pt x="433369" y="2099713"/>
                </a:cubicBezTo>
                <a:cubicBezTo>
                  <a:pt x="407659" y="2105774"/>
                  <a:pt x="381647" y="2105875"/>
                  <a:pt x="355836" y="2100117"/>
                </a:cubicBezTo>
                <a:cubicBezTo>
                  <a:pt x="346845" y="2098097"/>
                  <a:pt x="337299" y="2093803"/>
                  <a:pt x="349068" y="2084055"/>
                </a:cubicBezTo>
                <a:cubicBezTo>
                  <a:pt x="402508" y="2039757"/>
                  <a:pt x="405639" y="1977883"/>
                  <a:pt x="407608" y="1916211"/>
                </a:cubicBezTo>
                <a:cubicBezTo>
                  <a:pt x="408972" y="1872469"/>
                  <a:pt x="407407" y="1828879"/>
                  <a:pt x="421751" y="1786401"/>
                </a:cubicBezTo>
                <a:cubicBezTo>
                  <a:pt x="430641" y="1760085"/>
                  <a:pt x="443016" y="1736699"/>
                  <a:pt x="465846" y="1720536"/>
                </a:cubicBezTo>
                <a:cubicBezTo>
                  <a:pt x="478171" y="1711798"/>
                  <a:pt x="480444" y="1701090"/>
                  <a:pt x="478121" y="1687654"/>
                </a:cubicBezTo>
                <a:cubicBezTo>
                  <a:pt x="458775" y="1577492"/>
                  <a:pt x="438117" y="1467633"/>
                  <a:pt x="411953" y="1358835"/>
                </a:cubicBezTo>
                <a:cubicBezTo>
                  <a:pt x="409073" y="1346864"/>
                  <a:pt x="400588" y="1332368"/>
                  <a:pt x="409377" y="1323023"/>
                </a:cubicBezTo>
                <a:cubicBezTo>
                  <a:pt x="418670" y="1313174"/>
                  <a:pt x="433268" y="1322266"/>
                  <a:pt x="444935" y="1325549"/>
                </a:cubicBezTo>
                <a:cubicBezTo>
                  <a:pt x="583080" y="1364694"/>
                  <a:pt x="666421" y="1494201"/>
                  <a:pt x="644550" y="1634871"/>
                </a:cubicBezTo>
                <a:cubicBezTo>
                  <a:pt x="643439" y="1641993"/>
                  <a:pt x="643540" y="1649317"/>
                  <a:pt x="642833" y="1659924"/>
                </a:cubicBezTo>
                <a:close/>
                <a:moveTo>
                  <a:pt x="1116716" y="504058"/>
                </a:moveTo>
                <a:cubicBezTo>
                  <a:pt x="1135960" y="504058"/>
                  <a:pt x="1151113" y="503350"/>
                  <a:pt x="1166216" y="504209"/>
                </a:cubicBezTo>
                <a:cubicBezTo>
                  <a:pt x="1187985" y="505421"/>
                  <a:pt x="1201674" y="517998"/>
                  <a:pt x="1208796" y="538051"/>
                </a:cubicBezTo>
                <a:cubicBezTo>
                  <a:pt x="1216018" y="558457"/>
                  <a:pt x="1211725" y="576438"/>
                  <a:pt x="1195561" y="590631"/>
                </a:cubicBezTo>
                <a:cubicBezTo>
                  <a:pt x="1186116" y="598915"/>
                  <a:pt x="1176216" y="607956"/>
                  <a:pt x="1164852" y="612452"/>
                </a:cubicBezTo>
                <a:cubicBezTo>
                  <a:pt x="1142476" y="621291"/>
                  <a:pt x="1145456" y="628716"/>
                  <a:pt x="1161316" y="642454"/>
                </a:cubicBezTo>
                <a:cubicBezTo>
                  <a:pt x="1230868" y="702713"/>
                  <a:pt x="1296329" y="766709"/>
                  <a:pt x="1338808" y="850201"/>
                </a:cubicBezTo>
                <a:cubicBezTo>
                  <a:pt x="1341030" y="854596"/>
                  <a:pt x="1343253" y="860404"/>
                  <a:pt x="1349415" y="859142"/>
                </a:cubicBezTo>
                <a:cubicBezTo>
                  <a:pt x="1356688" y="857626"/>
                  <a:pt x="1357749" y="850656"/>
                  <a:pt x="1356789" y="845049"/>
                </a:cubicBezTo>
                <a:cubicBezTo>
                  <a:pt x="1354365" y="831008"/>
                  <a:pt x="1350879" y="817117"/>
                  <a:pt x="1347698" y="803227"/>
                </a:cubicBezTo>
                <a:cubicBezTo>
                  <a:pt x="1322089" y="690590"/>
                  <a:pt x="1279004" y="587247"/>
                  <a:pt x="1193592" y="505270"/>
                </a:cubicBezTo>
                <a:cubicBezTo>
                  <a:pt x="1112574" y="427535"/>
                  <a:pt x="1025091" y="358185"/>
                  <a:pt x="930739" y="297472"/>
                </a:cubicBezTo>
                <a:cubicBezTo>
                  <a:pt x="886189" y="268783"/>
                  <a:pt x="841236" y="240801"/>
                  <a:pt x="796888" y="211808"/>
                </a:cubicBezTo>
                <a:cubicBezTo>
                  <a:pt x="781583" y="201807"/>
                  <a:pt x="763097" y="192210"/>
                  <a:pt x="762541" y="171046"/>
                </a:cubicBezTo>
                <a:cubicBezTo>
                  <a:pt x="762087" y="152610"/>
                  <a:pt x="751429" y="146953"/>
                  <a:pt x="737337" y="141397"/>
                </a:cubicBezTo>
                <a:cubicBezTo>
                  <a:pt x="645762" y="105131"/>
                  <a:pt x="553734" y="70077"/>
                  <a:pt x="455896" y="54571"/>
                </a:cubicBezTo>
                <a:cubicBezTo>
                  <a:pt x="348159" y="37549"/>
                  <a:pt x="241482" y="38913"/>
                  <a:pt x="137836" y="78765"/>
                </a:cubicBezTo>
                <a:cubicBezTo>
                  <a:pt x="103237" y="92100"/>
                  <a:pt x="98590" y="105485"/>
                  <a:pt x="118288" y="137053"/>
                </a:cubicBezTo>
                <a:cubicBezTo>
                  <a:pt x="121824" y="142761"/>
                  <a:pt x="125915" y="148115"/>
                  <a:pt x="130007" y="153519"/>
                </a:cubicBezTo>
                <a:cubicBezTo>
                  <a:pt x="184406" y="225243"/>
                  <a:pt x="240926" y="295402"/>
                  <a:pt x="292699" y="368893"/>
                </a:cubicBezTo>
                <a:cubicBezTo>
                  <a:pt x="373212" y="483147"/>
                  <a:pt x="481100" y="547698"/>
                  <a:pt x="619750" y="563861"/>
                </a:cubicBezTo>
                <a:cubicBezTo>
                  <a:pt x="680463" y="570933"/>
                  <a:pt x="680008" y="573054"/>
                  <a:pt x="699859" y="516786"/>
                </a:cubicBezTo>
                <a:cubicBezTo>
                  <a:pt x="736124" y="414049"/>
                  <a:pt x="845781" y="376015"/>
                  <a:pt x="926496" y="453043"/>
                </a:cubicBezTo>
                <a:cubicBezTo>
                  <a:pt x="936345" y="462437"/>
                  <a:pt x="948316" y="468448"/>
                  <a:pt x="960893" y="473701"/>
                </a:cubicBezTo>
                <a:cubicBezTo>
                  <a:pt x="1012110" y="494966"/>
                  <a:pt x="1065297" y="505421"/>
                  <a:pt x="1116716" y="504058"/>
                </a:cubicBezTo>
                <a:close/>
                <a:moveTo>
                  <a:pt x="1344060" y="1201547"/>
                </a:moveTo>
                <a:cubicBezTo>
                  <a:pt x="1328907" y="1218367"/>
                  <a:pt x="1318503" y="1230338"/>
                  <a:pt x="1307643" y="1241854"/>
                </a:cubicBezTo>
                <a:cubicBezTo>
                  <a:pt x="1269357" y="1282414"/>
                  <a:pt x="1221979" y="1312113"/>
                  <a:pt x="1180005" y="1348329"/>
                </a:cubicBezTo>
                <a:cubicBezTo>
                  <a:pt x="1132374" y="1389444"/>
                  <a:pt x="1089340" y="1433691"/>
                  <a:pt x="1076005" y="1498697"/>
                </a:cubicBezTo>
                <a:cubicBezTo>
                  <a:pt x="1069691" y="1529558"/>
                  <a:pt x="1070600" y="1559915"/>
                  <a:pt x="1099341" y="1577644"/>
                </a:cubicBezTo>
                <a:cubicBezTo>
                  <a:pt x="1127575" y="1595070"/>
                  <a:pt x="1157477" y="1587038"/>
                  <a:pt x="1184803" y="1569865"/>
                </a:cubicBezTo>
                <a:cubicBezTo>
                  <a:pt x="1212684" y="1552338"/>
                  <a:pt x="1225716" y="1524204"/>
                  <a:pt x="1239657" y="1496222"/>
                </a:cubicBezTo>
                <a:cubicBezTo>
                  <a:pt x="1285520" y="1404142"/>
                  <a:pt x="1318704" y="1307719"/>
                  <a:pt x="1344060" y="1201547"/>
                </a:cubicBezTo>
                <a:close/>
                <a:moveTo>
                  <a:pt x="278910" y="486329"/>
                </a:moveTo>
                <a:cubicBezTo>
                  <a:pt x="314469" y="541031"/>
                  <a:pt x="362807" y="581338"/>
                  <a:pt x="417610" y="614320"/>
                </a:cubicBezTo>
                <a:cubicBezTo>
                  <a:pt x="440592" y="628160"/>
                  <a:pt x="465089" y="639676"/>
                  <a:pt x="491758" y="644828"/>
                </a:cubicBezTo>
                <a:cubicBezTo>
                  <a:pt x="500850" y="646596"/>
                  <a:pt x="511003" y="647051"/>
                  <a:pt x="516710" y="637656"/>
                </a:cubicBezTo>
                <a:cubicBezTo>
                  <a:pt x="522468" y="628211"/>
                  <a:pt x="517821" y="619472"/>
                  <a:pt x="511305" y="612553"/>
                </a:cubicBezTo>
                <a:cubicBezTo>
                  <a:pt x="502719" y="603461"/>
                  <a:pt x="494182" y="593611"/>
                  <a:pt x="483727" y="586995"/>
                </a:cubicBezTo>
                <a:cubicBezTo>
                  <a:pt x="419226" y="546031"/>
                  <a:pt x="347452" y="519766"/>
                  <a:pt x="278859" y="48632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elogramo 2">
            <a:extLst>
              <a:ext uri="{FF2B5EF4-FFF2-40B4-BE49-F238E27FC236}">
                <a16:creationId xmlns:a16="http://schemas.microsoft.com/office/drawing/2014/main" id="{293BFB01-D2E7-4843-9C89-1C0C8720A701}"/>
              </a:ext>
            </a:extLst>
          </p:cNvPr>
          <p:cNvSpPr/>
          <p:nvPr/>
        </p:nvSpPr>
        <p:spPr>
          <a:xfrm>
            <a:off x="0" y="0"/>
            <a:ext cx="7303770" cy="68580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925A0-47FD-4358-ABC3-C8567D2A4411}"/>
              </a:ext>
            </a:extLst>
          </p:cNvPr>
          <p:cNvSpPr txBox="1"/>
          <p:nvPr/>
        </p:nvSpPr>
        <p:spPr>
          <a:xfrm>
            <a:off x="6997065" y="477455"/>
            <a:ext cx="485275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Clean Text Slide </a:t>
            </a:r>
          </a:p>
          <a:p>
            <a:pPr algn="r"/>
            <a:r>
              <a:rPr lang="en-GB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for your Presentation</a:t>
            </a:r>
            <a:endParaRPr lang="ko-KR" altLang="en-US" sz="40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207BA-C1AD-4A8C-9B5F-93C6795DEDCE}"/>
              </a:ext>
            </a:extLst>
          </p:cNvPr>
          <p:cNvSpPr txBox="1"/>
          <p:nvPr/>
        </p:nvSpPr>
        <p:spPr>
          <a:xfrm>
            <a:off x="5991841" y="2416447"/>
            <a:ext cx="58579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spc="-150" dirty="0">
                <a:solidFill>
                  <a:srgbClr val="00B0F0"/>
                </a:solidFill>
                <a:latin typeface="+mj-lt"/>
              </a:rPr>
              <a:t>FINANCIERA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39080B5-1FBC-41F6-B672-7DB84B2AD5C9}"/>
              </a:ext>
            </a:extLst>
          </p:cNvPr>
          <p:cNvSpPr txBox="1"/>
          <p:nvPr/>
        </p:nvSpPr>
        <p:spPr>
          <a:xfrm>
            <a:off x="7210426" y="3518223"/>
            <a:ext cx="4639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  <a:p>
            <a:pPr algn="r"/>
            <a:endParaRPr lang="en-US" altLang="ko-KR" sz="1200"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9A0934-FF85-423D-B98F-65DDDB892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70" y="-797109"/>
            <a:ext cx="6538564" cy="7655109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7EFB6061-BC76-4CF3-AD01-ECEADB2F9F21}"/>
              </a:ext>
            </a:extLst>
          </p:cNvPr>
          <p:cNvSpPr txBox="1"/>
          <p:nvPr/>
        </p:nvSpPr>
        <p:spPr>
          <a:xfrm>
            <a:off x="5991841" y="1547232"/>
            <a:ext cx="585798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spc="-150" dirty="0">
                <a:solidFill>
                  <a:srgbClr val="00B0F0"/>
                </a:solidFill>
                <a:latin typeface="+mj-lt"/>
              </a:rPr>
              <a:t>FINANCIERA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echa: pentágono 41">
            <a:extLst>
              <a:ext uri="{FF2B5EF4-FFF2-40B4-BE49-F238E27FC236}">
                <a16:creationId xmlns:a16="http://schemas.microsoft.com/office/drawing/2014/main" id="{777D708C-5E54-414E-B011-47C3DAE31787}"/>
              </a:ext>
            </a:extLst>
          </p:cNvPr>
          <p:cNvSpPr/>
          <p:nvPr/>
        </p:nvSpPr>
        <p:spPr>
          <a:xfrm rot="10800000">
            <a:off x="8499416" y="1737778"/>
            <a:ext cx="3692584" cy="47691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419671" y="742249"/>
            <a:ext cx="11573197" cy="724247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Infographic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F76CC-F265-4671-8386-BA1DD78BE5C9}"/>
              </a:ext>
            </a:extLst>
          </p:cNvPr>
          <p:cNvSpPr txBox="1"/>
          <p:nvPr/>
        </p:nvSpPr>
        <p:spPr>
          <a:xfrm>
            <a:off x="735691" y="3772250"/>
            <a:ext cx="1828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0070C0"/>
                </a:solidFill>
                <a:cs typeface="Arial" panose="020B0604020202020204" pitchFamily="34" charset="0"/>
              </a:rPr>
              <a:t>Content Here</a:t>
            </a:r>
            <a:endParaRPr lang="ko-KR" altLang="en-US" sz="1600" b="1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5ADC70-D517-44AE-8905-CA46712368FB}"/>
              </a:ext>
            </a:extLst>
          </p:cNvPr>
          <p:cNvSpPr txBox="1"/>
          <p:nvPr/>
        </p:nvSpPr>
        <p:spPr>
          <a:xfrm>
            <a:off x="2877481" y="3772250"/>
            <a:ext cx="1828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0070C0"/>
                </a:solidFill>
                <a:cs typeface="Arial" panose="020B0604020202020204" pitchFamily="34" charset="0"/>
              </a:rPr>
              <a:t>Content Here</a:t>
            </a:r>
            <a:endParaRPr lang="ko-KR" altLang="en-US" sz="1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56C482-12A8-4416-A7AF-B915562DB6AA}"/>
              </a:ext>
            </a:extLst>
          </p:cNvPr>
          <p:cNvSpPr txBox="1"/>
          <p:nvPr/>
        </p:nvSpPr>
        <p:spPr>
          <a:xfrm>
            <a:off x="5019271" y="3783814"/>
            <a:ext cx="1828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0070C0"/>
                </a:solidFill>
                <a:cs typeface="Arial" panose="020B0604020202020204" pitchFamily="34" charset="0"/>
              </a:rPr>
              <a:t>Content Here</a:t>
            </a:r>
            <a:endParaRPr lang="ko-KR" altLang="en-US" sz="1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8BA71F-D6BA-4DFD-8BE2-55A64FC02791}"/>
              </a:ext>
            </a:extLst>
          </p:cNvPr>
          <p:cNvSpPr txBox="1"/>
          <p:nvPr/>
        </p:nvSpPr>
        <p:spPr>
          <a:xfrm>
            <a:off x="73569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FAC2BA-0079-438E-AEF7-D16AA85B540C}"/>
              </a:ext>
            </a:extLst>
          </p:cNvPr>
          <p:cNvSpPr txBox="1"/>
          <p:nvPr/>
        </p:nvSpPr>
        <p:spPr>
          <a:xfrm>
            <a:off x="287748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105B83-8F6A-45D8-89BA-E9C10D1ED68A}"/>
              </a:ext>
            </a:extLst>
          </p:cNvPr>
          <p:cNvSpPr txBox="1"/>
          <p:nvPr/>
        </p:nvSpPr>
        <p:spPr>
          <a:xfrm>
            <a:off x="5019270" y="4179837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DE765B-0309-4292-8F9A-98DA25E46DDE}"/>
              </a:ext>
            </a:extLst>
          </p:cNvPr>
          <p:cNvSpPr txBox="1"/>
          <p:nvPr/>
        </p:nvSpPr>
        <p:spPr>
          <a:xfrm>
            <a:off x="619119" y="2631670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>
                <a:cs typeface="Arial" panose="020B0604020202020204" pitchFamily="34" charset="0"/>
              </a:rPr>
              <a:t>12%</a:t>
            </a:r>
            <a:endParaRPr lang="ko-KR" altLang="en-US" sz="4800" b="1"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69AAE4-8C21-4E79-82CE-FAE766DD15FB}"/>
              </a:ext>
            </a:extLst>
          </p:cNvPr>
          <p:cNvGrpSpPr/>
          <p:nvPr/>
        </p:nvGrpSpPr>
        <p:grpSpPr>
          <a:xfrm>
            <a:off x="2301219" y="2675561"/>
            <a:ext cx="1680971" cy="743214"/>
            <a:chOff x="323529" y="1876742"/>
            <a:chExt cx="2664296" cy="7432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660415-3803-42E3-87F5-90B64DCBF35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F7193E-276C-4112-85D9-59186B814E8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B15C944-5D4D-4D92-BF60-63E8F35AB1D2}"/>
              </a:ext>
            </a:extLst>
          </p:cNvPr>
          <p:cNvSpPr txBox="1"/>
          <p:nvPr/>
        </p:nvSpPr>
        <p:spPr>
          <a:xfrm>
            <a:off x="4290222" y="2631670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anose="05000000000000000000" pitchFamily="2" charset="2"/>
              <a:buChar char="v"/>
            </a:pPr>
            <a:r>
              <a:rPr lang="en-US" altLang="ko-KR" sz="1200">
                <a:cs typeface="Arial" panose="020B0604020202020204" pitchFamily="34" charset="0"/>
              </a:rPr>
              <a:t>Get a PowerPoint Presentation</a:t>
            </a:r>
          </a:p>
          <a:p>
            <a:pPr marL="171459" indent="-171459">
              <a:buFont typeface="Wingdings" panose="05000000000000000000" pitchFamily="2" charset="2"/>
              <a:buChar char="v"/>
            </a:pPr>
            <a:r>
              <a:rPr lang="en-US" altLang="ko-KR" sz="1200">
                <a:cs typeface="Arial" panose="020B0604020202020204" pitchFamily="34" charset="0"/>
              </a:rPr>
              <a:t>Get a PowerPoint Presentation </a:t>
            </a:r>
          </a:p>
          <a:p>
            <a:pPr marL="171459" indent="-171459">
              <a:buFont typeface="Wingdings" panose="05000000000000000000" pitchFamily="2" charset="2"/>
              <a:buChar char="v"/>
            </a:pPr>
            <a:r>
              <a:rPr lang="en-US" altLang="ko-KR" sz="1200">
                <a:cs typeface="Arial" panose="020B0604020202020204" pitchFamily="34" charset="0"/>
              </a:rPr>
              <a:t>Get a PowerPoint Presentation </a:t>
            </a:r>
          </a:p>
          <a:p>
            <a:pPr marL="171459" indent="-171459">
              <a:buFont typeface="Wingdings" panose="05000000000000000000" pitchFamily="2" charset="2"/>
              <a:buChar char="v"/>
            </a:pPr>
            <a:r>
              <a:rPr lang="en-US" altLang="ko-KR" sz="1200">
                <a:cs typeface="Arial" panose="020B0604020202020204" pitchFamily="34" charset="0"/>
              </a:rPr>
              <a:t>Get a PowerPoint Presentation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50CBC4-6D5C-4EA0-892C-D7544DDC545B}"/>
              </a:ext>
            </a:extLst>
          </p:cNvPr>
          <p:cNvGrpSpPr/>
          <p:nvPr/>
        </p:nvGrpSpPr>
        <p:grpSpPr>
          <a:xfrm>
            <a:off x="702251" y="1567824"/>
            <a:ext cx="6145819" cy="941219"/>
            <a:chOff x="4716017" y="2486040"/>
            <a:chExt cx="4176463" cy="94121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7D646A5-5C21-4163-8940-A4F23F787500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746E8E-89D7-4F22-8031-15CD25FCA1A0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7E16C1-FAA5-44A3-9B7D-BCD333797D76}"/>
              </a:ext>
            </a:extLst>
          </p:cNvPr>
          <p:cNvCxnSpPr/>
          <p:nvPr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F0BBCE40-1133-4E12-8914-611C2640CE59}"/>
              </a:ext>
            </a:extLst>
          </p:cNvPr>
          <p:cNvSpPr/>
          <p:nvPr/>
        </p:nvSpPr>
        <p:spPr>
          <a:xfrm>
            <a:off x="11152539" y="135211"/>
            <a:ext cx="939071" cy="1420107"/>
          </a:xfrm>
          <a:custGeom>
            <a:avLst/>
            <a:gdLst>
              <a:gd name="connsiteX0" fmla="*/ 642732 w 1391538"/>
              <a:gd name="connsiteY0" fmla="*/ 1659924 h 2104349"/>
              <a:gd name="connsiteX1" fmla="*/ 801434 w 1391538"/>
              <a:gd name="connsiteY1" fmla="*/ 1406920 h 2104349"/>
              <a:gd name="connsiteX2" fmla="*/ 763047 w 1391538"/>
              <a:gd name="connsiteY2" fmla="*/ 1163615 h 2104349"/>
              <a:gd name="connsiteX3" fmla="*/ 587019 w 1391538"/>
              <a:gd name="connsiteY3" fmla="*/ 1077495 h 2104349"/>
              <a:gd name="connsiteX4" fmla="*/ 490294 w 1391538"/>
              <a:gd name="connsiteY4" fmla="*/ 1149522 h 2104349"/>
              <a:gd name="connsiteX5" fmla="*/ 476403 w 1391538"/>
              <a:gd name="connsiteY5" fmla="*/ 1179222 h 2104349"/>
              <a:gd name="connsiteX6" fmla="*/ 435490 w 1391538"/>
              <a:gd name="connsiteY6" fmla="*/ 1202457 h 2104349"/>
              <a:gd name="connsiteX7" fmla="*/ 408720 w 1391538"/>
              <a:gd name="connsiteY7" fmla="*/ 1164221 h 2104349"/>
              <a:gd name="connsiteX8" fmla="*/ 430591 w 1391538"/>
              <a:gd name="connsiteY8" fmla="*/ 1048806 h 2104349"/>
              <a:gd name="connsiteX9" fmla="*/ 492263 w 1391538"/>
              <a:gd name="connsiteY9" fmla="*/ 963596 h 2104349"/>
              <a:gd name="connsiteX10" fmla="*/ 543177 w 1391538"/>
              <a:gd name="connsiteY10" fmla="*/ 914601 h 2104349"/>
              <a:gd name="connsiteX11" fmla="*/ 544086 w 1391538"/>
              <a:gd name="connsiteY11" fmla="*/ 780447 h 2104349"/>
              <a:gd name="connsiteX12" fmla="*/ 438167 w 1391538"/>
              <a:gd name="connsiteY12" fmla="*/ 687156 h 2104349"/>
              <a:gd name="connsiteX13" fmla="*/ 107783 w 1391538"/>
              <a:gd name="connsiteY13" fmla="*/ 409655 h 2104349"/>
              <a:gd name="connsiteX14" fmla="*/ 1560 w 1391538"/>
              <a:gd name="connsiteY14" fmla="*/ 228779 h 2104349"/>
              <a:gd name="connsiteX15" fmla="*/ 106419 w 1391538"/>
              <a:gd name="connsiteY15" fmla="*/ 63057 h 2104349"/>
              <a:gd name="connsiteX16" fmla="*/ 290325 w 1391538"/>
              <a:gd name="connsiteY16" fmla="*/ 23103 h 2104349"/>
              <a:gd name="connsiteX17" fmla="*/ 524943 w 1391538"/>
              <a:gd name="connsiteY17" fmla="*/ 48207 h 2104349"/>
              <a:gd name="connsiteX18" fmla="*/ 717638 w 1391538"/>
              <a:gd name="connsiteY18" fmla="*/ 115435 h 2104349"/>
              <a:gd name="connsiteX19" fmla="*/ 889321 w 1391538"/>
              <a:gd name="connsiteY19" fmla="*/ 114930 h 2104349"/>
              <a:gd name="connsiteX20" fmla="*/ 993573 w 1391538"/>
              <a:gd name="connsiteY20" fmla="*/ 53965 h 2104349"/>
              <a:gd name="connsiteX21" fmla="*/ 1103583 w 1391538"/>
              <a:gd name="connsiteY21" fmla="*/ 4970 h 2104349"/>
              <a:gd name="connsiteX22" fmla="*/ 1188996 w 1391538"/>
              <a:gd name="connsiteY22" fmla="*/ 18759 h 2104349"/>
              <a:gd name="connsiteX23" fmla="*/ 1182177 w 1391538"/>
              <a:gd name="connsiteY23" fmla="*/ 102858 h 2104349"/>
              <a:gd name="connsiteX24" fmla="*/ 1015343 w 1391538"/>
              <a:gd name="connsiteY24" fmla="*/ 230699 h 2104349"/>
              <a:gd name="connsiteX25" fmla="*/ 963469 w 1391538"/>
              <a:gd name="connsiteY25" fmla="*/ 245801 h 2104349"/>
              <a:gd name="connsiteX26" fmla="*/ 1122929 w 1391538"/>
              <a:gd name="connsiteY26" fmla="*/ 359448 h 2104349"/>
              <a:gd name="connsiteX27" fmla="*/ 1350223 w 1391538"/>
              <a:gd name="connsiteY27" fmla="*/ 717967 h 2104349"/>
              <a:gd name="connsiteX28" fmla="*/ 1371841 w 1391538"/>
              <a:gd name="connsiteY28" fmla="*/ 1165281 h 2104349"/>
              <a:gd name="connsiteX29" fmla="*/ 1254810 w 1391538"/>
              <a:gd name="connsiteY29" fmla="*/ 1508142 h 2104349"/>
              <a:gd name="connsiteX30" fmla="*/ 1078076 w 1391538"/>
              <a:gd name="connsiteY30" fmla="*/ 1678461 h 2104349"/>
              <a:gd name="connsiteX31" fmla="*/ 941901 w 1391538"/>
              <a:gd name="connsiteY31" fmla="*/ 1703363 h 2104349"/>
              <a:gd name="connsiteX32" fmla="*/ 710061 w 1391538"/>
              <a:gd name="connsiteY32" fmla="*/ 1829687 h 2104349"/>
              <a:gd name="connsiteX33" fmla="*/ 603738 w 1391538"/>
              <a:gd name="connsiteY33" fmla="*/ 1977025 h 2104349"/>
              <a:gd name="connsiteX34" fmla="*/ 433369 w 1391538"/>
              <a:gd name="connsiteY34" fmla="*/ 2099713 h 2104349"/>
              <a:gd name="connsiteX35" fmla="*/ 355836 w 1391538"/>
              <a:gd name="connsiteY35" fmla="*/ 2100117 h 2104349"/>
              <a:gd name="connsiteX36" fmla="*/ 349068 w 1391538"/>
              <a:gd name="connsiteY36" fmla="*/ 2084055 h 2104349"/>
              <a:gd name="connsiteX37" fmla="*/ 407608 w 1391538"/>
              <a:gd name="connsiteY37" fmla="*/ 1916211 h 2104349"/>
              <a:gd name="connsiteX38" fmla="*/ 421751 w 1391538"/>
              <a:gd name="connsiteY38" fmla="*/ 1786401 h 2104349"/>
              <a:gd name="connsiteX39" fmla="*/ 465846 w 1391538"/>
              <a:gd name="connsiteY39" fmla="*/ 1720536 h 2104349"/>
              <a:gd name="connsiteX40" fmla="*/ 478121 w 1391538"/>
              <a:gd name="connsiteY40" fmla="*/ 1687654 h 2104349"/>
              <a:gd name="connsiteX41" fmla="*/ 411953 w 1391538"/>
              <a:gd name="connsiteY41" fmla="*/ 1358835 h 2104349"/>
              <a:gd name="connsiteX42" fmla="*/ 409377 w 1391538"/>
              <a:gd name="connsiteY42" fmla="*/ 1323023 h 2104349"/>
              <a:gd name="connsiteX43" fmla="*/ 444935 w 1391538"/>
              <a:gd name="connsiteY43" fmla="*/ 1325549 h 2104349"/>
              <a:gd name="connsiteX44" fmla="*/ 644550 w 1391538"/>
              <a:gd name="connsiteY44" fmla="*/ 1634871 h 2104349"/>
              <a:gd name="connsiteX45" fmla="*/ 642833 w 1391538"/>
              <a:gd name="connsiteY45" fmla="*/ 1659924 h 2104349"/>
              <a:gd name="connsiteX46" fmla="*/ 1116716 w 1391538"/>
              <a:gd name="connsiteY46" fmla="*/ 504058 h 2104349"/>
              <a:gd name="connsiteX47" fmla="*/ 1166216 w 1391538"/>
              <a:gd name="connsiteY47" fmla="*/ 504209 h 2104349"/>
              <a:gd name="connsiteX48" fmla="*/ 1208796 w 1391538"/>
              <a:gd name="connsiteY48" fmla="*/ 538051 h 2104349"/>
              <a:gd name="connsiteX49" fmla="*/ 1195561 w 1391538"/>
              <a:gd name="connsiteY49" fmla="*/ 590631 h 2104349"/>
              <a:gd name="connsiteX50" fmla="*/ 1164852 w 1391538"/>
              <a:gd name="connsiteY50" fmla="*/ 612452 h 2104349"/>
              <a:gd name="connsiteX51" fmla="*/ 1161316 w 1391538"/>
              <a:gd name="connsiteY51" fmla="*/ 642454 h 2104349"/>
              <a:gd name="connsiteX52" fmla="*/ 1338808 w 1391538"/>
              <a:gd name="connsiteY52" fmla="*/ 850201 h 2104349"/>
              <a:gd name="connsiteX53" fmla="*/ 1349415 w 1391538"/>
              <a:gd name="connsiteY53" fmla="*/ 859142 h 2104349"/>
              <a:gd name="connsiteX54" fmla="*/ 1356789 w 1391538"/>
              <a:gd name="connsiteY54" fmla="*/ 845049 h 2104349"/>
              <a:gd name="connsiteX55" fmla="*/ 1347698 w 1391538"/>
              <a:gd name="connsiteY55" fmla="*/ 803227 h 2104349"/>
              <a:gd name="connsiteX56" fmla="*/ 1193592 w 1391538"/>
              <a:gd name="connsiteY56" fmla="*/ 505270 h 2104349"/>
              <a:gd name="connsiteX57" fmla="*/ 930739 w 1391538"/>
              <a:gd name="connsiteY57" fmla="*/ 297472 h 2104349"/>
              <a:gd name="connsiteX58" fmla="*/ 796888 w 1391538"/>
              <a:gd name="connsiteY58" fmla="*/ 211808 h 2104349"/>
              <a:gd name="connsiteX59" fmla="*/ 762541 w 1391538"/>
              <a:gd name="connsiteY59" fmla="*/ 171046 h 2104349"/>
              <a:gd name="connsiteX60" fmla="*/ 737337 w 1391538"/>
              <a:gd name="connsiteY60" fmla="*/ 141397 h 2104349"/>
              <a:gd name="connsiteX61" fmla="*/ 455896 w 1391538"/>
              <a:gd name="connsiteY61" fmla="*/ 54571 h 2104349"/>
              <a:gd name="connsiteX62" fmla="*/ 137836 w 1391538"/>
              <a:gd name="connsiteY62" fmla="*/ 78765 h 2104349"/>
              <a:gd name="connsiteX63" fmla="*/ 118288 w 1391538"/>
              <a:gd name="connsiteY63" fmla="*/ 137053 h 2104349"/>
              <a:gd name="connsiteX64" fmla="*/ 130007 w 1391538"/>
              <a:gd name="connsiteY64" fmla="*/ 153519 h 2104349"/>
              <a:gd name="connsiteX65" fmla="*/ 292699 w 1391538"/>
              <a:gd name="connsiteY65" fmla="*/ 368893 h 2104349"/>
              <a:gd name="connsiteX66" fmla="*/ 619750 w 1391538"/>
              <a:gd name="connsiteY66" fmla="*/ 563861 h 2104349"/>
              <a:gd name="connsiteX67" fmla="*/ 699859 w 1391538"/>
              <a:gd name="connsiteY67" fmla="*/ 516786 h 2104349"/>
              <a:gd name="connsiteX68" fmla="*/ 926496 w 1391538"/>
              <a:gd name="connsiteY68" fmla="*/ 453043 h 2104349"/>
              <a:gd name="connsiteX69" fmla="*/ 960893 w 1391538"/>
              <a:gd name="connsiteY69" fmla="*/ 473701 h 2104349"/>
              <a:gd name="connsiteX70" fmla="*/ 1116716 w 1391538"/>
              <a:gd name="connsiteY70" fmla="*/ 504058 h 2104349"/>
              <a:gd name="connsiteX71" fmla="*/ 1344060 w 1391538"/>
              <a:gd name="connsiteY71" fmla="*/ 1201547 h 2104349"/>
              <a:gd name="connsiteX72" fmla="*/ 1307643 w 1391538"/>
              <a:gd name="connsiteY72" fmla="*/ 1241854 h 2104349"/>
              <a:gd name="connsiteX73" fmla="*/ 1180005 w 1391538"/>
              <a:gd name="connsiteY73" fmla="*/ 1348329 h 2104349"/>
              <a:gd name="connsiteX74" fmla="*/ 1076005 w 1391538"/>
              <a:gd name="connsiteY74" fmla="*/ 1498697 h 2104349"/>
              <a:gd name="connsiteX75" fmla="*/ 1099341 w 1391538"/>
              <a:gd name="connsiteY75" fmla="*/ 1577644 h 2104349"/>
              <a:gd name="connsiteX76" fmla="*/ 1184803 w 1391538"/>
              <a:gd name="connsiteY76" fmla="*/ 1569865 h 2104349"/>
              <a:gd name="connsiteX77" fmla="*/ 1239657 w 1391538"/>
              <a:gd name="connsiteY77" fmla="*/ 1496222 h 2104349"/>
              <a:gd name="connsiteX78" fmla="*/ 1344060 w 1391538"/>
              <a:gd name="connsiteY78" fmla="*/ 1201547 h 2104349"/>
              <a:gd name="connsiteX79" fmla="*/ 278910 w 1391538"/>
              <a:gd name="connsiteY79" fmla="*/ 486329 h 2104349"/>
              <a:gd name="connsiteX80" fmla="*/ 417610 w 1391538"/>
              <a:gd name="connsiteY80" fmla="*/ 614320 h 2104349"/>
              <a:gd name="connsiteX81" fmla="*/ 491758 w 1391538"/>
              <a:gd name="connsiteY81" fmla="*/ 644828 h 2104349"/>
              <a:gd name="connsiteX82" fmla="*/ 516710 w 1391538"/>
              <a:gd name="connsiteY82" fmla="*/ 637656 h 2104349"/>
              <a:gd name="connsiteX83" fmla="*/ 511305 w 1391538"/>
              <a:gd name="connsiteY83" fmla="*/ 612553 h 2104349"/>
              <a:gd name="connsiteX84" fmla="*/ 483727 w 1391538"/>
              <a:gd name="connsiteY84" fmla="*/ 586995 h 2104349"/>
              <a:gd name="connsiteX85" fmla="*/ 278859 w 1391538"/>
              <a:gd name="connsiteY85" fmla="*/ 486329 h 2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91538" h="2104349">
                <a:moveTo>
                  <a:pt x="642732" y="1659924"/>
                </a:moveTo>
                <a:cubicBezTo>
                  <a:pt x="728801" y="1593352"/>
                  <a:pt x="782038" y="1510314"/>
                  <a:pt x="801434" y="1406920"/>
                </a:cubicBezTo>
                <a:cubicBezTo>
                  <a:pt x="817445" y="1321710"/>
                  <a:pt x="810324" y="1238874"/>
                  <a:pt x="763047" y="1163615"/>
                </a:cubicBezTo>
                <a:cubicBezTo>
                  <a:pt x="722538" y="1099215"/>
                  <a:pt x="665966" y="1064666"/>
                  <a:pt x="587019" y="1077495"/>
                </a:cubicBezTo>
                <a:cubicBezTo>
                  <a:pt x="542318" y="1084718"/>
                  <a:pt x="509487" y="1107953"/>
                  <a:pt x="490294" y="1149522"/>
                </a:cubicBezTo>
                <a:cubicBezTo>
                  <a:pt x="485697" y="1159473"/>
                  <a:pt x="482010" y="1169928"/>
                  <a:pt x="476403" y="1179222"/>
                </a:cubicBezTo>
                <a:cubicBezTo>
                  <a:pt x="467261" y="1194274"/>
                  <a:pt x="454886" y="1206548"/>
                  <a:pt x="435490" y="1202457"/>
                </a:cubicBezTo>
                <a:cubicBezTo>
                  <a:pt x="415842" y="1198315"/>
                  <a:pt x="409983" y="1182152"/>
                  <a:pt x="408720" y="1164221"/>
                </a:cubicBezTo>
                <a:cubicBezTo>
                  <a:pt x="405841" y="1123863"/>
                  <a:pt x="414478" y="1085476"/>
                  <a:pt x="430591" y="1048806"/>
                </a:cubicBezTo>
                <a:cubicBezTo>
                  <a:pt x="444935" y="1016126"/>
                  <a:pt x="465341" y="987537"/>
                  <a:pt x="492263" y="963596"/>
                </a:cubicBezTo>
                <a:cubicBezTo>
                  <a:pt x="509841" y="947938"/>
                  <a:pt x="527064" y="931724"/>
                  <a:pt x="543177" y="914601"/>
                </a:cubicBezTo>
                <a:cubicBezTo>
                  <a:pt x="585100" y="869951"/>
                  <a:pt x="584646" y="825654"/>
                  <a:pt x="544086" y="780447"/>
                </a:cubicBezTo>
                <a:cubicBezTo>
                  <a:pt x="512416" y="745090"/>
                  <a:pt x="474080" y="717512"/>
                  <a:pt x="438167" y="687156"/>
                </a:cubicBezTo>
                <a:cubicBezTo>
                  <a:pt x="328308" y="594319"/>
                  <a:pt x="216732" y="503502"/>
                  <a:pt x="107783" y="409655"/>
                </a:cubicBezTo>
                <a:cubicBezTo>
                  <a:pt x="52626" y="362125"/>
                  <a:pt x="11865" y="304140"/>
                  <a:pt x="1560" y="228779"/>
                </a:cubicBezTo>
                <a:cubicBezTo>
                  <a:pt x="-8845" y="152459"/>
                  <a:pt x="33533" y="88059"/>
                  <a:pt x="106419" y="63057"/>
                </a:cubicBezTo>
                <a:cubicBezTo>
                  <a:pt x="166475" y="42499"/>
                  <a:pt x="226632" y="27245"/>
                  <a:pt x="290325" y="23103"/>
                </a:cubicBezTo>
                <a:cubicBezTo>
                  <a:pt x="370333" y="17951"/>
                  <a:pt x="447966" y="29063"/>
                  <a:pt x="524943" y="48207"/>
                </a:cubicBezTo>
                <a:cubicBezTo>
                  <a:pt x="591212" y="64723"/>
                  <a:pt x="656875" y="84978"/>
                  <a:pt x="717638" y="115435"/>
                </a:cubicBezTo>
                <a:cubicBezTo>
                  <a:pt x="776987" y="145185"/>
                  <a:pt x="832901" y="133517"/>
                  <a:pt x="889321" y="114930"/>
                </a:cubicBezTo>
                <a:cubicBezTo>
                  <a:pt x="927810" y="102252"/>
                  <a:pt x="959883" y="76138"/>
                  <a:pt x="993573" y="53965"/>
                </a:cubicBezTo>
                <a:cubicBezTo>
                  <a:pt x="1027566" y="31589"/>
                  <a:pt x="1063580" y="13708"/>
                  <a:pt x="1103583" y="4970"/>
                </a:cubicBezTo>
                <a:cubicBezTo>
                  <a:pt x="1134091" y="-1697"/>
                  <a:pt x="1169852" y="-5334"/>
                  <a:pt x="1188996" y="18759"/>
                </a:cubicBezTo>
                <a:cubicBezTo>
                  <a:pt x="1207482" y="42095"/>
                  <a:pt x="1194501" y="75532"/>
                  <a:pt x="1182177" y="102858"/>
                </a:cubicBezTo>
                <a:cubicBezTo>
                  <a:pt x="1149547" y="175188"/>
                  <a:pt x="1085854" y="207565"/>
                  <a:pt x="1015343" y="230699"/>
                </a:cubicBezTo>
                <a:cubicBezTo>
                  <a:pt x="999735" y="235800"/>
                  <a:pt x="983774" y="239891"/>
                  <a:pt x="963469" y="245801"/>
                </a:cubicBezTo>
                <a:cubicBezTo>
                  <a:pt x="1023020" y="280451"/>
                  <a:pt x="1075904" y="315909"/>
                  <a:pt x="1122929" y="359448"/>
                </a:cubicBezTo>
                <a:cubicBezTo>
                  <a:pt x="1230312" y="458851"/>
                  <a:pt x="1303905" y="580378"/>
                  <a:pt x="1350223" y="717967"/>
                </a:cubicBezTo>
                <a:cubicBezTo>
                  <a:pt x="1399520" y="864445"/>
                  <a:pt x="1402046" y="1014257"/>
                  <a:pt x="1371841" y="1165281"/>
                </a:cubicBezTo>
                <a:cubicBezTo>
                  <a:pt x="1347950" y="1284787"/>
                  <a:pt x="1307592" y="1398788"/>
                  <a:pt x="1254810" y="1508142"/>
                </a:cubicBezTo>
                <a:cubicBezTo>
                  <a:pt x="1217230" y="1585977"/>
                  <a:pt x="1163993" y="1650074"/>
                  <a:pt x="1078076" y="1678461"/>
                </a:cubicBezTo>
                <a:cubicBezTo>
                  <a:pt x="1033981" y="1693058"/>
                  <a:pt x="987865" y="1699018"/>
                  <a:pt x="941901" y="1703363"/>
                </a:cubicBezTo>
                <a:cubicBezTo>
                  <a:pt x="846236" y="1712353"/>
                  <a:pt x="767744" y="1752104"/>
                  <a:pt x="710061" y="1829687"/>
                </a:cubicBezTo>
                <a:cubicBezTo>
                  <a:pt x="673947" y="1878278"/>
                  <a:pt x="639954" y="1928485"/>
                  <a:pt x="603738" y="1977025"/>
                </a:cubicBezTo>
                <a:cubicBezTo>
                  <a:pt x="559997" y="2035666"/>
                  <a:pt x="507012" y="2082388"/>
                  <a:pt x="433369" y="2099713"/>
                </a:cubicBezTo>
                <a:cubicBezTo>
                  <a:pt x="407659" y="2105774"/>
                  <a:pt x="381647" y="2105875"/>
                  <a:pt x="355836" y="2100117"/>
                </a:cubicBezTo>
                <a:cubicBezTo>
                  <a:pt x="346845" y="2098097"/>
                  <a:pt x="337299" y="2093803"/>
                  <a:pt x="349068" y="2084055"/>
                </a:cubicBezTo>
                <a:cubicBezTo>
                  <a:pt x="402508" y="2039757"/>
                  <a:pt x="405639" y="1977883"/>
                  <a:pt x="407608" y="1916211"/>
                </a:cubicBezTo>
                <a:cubicBezTo>
                  <a:pt x="408972" y="1872469"/>
                  <a:pt x="407407" y="1828879"/>
                  <a:pt x="421751" y="1786401"/>
                </a:cubicBezTo>
                <a:cubicBezTo>
                  <a:pt x="430641" y="1760085"/>
                  <a:pt x="443016" y="1736699"/>
                  <a:pt x="465846" y="1720536"/>
                </a:cubicBezTo>
                <a:cubicBezTo>
                  <a:pt x="478171" y="1711798"/>
                  <a:pt x="480444" y="1701090"/>
                  <a:pt x="478121" y="1687654"/>
                </a:cubicBezTo>
                <a:cubicBezTo>
                  <a:pt x="458775" y="1577492"/>
                  <a:pt x="438117" y="1467633"/>
                  <a:pt x="411953" y="1358835"/>
                </a:cubicBezTo>
                <a:cubicBezTo>
                  <a:pt x="409073" y="1346864"/>
                  <a:pt x="400588" y="1332368"/>
                  <a:pt x="409377" y="1323023"/>
                </a:cubicBezTo>
                <a:cubicBezTo>
                  <a:pt x="418670" y="1313174"/>
                  <a:pt x="433268" y="1322266"/>
                  <a:pt x="444935" y="1325549"/>
                </a:cubicBezTo>
                <a:cubicBezTo>
                  <a:pt x="583080" y="1364694"/>
                  <a:pt x="666421" y="1494201"/>
                  <a:pt x="644550" y="1634871"/>
                </a:cubicBezTo>
                <a:cubicBezTo>
                  <a:pt x="643439" y="1641993"/>
                  <a:pt x="643540" y="1649317"/>
                  <a:pt x="642833" y="1659924"/>
                </a:cubicBezTo>
                <a:close/>
                <a:moveTo>
                  <a:pt x="1116716" y="504058"/>
                </a:moveTo>
                <a:cubicBezTo>
                  <a:pt x="1135960" y="504058"/>
                  <a:pt x="1151113" y="503350"/>
                  <a:pt x="1166216" y="504209"/>
                </a:cubicBezTo>
                <a:cubicBezTo>
                  <a:pt x="1187985" y="505421"/>
                  <a:pt x="1201674" y="517998"/>
                  <a:pt x="1208796" y="538051"/>
                </a:cubicBezTo>
                <a:cubicBezTo>
                  <a:pt x="1216018" y="558457"/>
                  <a:pt x="1211725" y="576438"/>
                  <a:pt x="1195561" y="590631"/>
                </a:cubicBezTo>
                <a:cubicBezTo>
                  <a:pt x="1186116" y="598915"/>
                  <a:pt x="1176216" y="607956"/>
                  <a:pt x="1164852" y="612452"/>
                </a:cubicBezTo>
                <a:cubicBezTo>
                  <a:pt x="1142476" y="621291"/>
                  <a:pt x="1145456" y="628716"/>
                  <a:pt x="1161316" y="642454"/>
                </a:cubicBezTo>
                <a:cubicBezTo>
                  <a:pt x="1230868" y="702713"/>
                  <a:pt x="1296329" y="766709"/>
                  <a:pt x="1338808" y="850201"/>
                </a:cubicBezTo>
                <a:cubicBezTo>
                  <a:pt x="1341030" y="854596"/>
                  <a:pt x="1343253" y="860404"/>
                  <a:pt x="1349415" y="859142"/>
                </a:cubicBezTo>
                <a:cubicBezTo>
                  <a:pt x="1356688" y="857626"/>
                  <a:pt x="1357749" y="850656"/>
                  <a:pt x="1356789" y="845049"/>
                </a:cubicBezTo>
                <a:cubicBezTo>
                  <a:pt x="1354365" y="831008"/>
                  <a:pt x="1350879" y="817117"/>
                  <a:pt x="1347698" y="803227"/>
                </a:cubicBezTo>
                <a:cubicBezTo>
                  <a:pt x="1322089" y="690590"/>
                  <a:pt x="1279004" y="587247"/>
                  <a:pt x="1193592" y="505270"/>
                </a:cubicBezTo>
                <a:cubicBezTo>
                  <a:pt x="1112574" y="427535"/>
                  <a:pt x="1025091" y="358185"/>
                  <a:pt x="930739" y="297472"/>
                </a:cubicBezTo>
                <a:cubicBezTo>
                  <a:pt x="886189" y="268783"/>
                  <a:pt x="841236" y="240801"/>
                  <a:pt x="796888" y="211808"/>
                </a:cubicBezTo>
                <a:cubicBezTo>
                  <a:pt x="781583" y="201807"/>
                  <a:pt x="763097" y="192210"/>
                  <a:pt x="762541" y="171046"/>
                </a:cubicBezTo>
                <a:cubicBezTo>
                  <a:pt x="762087" y="152610"/>
                  <a:pt x="751429" y="146953"/>
                  <a:pt x="737337" y="141397"/>
                </a:cubicBezTo>
                <a:cubicBezTo>
                  <a:pt x="645762" y="105131"/>
                  <a:pt x="553734" y="70077"/>
                  <a:pt x="455896" y="54571"/>
                </a:cubicBezTo>
                <a:cubicBezTo>
                  <a:pt x="348159" y="37549"/>
                  <a:pt x="241482" y="38913"/>
                  <a:pt x="137836" y="78765"/>
                </a:cubicBezTo>
                <a:cubicBezTo>
                  <a:pt x="103237" y="92100"/>
                  <a:pt x="98590" y="105485"/>
                  <a:pt x="118288" y="137053"/>
                </a:cubicBezTo>
                <a:cubicBezTo>
                  <a:pt x="121824" y="142761"/>
                  <a:pt x="125915" y="148115"/>
                  <a:pt x="130007" y="153519"/>
                </a:cubicBezTo>
                <a:cubicBezTo>
                  <a:pt x="184406" y="225243"/>
                  <a:pt x="240926" y="295402"/>
                  <a:pt x="292699" y="368893"/>
                </a:cubicBezTo>
                <a:cubicBezTo>
                  <a:pt x="373212" y="483147"/>
                  <a:pt x="481100" y="547698"/>
                  <a:pt x="619750" y="563861"/>
                </a:cubicBezTo>
                <a:cubicBezTo>
                  <a:pt x="680463" y="570933"/>
                  <a:pt x="680008" y="573054"/>
                  <a:pt x="699859" y="516786"/>
                </a:cubicBezTo>
                <a:cubicBezTo>
                  <a:pt x="736124" y="414049"/>
                  <a:pt x="845781" y="376015"/>
                  <a:pt x="926496" y="453043"/>
                </a:cubicBezTo>
                <a:cubicBezTo>
                  <a:pt x="936345" y="462437"/>
                  <a:pt x="948316" y="468448"/>
                  <a:pt x="960893" y="473701"/>
                </a:cubicBezTo>
                <a:cubicBezTo>
                  <a:pt x="1012110" y="494966"/>
                  <a:pt x="1065297" y="505421"/>
                  <a:pt x="1116716" y="504058"/>
                </a:cubicBezTo>
                <a:close/>
                <a:moveTo>
                  <a:pt x="1344060" y="1201547"/>
                </a:moveTo>
                <a:cubicBezTo>
                  <a:pt x="1328907" y="1218367"/>
                  <a:pt x="1318503" y="1230338"/>
                  <a:pt x="1307643" y="1241854"/>
                </a:cubicBezTo>
                <a:cubicBezTo>
                  <a:pt x="1269357" y="1282414"/>
                  <a:pt x="1221979" y="1312113"/>
                  <a:pt x="1180005" y="1348329"/>
                </a:cubicBezTo>
                <a:cubicBezTo>
                  <a:pt x="1132374" y="1389444"/>
                  <a:pt x="1089340" y="1433691"/>
                  <a:pt x="1076005" y="1498697"/>
                </a:cubicBezTo>
                <a:cubicBezTo>
                  <a:pt x="1069691" y="1529558"/>
                  <a:pt x="1070600" y="1559915"/>
                  <a:pt x="1099341" y="1577644"/>
                </a:cubicBezTo>
                <a:cubicBezTo>
                  <a:pt x="1127575" y="1595070"/>
                  <a:pt x="1157477" y="1587038"/>
                  <a:pt x="1184803" y="1569865"/>
                </a:cubicBezTo>
                <a:cubicBezTo>
                  <a:pt x="1212684" y="1552338"/>
                  <a:pt x="1225716" y="1524204"/>
                  <a:pt x="1239657" y="1496222"/>
                </a:cubicBezTo>
                <a:cubicBezTo>
                  <a:pt x="1285520" y="1404142"/>
                  <a:pt x="1318704" y="1307719"/>
                  <a:pt x="1344060" y="1201547"/>
                </a:cubicBezTo>
                <a:close/>
                <a:moveTo>
                  <a:pt x="278910" y="486329"/>
                </a:moveTo>
                <a:cubicBezTo>
                  <a:pt x="314469" y="541031"/>
                  <a:pt x="362807" y="581338"/>
                  <a:pt x="417610" y="614320"/>
                </a:cubicBezTo>
                <a:cubicBezTo>
                  <a:pt x="440592" y="628160"/>
                  <a:pt x="465089" y="639676"/>
                  <a:pt x="491758" y="644828"/>
                </a:cubicBezTo>
                <a:cubicBezTo>
                  <a:pt x="500850" y="646596"/>
                  <a:pt x="511003" y="647051"/>
                  <a:pt x="516710" y="637656"/>
                </a:cubicBezTo>
                <a:cubicBezTo>
                  <a:pt x="522468" y="628211"/>
                  <a:pt x="517821" y="619472"/>
                  <a:pt x="511305" y="612553"/>
                </a:cubicBezTo>
                <a:cubicBezTo>
                  <a:pt x="502719" y="603461"/>
                  <a:pt x="494182" y="593611"/>
                  <a:pt x="483727" y="586995"/>
                </a:cubicBezTo>
                <a:cubicBezTo>
                  <a:pt x="419226" y="546031"/>
                  <a:pt x="347452" y="519766"/>
                  <a:pt x="278859" y="48632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96A3DB-2235-4DF7-9541-A1496FA711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566" y="2034873"/>
            <a:ext cx="4917101" cy="42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D2FCB46-6542-4A1C-A8E8-0E884C371B5D}"/>
              </a:ext>
            </a:extLst>
          </p:cNvPr>
          <p:cNvSpPr/>
          <p:nvPr/>
        </p:nvSpPr>
        <p:spPr>
          <a:xfrm>
            <a:off x="-9526" y="0"/>
            <a:ext cx="121216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6768178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/>
          <p:nvPr/>
        </p:nvSpPr>
        <p:spPr>
          <a:xfrm>
            <a:off x="1559758" y="776625"/>
            <a:ext cx="4766595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b="1">
                <a:solidFill>
                  <a:srgbClr val="0070C0"/>
                </a:solidFill>
              </a:rPr>
              <a:t>Simple Portfolio Presentation Designed</a:t>
            </a:r>
            <a:endParaRPr lang="ko-KR" altLang="en-US">
              <a:solidFill>
                <a:srgbClr val="0070C0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DB4382B-C95E-45A8-B639-CB272896F025}"/>
              </a:ext>
            </a:extLst>
          </p:cNvPr>
          <p:cNvGrpSpPr/>
          <p:nvPr/>
        </p:nvGrpSpPr>
        <p:grpSpPr>
          <a:xfrm rot="10800000" flipH="1">
            <a:off x="164716" y="5654644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549690" y="2844224"/>
            <a:ext cx="1728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>
                <a:solidFill>
                  <a:srgbClr val="0070C0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1559758" y="4013775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>
                <a:solidFill>
                  <a:schemeClr val="bg1"/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/>
          <p:nvPr/>
        </p:nvSpPr>
        <p:spPr>
          <a:xfrm>
            <a:off x="1369160" y="3049537"/>
            <a:ext cx="5463342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6000" b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1435C074-692C-495E-8274-84581DD654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948"/>
          <a:stretch/>
        </p:blipFill>
        <p:spPr>
          <a:xfrm>
            <a:off x="4637014" y="0"/>
            <a:ext cx="7554989" cy="6858000"/>
          </a:xfrm>
        </p:spPr>
      </p:pic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E7F97-CA7A-491B-B83E-B1D1C3260310}"/>
              </a:ext>
            </a:extLst>
          </p:cNvPr>
          <p:cNvSpPr txBox="1"/>
          <p:nvPr/>
        </p:nvSpPr>
        <p:spPr>
          <a:xfrm>
            <a:off x="1290463" y="4770776"/>
            <a:ext cx="417006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>
                <a:solidFill>
                  <a:schemeClr val="bg1"/>
                </a:solidFill>
                <a:cs typeface="Arial" panose="020B0604020202020204" pitchFamily="34" charset="0"/>
              </a:rPr>
              <a:t>Slidesppt Layout</a:t>
            </a:r>
          </a:p>
          <a:p>
            <a:r>
              <a:rPr lang="en-GB" altLang="ko-KR" sz="36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3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77B29-FDD5-4DF2-991E-6C9B021A77C3}"/>
              </a:ext>
            </a:extLst>
          </p:cNvPr>
          <p:cNvSpPr txBox="1"/>
          <p:nvPr/>
        </p:nvSpPr>
        <p:spPr>
          <a:xfrm>
            <a:off x="6473687" y="332898"/>
            <a:ext cx="5442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BEB8C5E9-CFC9-4C61-95A7-96F077F070F4}"/>
              </a:ext>
            </a:extLst>
          </p:cNvPr>
          <p:cNvSpPr txBox="1"/>
          <p:nvPr/>
        </p:nvSpPr>
        <p:spPr>
          <a:xfrm>
            <a:off x="9195115" y="6093054"/>
            <a:ext cx="2597428" cy="43204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/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86A-D1F5-485F-B3D4-CD6B7D931F41}"/>
              </a:ext>
            </a:extLst>
          </p:cNvPr>
          <p:cNvSpPr txBox="1"/>
          <p:nvPr/>
        </p:nvSpPr>
        <p:spPr>
          <a:xfrm rot="16200000">
            <a:off x="-292306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5400" b="1" spc="-150">
                <a:solidFill>
                  <a:schemeClr val="bg1"/>
                </a:solidFill>
                <a:latin typeface="+mj-lt"/>
              </a:rPr>
              <a:t>ECONOMIC  FREE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674532"/>
            <a:ext cx="6638033" cy="724247"/>
          </a:xfrm>
        </p:spPr>
        <p:txBody>
          <a:bodyPr/>
          <a:lstStyle/>
          <a:p>
            <a:r>
              <a:rPr lang="en-US" sz="3600" b="1">
                <a:solidFill>
                  <a:srgbClr val="00B0F0"/>
                </a:solidFill>
              </a:rPr>
              <a:t>INFOGRAPHIC</a:t>
            </a:r>
            <a:r>
              <a:rPr lang="en-US" b="1">
                <a:solidFill>
                  <a:srgbClr val="00B0F0"/>
                </a:solidFill>
              </a:rPr>
              <a:t>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F6EC3D-1FF0-4956-8663-35A46D212AFE}"/>
              </a:ext>
            </a:extLst>
          </p:cNvPr>
          <p:cNvGrpSpPr/>
          <p:nvPr/>
        </p:nvGrpSpPr>
        <p:grpSpPr>
          <a:xfrm>
            <a:off x="1349559" y="1681732"/>
            <a:ext cx="3798229" cy="702602"/>
            <a:chOff x="-475010" y="1098789"/>
            <a:chExt cx="4240324" cy="702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ADFF56-123C-41A9-B5BC-FFD32F3E51AD}"/>
                </a:ext>
              </a:extLst>
            </p:cNvPr>
            <p:cNvSpPr txBox="1"/>
            <p:nvPr/>
          </p:nvSpPr>
          <p:spPr>
            <a:xfrm>
              <a:off x="-475009" y="1098789"/>
              <a:ext cx="42403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64E38F-5861-4EDA-BE60-096626E20DF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9E3CAF-FE43-4FBE-A10F-030EAFA79DE4}"/>
              </a:ext>
            </a:extLst>
          </p:cNvPr>
          <p:cNvGrpSpPr/>
          <p:nvPr/>
        </p:nvGrpSpPr>
        <p:grpSpPr>
          <a:xfrm>
            <a:off x="1349560" y="2853296"/>
            <a:ext cx="3785658" cy="702602"/>
            <a:chOff x="-475010" y="1098789"/>
            <a:chExt cx="4226290" cy="7026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76123B-2C39-4A0B-BA80-9D40CAEEC222}"/>
                </a:ext>
              </a:extLst>
            </p:cNvPr>
            <p:cNvSpPr txBox="1"/>
            <p:nvPr/>
          </p:nvSpPr>
          <p:spPr>
            <a:xfrm>
              <a:off x="-475010" y="1098789"/>
              <a:ext cx="42227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73B346-4C1F-4AAA-8C06-A3732E6E24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5FFE90-F46A-447D-AED4-70797AF91CC3}"/>
              </a:ext>
            </a:extLst>
          </p:cNvPr>
          <p:cNvGrpSpPr/>
          <p:nvPr/>
        </p:nvGrpSpPr>
        <p:grpSpPr>
          <a:xfrm>
            <a:off x="1349560" y="4024858"/>
            <a:ext cx="3785658" cy="702602"/>
            <a:chOff x="-475010" y="1098789"/>
            <a:chExt cx="4226290" cy="7026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10322-2150-4007-9AFC-18FFB16BB23F}"/>
                </a:ext>
              </a:extLst>
            </p:cNvPr>
            <p:cNvSpPr txBox="1"/>
            <p:nvPr/>
          </p:nvSpPr>
          <p:spPr>
            <a:xfrm>
              <a:off x="-475010" y="1098789"/>
              <a:ext cx="42227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A3EBD-DED8-44EF-8F11-F080A1A994BE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99E687-1C00-437F-A754-483243064B79}"/>
              </a:ext>
            </a:extLst>
          </p:cNvPr>
          <p:cNvGrpSpPr/>
          <p:nvPr/>
        </p:nvGrpSpPr>
        <p:grpSpPr>
          <a:xfrm>
            <a:off x="1349560" y="5196422"/>
            <a:ext cx="3785658" cy="702602"/>
            <a:chOff x="-475010" y="1098789"/>
            <a:chExt cx="4226290" cy="7026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902725-6193-4108-B632-6CDB7D61C0FC}"/>
                </a:ext>
              </a:extLst>
            </p:cNvPr>
            <p:cNvSpPr txBox="1"/>
            <p:nvPr/>
          </p:nvSpPr>
          <p:spPr>
            <a:xfrm>
              <a:off x="-475010" y="1098789"/>
              <a:ext cx="42227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F8972A-EC87-4549-AEF1-904754888868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9" name="Gráfico 20">
            <a:extLst>
              <a:ext uri="{FF2B5EF4-FFF2-40B4-BE49-F238E27FC236}">
                <a16:creationId xmlns:a16="http://schemas.microsoft.com/office/drawing/2014/main" id="{4227BA10-6C37-4ADC-8109-FE303CAC109C}"/>
              </a:ext>
            </a:extLst>
          </p:cNvPr>
          <p:cNvSpPr/>
          <p:nvPr/>
        </p:nvSpPr>
        <p:spPr>
          <a:xfrm>
            <a:off x="-36786" y="6131853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70B0BFF-DB0E-45A3-995D-D8B6EEACBD77}"/>
              </a:ext>
            </a:extLst>
          </p:cNvPr>
          <p:cNvCxnSpPr/>
          <p:nvPr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0BEF5244-F862-4BFA-BD1E-F54431DB339E}"/>
              </a:ext>
            </a:extLst>
          </p:cNvPr>
          <p:cNvGrpSpPr/>
          <p:nvPr/>
        </p:nvGrpSpPr>
        <p:grpSpPr>
          <a:xfrm flipH="1">
            <a:off x="11234720" y="152088"/>
            <a:ext cx="789093" cy="789161"/>
            <a:chOff x="687434" y="4612007"/>
            <a:chExt cx="1974631" cy="1974798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15388C56-99EA-4583-AD32-3A5A68F883F6}"/>
                </a:ext>
              </a:extLst>
            </p:cNvPr>
            <p:cNvSpPr/>
            <p:nvPr/>
          </p:nvSpPr>
          <p:spPr>
            <a:xfrm>
              <a:off x="687434" y="4612007"/>
              <a:ext cx="1974631" cy="1974798"/>
            </a:xfrm>
            <a:custGeom>
              <a:avLst/>
              <a:gdLst>
                <a:gd name="connsiteX0" fmla="*/ 712926 w 1974631"/>
                <a:gd name="connsiteY0" fmla="*/ 1347745 h 1974798"/>
                <a:gd name="connsiteX1" fmla="*/ 683151 w 1974631"/>
                <a:gd name="connsiteY1" fmla="*/ 1362835 h 1974798"/>
                <a:gd name="connsiteX2" fmla="*/ 611346 w 1974631"/>
                <a:gd name="connsiteY2" fmla="*/ 1390281 h 1974798"/>
                <a:gd name="connsiteX3" fmla="*/ 488042 w 1974631"/>
                <a:gd name="connsiteY3" fmla="*/ 1472618 h 1974798"/>
                <a:gd name="connsiteX4" fmla="*/ 388994 w 1974631"/>
                <a:gd name="connsiteY4" fmla="*/ 1599872 h 1974798"/>
                <a:gd name="connsiteX5" fmla="*/ 392944 w 1974631"/>
                <a:gd name="connsiteY5" fmla="*/ 1607924 h 1974798"/>
                <a:gd name="connsiteX6" fmla="*/ 518071 w 1974631"/>
                <a:gd name="connsiteY6" fmla="*/ 1614658 h 1974798"/>
                <a:gd name="connsiteX7" fmla="*/ 664111 w 1974631"/>
                <a:gd name="connsiteY7" fmla="*/ 1588934 h 1974798"/>
                <a:gd name="connsiteX8" fmla="*/ 744474 w 1974631"/>
                <a:gd name="connsiteY8" fmla="*/ 1531916 h 1974798"/>
                <a:gd name="connsiteX9" fmla="*/ 769489 w 1974631"/>
                <a:gd name="connsiteY9" fmla="*/ 1483506 h 1974798"/>
                <a:gd name="connsiteX10" fmla="*/ 844282 w 1974631"/>
                <a:gd name="connsiteY10" fmla="*/ 1354176 h 1974798"/>
                <a:gd name="connsiteX11" fmla="*/ 861296 w 1974631"/>
                <a:gd name="connsiteY11" fmla="*/ 1346023 h 1974798"/>
                <a:gd name="connsiteX12" fmla="*/ 934823 w 1974631"/>
                <a:gd name="connsiteY12" fmla="*/ 1346226 h 1974798"/>
                <a:gd name="connsiteX13" fmla="*/ 940292 w 1974631"/>
                <a:gd name="connsiteY13" fmla="*/ 1347542 h 1974798"/>
                <a:gd name="connsiteX14" fmla="*/ 937152 w 1974631"/>
                <a:gd name="connsiteY14" fmla="*/ 1352100 h 1974798"/>
                <a:gd name="connsiteX15" fmla="*/ 902769 w 1974631"/>
                <a:gd name="connsiteY15" fmla="*/ 1378178 h 1974798"/>
                <a:gd name="connsiteX16" fmla="*/ 817646 w 1974631"/>
                <a:gd name="connsiteY16" fmla="*/ 1484366 h 1974798"/>
                <a:gd name="connsiteX17" fmla="*/ 791264 w 1974631"/>
                <a:gd name="connsiteY17" fmla="*/ 1554348 h 1974798"/>
                <a:gd name="connsiteX18" fmla="*/ 798505 w 1974631"/>
                <a:gd name="connsiteY18" fmla="*/ 1563210 h 1974798"/>
                <a:gd name="connsiteX19" fmla="*/ 871728 w 1974631"/>
                <a:gd name="connsiteY19" fmla="*/ 1548424 h 1974798"/>
                <a:gd name="connsiteX20" fmla="*/ 958876 w 1974631"/>
                <a:gd name="connsiteY20" fmla="*/ 1460010 h 1974798"/>
                <a:gd name="connsiteX21" fmla="*/ 978473 w 1974631"/>
                <a:gd name="connsiteY21" fmla="*/ 1401219 h 1974798"/>
                <a:gd name="connsiteX22" fmla="*/ 1010476 w 1974631"/>
                <a:gd name="connsiteY22" fmla="*/ 1350580 h 1974798"/>
                <a:gd name="connsiteX23" fmla="*/ 1021718 w 1974631"/>
                <a:gd name="connsiteY23" fmla="*/ 1346226 h 1974798"/>
                <a:gd name="connsiteX24" fmla="*/ 1267313 w 1974631"/>
                <a:gd name="connsiteY24" fmla="*/ 1346226 h 1974798"/>
                <a:gd name="connsiteX25" fmla="*/ 1456244 w 1974631"/>
                <a:gd name="connsiteY25" fmla="*/ 1346226 h 1974798"/>
                <a:gd name="connsiteX26" fmla="*/ 1609070 w 1974631"/>
                <a:gd name="connsiteY26" fmla="*/ 1228644 h 1974798"/>
                <a:gd name="connsiteX27" fmla="*/ 1625578 w 1974631"/>
                <a:gd name="connsiteY27" fmla="*/ 1112784 h 1974798"/>
                <a:gd name="connsiteX28" fmla="*/ 1587397 w 1974631"/>
                <a:gd name="connsiteY28" fmla="*/ 876759 h 1974798"/>
                <a:gd name="connsiteX29" fmla="*/ 1482930 w 1974631"/>
                <a:gd name="connsiteY29" fmla="*/ 709805 h 1974798"/>
                <a:gd name="connsiteX30" fmla="*/ 1255160 w 1974631"/>
                <a:gd name="connsiteY30" fmla="*/ 573589 h 1974798"/>
                <a:gd name="connsiteX31" fmla="*/ 1104511 w 1974631"/>
                <a:gd name="connsiteY31" fmla="*/ 544168 h 1974798"/>
                <a:gd name="connsiteX32" fmla="*/ 1021718 w 1974631"/>
                <a:gd name="connsiteY32" fmla="*/ 539965 h 1974798"/>
                <a:gd name="connsiteX33" fmla="*/ 1016857 w 1974631"/>
                <a:gd name="connsiteY33" fmla="*/ 545130 h 1974798"/>
                <a:gd name="connsiteX34" fmla="*/ 1013008 w 1974631"/>
                <a:gd name="connsiteY34" fmla="*/ 550751 h 1974798"/>
                <a:gd name="connsiteX35" fmla="*/ 998222 w 1974631"/>
                <a:gd name="connsiteY35" fmla="*/ 555106 h 1974798"/>
                <a:gd name="connsiteX36" fmla="*/ 960091 w 1974631"/>
                <a:gd name="connsiteY36" fmla="*/ 553435 h 1974798"/>
                <a:gd name="connsiteX37" fmla="*/ 948900 w 1974631"/>
                <a:gd name="connsiteY37" fmla="*/ 545940 h 1974798"/>
                <a:gd name="connsiteX38" fmla="*/ 941710 w 1974631"/>
                <a:gd name="connsiteY38" fmla="*/ 544168 h 1974798"/>
                <a:gd name="connsiteX39" fmla="*/ 807924 w 1974631"/>
                <a:gd name="connsiteY39" fmla="*/ 568930 h 1974798"/>
                <a:gd name="connsiteX40" fmla="*/ 636817 w 1974631"/>
                <a:gd name="connsiteY40" fmla="*/ 632481 h 1974798"/>
                <a:gd name="connsiteX41" fmla="*/ 421301 w 1974631"/>
                <a:gd name="connsiteY41" fmla="*/ 761659 h 1974798"/>
                <a:gd name="connsiteX42" fmla="*/ 236978 w 1974631"/>
                <a:gd name="connsiteY42" fmla="*/ 910130 h 1974798"/>
                <a:gd name="connsiteX43" fmla="*/ 98382 w 1974631"/>
                <a:gd name="connsiteY43" fmla="*/ 1035409 h 1974798"/>
                <a:gd name="connsiteX44" fmla="*/ 14576 w 1974631"/>
                <a:gd name="connsiteY44" fmla="*/ 1095364 h 1974798"/>
                <a:gd name="connsiteX45" fmla="*/ 5562 w 1974631"/>
                <a:gd name="connsiteY45" fmla="*/ 1091009 h 1974798"/>
                <a:gd name="connsiteX46" fmla="*/ 397 w 1974631"/>
                <a:gd name="connsiteY46" fmla="*/ 1014343 h 1974798"/>
                <a:gd name="connsiteX47" fmla="*/ 20652 w 1974631"/>
                <a:gd name="connsiteY47" fmla="*/ 785205 h 1974798"/>
                <a:gd name="connsiteX48" fmla="*/ 84608 w 1974631"/>
                <a:gd name="connsiteY48" fmla="*/ 586552 h 1974798"/>
                <a:gd name="connsiteX49" fmla="*/ 208216 w 1974631"/>
                <a:gd name="connsiteY49" fmla="*/ 380556 h 1974798"/>
                <a:gd name="connsiteX50" fmla="*/ 374107 w 1974631"/>
                <a:gd name="connsiteY50" fmla="*/ 213399 h 1974798"/>
                <a:gd name="connsiteX51" fmla="*/ 548555 w 1974631"/>
                <a:gd name="connsiteY51" fmla="*/ 102451 h 1974798"/>
                <a:gd name="connsiteX52" fmla="*/ 828786 w 1974631"/>
                <a:gd name="connsiteY52" fmla="*/ 12619 h 1974798"/>
                <a:gd name="connsiteX53" fmla="*/ 964294 w 1974631"/>
                <a:gd name="connsiteY53" fmla="*/ 314 h 1974798"/>
                <a:gd name="connsiteX54" fmla="*/ 1290353 w 1974631"/>
                <a:gd name="connsiteY54" fmla="*/ 47306 h 1974798"/>
                <a:gd name="connsiteX55" fmla="*/ 1556052 w 1974631"/>
                <a:gd name="connsiteY55" fmla="*/ 179978 h 1974798"/>
                <a:gd name="connsiteX56" fmla="*/ 1761693 w 1974631"/>
                <a:gd name="connsiteY56" fmla="*/ 374429 h 1974798"/>
                <a:gd name="connsiteX57" fmla="*/ 1872540 w 1974631"/>
                <a:gd name="connsiteY57" fmla="*/ 548877 h 1974798"/>
                <a:gd name="connsiteX58" fmla="*/ 1963638 w 1974631"/>
                <a:gd name="connsiteY58" fmla="*/ 838527 h 1974798"/>
                <a:gd name="connsiteX59" fmla="*/ 1974475 w 1974631"/>
                <a:gd name="connsiteY59" fmla="*/ 971453 h 1974798"/>
                <a:gd name="connsiteX60" fmla="*/ 1927077 w 1974631"/>
                <a:gd name="connsiteY60" fmla="*/ 1291435 h 1974798"/>
                <a:gd name="connsiteX61" fmla="*/ 1786253 w 1974631"/>
                <a:gd name="connsiteY61" fmla="*/ 1567970 h 1974798"/>
                <a:gd name="connsiteX62" fmla="*/ 1616666 w 1974631"/>
                <a:gd name="connsiteY62" fmla="*/ 1748343 h 1974798"/>
                <a:gd name="connsiteX63" fmla="*/ 1305241 w 1974631"/>
                <a:gd name="connsiteY63" fmla="*/ 1922640 h 1974798"/>
                <a:gd name="connsiteX64" fmla="*/ 1116361 w 1974631"/>
                <a:gd name="connsiteY64" fmla="*/ 1966543 h 1974798"/>
                <a:gd name="connsiteX65" fmla="*/ 942064 w 1974631"/>
                <a:gd name="connsiteY65" fmla="*/ 1973885 h 1974798"/>
                <a:gd name="connsiteX66" fmla="*/ 739714 w 1974631"/>
                <a:gd name="connsiteY66" fmla="*/ 1943553 h 1974798"/>
                <a:gd name="connsiteX67" fmla="*/ 505057 w 1974631"/>
                <a:gd name="connsiteY67" fmla="*/ 1849164 h 1974798"/>
                <a:gd name="connsiteX68" fmla="*/ 331267 w 1974631"/>
                <a:gd name="connsiteY68" fmla="*/ 1725252 h 1974798"/>
                <a:gd name="connsiteX69" fmla="*/ 176263 w 1974631"/>
                <a:gd name="connsiteY69" fmla="*/ 1550551 h 1974798"/>
                <a:gd name="connsiteX70" fmla="*/ 70835 w 1974631"/>
                <a:gd name="connsiteY70" fmla="*/ 1355037 h 1974798"/>
                <a:gd name="connsiteX71" fmla="*/ 77266 w 1974631"/>
                <a:gd name="connsiteY71" fmla="*/ 1346175 h 1974798"/>
                <a:gd name="connsiteX72" fmla="*/ 704824 w 1974631"/>
                <a:gd name="connsiteY72" fmla="*/ 1346175 h 1974798"/>
                <a:gd name="connsiteX73" fmla="*/ 712926 w 1974631"/>
                <a:gd name="connsiteY73" fmla="*/ 1347694 h 197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974631" h="1974798">
                  <a:moveTo>
                    <a:pt x="712926" y="1347745"/>
                  </a:moveTo>
                  <a:cubicBezTo>
                    <a:pt x="703001" y="1354024"/>
                    <a:pt x="692975" y="1358328"/>
                    <a:pt x="683151" y="1362835"/>
                  </a:cubicBezTo>
                  <a:cubicBezTo>
                    <a:pt x="659807" y="1373519"/>
                    <a:pt x="634893" y="1380153"/>
                    <a:pt x="611346" y="1390281"/>
                  </a:cubicBezTo>
                  <a:cubicBezTo>
                    <a:pt x="565164" y="1410131"/>
                    <a:pt x="524451" y="1438083"/>
                    <a:pt x="488042" y="1472618"/>
                  </a:cubicBezTo>
                  <a:cubicBezTo>
                    <a:pt x="448545" y="1510040"/>
                    <a:pt x="415478" y="1552373"/>
                    <a:pt x="388994" y="1599872"/>
                  </a:cubicBezTo>
                  <a:cubicBezTo>
                    <a:pt x="385551" y="1605999"/>
                    <a:pt x="386209" y="1607063"/>
                    <a:pt x="392944" y="1607924"/>
                  </a:cubicBezTo>
                  <a:cubicBezTo>
                    <a:pt x="434467" y="1613240"/>
                    <a:pt x="476193" y="1615975"/>
                    <a:pt x="518071" y="1614658"/>
                  </a:cubicBezTo>
                  <a:cubicBezTo>
                    <a:pt x="567949" y="1613089"/>
                    <a:pt x="617170" y="1607215"/>
                    <a:pt x="664111" y="1588934"/>
                  </a:cubicBezTo>
                  <a:cubicBezTo>
                    <a:pt x="695659" y="1576680"/>
                    <a:pt x="723459" y="1559058"/>
                    <a:pt x="744474" y="1531916"/>
                  </a:cubicBezTo>
                  <a:cubicBezTo>
                    <a:pt x="755766" y="1517281"/>
                    <a:pt x="762096" y="1500166"/>
                    <a:pt x="769489" y="1483506"/>
                  </a:cubicBezTo>
                  <a:cubicBezTo>
                    <a:pt x="789846" y="1437779"/>
                    <a:pt x="813595" y="1393977"/>
                    <a:pt x="844282" y="1354176"/>
                  </a:cubicBezTo>
                  <a:cubicBezTo>
                    <a:pt x="848839" y="1348251"/>
                    <a:pt x="853751" y="1345871"/>
                    <a:pt x="861296" y="1346023"/>
                  </a:cubicBezTo>
                  <a:cubicBezTo>
                    <a:pt x="885805" y="1346479"/>
                    <a:pt x="910314" y="1346175"/>
                    <a:pt x="934823" y="1346226"/>
                  </a:cubicBezTo>
                  <a:cubicBezTo>
                    <a:pt x="936747" y="1346226"/>
                    <a:pt x="939380" y="1345314"/>
                    <a:pt x="940292" y="1347542"/>
                  </a:cubicBezTo>
                  <a:cubicBezTo>
                    <a:pt x="941254" y="1349922"/>
                    <a:pt x="938570" y="1350834"/>
                    <a:pt x="937152" y="1352100"/>
                  </a:cubicBezTo>
                  <a:cubicBezTo>
                    <a:pt x="926265" y="1361569"/>
                    <a:pt x="914568" y="1369874"/>
                    <a:pt x="902769" y="1378178"/>
                  </a:cubicBezTo>
                  <a:cubicBezTo>
                    <a:pt x="864233" y="1405371"/>
                    <a:pt x="838003" y="1442539"/>
                    <a:pt x="817646" y="1484366"/>
                  </a:cubicBezTo>
                  <a:cubicBezTo>
                    <a:pt x="806708" y="1506850"/>
                    <a:pt x="797948" y="1530245"/>
                    <a:pt x="791264" y="1554348"/>
                  </a:cubicBezTo>
                  <a:cubicBezTo>
                    <a:pt x="788732" y="1563463"/>
                    <a:pt x="789390" y="1564273"/>
                    <a:pt x="798505" y="1563210"/>
                  </a:cubicBezTo>
                  <a:cubicBezTo>
                    <a:pt x="823318" y="1560273"/>
                    <a:pt x="847877" y="1556070"/>
                    <a:pt x="871728" y="1548424"/>
                  </a:cubicBezTo>
                  <a:cubicBezTo>
                    <a:pt x="916239" y="1534093"/>
                    <a:pt x="944849" y="1504368"/>
                    <a:pt x="958876" y="1460010"/>
                  </a:cubicBezTo>
                  <a:cubicBezTo>
                    <a:pt x="965104" y="1440311"/>
                    <a:pt x="969510" y="1420005"/>
                    <a:pt x="978473" y="1401219"/>
                  </a:cubicBezTo>
                  <a:cubicBezTo>
                    <a:pt x="987132" y="1383039"/>
                    <a:pt x="997918" y="1366278"/>
                    <a:pt x="1010476" y="1350580"/>
                  </a:cubicBezTo>
                  <a:cubicBezTo>
                    <a:pt x="1013616" y="1346631"/>
                    <a:pt x="1017312" y="1346226"/>
                    <a:pt x="1021718" y="1346226"/>
                  </a:cubicBezTo>
                  <a:cubicBezTo>
                    <a:pt x="1103600" y="1346276"/>
                    <a:pt x="1185482" y="1346226"/>
                    <a:pt x="1267313" y="1346226"/>
                  </a:cubicBezTo>
                  <a:cubicBezTo>
                    <a:pt x="1330307" y="1346226"/>
                    <a:pt x="1393250" y="1346226"/>
                    <a:pt x="1456244" y="1346226"/>
                  </a:cubicBezTo>
                  <a:cubicBezTo>
                    <a:pt x="1528960" y="1346226"/>
                    <a:pt x="1590334" y="1299081"/>
                    <a:pt x="1609070" y="1228644"/>
                  </a:cubicBezTo>
                  <a:cubicBezTo>
                    <a:pt x="1619147" y="1190665"/>
                    <a:pt x="1624160" y="1152028"/>
                    <a:pt x="1625578" y="1112784"/>
                  </a:cubicBezTo>
                  <a:cubicBezTo>
                    <a:pt x="1628566" y="1031560"/>
                    <a:pt x="1616311" y="952767"/>
                    <a:pt x="1587397" y="876759"/>
                  </a:cubicBezTo>
                  <a:cubicBezTo>
                    <a:pt x="1563647" y="814272"/>
                    <a:pt x="1529264" y="758317"/>
                    <a:pt x="1482930" y="709805"/>
                  </a:cubicBezTo>
                  <a:cubicBezTo>
                    <a:pt x="1419481" y="643419"/>
                    <a:pt x="1342409" y="600022"/>
                    <a:pt x="1255160" y="573589"/>
                  </a:cubicBezTo>
                  <a:cubicBezTo>
                    <a:pt x="1205940" y="558701"/>
                    <a:pt x="1155605" y="549282"/>
                    <a:pt x="1104511" y="544168"/>
                  </a:cubicBezTo>
                  <a:cubicBezTo>
                    <a:pt x="1077015" y="541433"/>
                    <a:pt x="1049366" y="540015"/>
                    <a:pt x="1021718" y="539965"/>
                  </a:cubicBezTo>
                  <a:cubicBezTo>
                    <a:pt x="1018224" y="539965"/>
                    <a:pt x="1014629" y="539357"/>
                    <a:pt x="1016857" y="545130"/>
                  </a:cubicBezTo>
                  <a:cubicBezTo>
                    <a:pt x="1017920" y="547864"/>
                    <a:pt x="1015236" y="549485"/>
                    <a:pt x="1013008" y="550751"/>
                  </a:cubicBezTo>
                  <a:cubicBezTo>
                    <a:pt x="1008400" y="553283"/>
                    <a:pt x="1003387" y="554498"/>
                    <a:pt x="998222" y="555106"/>
                  </a:cubicBezTo>
                  <a:cubicBezTo>
                    <a:pt x="985410" y="556524"/>
                    <a:pt x="972649" y="556929"/>
                    <a:pt x="960091" y="553435"/>
                  </a:cubicBezTo>
                  <a:cubicBezTo>
                    <a:pt x="955534" y="552169"/>
                    <a:pt x="950976" y="551156"/>
                    <a:pt x="948900" y="545940"/>
                  </a:cubicBezTo>
                  <a:cubicBezTo>
                    <a:pt x="947584" y="542649"/>
                    <a:pt x="944241" y="543915"/>
                    <a:pt x="941710" y="544168"/>
                  </a:cubicBezTo>
                  <a:cubicBezTo>
                    <a:pt x="896490" y="549080"/>
                    <a:pt x="851878" y="557131"/>
                    <a:pt x="807924" y="568930"/>
                  </a:cubicBezTo>
                  <a:cubicBezTo>
                    <a:pt x="748879" y="584780"/>
                    <a:pt x="692013" y="606250"/>
                    <a:pt x="636817" y="632481"/>
                  </a:cubicBezTo>
                  <a:cubicBezTo>
                    <a:pt x="560809" y="668636"/>
                    <a:pt x="489562" y="712590"/>
                    <a:pt x="421301" y="761659"/>
                  </a:cubicBezTo>
                  <a:cubicBezTo>
                    <a:pt x="357143" y="807790"/>
                    <a:pt x="296377" y="858023"/>
                    <a:pt x="236978" y="910130"/>
                  </a:cubicBezTo>
                  <a:cubicBezTo>
                    <a:pt x="190138" y="951197"/>
                    <a:pt x="144969" y="994088"/>
                    <a:pt x="98382" y="1035409"/>
                  </a:cubicBezTo>
                  <a:cubicBezTo>
                    <a:pt x="72556" y="1058348"/>
                    <a:pt x="44553" y="1078198"/>
                    <a:pt x="14576" y="1095364"/>
                  </a:cubicBezTo>
                  <a:cubicBezTo>
                    <a:pt x="7385" y="1099466"/>
                    <a:pt x="6423" y="1099213"/>
                    <a:pt x="5562" y="1091009"/>
                  </a:cubicBezTo>
                  <a:cubicBezTo>
                    <a:pt x="2929" y="1065538"/>
                    <a:pt x="1106" y="1039966"/>
                    <a:pt x="397" y="1014343"/>
                  </a:cubicBezTo>
                  <a:cubicBezTo>
                    <a:pt x="-1781" y="937171"/>
                    <a:pt x="5005" y="860808"/>
                    <a:pt x="20652" y="785205"/>
                  </a:cubicBezTo>
                  <a:cubicBezTo>
                    <a:pt x="34831" y="716692"/>
                    <a:pt x="56301" y="650508"/>
                    <a:pt x="84608" y="586552"/>
                  </a:cubicBezTo>
                  <a:cubicBezTo>
                    <a:pt x="117270" y="512772"/>
                    <a:pt x="158591" y="444107"/>
                    <a:pt x="208216" y="380556"/>
                  </a:cubicBezTo>
                  <a:cubicBezTo>
                    <a:pt x="256829" y="318271"/>
                    <a:pt x="312176" y="262518"/>
                    <a:pt x="374107" y="213399"/>
                  </a:cubicBezTo>
                  <a:cubicBezTo>
                    <a:pt x="428391" y="170357"/>
                    <a:pt x="486523" y="133189"/>
                    <a:pt x="548555" y="102451"/>
                  </a:cubicBezTo>
                  <a:cubicBezTo>
                    <a:pt x="637425" y="58447"/>
                    <a:pt x="730802" y="28266"/>
                    <a:pt x="828786" y="12619"/>
                  </a:cubicBezTo>
                  <a:cubicBezTo>
                    <a:pt x="873703" y="5479"/>
                    <a:pt x="918821" y="1479"/>
                    <a:pt x="964294" y="314"/>
                  </a:cubicBezTo>
                  <a:cubicBezTo>
                    <a:pt x="1075698" y="-2471"/>
                    <a:pt x="1184317" y="13277"/>
                    <a:pt x="1290353" y="47306"/>
                  </a:cubicBezTo>
                  <a:cubicBezTo>
                    <a:pt x="1385756" y="77892"/>
                    <a:pt x="1474271" y="122251"/>
                    <a:pt x="1556052" y="179978"/>
                  </a:cubicBezTo>
                  <a:cubicBezTo>
                    <a:pt x="1633933" y="234921"/>
                    <a:pt x="1702396" y="299788"/>
                    <a:pt x="1761693" y="374429"/>
                  </a:cubicBezTo>
                  <a:cubicBezTo>
                    <a:pt x="1804786" y="428713"/>
                    <a:pt x="1841904" y="486845"/>
                    <a:pt x="1872540" y="548877"/>
                  </a:cubicBezTo>
                  <a:cubicBezTo>
                    <a:pt x="1917912" y="640633"/>
                    <a:pt x="1948548" y="737150"/>
                    <a:pt x="1963638" y="838527"/>
                  </a:cubicBezTo>
                  <a:cubicBezTo>
                    <a:pt x="1970170" y="882633"/>
                    <a:pt x="1973715" y="926891"/>
                    <a:pt x="1974475" y="971453"/>
                  </a:cubicBezTo>
                  <a:cubicBezTo>
                    <a:pt x="1976399" y="1080780"/>
                    <a:pt x="1960600" y="1187374"/>
                    <a:pt x="1927077" y="1291435"/>
                  </a:cubicBezTo>
                  <a:cubicBezTo>
                    <a:pt x="1894922" y="1391192"/>
                    <a:pt x="1847879" y="1483303"/>
                    <a:pt x="1786253" y="1567970"/>
                  </a:cubicBezTo>
                  <a:cubicBezTo>
                    <a:pt x="1737286" y="1635167"/>
                    <a:pt x="1680723" y="1695274"/>
                    <a:pt x="1616666" y="1748343"/>
                  </a:cubicBezTo>
                  <a:cubicBezTo>
                    <a:pt x="1523491" y="1825516"/>
                    <a:pt x="1419632" y="1883547"/>
                    <a:pt x="1305241" y="1922640"/>
                  </a:cubicBezTo>
                  <a:cubicBezTo>
                    <a:pt x="1243817" y="1943654"/>
                    <a:pt x="1180772" y="1957884"/>
                    <a:pt x="1116361" y="1966543"/>
                  </a:cubicBezTo>
                  <a:cubicBezTo>
                    <a:pt x="1058431" y="1974341"/>
                    <a:pt x="1000298" y="1976164"/>
                    <a:pt x="942064" y="1973885"/>
                  </a:cubicBezTo>
                  <a:cubicBezTo>
                    <a:pt x="873601" y="1971202"/>
                    <a:pt x="806101" y="1960720"/>
                    <a:pt x="739714" y="1943553"/>
                  </a:cubicBezTo>
                  <a:cubicBezTo>
                    <a:pt x="657376" y="1922285"/>
                    <a:pt x="579191" y="1890788"/>
                    <a:pt x="505057" y="1849164"/>
                  </a:cubicBezTo>
                  <a:cubicBezTo>
                    <a:pt x="442671" y="1814122"/>
                    <a:pt x="384791" y="1772751"/>
                    <a:pt x="331267" y="1725252"/>
                  </a:cubicBezTo>
                  <a:cubicBezTo>
                    <a:pt x="272628" y="1673196"/>
                    <a:pt x="221078" y="1614810"/>
                    <a:pt x="176263" y="1550551"/>
                  </a:cubicBezTo>
                  <a:cubicBezTo>
                    <a:pt x="133677" y="1489481"/>
                    <a:pt x="98483" y="1424259"/>
                    <a:pt x="70835" y="1355037"/>
                  </a:cubicBezTo>
                  <a:cubicBezTo>
                    <a:pt x="67492" y="1346681"/>
                    <a:pt x="67948" y="1346175"/>
                    <a:pt x="77266" y="1346175"/>
                  </a:cubicBezTo>
                  <a:cubicBezTo>
                    <a:pt x="286452" y="1346175"/>
                    <a:pt x="495638" y="1346175"/>
                    <a:pt x="704824" y="1346175"/>
                  </a:cubicBezTo>
                  <a:cubicBezTo>
                    <a:pt x="707154" y="1346175"/>
                    <a:pt x="709686" y="1345668"/>
                    <a:pt x="712926" y="1347694"/>
                  </a:cubicBezTo>
                  <a:close/>
                </a:path>
              </a:pathLst>
            </a:custGeom>
            <a:solidFill>
              <a:srgbClr val="0070C0"/>
            </a:solidFill>
            <a:ln w="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0B864807-7414-482C-A1CF-48911390C592}"/>
                </a:ext>
              </a:extLst>
            </p:cNvPr>
            <p:cNvSpPr/>
            <p:nvPr/>
          </p:nvSpPr>
          <p:spPr>
            <a:xfrm>
              <a:off x="1253206" y="5171639"/>
              <a:ext cx="468627" cy="143387"/>
            </a:xfrm>
            <a:custGeom>
              <a:avLst/>
              <a:gdLst>
                <a:gd name="connsiteX0" fmla="*/ 0 w 468627"/>
                <a:gd name="connsiteY0" fmla="*/ 141616 h 143387"/>
                <a:gd name="connsiteX1" fmla="*/ 40055 w 468627"/>
                <a:gd name="connsiteY1" fmla="*/ 118423 h 143387"/>
                <a:gd name="connsiteX2" fmla="*/ 213035 w 468627"/>
                <a:gd name="connsiteY2" fmla="*/ 41605 h 143387"/>
                <a:gd name="connsiteX3" fmla="*/ 366620 w 468627"/>
                <a:gd name="connsiteY3" fmla="*/ 386 h 143387"/>
                <a:gd name="connsiteX4" fmla="*/ 376444 w 468627"/>
                <a:gd name="connsiteY4" fmla="*/ 1196 h 143387"/>
                <a:gd name="connsiteX5" fmla="*/ 461212 w 468627"/>
                <a:gd name="connsiteY5" fmla="*/ 2664 h 143387"/>
                <a:gd name="connsiteX6" fmla="*/ 467947 w 468627"/>
                <a:gd name="connsiteY6" fmla="*/ 1348 h 143387"/>
                <a:gd name="connsiteX7" fmla="*/ 465871 w 468627"/>
                <a:gd name="connsiteY7" fmla="*/ 9197 h 143387"/>
                <a:gd name="connsiteX8" fmla="*/ 430171 w 468627"/>
                <a:gd name="connsiteY8" fmla="*/ 31224 h 143387"/>
                <a:gd name="connsiteX9" fmla="*/ 376495 w 468627"/>
                <a:gd name="connsiteY9" fmla="*/ 32440 h 143387"/>
                <a:gd name="connsiteX10" fmla="*/ 324287 w 468627"/>
                <a:gd name="connsiteY10" fmla="*/ 36035 h 143387"/>
                <a:gd name="connsiteX11" fmla="*/ 134140 w 468627"/>
                <a:gd name="connsiteY11" fmla="*/ 88648 h 143387"/>
                <a:gd name="connsiteX12" fmla="*/ 3950 w 468627"/>
                <a:gd name="connsiteY12" fmla="*/ 142527 h 143387"/>
                <a:gd name="connsiteX13" fmla="*/ 911 w 468627"/>
                <a:gd name="connsiteY13" fmla="*/ 143388 h 143387"/>
                <a:gd name="connsiteX14" fmla="*/ 51 w 468627"/>
                <a:gd name="connsiteY14" fmla="*/ 141616 h 1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627" h="143387">
                  <a:moveTo>
                    <a:pt x="0" y="141616"/>
                  </a:moveTo>
                  <a:cubicBezTo>
                    <a:pt x="13368" y="133868"/>
                    <a:pt x="26585" y="125968"/>
                    <a:pt x="40055" y="118423"/>
                  </a:cubicBezTo>
                  <a:cubicBezTo>
                    <a:pt x="95301" y="87382"/>
                    <a:pt x="153231" y="62266"/>
                    <a:pt x="213035" y="41605"/>
                  </a:cubicBezTo>
                  <a:cubicBezTo>
                    <a:pt x="263217" y="24287"/>
                    <a:pt x="314260" y="9754"/>
                    <a:pt x="366620" y="386"/>
                  </a:cubicBezTo>
                  <a:cubicBezTo>
                    <a:pt x="370064" y="-222"/>
                    <a:pt x="373153" y="-222"/>
                    <a:pt x="376444" y="1196"/>
                  </a:cubicBezTo>
                  <a:cubicBezTo>
                    <a:pt x="404447" y="13349"/>
                    <a:pt x="432754" y="13147"/>
                    <a:pt x="461212" y="2664"/>
                  </a:cubicBezTo>
                  <a:cubicBezTo>
                    <a:pt x="463390" y="1854"/>
                    <a:pt x="466276" y="-779"/>
                    <a:pt x="467947" y="1348"/>
                  </a:cubicBezTo>
                  <a:cubicBezTo>
                    <a:pt x="469821" y="3778"/>
                    <a:pt x="467390" y="6766"/>
                    <a:pt x="465871" y="9197"/>
                  </a:cubicBezTo>
                  <a:cubicBezTo>
                    <a:pt x="457668" y="22515"/>
                    <a:pt x="444502" y="28034"/>
                    <a:pt x="430171" y="31224"/>
                  </a:cubicBezTo>
                  <a:cubicBezTo>
                    <a:pt x="412397" y="35174"/>
                    <a:pt x="394370" y="35174"/>
                    <a:pt x="376495" y="32440"/>
                  </a:cubicBezTo>
                  <a:cubicBezTo>
                    <a:pt x="358721" y="29756"/>
                    <a:pt x="341504" y="33300"/>
                    <a:pt x="324287" y="36035"/>
                  </a:cubicBezTo>
                  <a:cubicBezTo>
                    <a:pt x="258913" y="46264"/>
                    <a:pt x="196122" y="65962"/>
                    <a:pt x="134140" y="88648"/>
                  </a:cubicBezTo>
                  <a:cubicBezTo>
                    <a:pt x="89984" y="104802"/>
                    <a:pt x="46486" y="122474"/>
                    <a:pt x="3950" y="142527"/>
                  </a:cubicBezTo>
                  <a:cubicBezTo>
                    <a:pt x="2988" y="142983"/>
                    <a:pt x="1924" y="143135"/>
                    <a:pt x="911" y="143388"/>
                  </a:cubicBezTo>
                  <a:cubicBezTo>
                    <a:pt x="608" y="142780"/>
                    <a:pt x="354" y="142223"/>
                    <a:pt x="51" y="141616"/>
                  </a:cubicBezTo>
                  <a:close/>
                </a:path>
              </a:pathLst>
            </a:custGeom>
            <a:solidFill>
              <a:srgbClr val="0070C0"/>
            </a:solidFill>
            <a:ln w="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8F18EDC6-5D5A-4279-B76A-950B56D3B81D}"/>
                </a:ext>
              </a:extLst>
            </p:cNvPr>
            <p:cNvSpPr/>
            <p:nvPr/>
          </p:nvSpPr>
          <p:spPr>
            <a:xfrm>
              <a:off x="1954038" y="5712686"/>
              <a:ext cx="69172" cy="69224"/>
            </a:xfrm>
            <a:custGeom>
              <a:avLst/>
              <a:gdLst>
                <a:gd name="connsiteX0" fmla="*/ 34789 w 69172"/>
                <a:gd name="connsiteY0" fmla="*/ 69224 h 69224"/>
                <a:gd name="connsiteX1" fmla="*/ 0 w 69172"/>
                <a:gd name="connsiteY1" fmla="*/ 34436 h 69224"/>
                <a:gd name="connsiteX2" fmla="*/ 35093 w 69172"/>
                <a:gd name="connsiteY2" fmla="*/ 2 h 69224"/>
                <a:gd name="connsiteX3" fmla="*/ 69172 w 69172"/>
                <a:gd name="connsiteY3" fmla="*/ 34841 h 69224"/>
                <a:gd name="connsiteX4" fmla="*/ 34789 w 69172"/>
                <a:gd name="connsiteY4" fmla="*/ 69174 h 6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72" h="69224">
                  <a:moveTo>
                    <a:pt x="34789" y="69224"/>
                  </a:moveTo>
                  <a:cubicBezTo>
                    <a:pt x="15951" y="69224"/>
                    <a:pt x="-101" y="53273"/>
                    <a:pt x="0" y="34436"/>
                  </a:cubicBezTo>
                  <a:cubicBezTo>
                    <a:pt x="102" y="15497"/>
                    <a:pt x="16053" y="-201"/>
                    <a:pt x="35093" y="2"/>
                  </a:cubicBezTo>
                  <a:cubicBezTo>
                    <a:pt x="53474" y="154"/>
                    <a:pt x="69122" y="16206"/>
                    <a:pt x="69172" y="34841"/>
                  </a:cubicBezTo>
                  <a:cubicBezTo>
                    <a:pt x="69172" y="53476"/>
                    <a:pt x="53525" y="69123"/>
                    <a:pt x="34789" y="69174"/>
                  </a:cubicBezTo>
                  <a:close/>
                </a:path>
              </a:pathLst>
            </a:custGeom>
            <a:solidFill>
              <a:srgbClr val="0070C0"/>
            </a:solidFill>
            <a:ln w="50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38" name="Lágrima 37">
            <a:extLst>
              <a:ext uri="{FF2B5EF4-FFF2-40B4-BE49-F238E27FC236}">
                <a16:creationId xmlns:a16="http://schemas.microsoft.com/office/drawing/2014/main" id="{8F3DE09D-8465-4CAB-BD35-381CF1AF5B9C}"/>
              </a:ext>
            </a:extLst>
          </p:cNvPr>
          <p:cNvSpPr/>
          <p:nvPr/>
        </p:nvSpPr>
        <p:spPr>
          <a:xfrm rot="5400000">
            <a:off x="6680200" y="1346201"/>
            <a:ext cx="5511799" cy="5511799"/>
          </a:xfrm>
          <a:prstGeom prst="teardrop">
            <a:avLst/>
          </a:prstGeom>
          <a:solidFill>
            <a:srgbClr val="B4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FA915BF-5D46-4181-B14D-9F81C1215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801" y="1714660"/>
            <a:ext cx="6935252" cy="49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>
            <a:extLst>
              <a:ext uri="{FF2B5EF4-FFF2-40B4-BE49-F238E27FC236}">
                <a16:creationId xmlns:a16="http://schemas.microsoft.com/office/drawing/2014/main" id="{ABA9A8AA-7358-4287-A8E4-A76A3BA9C1E9}"/>
              </a:ext>
            </a:extLst>
          </p:cNvPr>
          <p:cNvSpPr/>
          <p:nvPr/>
        </p:nvSpPr>
        <p:spPr>
          <a:xfrm>
            <a:off x="4071574" y="1764537"/>
            <a:ext cx="4089159" cy="4089159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5" name="Triángulo isósceles 34">
            <a:extLst>
              <a:ext uri="{FF2B5EF4-FFF2-40B4-BE49-F238E27FC236}">
                <a16:creationId xmlns:a16="http://schemas.microsoft.com/office/drawing/2014/main" id="{1FF6C28C-B85F-4914-859D-C100C7A06FBB}"/>
              </a:ext>
            </a:extLst>
          </p:cNvPr>
          <p:cNvSpPr/>
          <p:nvPr/>
        </p:nvSpPr>
        <p:spPr>
          <a:xfrm rot="1351488">
            <a:off x="3924869" y="1434606"/>
            <a:ext cx="4382573" cy="3778080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556" y="637150"/>
            <a:ext cx="11573197" cy="724247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5EC814-C4FC-432A-A210-A1AA345FEC83}"/>
              </a:ext>
            </a:extLst>
          </p:cNvPr>
          <p:cNvGrpSpPr/>
          <p:nvPr/>
        </p:nvGrpSpPr>
        <p:grpSpPr>
          <a:xfrm>
            <a:off x="8494857" y="3981092"/>
            <a:ext cx="3008343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1B1081-1579-46F0-B18D-B9B508E6579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EAB29B-C1B1-40A1-8B8C-654C54E4F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rgbClr val="0070C0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6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E51581-17A9-4782-A0B0-A320624DC59A}"/>
              </a:ext>
            </a:extLst>
          </p:cNvPr>
          <p:cNvGrpSpPr/>
          <p:nvPr/>
        </p:nvGrpSpPr>
        <p:grpSpPr>
          <a:xfrm>
            <a:off x="323529" y="5236986"/>
            <a:ext cx="3993740" cy="864142"/>
            <a:chOff x="5889060" y="3931935"/>
            <a:chExt cx="4012560" cy="8641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60519F-342B-40B4-A2FA-4017A44A73CE}"/>
                </a:ext>
              </a:extLst>
            </p:cNvPr>
            <p:cNvSpPr txBox="1"/>
            <p:nvPr/>
          </p:nvSpPr>
          <p:spPr>
            <a:xfrm>
              <a:off x="6853489" y="4149746"/>
              <a:ext cx="3048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6D35E8-B1AB-49A4-806E-A5E471BDD2F6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>
                  <a:solidFill>
                    <a:srgbClr val="0070C0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6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39C77-DFD6-4827-AEB7-859D6261C80E}"/>
              </a:ext>
            </a:extLst>
          </p:cNvPr>
          <p:cNvGrpSpPr/>
          <p:nvPr/>
        </p:nvGrpSpPr>
        <p:grpSpPr>
          <a:xfrm>
            <a:off x="646947" y="2372794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1662FC-80E6-4C64-A492-E1D861D30B0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CB034-DB34-4B66-8142-07670D2120A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>
                  <a:solidFill>
                    <a:srgbClr val="0070C0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6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6D1FA6-DCDD-494D-A250-9C573CE10FB0}"/>
              </a:ext>
            </a:extLst>
          </p:cNvPr>
          <p:cNvGrpSpPr/>
          <p:nvPr/>
        </p:nvGrpSpPr>
        <p:grpSpPr>
          <a:xfrm>
            <a:off x="8042560" y="1807860"/>
            <a:ext cx="4033613" cy="853063"/>
            <a:chOff x="5842260" y="4015022"/>
            <a:chExt cx="4391544" cy="8530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48AD46-5967-43A1-8260-87702C581CF5}"/>
                </a:ext>
              </a:extLst>
            </p:cNvPr>
            <p:cNvSpPr txBox="1"/>
            <p:nvPr/>
          </p:nvSpPr>
          <p:spPr>
            <a:xfrm>
              <a:off x="5842260" y="4221754"/>
              <a:ext cx="3275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69F4E9-B069-4009-BAF9-1A71E841EFB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rgbClr val="0070C0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6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2" name="Gráfico 20">
            <a:extLst>
              <a:ext uri="{FF2B5EF4-FFF2-40B4-BE49-F238E27FC236}">
                <a16:creationId xmlns:a16="http://schemas.microsoft.com/office/drawing/2014/main" id="{CFED5002-23FE-4924-BA51-321F06FF3B6E}"/>
              </a:ext>
            </a:extLst>
          </p:cNvPr>
          <p:cNvSpPr/>
          <p:nvPr/>
        </p:nvSpPr>
        <p:spPr>
          <a:xfrm>
            <a:off x="-36786" y="6131853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AB99773-2D45-49B5-8D31-B6DE949D6392}"/>
              </a:ext>
            </a:extLst>
          </p:cNvPr>
          <p:cNvCxnSpPr/>
          <p:nvPr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A751B9A-C727-4D02-9C17-879054B4EA7E}"/>
              </a:ext>
            </a:extLst>
          </p:cNvPr>
          <p:cNvSpPr/>
          <p:nvPr/>
        </p:nvSpPr>
        <p:spPr>
          <a:xfrm>
            <a:off x="11152539" y="135211"/>
            <a:ext cx="939071" cy="1420107"/>
          </a:xfrm>
          <a:custGeom>
            <a:avLst/>
            <a:gdLst>
              <a:gd name="connsiteX0" fmla="*/ 642732 w 1391538"/>
              <a:gd name="connsiteY0" fmla="*/ 1659924 h 2104349"/>
              <a:gd name="connsiteX1" fmla="*/ 801434 w 1391538"/>
              <a:gd name="connsiteY1" fmla="*/ 1406920 h 2104349"/>
              <a:gd name="connsiteX2" fmla="*/ 763047 w 1391538"/>
              <a:gd name="connsiteY2" fmla="*/ 1163615 h 2104349"/>
              <a:gd name="connsiteX3" fmla="*/ 587019 w 1391538"/>
              <a:gd name="connsiteY3" fmla="*/ 1077495 h 2104349"/>
              <a:gd name="connsiteX4" fmla="*/ 490294 w 1391538"/>
              <a:gd name="connsiteY4" fmla="*/ 1149522 h 2104349"/>
              <a:gd name="connsiteX5" fmla="*/ 476403 w 1391538"/>
              <a:gd name="connsiteY5" fmla="*/ 1179222 h 2104349"/>
              <a:gd name="connsiteX6" fmla="*/ 435490 w 1391538"/>
              <a:gd name="connsiteY6" fmla="*/ 1202457 h 2104349"/>
              <a:gd name="connsiteX7" fmla="*/ 408720 w 1391538"/>
              <a:gd name="connsiteY7" fmla="*/ 1164221 h 2104349"/>
              <a:gd name="connsiteX8" fmla="*/ 430591 w 1391538"/>
              <a:gd name="connsiteY8" fmla="*/ 1048806 h 2104349"/>
              <a:gd name="connsiteX9" fmla="*/ 492263 w 1391538"/>
              <a:gd name="connsiteY9" fmla="*/ 963596 h 2104349"/>
              <a:gd name="connsiteX10" fmla="*/ 543177 w 1391538"/>
              <a:gd name="connsiteY10" fmla="*/ 914601 h 2104349"/>
              <a:gd name="connsiteX11" fmla="*/ 544086 w 1391538"/>
              <a:gd name="connsiteY11" fmla="*/ 780447 h 2104349"/>
              <a:gd name="connsiteX12" fmla="*/ 438167 w 1391538"/>
              <a:gd name="connsiteY12" fmla="*/ 687156 h 2104349"/>
              <a:gd name="connsiteX13" fmla="*/ 107783 w 1391538"/>
              <a:gd name="connsiteY13" fmla="*/ 409655 h 2104349"/>
              <a:gd name="connsiteX14" fmla="*/ 1560 w 1391538"/>
              <a:gd name="connsiteY14" fmla="*/ 228779 h 2104349"/>
              <a:gd name="connsiteX15" fmla="*/ 106419 w 1391538"/>
              <a:gd name="connsiteY15" fmla="*/ 63057 h 2104349"/>
              <a:gd name="connsiteX16" fmla="*/ 290325 w 1391538"/>
              <a:gd name="connsiteY16" fmla="*/ 23103 h 2104349"/>
              <a:gd name="connsiteX17" fmla="*/ 524943 w 1391538"/>
              <a:gd name="connsiteY17" fmla="*/ 48207 h 2104349"/>
              <a:gd name="connsiteX18" fmla="*/ 717638 w 1391538"/>
              <a:gd name="connsiteY18" fmla="*/ 115435 h 2104349"/>
              <a:gd name="connsiteX19" fmla="*/ 889321 w 1391538"/>
              <a:gd name="connsiteY19" fmla="*/ 114930 h 2104349"/>
              <a:gd name="connsiteX20" fmla="*/ 993573 w 1391538"/>
              <a:gd name="connsiteY20" fmla="*/ 53965 h 2104349"/>
              <a:gd name="connsiteX21" fmla="*/ 1103583 w 1391538"/>
              <a:gd name="connsiteY21" fmla="*/ 4970 h 2104349"/>
              <a:gd name="connsiteX22" fmla="*/ 1188996 w 1391538"/>
              <a:gd name="connsiteY22" fmla="*/ 18759 h 2104349"/>
              <a:gd name="connsiteX23" fmla="*/ 1182177 w 1391538"/>
              <a:gd name="connsiteY23" fmla="*/ 102858 h 2104349"/>
              <a:gd name="connsiteX24" fmla="*/ 1015343 w 1391538"/>
              <a:gd name="connsiteY24" fmla="*/ 230699 h 2104349"/>
              <a:gd name="connsiteX25" fmla="*/ 963469 w 1391538"/>
              <a:gd name="connsiteY25" fmla="*/ 245801 h 2104349"/>
              <a:gd name="connsiteX26" fmla="*/ 1122929 w 1391538"/>
              <a:gd name="connsiteY26" fmla="*/ 359448 h 2104349"/>
              <a:gd name="connsiteX27" fmla="*/ 1350223 w 1391538"/>
              <a:gd name="connsiteY27" fmla="*/ 717967 h 2104349"/>
              <a:gd name="connsiteX28" fmla="*/ 1371841 w 1391538"/>
              <a:gd name="connsiteY28" fmla="*/ 1165281 h 2104349"/>
              <a:gd name="connsiteX29" fmla="*/ 1254810 w 1391538"/>
              <a:gd name="connsiteY29" fmla="*/ 1508142 h 2104349"/>
              <a:gd name="connsiteX30" fmla="*/ 1078076 w 1391538"/>
              <a:gd name="connsiteY30" fmla="*/ 1678461 h 2104349"/>
              <a:gd name="connsiteX31" fmla="*/ 941901 w 1391538"/>
              <a:gd name="connsiteY31" fmla="*/ 1703363 h 2104349"/>
              <a:gd name="connsiteX32" fmla="*/ 710061 w 1391538"/>
              <a:gd name="connsiteY32" fmla="*/ 1829687 h 2104349"/>
              <a:gd name="connsiteX33" fmla="*/ 603738 w 1391538"/>
              <a:gd name="connsiteY33" fmla="*/ 1977025 h 2104349"/>
              <a:gd name="connsiteX34" fmla="*/ 433369 w 1391538"/>
              <a:gd name="connsiteY34" fmla="*/ 2099713 h 2104349"/>
              <a:gd name="connsiteX35" fmla="*/ 355836 w 1391538"/>
              <a:gd name="connsiteY35" fmla="*/ 2100117 h 2104349"/>
              <a:gd name="connsiteX36" fmla="*/ 349068 w 1391538"/>
              <a:gd name="connsiteY36" fmla="*/ 2084055 h 2104349"/>
              <a:gd name="connsiteX37" fmla="*/ 407608 w 1391538"/>
              <a:gd name="connsiteY37" fmla="*/ 1916211 h 2104349"/>
              <a:gd name="connsiteX38" fmla="*/ 421751 w 1391538"/>
              <a:gd name="connsiteY38" fmla="*/ 1786401 h 2104349"/>
              <a:gd name="connsiteX39" fmla="*/ 465846 w 1391538"/>
              <a:gd name="connsiteY39" fmla="*/ 1720536 h 2104349"/>
              <a:gd name="connsiteX40" fmla="*/ 478121 w 1391538"/>
              <a:gd name="connsiteY40" fmla="*/ 1687654 h 2104349"/>
              <a:gd name="connsiteX41" fmla="*/ 411953 w 1391538"/>
              <a:gd name="connsiteY41" fmla="*/ 1358835 h 2104349"/>
              <a:gd name="connsiteX42" fmla="*/ 409377 w 1391538"/>
              <a:gd name="connsiteY42" fmla="*/ 1323023 h 2104349"/>
              <a:gd name="connsiteX43" fmla="*/ 444935 w 1391538"/>
              <a:gd name="connsiteY43" fmla="*/ 1325549 h 2104349"/>
              <a:gd name="connsiteX44" fmla="*/ 644550 w 1391538"/>
              <a:gd name="connsiteY44" fmla="*/ 1634871 h 2104349"/>
              <a:gd name="connsiteX45" fmla="*/ 642833 w 1391538"/>
              <a:gd name="connsiteY45" fmla="*/ 1659924 h 2104349"/>
              <a:gd name="connsiteX46" fmla="*/ 1116716 w 1391538"/>
              <a:gd name="connsiteY46" fmla="*/ 504058 h 2104349"/>
              <a:gd name="connsiteX47" fmla="*/ 1166216 w 1391538"/>
              <a:gd name="connsiteY47" fmla="*/ 504209 h 2104349"/>
              <a:gd name="connsiteX48" fmla="*/ 1208796 w 1391538"/>
              <a:gd name="connsiteY48" fmla="*/ 538051 h 2104349"/>
              <a:gd name="connsiteX49" fmla="*/ 1195561 w 1391538"/>
              <a:gd name="connsiteY49" fmla="*/ 590631 h 2104349"/>
              <a:gd name="connsiteX50" fmla="*/ 1164852 w 1391538"/>
              <a:gd name="connsiteY50" fmla="*/ 612452 h 2104349"/>
              <a:gd name="connsiteX51" fmla="*/ 1161316 w 1391538"/>
              <a:gd name="connsiteY51" fmla="*/ 642454 h 2104349"/>
              <a:gd name="connsiteX52" fmla="*/ 1338808 w 1391538"/>
              <a:gd name="connsiteY52" fmla="*/ 850201 h 2104349"/>
              <a:gd name="connsiteX53" fmla="*/ 1349415 w 1391538"/>
              <a:gd name="connsiteY53" fmla="*/ 859142 h 2104349"/>
              <a:gd name="connsiteX54" fmla="*/ 1356789 w 1391538"/>
              <a:gd name="connsiteY54" fmla="*/ 845049 h 2104349"/>
              <a:gd name="connsiteX55" fmla="*/ 1347698 w 1391538"/>
              <a:gd name="connsiteY55" fmla="*/ 803227 h 2104349"/>
              <a:gd name="connsiteX56" fmla="*/ 1193592 w 1391538"/>
              <a:gd name="connsiteY56" fmla="*/ 505270 h 2104349"/>
              <a:gd name="connsiteX57" fmla="*/ 930739 w 1391538"/>
              <a:gd name="connsiteY57" fmla="*/ 297472 h 2104349"/>
              <a:gd name="connsiteX58" fmla="*/ 796888 w 1391538"/>
              <a:gd name="connsiteY58" fmla="*/ 211808 h 2104349"/>
              <a:gd name="connsiteX59" fmla="*/ 762541 w 1391538"/>
              <a:gd name="connsiteY59" fmla="*/ 171046 h 2104349"/>
              <a:gd name="connsiteX60" fmla="*/ 737337 w 1391538"/>
              <a:gd name="connsiteY60" fmla="*/ 141397 h 2104349"/>
              <a:gd name="connsiteX61" fmla="*/ 455896 w 1391538"/>
              <a:gd name="connsiteY61" fmla="*/ 54571 h 2104349"/>
              <a:gd name="connsiteX62" fmla="*/ 137836 w 1391538"/>
              <a:gd name="connsiteY62" fmla="*/ 78765 h 2104349"/>
              <a:gd name="connsiteX63" fmla="*/ 118288 w 1391538"/>
              <a:gd name="connsiteY63" fmla="*/ 137053 h 2104349"/>
              <a:gd name="connsiteX64" fmla="*/ 130007 w 1391538"/>
              <a:gd name="connsiteY64" fmla="*/ 153519 h 2104349"/>
              <a:gd name="connsiteX65" fmla="*/ 292699 w 1391538"/>
              <a:gd name="connsiteY65" fmla="*/ 368893 h 2104349"/>
              <a:gd name="connsiteX66" fmla="*/ 619750 w 1391538"/>
              <a:gd name="connsiteY66" fmla="*/ 563861 h 2104349"/>
              <a:gd name="connsiteX67" fmla="*/ 699859 w 1391538"/>
              <a:gd name="connsiteY67" fmla="*/ 516786 h 2104349"/>
              <a:gd name="connsiteX68" fmla="*/ 926496 w 1391538"/>
              <a:gd name="connsiteY68" fmla="*/ 453043 h 2104349"/>
              <a:gd name="connsiteX69" fmla="*/ 960893 w 1391538"/>
              <a:gd name="connsiteY69" fmla="*/ 473701 h 2104349"/>
              <a:gd name="connsiteX70" fmla="*/ 1116716 w 1391538"/>
              <a:gd name="connsiteY70" fmla="*/ 504058 h 2104349"/>
              <a:gd name="connsiteX71" fmla="*/ 1344060 w 1391538"/>
              <a:gd name="connsiteY71" fmla="*/ 1201547 h 2104349"/>
              <a:gd name="connsiteX72" fmla="*/ 1307643 w 1391538"/>
              <a:gd name="connsiteY72" fmla="*/ 1241854 h 2104349"/>
              <a:gd name="connsiteX73" fmla="*/ 1180005 w 1391538"/>
              <a:gd name="connsiteY73" fmla="*/ 1348329 h 2104349"/>
              <a:gd name="connsiteX74" fmla="*/ 1076005 w 1391538"/>
              <a:gd name="connsiteY74" fmla="*/ 1498697 h 2104349"/>
              <a:gd name="connsiteX75" fmla="*/ 1099341 w 1391538"/>
              <a:gd name="connsiteY75" fmla="*/ 1577644 h 2104349"/>
              <a:gd name="connsiteX76" fmla="*/ 1184803 w 1391538"/>
              <a:gd name="connsiteY76" fmla="*/ 1569865 h 2104349"/>
              <a:gd name="connsiteX77" fmla="*/ 1239657 w 1391538"/>
              <a:gd name="connsiteY77" fmla="*/ 1496222 h 2104349"/>
              <a:gd name="connsiteX78" fmla="*/ 1344060 w 1391538"/>
              <a:gd name="connsiteY78" fmla="*/ 1201547 h 2104349"/>
              <a:gd name="connsiteX79" fmla="*/ 278910 w 1391538"/>
              <a:gd name="connsiteY79" fmla="*/ 486329 h 2104349"/>
              <a:gd name="connsiteX80" fmla="*/ 417610 w 1391538"/>
              <a:gd name="connsiteY80" fmla="*/ 614320 h 2104349"/>
              <a:gd name="connsiteX81" fmla="*/ 491758 w 1391538"/>
              <a:gd name="connsiteY81" fmla="*/ 644828 h 2104349"/>
              <a:gd name="connsiteX82" fmla="*/ 516710 w 1391538"/>
              <a:gd name="connsiteY82" fmla="*/ 637656 h 2104349"/>
              <a:gd name="connsiteX83" fmla="*/ 511305 w 1391538"/>
              <a:gd name="connsiteY83" fmla="*/ 612553 h 2104349"/>
              <a:gd name="connsiteX84" fmla="*/ 483727 w 1391538"/>
              <a:gd name="connsiteY84" fmla="*/ 586995 h 2104349"/>
              <a:gd name="connsiteX85" fmla="*/ 278859 w 1391538"/>
              <a:gd name="connsiteY85" fmla="*/ 486329 h 2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91538" h="2104349">
                <a:moveTo>
                  <a:pt x="642732" y="1659924"/>
                </a:moveTo>
                <a:cubicBezTo>
                  <a:pt x="728801" y="1593352"/>
                  <a:pt x="782038" y="1510314"/>
                  <a:pt x="801434" y="1406920"/>
                </a:cubicBezTo>
                <a:cubicBezTo>
                  <a:pt x="817445" y="1321710"/>
                  <a:pt x="810324" y="1238874"/>
                  <a:pt x="763047" y="1163615"/>
                </a:cubicBezTo>
                <a:cubicBezTo>
                  <a:pt x="722538" y="1099215"/>
                  <a:pt x="665966" y="1064666"/>
                  <a:pt x="587019" y="1077495"/>
                </a:cubicBezTo>
                <a:cubicBezTo>
                  <a:pt x="542318" y="1084718"/>
                  <a:pt x="509487" y="1107953"/>
                  <a:pt x="490294" y="1149522"/>
                </a:cubicBezTo>
                <a:cubicBezTo>
                  <a:pt x="485697" y="1159473"/>
                  <a:pt x="482010" y="1169928"/>
                  <a:pt x="476403" y="1179222"/>
                </a:cubicBezTo>
                <a:cubicBezTo>
                  <a:pt x="467261" y="1194274"/>
                  <a:pt x="454886" y="1206548"/>
                  <a:pt x="435490" y="1202457"/>
                </a:cubicBezTo>
                <a:cubicBezTo>
                  <a:pt x="415842" y="1198315"/>
                  <a:pt x="409983" y="1182152"/>
                  <a:pt x="408720" y="1164221"/>
                </a:cubicBezTo>
                <a:cubicBezTo>
                  <a:pt x="405841" y="1123863"/>
                  <a:pt x="414478" y="1085476"/>
                  <a:pt x="430591" y="1048806"/>
                </a:cubicBezTo>
                <a:cubicBezTo>
                  <a:pt x="444935" y="1016126"/>
                  <a:pt x="465341" y="987537"/>
                  <a:pt x="492263" y="963596"/>
                </a:cubicBezTo>
                <a:cubicBezTo>
                  <a:pt x="509841" y="947938"/>
                  <a:pt x="527064" y="931724"/>
                  <a:pt x="543177" y="914601"/>
                </a:cubicBezTo>
                <a:cubicBezTo>
                  <a:pt x="585100" y="869951"/>
                  <a:pt x="584646" y="825654"/>
                  <a:pt x="544086" y="780447"/>
                </a:cubicBezTo>
                <a:cubicBezTo>
                  <a:pt x="512416" y="745090"/>
                  <a:pt x="474080" y="717512"/>
                  <a:pt x="438167" y="687156"/>
                </a:cubicBezTo>
                <a:cubicBezTo>
                  <a:pt x="328308" y="594319"/>
                  <a:pt x="216732" y="503502"/>
                  <a:pt x="107783" y="409655"/>
                </a:cubicBezTo>
                <a:cubicBezTo>
                  <a:pt x="52626" y="362125"/>
                  <a:pt x="11865" y="304140"/>
                  <a:pt x="1560" y="228779"/>
                </a:cubicBezTo>
                <a:cubicBezTo>
                  <a:pt x="-8845" y="152459"/>
                  <a:pt x="33533" y="88059"/>
                  <a:pt x="106419" y="63057"/>
                </a:cubicBezTo>
                <a:cubicBezTo>
                  <a:pt x="166475" y="42499"/>
                  <a:pt x="226632" y="27245"/>
                  <a:pt x="290325" y="23103"/>
                </a:cubicBezTo>
                <a:cubicBezTo>
                  <a:pt x="370333" y="17951"/>
                  <a:pt x="447966" y="29063"/>
                  <a:pt x="524943" y="48207"/>
                </a:cubicBezTo>
                <a:cubicBezTo>
                  <a:pt x="591212" y="64723"/>
                  <a:pt x="656875" y="84978"/>
                  <a:pt x="717638" y="115435"/>
                </a:cubicBezTo>
                <a:cubicBezTo>
                  <a:pt x="776987" y="145185"/>
                  <a:pt x="832901" y="133517"/>
                  <a:pt x="889321" y="114930"/>
                </a:cubicBezTo>
                <a:cubicBezTo>
                  <a:pt x="927810" y="102252"/>
                  <a:pt x="959883" y="76138"/>
                  <a:pt x="993573" y="53965"/>
                </a:cubicBezTo>
                <a:cubicBezTo>
                  <a:pt x="1027566" y="31589"/>
                  <a:pt x="1063580" y="13708"/>
                  <a:pt x="1103583" y="4970"/>
                </a:cubicBezTo>
                <a:cubicBezTo>
                  <a:pt x="1134091" y="-1697"/>
                  <a:pt x="1169852" y="-5334"/>
                  <a:pt x="1188996" y="18759"/>
                </a:cubicBezTo>
                <a:cubicBezTo>
                  <a:pt x="1207482" y="42095"/>
                  <a:pt x="1194501" y="75532"/>
                  <a:pt x="1182177" y="102858"/>
                </a:cubicBezTo>
                <a:cubicBezTo>
                  <a:pt x="1149547" y="175188"/>
                  <a:pt x="1085854" y="207565"/>
                  <a:pt x="1015343" y="230699"/>
                </a:cubicBezTo>
                <a:cubicBezTo>
                  <a:pt x="999735" y="235800"/>
                  <a:pt x="983774" y="239891"/>
                  <a:pt x="963469" y="245801"/>
                </a:cubicBezTo>
                <a:cubicBezTo>
                  <a:pt x="1023020" y="280451"/>
                  <a:pt x="1075904" y="315909"/>
                  <a:pt x="1122929" y="359448"/>
                </a:cubicBezTo>
                <a:cubicBezTo>
                  <a:pt x="1230312" y="458851"/>
                  <a:pt x="1303905" y="580378"/>
                  <a:pt x="1350223" y="717967"/>
                </a:cubicBezTo>
                <a:cubicBezTo>
                  <a:pt x="1399520" y="864445"/>
                  <a:pt x="1402046" y="1014257"/>
                  <a:pt x="1371841" y="1165281"/>
                </a:cubicBezTo>
                <a:cubicBezTo>
                  <a:pt x="1347950" y="1284787"/>
                  <a:pt x="1307592" y="1398788"/>
                  <a:pt x="1254810" y="1508142"/>
                </a:cubicBezTo>
                <a:cubicBezTo>
                  <a:pt x="1217230" y="1585977"/>
                  <a:pt x="1163993" y="1650074"/>
                  <a:pt x="1078076" y="1678461"/>
                </a:cubicBezTo>
                <a:cubicBezTo>
                  <a:pt x="1033981" y="1693058"/>
                  <a:pt x="987865" y="1699018"/>
                  <a:pt x="941901" y="1703363"/>
                </a:cubicBezTo>
                <a:cubicBezTo>
                  <a:pt x="846236" y="1712353"/>
                  <a:pt x="767744" y="1752104"/>
                  <a:pt x="710061" y="1829687"/>
                </a:cubicBezTo>
                <a:cubicBezTo>
                  <a:pt x="673947" y="1878278"/>
                  <a:pt x="639954" y="1928485"/>
                  <a:pt x="603738" y="1977025"/>
                </a:cubicBezTo>
                <a:cubicBezTo>
                  <a:pt x="559997" y="2035666"/>
                  <a:pt x="507012" y="2082388"/>
                  <a:pt x="433369" y="2099713"/>
                </a:cubicBezTo>
                <a:cubicBezTo>
                  <a:pt x="407659" y="2105774"/>
                  <a:pt x="381647" y="2105875"/>
                  <a:pt x="355836" y="2100117"/>
                </a:cubicBezTo>
                <a:cubicBezTo>
                  <a:pt x="346845" y="2098097"/>
                  <a:pt x="337299" y="2093803"/>
                  <a:pt x="349068" y="2084055"/>
                </a:cubicBezTo>
                <a:cubicBezTo>
                  <a:pt x="402508" y="2039757"/>
                  <a:pt x="405639" y="1977883"/>
                  <a:pt x="407608" y="1916211"/>
                </a:cubicBezTo>
                <a:cubicBezTo>
                  <a:pt x="408972" y="1872469"/>
                  <a:pt x="407407" y="1828879"/>
                  <a:pt x="421751" y="1786401"/>
                </a:cubicBezTo>
                <a:cubicBezTo>
                  <a:pt x="430641" y="1760085"/>
                  <a:pt x="443016" y="1736699"/>
                  <a:pt x="465846" y="1720536"/>
                </a:cubicBezTo>
                <a:cubicBezTo>
                  <a:pt x="478171" y="1711798"/>
                  <a:pt x="480444" y="1701090"/>
                  <a:pt x="478121" y="1687654"/>
                </a:cubicBezTo>
                <a:cubicBezTo>
                  <a:pt x="458775" y="1577492"/>
                  <a:pt x="438117" y="1467633"/>
                  <a:pt x="411953" y="1358835"/>
                </a:cubicBezTo>
                <a:cubicBezTo>
                  <a:pt x="409073" y="1346864"/>
                  <a:pt x="400588" y="1332368"/>
                  <a:pt x="409377" y="1323023"/>
                </a:cubicBezTo>
                <a:cubicBezTo>
                  <a:pt x="418670" y="1313174"/>
                  <a:pt x="433268" y="1322266"/>
                  <a:pt x="444935" y="1325549"/>
                </a:cubicBezTo>
                <a:cubicBezTo>
                  <a:pt x="583080" y="1364694"/>
                  <a:pt x="666421" y="1494201"/>
                  <a:pt x="644550" y="1634871"/>
                </a:cubicBezTo>
                <a:cubicBezTo>
                  <a:pt x="643439" y="1641993"/>
                  <a:pt x="643540" y="1649317"/>
                  <a:pt x="642833" y="1659924"/>
                </a:cubicBezTo>
                <a:close/>
                <a:moveTo>
                  <a:pt x="1116716" y="504058"/>
                </a:moveTo>
                <a:cubicBezTo>
                  <a:pt x="1135960" y="504058"/>
                  <a:pt x="1151113" y="503350"/>
                  <a:pt x="1166216" y="504209"/>
                </a:cubicBezTo>
                <a:cubicBezTo>
                  <a:pt x="1187985" y="505421"/>
                  <a:pt x="1201674" y="517998"/>
                  <a:pt x="1208796" y="538051"/>
                </a:cubicBezTo>
                <a:cubicBezTo>
                  <a:pt x="1216018" y="558457"/>
                  <a:pt x="1211725" y="576438"/>
                  <a:pt x="1195561" y="590631"/>
                </a:cubicBezTo>
                <a:cubicBezTo>
                  <a:pt x="1186116" y="598915"/>
                  <a:pt x="1176216" y="607956"/>
                  <a:pt x="1164852" y="612452"/>
                </a:cubicBezTo>
                <a:cubicBezTo>
                  <a:pt x="1142476" y="621291"/>
                  <a:pt x="1145456" y="628716"/>
                  <a:pt x="1161316" y="642454"/>
                </a:cubicBezTo>
                <a:cubicBezTo>
                  <a:pt x="1230868" y="702713"/>
                  <a:pt x="1296329" y="766709"/>
                  <a:pt x="1338808" y="850201"/>
                </a:cubicBezTo>
                <a:cubicBezTo>
                  <a:pt x="1341030" y="854596"/>
                  <a:pt x="1343253" y="860404"/>
                  <a:pt x="1349415" y="859142"/>
                </a:cubicBezTo>
                <a:cubicBezTo>
                  <a:pt x="1356688" y="857626"/>
                  <a:pt x="1357749" y="850656"/>
                  <a:pt x="1356789" y="845049"/>
                </a:cubicBezTo>
                <a:cubicBezTo>
                  <a:pt x="1354365" y="831008"/>
                  <a:pt x="1350879" y="817117"/>
                  <a:pt x="1347698" y="803227"/>
                </a:cubicBezTo>
                <a:cubicBezTo>
                  <a:pt x="1322089" y="690590"/>
                  <a:pt x="1279004" y="587247"/>
                  <a:pt x="1193592" y="505270"/>
                </a:cubicBezTo>
                <a:cubicBezTo>
                  <a:pt x="1112574" y="427535"/>
                  <a:pt x="1025091" y="358185"/>
                  <a:pt x="930739" y="297472"/>
                </a:cubicBezTo>
                <a:cubicBezTo>
                  <a:pt x="886189" y="268783"/>
                  <a:pt x="841236" y="240801"/>
                  <a:pt x="796888" y="211808"/>
                </a:cubicBezTo>
                <a:cubicBezTo>
                  <a:pt x="781583" y="201807"/>
                  <a:pt x="763097" y="192210"/>
                  <a:pt x="762541" y="171046"/>
                </a:cubicBezTo>
                <a:cubicBezTo>
                  <a:pt x="762087" y="152610"/>
                  <a:pt x="751429" y="146953"/>
                  <a:pt x="737337" y="141397"/>
                </a:cubicBezTo>
                <a:cubicBezTo>
                  <a:pt x="645762" y="105131"/>
                  <a:pt x="553734" y="70077"/>
                  <a:pt x="455896" y="54571"/>
                </a:cubicBezTo>
                <a:cubicBezTo>
                  <a:pt x="348159" y="37549"/>
                  <a:pt x="241482" y="38913"/>
                  <a:pt x="137836" y="78765"/>
                </a:cubicBezTo>
                <a:cubicBezTo>
                  <a:pt x="103237" y="92100"/>
                  <a:pt x="98590" y="105485"/>
                  <a:pt x="118288" y="137053"/>
                </a:cubicBezTo>
                <a:cubicBezTo>
                  <a:pt x="121824" y="142761"/>
                  <a:pt x="125915" y="148115"/>
                  <a:pt x="130007" y="153519"/>
                </a:cubicBezTo>
                <a:cubicBezTo>
                  <a:pt x="184406" y="225243"/>
                  <a:pt x="240926" y="295402"/>
                  <a:pt x="292699" y="368893"/>
                </a:cubicBezTo>
                <a:cubicBezTo>
                  <a:pt x="373212" y="483147"/>
                  <a:pt x="481100" y="547698"/>
                  <a:pt x="619750" y="563861"/>
                </a:cubicBezTo>
                <a:cubicBezTo>
                  <a:pt x="680463" y="570933"/>
                  <a:pt x="680008" y="573054"/>
                  <a:pt x="699859" y="516786"/>
                </a:cubicBezTo>
                <a:cubicBezTo>
                  <a:pt x="736124" y="414049"/>
                  <a:pt x="845781" y="376015"/>
                  <a:pt x="926496" y="453043"/>
                </a:cubicBezTo>
                <a:cubicBezTo>
                  <a:pt x="936345" y="462437"/>
                  <a:pt x="948316" y="468448"/>
                  <a:pt x="960893" y="473701"/>
                </a:cubicBezTo>
                <a:cubicBezTo>
                  <a:pt x="1012110" y="494966"/>
                  <a:pt x="1065297" y="505421"/>
                  <a:pt x="1116716" y="504058"/>
                </a:cubicBezTo>
                <a:close/>
                <a:moveTo>
                  <a:pt x="1344060" y="1201547"/>
                </a:moveTo>
                <a:cubicBezTo>
                  <a:pt x="1328907" y="1218367"/>
                  <a:pt x="1318503" y="1230338"/>
                  <a:pt x="1307643" y="1241854"/>
                </a:cubicBezTo>
                <a:cubicBezTo>
                  <a:pt x="1269357" y="1282414"/>
                  <a:pt x="1221979" y="1312113"/>
                  <a:pt x="1180005" y="1348329"/>
                </a:cubicBezTo>
                <a:cubicBezTo>
                  <a:pt x="1132374" y="1389444"/>
                  <a:pt x="1089340" y="1433691"/>
                  <a:pt x="1076005" y="1498697"/>
                </a:cubicBezTo>
                <a:cubicBezTo>
                  <a:pt x="1069691" y="1529558"/>
                  <a:pt x="1070600" y="1559915"/>
                  <a:pt x="1099341" y="1577644"/>
                </a:cubicBezTo>
                <a:cubicBezTo>
                  <a:pt x="1127575" y="1595070"/>
                  <a:pt x="1157477" y="1587038"/>
                  <a:pt x="1184803" y="1569865"/>
                </a:cubicBezTo>
                <a:cubicBezTo>
                  <a:pt x="1212684" y="1552338"/>
                  <a:pt x="1225716" y="1524204"/>
                  <a:pt x="1239657" y="1496222"/>
                </a:cubicBezTo>
                <a:cubicBezTo>
                  <a:pt x="1285520" y="1404142"/>
                  <a:pt x="1318704" y="1307719"/>
                  <a:pt x="1344060" y="1201547"/>
                </a:cubicBezTo>
                <a:close/>
                <a:moveTo>
                  <a:pt x="278910" y="486329"/>
                </a:moveTo>
                <a:cubicBezTo>
                  <a:pt x="314469" y="541031"/>
                  <a:pt x="362807" y="581338"/>
                  <a:pt x="417610" y="614320"/>
                </a:cubicBezTo>
                <a:cubicBezTo>
                  <a:pt x="440592" y="628160"/>
                  <a:pt x="465089" y="639676"/>
                  <a:pt x="491758" y="644828"/>
                </a:cubicBezTo>
                <a:cubicBezTo>
                  <a:pt x="500850" y="646596"/>
                  <a:pt x="511003" y="647051"/>
                  <a:pt x="516710" y="637656"/>
                </a:cubicBezTo>
                <a:cubicBezTo>
                  <a:pt x="522468" y="628211"/>
                  <a:pt x="517821" y="619472"/>
                  <a:pt x="511305" y="612553"/>
                </a:cubicBezTo>
                <a:cubicBezTo>
                  <a:pt x="502719" y="603461"/>
                  <a:pt x="494182" y="593611"/>
                  <a:pt x="483727" y="586995"/>
                </a:cubicBezTo>
                <a:cubicBezTo>
                  <a:pt x="419226" y="546031"/>
                  <a:pt x="347452" y="519766"/>
                  <a:pt x="278859" y="48632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15">
            <a:extLst>
              <a:ext uri="{FF2B5EF4-FFF2-40B4-BE49-F238E27FC236}">
                <a16:creationId xmlns:a16="http://schemas.microsoft.com/office/drawing/2014/main" id="{8EC8273C-F202-49F5-A538-42A1AF1B1335}"/>
              </a:ext>
            </a:extLst>
          </p:cNvPr>
          <p:cNvSpPr/>
          <p:nvPr/>
        </p:nvSpPr>
        <p:spPr>
          <a:xfrm rot="10800000">
            <a:off x="0" y="1"/>
            <a:ext cx="7738127" cy="6857999"/>
          </a:xfrm>
          <a:custGeom>
            <a:avLst/>
            <a:gdLst>
              <a:gd name="connsiteX0" fmla="*/ 7738127 w 7738127"/>
              <a:gd name="connsiteY0" fmla="*/ 0 h 6857999"/>
              <a:gd name="connsiteX1" fmla="*/ 7738127 w 7738127"/>
              <a:gd name="connsiteY1" fmla="*/ 6857999 h 6857999"/>
              <a:gd name="connsiteX2" fmla="*/ 0 w 7738127"/>
              <a:gd name="connsiteY2" fmla="*/ 6857998 h 6857999"/>
              <a:gd name="connsiteX3" fmla="*/ 3425245 w 7738127"/>
              <a:gd name="connsiteY3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8127" h="6857999">
                <a:moveTo>
                  <a:pt x="7738127" y="0"/>
                </a:moveTo>
                <a:lnTo>
                  <a:pt x="7738127" y="6857999"/>
                </a:lnTo>
                <a:lnTo>
                  <a:pt x="0" y="6857998"/>
                </a:lnTo>
                <a:lnTo>
                  <a:pt x="3425245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639263" y="3921294"/>
            <a:ext cx="4138785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000" b="1">
                <a:solidFill>
                  <a:schemeClr val="bg1"/>
                </a:solidFill>
                <a:cs typeface="Arial" panose="020B0604020202020204" pitchFamily="34" charset="0"/>
              </a:rPr>
              <a:t>Agenda Style</a:t>
            </a:r>
            <a:endParaRPr lang="ko-KR" altLang="en-US" sz="80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6099681" y="859695"/>
            <a:ext cx="5679433" cy="5464169"/>
            <a:chOff x="5618277" y="669648"/>
            <a:chExt cx="5679433" cy="54641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94547"/>
              <a:chOff x="5618277" y="936694"/>
              <a:chExt cx="5679433" cy="119454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7724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/>
                  <a:t>Get a modern PowerPoint  Presentation that is beautifully designed. </a:t>
                </a:r>
                <a:endParaRPr lang="ko-KR" altLang="en-US" sz="120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cs typeface="Arial" panose="020B0604020202020204" pitchFamily="34" charset="0"/>
                  </a:rPr>
                  <a:t>Easy to change colors, photos and Text.</a:t>
                </a:r>
                <a:endParaRPr lang="ko-KR" altLang="en-US" sz="120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 Here</a:t>
                </a:r>
                <a:endParaRPr lang="ko-KR" altLang="en-US" sz="27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cs typeface="Arial" panose="020B0604020202020204" pitchFamily="34" charset="0"/>
                  </a:rPr>
                  <a:t>01</a:t>
                </a:r>
                <a:endParaRPr lang="ko-KR" altLang="en-US" sz="3600" b="1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94547"/>
              <a:chOff x="5618277" y="2406864"/>
              <a:chExt cx="5679433" cy="119454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4741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/>
                  <a:t>Get a modern PowerPoint  Presentation that is beautifully designed. </a:t>
                </a:r>
                <a:endParaRPr lang="ko-KR" altLang="en-US" sz="120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cs typeface="Arial" panose="020B0604020202020204" pitchFamily="34" charset="0"/>
                  </a:rPr>
                  <a:t>Easy to change colors, photos and Text.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 Here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cs typeface="Arial" panose="020B0604020202020204" pitchFamily="34" charset="0"/>
                  </a:rPr>
                  <a:t>02</a:t>
                </a:r>
                <a:endParaRPr lang="ko-KR" altLang="en-US" sz="3600" b="1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94547"/>
              <a:chOff x="5618277" y="3877034"/>
              <a:chExt cx="5679433" cy="119454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/>
                  <a:t>Get a modern PowerPoint  Presentation that is beautifully designed. </a:t>
                </a:r>
                <a:endParaRPr lang="ko-KR" altLang="en-US" sz="120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cs typeface="Arial" panose="020B0604020202020204" pitchFamily="34" charset="0"/>
                  </a:rPr>
                  <a:t>Easy to change colors, photos and Text.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 Here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cs typeface="Arial" panose="020B0604020202020204" pitchFamily="34" charset="0"/>
                  </a:rPr>
                  <a:t>03</a:t>
                </a:r>
                <a:endParaRPr lang="ko-KR" altLang="en-US" sz="3600" b="1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DAF110-98E3-4339-8F71-EBEC50243363}"/>
                </a:ext>
              </a:extLst>
            </p:cNvPr>
            <p:cNvGrpSpPr/>
            <p:nvPr/>
          </p:nvGrpSpPr>
          <p:grpSpPr>
            <a:xfrm>
              <a:off x="5618277" y="4939270"/>
              <a:ext cx="5679433" cy="1194547"/>
              <a:chOff x="5618277" y="3877034"/>
              <a:chExt cx="5679433" cy="119454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B1B8C2-BBED-4A55-8939-28930A9ACE0B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/>
                  <a:t>Get a modern PowerPoint  Presentation that is beautifully designed. </a:t>
                </a:r>
                <a:endParaRPr lang="ko-KR" altLang="en-US" sz="120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>
                    <a:cs typeface="Arial" panose="020B0604020202020204" pitchFamily="34" charset="0"/>
                  </a:rPr>
                  <a:t>Easy to change colors, photos and Text.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3C777B-6811-4FC7-9EE8-8DDC6C5AE937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 Here</a:t>
                </a:r>
                <a:endParaRPr lang="ko-KR" altLang="en-US" sz="27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1429FE-36F0-4CB1-89CE-07E1B2BB8BBC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>
                    <a:cs typeface="Arial" panose="020B0604020202020204" pitchFamily="34" charset="0"/>
                  </a:rPr>
                  <a:t>04</a:t>
                </a:r>
                <a:endParaRPr lang="ko-KR" altLang="en-US" sz="3600" b="1"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CDCDEA5-750C-443E-B9A3-E9F6CF7143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565" y="27710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39C00AE1-24F1-4B6A-B19E-1CFDD1DABEFF}"/>
              </a:ext>
            </a:extLst>
          </p:cNvPr>
          <p:cNvSpPr/>
          <p:nvPr/>
        </p:nvSpPr>
        <p:spPr>
          <a:xfrm rot="10800000">
            <a:off x="6446520" y="3854530"/>
            <a:ext cx="5745480" cy="2674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3DF6B23-E659-4C3B-8E73-8BA8818817CF}"/>
              </a:ext>
            </a:extLst>
          </p:cNvPr>
          <p:cNvSpPr txBox="1"/>
          <p:nvPr/>
        </p:nvSpPr>
        <p:spPr>
          <a:xfrm>
            <a:off x="698281" y="29953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>
                <a:latin typeface="+mj-lt"/>
                <a:cs typeface="Arial" panose="020B0604020202020204" pitchFamily="34" charset="0"/>
              </a:rPr>
              <a:t>Column Infographic</a:t>
            </a: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B09CCBE9-1673-43FB-8E1D-9EA52EE15446}"/>
              </a:ext>
            </a:extLst>
          </p:cNvPr>
          <p:cNvGrpSpPr/>
          <p:nvPr/>
        </p:nvGrpSpPr>
        <p:grpSpPr>
          <a:xfrm>
            <a:off x="698281" y="1556057"/>
            <a:ext cx="6477582" cy="3007028"/>
            <a:chOff x="2153463" y="1636749"/>
            <a:chExt cx="7911017" cy="3007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907614-B76C-4F20-8BD9-C4D13BA56CEB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F2A432-E2F4-4724-9218-D75324CC3893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>
                <a:cs typeface="Arial" panose="020B0604020202020204" pitchFamily="34" charset="0"/>
              </a:endParaRPr>
            </a:p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420F13-1566-436A-9158-E1B428544DDF}"/>
              </a:ext>
            </a:extLst>
          </p:cNvPr>
          <p:cNvSpPr txBox="1"/>
          <p:nvPr/>
        </p:nvSpPr>
        <p:spPr>
          <a:xfrm>
            <a:off x="698281" y="4761288"/>
            <a:ext cx="557678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3200">
                <a:cs typeface="Arial" panose="020B0604020202020204" pitchFamily="34" charset="0"/>
              </a:rPr>
              <a:t>L</a:t>
            </a:r>
            <a:r>
              <a:rPr lang="en-US" altLang="ko-KR" sz="3200">
                <a:cs typeface="Arial" panose="020B0604020202020204" pitchFamily="34" charset="0"/>
              </a:rPr>
              <a:t>OREM IPSUM DOLOR SIT AMET, CU USU AGAM INTEGRE IMPEDIT.</a:t>
            </a:r>
            <a:endParaRPr lang="ko-KR" altLang="en-US" sz="32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DDE30-CB39-44E4-8869-CE9E0F9BA04A}"/>
              </a:ext>
            </a:extLst>
          </p:cNvPr>
          <p:cNvSpPr txBox="1"/>
          <p:nvPr/>
        </p:nvSpPr>
        <p:spPr>
          <a:xfrm>
            <a:off x="7741471" y="1859340"/>
            <a:ext cx="424758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rgbClr val="0070C0"/>
                </a:solidFill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3200" b="1" dirty="0">
                <a:solidFill>
                  <a:srgbClr val="0070C0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32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CD91568-0E92-4AC2-917D-BE9F241048F2}"/>
              </a:ext>
            </a:extLst>
          </p:cNvPr>
          <p:cNvCxnSpPr/>
          <p:nvPr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2C87BD7-A582-41F3-BBC0-3536EB7081D9}"/>
              </a:ext>
            </a:extLst>
          </p:cNvPr>
          <p:cNvSpPr/>
          <p:nvPr/>
        </p:nvSpPr>
        <p:spPr>
          <a:xfrm>
            <a:off x="11152539" y="135211"/>
            <a:ext cx="939071" cy="1420107"/>
          </a:xfrm>
          <a:custGeom>
            <a:avLst/>
            <a:gdLst>
              <a:gd name="connsiteX0" fmla="*/ 642732 w 1391538"/>
              <a:gd name="connsiteY0" fmla="*/ 1659924 h 2104349"/>
              <a:gd name="connsiteX1" fmla="*/ 801434 w 1391538"/>
              <a:gd name="connsiteY1" fmla="*/ 1406920 h 2104349"/>
              <a:gd name="connsiteX2" fmla="*/ 763047 w 1391538"/>
              <a:gd name="connsiteY2" fmla="*/ 1163615 h 2104349"/>
              <a:gd name="connsiteX3" fmla="*/ 587019 w 1391538"/>
              <a:gd name="connsiteY3" fmla="*/ 1077495 h 2104349"/>
              <a:gd name="connsiteX4" fmla="*/ 490294 w 1391538"/>
              <a:gd name="connsiteY4" fmla="*/ 1149522 h 2104349"/>
              <a:gd name="connsiteX5" fmla="*/ 476403 w 1391538"/>
              <a:gd name="connsiteY5" fmla="*/ 1179222 h 2104349"/>
              <a:gd name="connsiteX6" fmla="*/ 435490 w 1391538"/>
              <a:gd name="connsiteY6" fmla="*/ 1202457 h 2104349"/>
              <a:gd name="connsiteX7" fmla="*/ 408720 w 1391538"/>
              <a:gd name="connsiteY7" fmla="*/ 1164221 h 2104349"/>
              <a:gd name="connsiteX8" fmla="*/ 430591 w 1391538"/>
              <a:gd name="connsiteY8" fmla="*/ 1048806 h 2104349"/>
              <a:gd name="connsiteX9" fmla="*/ 492263 w 1391538"/>
              <a:gd name="connsiteY9" fmla="*/ 963596 h 2104349"/>
              <a:gd name="connsiteX10" fmla="*/ 543177 w 1391538"/>
              <a:gd name="connsiteY10" fmla="*/ 914601 h 2104349"/>
              <a:gd name="connsiteX11" fmla="*/ 544086 w 1391538"/>
              <a:gd name="connsiteY11" fmla="*/ 780447 h 2104349"/>
              <a:gd name="connsiteX12" fmla="*/ 438167 w 1391538"/>
              <a:gd name="connsiteY12" fmla="*/ 687156 h 2104349"/>
              <a:gd name="connsiteX13" fmla="*/ 107783 w 1391538"/>
              <a:gd name="connsiteY13" fmla="*/ 409655 h 2104349"/>
              <a:gd name="connsiteX14" fmla="*/ 1560 w 1391538"/>
              <a:gd name="connsiteY14" fmla="*/ 228779 h 2104349"/>
              <a:gd name="connsiteX15" fmla="*/ 106419 w 1391538"/>
              <a:gd name="connsiteY15" fmla="*/ 63057 h 2104349"/>
              <a:gd name="connsiteX16" fmla="*/ 290325 w 1391538"/>
              <a:gd name="connsiteY16" fmla="*/ 23103 h 2104349"/>
              <a:gd name="connsiteX17" fmla="*/ 524943 w 1391538"/>
              <a:gd name="connsiteY17" fmla="*/ 48207 h 2104349"/>
              <a:gd name="connsiteX18" fmla="*/ 717638 w 1391538"/>
              <a:gd name="connsiteY18" fmla="*/ 115435 h 2104349"/>
              <a:gd name="connsiteX19" fmla="*/ 889321 w 1391538"/>
              <a:gd name="connsiteY19" fmla="*/ 114930 h 2104349"/>
              <a:gd name="connsiteX20" fmla="*/ 993573 w 1391538"/>
              <a:gd name="connsiteY20" fmla="*/ 53965 h 2104349"/>
              <a:gd name="connsiteX21" fmla="*/ 1103583 w 1391538"/>
              <a:gd name="connsiteY21" fmla="*/ 4970 h 2104349"/>
              <a:gd name="connsiteX22" fmla="*/ 1188996 w 1391538"/>
              <a:gd name="connsiteY22" fmla="*/ 18759 h 2104349"/>
              <a:gd name="connsiteX23" fmla="*/ 1182177 w 1391538"/>
              <a:gd name="connsiteY23" fmla="*/ 102858 h 2104349"/>
              <a:gd name="connsiteX24" fmla="*/ 1015343 w 1391538"/>
              <a:gd name="connsiteY24" fmla="*/ 230699 h 2104349"/>
              <a:gd name="connsiteX25" fmla="*/ 963469 w 1391538"/>
              <a:gd name="connsiteY25" fmla="*/ 245801 h 2104349"/>
              <a:gd name="connsiteX26" fmla="*/ 1122929 w 1391538"/>
              <a:gd name="connsiteY26" fmla="*/ 359448 h 2104349"/>
              <a:gd name="connsiteX27" fmla="*/ 1350223 w 1391538"/>
              <a:gd name="connsiteY27" fmla="*/ 717967 h 2104349"/>
              <a:gd name="connsiteX28" fmla="*/ 1371841 w 1391538"/>
              <a:gd name="connsiteY28" fmla="*/ 1165281 h 2104349"/>
              <a:gd name="connsiteX29" fmla="*/ 1254810 w 1391538"/>
              <a:gd name="connsiteY29" fmla="*/ 1508142 h 2104349"/>
              <a:gd name="connsiteX30" fmla="*/ 1078076 w 1391538"/>
              <a:gd name="connsiteY30" fmla="*/ 1678461 h 2104349"/>
              <a:gd name="connsiteX31" fmla="*/ 941901 w 1391538"/>
              <a:gd name="connsiteY31" fmla="*/ 1703363 h 2104349"/>
              <a:gd name="connsiteX32" fmla="*/ 710061 w 1391538"/>
              <a:gd name="connsiteY32" fmla="*/ 1829687 h 2104349"/>
              <a:gd name="connsiteX33" fmla="*/ 603738 w 1391538"/>
              <a:gd name="connsiteY33" fmla="*/ 1977025 h 2104349"/>
              <a:gd name="connsiteX34" fmla="*/ 433369 w 1391538"/>
              <a:gd name="connsiteY34" fmla="*/ 2099713 h 2104349"/>
              <a:gd name="connsiteX35" fmla="*/ 355836 w 1391538"/>
              <a:gd name="connsiteY35" fmla="*/ 2100117 h 2104349"/>
              <a:gd name="connsiteX36" fmla="*/ 349068 w 1391538"/>
              <a:gd name="connsiteY36" fmla="*/ 2084055 h 2104349"/>
              <a:gd name="connsiteX37" fmla="*/ 407608 w 1391538"/>
              <a:gd name="connsiteY37" fmla="*/ 1916211 h 2104349"/>
              <a:gd name="connsiteX38" fmla="*/ 421751 w 1391538"/>
              <a:gd name="connsiteY38" fmla="*/ 1786401 h 2104349"/>
              <a:gd name="connsiteX39" fmla="*/ 465846 w 1391538"/>
              <a:gd name="connsiteY39" fmla="*/ 1720536 h 2104349"/>
              <a:gd name="connsiteX40" fmla="*/ 478121 w 1391538"/>
              <a:gd name="connsiteY40" fmla="*/ 1687654 h 2104349"/>
              <a:gd name="connsiteX41" fmla="*/ 411953 w 1391538"/>
              <a:gd name="connsiteY41" fmla="*/ 1358835 h 2104349"/>
              <a:gd name="connsiteX42" fmla="*/ 409377 w 1391538"/>
              <a:gd name="connsiteY42" fmla="*/ 1323023 h 2104349"/>
              <a:gd name="connsiteX43" fmla="*/ 444935 w 1391538"/>
              <a:gd name="connsiteY43" fmla="*/ 1325549 h 2104349"/>
              <a:gd name="connsiteX44" fmla="*/ 644550 w 1391538"/>
              <a:gd name="connsiteY44" fmla="*/ 1634871 h 2104349"/>
              <a:gd name="connsiteX45" fmla="*/ 642833 w 1391538"/>
              <a:gd name="connsiteY45" fmla="*/ 1659924 h 2104349"/>
              <a:gd name="connsiteX46" fmla="*/ 1116716 w 1391538"/>
              <a:gd name="connsiteY46" fmla="*/ 504058 h 2104349"/>
              <a:gd name="connsiteX47" fmla="*/ 1166216 w 1391538"/>
              <a:gd name="connsiteY47" fmla="*/ 504209 h 2104349"/>
              <a:gd name="connsiteX48" fmla="*/ 1208796 w 1391538"/>
              <a:gd name="connsiteY48" fmla="*/ 538051 h 2104349"/>
              <a:gd name="connsiteX49" fmla="*/ 1195561 w 1391538"/>
              <a:gd name="connsiteY49" fmla="*/ 590631 h 2104349"/>
              <a:gd name="connsiteX50" fmla="*/ 1164852 w 1391538"/>
              <a:gd name="connsiteY50" fmla="*/ 612452 h 2104349"/>
              <a:gd name="connsiteX51" fmla="*/ 1161316 w 1391538"/>
              <a:gd name="connsiteY51" fmla="*/ 642454 h 2104349"/>
              <a:gd name="connsiteX52" fmla="*/ 1338808 w 1391538"/>
              <a:gd name="connsiteY52" fmla="*/ 850201 h 2104349"/>
              <a:gd name="connsiteX53" fmla="*/ 1349415 w 1391538"/>
              <a:gd name="connsiteY53" fmla="*/ 859142 h 2104349"/>
              <a:gd name="connsiteX54" fmla="*/ 1356789 w 1391538"/>
              <a:gd name="connsiteY54" fmla="*/ 845049 h 2104349"/>
              <a:gd name="connsiteX55" fmla="*/ 1347698 w 1391538"/>
              <a:gd name="connsiteY55" fmla="*/ 803227 h 2104349"/>
              <a:gd name="connsiteX56" fmla="*/ 1193592 w 1391538"/>
              <a:gd name="connsiteY56" fmla="*/ 505270 h 2104349"/>
              <a:gd name="connsiteX57" fmla="*/ 930739 w 1391538"/>
              <a:gd name="connsiteY57" fmla="*/ 297472 h 2104349"/>
              <a:gd name="connsiteX58" fmla="*/ 796888 w 1391538"/>
              <a:gd name="connsiteY58" fmla="*/ 211808 h 2104349"/>
              <a:gd name="connsiteX59" fmla="*/ 762541 w 1391538"/>
              <a:gd name="connsiteY59" fmla="*/ 171046 h 2104349"/>
              <a:gd name="connsiteX60" fmla="*/ 737337 w 1391538"/>
              <a:gd name="connsiteY60" fmla="*/ 141397 h 2104349"/>
              <a:gd name="connsiteX61" fmla="*/ 455896 w 1391538"/>
              <a:gd name="connsiteY61" fmla="*/ 54571 h 2104349"/>
              <a:gd name="connsiteX62" fmla="*/ 137836 w 1391538"/>
              <a:gd name="connsiteY62" fmla="*/ 78765 h 2104349"/>
              <a:gd name="connsiteX63" fmla="*/ 118288 w 1391538"/>
              <a:gd name="connsiteY63" fmla="*/ 137053 h 2104349"/>
              <a:gd name="connsiteX64" fmla="*/ 130007 w 1391538"/>
              <a:gd name="connsiteY64" fmla="*/ 153519 h 2104349"/>
              <a:gd name="connsiteX65" fmla="*/ 292699 w 1391538"/>
              <a:gd name="connsiteY65" fmla="*/ 368893 h 2104349"/>
              <a:gd name="connsiteX66" fmla="*/ 619750 w 1391538"/>
              <a:gd name="connsiteY66" fmla="*/ 563861 h 2104349"/>
              <a:gd name="connsiteX67" fmla="*/ 699859 w 1391538"/>
              <a:gd name="connsiteY67" fmla="*/ 516786 h 2104349"/>
              <a:gd name="connsiteX68" fmla="*/ 926496 w 1391538"/>
              <a:gd name="connsiteY68" fmla="*/ 453043 h 2104349"/>
              <a:gd name="connsiteX69" fmla="*/ 960893 w 1391538"/>
              <a:gd name="connsiteY69" fmla="*/ 473701 h 2104349"/>
              <a:gd name="connsiteX70" fmla="*/ 1116716 w 1391538"/>
              <a:gd name="connsiteY70" fmla="*/ 504058 h 2104349"/>
              <a:gd name="connsiteX71" fmla="*/ 1344060 w 1391538"/>
              <a:gd name="connsiteY71" fmla="*/ 1201547 h 2104349"/>
              <a:gd name="connsiteX72" fmla="*/ 1307643 w 1391538"/>
              <a:gd name="connsiteY72" fmla="*/ 1241854 h 2104349"/>
              <a:gd name="connsiteX73" fmla="*/ 1180005 w 1391538"/>
              <a:gd name="connsiteY73" fmla="*/ 1348329 h 2104349"/>
              <a:gd name="connsiteX74" fmla="*/ 1076005 w 1391538"/>
              <a:gd name="connsiteY74" fmla="*/ 1498697 h 2104349"/>
              <a:gd name="connsiteX75" fmla="*/ 1099341 w 1391538"/>
              <a:gd name="connsiteY75" fmla="*/ 1577644 h 2104349"/>
              <a:gd name="connsiteX76" fmla="*/ 1184803 w 1391538"/>
              <a:gd name="connsiteY76" fmla="*/ 1569865 h 2104349"/>
              <a:gd name="connsiteX77" fmla="*/ 1239657 w 1391538"/>
              <a:gd name="connsiteY77" fmla="*/ 1496222 h 2104349"/>
              <a:gd name="connsiteX78" fmla="*/ 1344060 w 1391538"/>
              <a:gd name="connsiteY78" fmla="*/ 1201547 h 2104349"/>
              <a:gd name="connsiteX79" fmla="*/ 278910 w 1391538"/>
              <a:gd name="connsiteY79" fmla="*/ 486329 h 2104349"/>
              <a:gd name="connsiteX80" fmla="*/ 417610 w 1391538"/>
              <a:gd name="connsiteY80" fmla="*/ 614320 h 2104349"/>
              <a:gd name="connsiteX81" fmla="*/ 491758 w 1391538"/>
              <a:gd name="connsiteY81" fmla="*/ 644828 h 2104349"/>
              <a:gd name="connsiteX82" fmla="*/ 516710 w 1391538"/>
              <a:gd name="connsiteY82" fmla="*/ 637656 h 2104349"/>
              <a:gd name="connsiteX83" fmla="*/ 511305 w 1391538"/>
              <a:gd name="connsiteY83" fmla="*/ 612553 h 2104349"/>
              <a:gd name="connsiteX84" fmla="*/ 483727 w 1391538"/>
              <a:gd name="connsiteY84" fmla="*/ 586995 h 2104349"/>
              <a:gd name="connsiteX85" fmla="*/ 278859 w 1391538"/>
              <a:gd name="connsiteY85" fmla="*/ 486329 h 2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91538" h="2104349">
                <a:moveTo>
                  <a:pt x="642732" y="1659924"/>
                </a:moveTo>
                <a:cubicBezTo>
                  <a:pt x="728801" y="1593352"/>
                  <a:pt x="782038" y="1510314"/>
                  <a:pt x="801434" y="1406920"/>
                </a:cubicBezTo>
                <a:cubicBezTo>
                  <a:pt x="817445" y="1321710"/>
                  <a:pt x="810324" y="1238874"/>
                  <a:pt x="763047" y="1163615"/>
                </a:cubicBezTo>
                <a:cubicBezTo>
                  <a:pt x="722538" y="1099215"/>
                  <a:pt x="665966" y="1064666"/>
                  <a:pt x="587019" y="1077495"/>
                </a:cubicBezTo>
                <a:cubicBezTo>
                  <a:pt x="542318" y="1084718"/>
                  <a:pt x="509487" y="1107953"/>
                  <a:pt x="490294" y="1149522"/>
                </a:cubicBezTo>
                <a:cubicBezTo>
                  <a:pt x="485697" y="1159473"/>
                  <a:pt x="482010" y="1169928"/>
                  <a:pt x="476403" y="1179222"/>
                </a:cubicBezTo>
                <a:cubicBezTo>
                  <a:pt x="467261" y="1194274"/>
                  <a:pt x="454886" y="1206548"/>
                  <a:pt x="435490" y="1202457"/>
                </a:cubicBezTo>
                <a:cubicBezTo>
                  <a:pt x="415842" y="1198315"/>
                  <a:pt x="409983" y="1182152"/>
                  <a:pt x="408720" y="1164221"/>
                </a:cubicBezTo>
                <a:cubicBezTo>
                  <a:pt x="405841" y="1123863"/>
                  <a:pt x="414478" y="1085476"/>
                  <a:pt x="430591" y="1048806"/>
                </a:cubicBezTo>
                <a:cubicBezTo>
                  <a:pt x="444935" y="1016126"/>
                  <a:pt x="465341" y="987537"/>
                  <a:pt x="492263" y="963596"/>
                </a:cubicBezTo>
                <a:cubicBezTo>
                  <a:pt x="509841" y="947938"/>
                  <a:pt x="527064" y="931724"/>
                  <a:pt x="543177" y="914601"/>
                </a:cubicBezTo>
                <a:cubicBezTo>
                  <a:pt x="585100" y="869951"/>
                  <a:pt x="584646" y="825654"/>
                  <a:pt x="544086" y="780447"/>
                </a:cubicBezTo>
                <a:cubicBezTo>
                  <a:pt x="512416" y="745090"/>
                  <a:pt x="474080" y="717512"/>
                  <a:pt x="438167" y="687156"/>
                </a:cubicBezTo>
                <a:cubicBezTo>
                  <a:pt x="328308" y="594319"/>
                  <a:pt x="216732" y="503502"/>
                  <a:pt x="107783" y="409655"/>
                </a:cubicBezTo>
                <a:cubicBezTo>
                  <a:pt x="52626" y="362125"/>
                  <a:pt x="11865" y="304140"/>
                  <a:pt x="1560" y="228779"/>
                </a:cubicBezTo>
                <a:cubicBezTo>
                  <a:pt x="-8845" y="152459"/>
                  <a:pt x="33533" y="88059"/>
                  <a:pt x="106419" y="63057"/>
                </a:cubicBezTo>
                <a:cubicBezTo>
                  <a:pt x="166475" y="42499"/>
                  <a:pt x="226632" y="27245"/>
                  <a:pt x="290325" y="23103"/>
                </a:cubicBezTo>
                <a:cubicBezTo>
                  <a:pt x="370333" y="17951"/>
                  <a:pt x="447966" y="29063"/>
                  <a:pt x="524943" y="48207"/>
                </a:cubicBezTo>
                <a:cubicBezTo>
                  <a:pt x="591212" y="64723"/>
                  <a:pt x="656875" y="84978"/>
                  <a:pt x="717638" y="115435"/>
                </a:cubicBezTo>
                <a:cubicBezTo>
                  <a:pt x="776987" y="145185"/>
                  <a:pt x="832901" y="133517"/>
                  <a:pt x="889321" y="114930"/>
                </a:cubicBezTo>
                <a:cubicBezTo>
                  <a:pt x="927810" y="102252"/>
                  <a:pt x="959883" y="76138"/>
                  <a:pt x="993573" y="53965"/>
                </a:cubicBezTo>
                <a:cubicBezTo>
                  <a:pt x="1027566" y="31589"/>
                  <a:pt x="1063580" y="13708"/>
                  <a:pt x="1103583" y="4970"/>
                </a:cubicBezTo>
                <a:cubicBezTo>
                  <a:pt x="1134091" y="-1697"/>
                  <a:pt x="1169852" y="-5334"/>
                  <a:pt x="1188996" y="18759"/>
                </a:cubicBezTo>
                <a:cubicBezTo>
                  <a:pt x="1207482" y="42095"/>
                  <a:pt x="1194501" y="75532"/>
                  <a:pt x="1182177" y="102858"/>
                </a:cubicBezTo>
                <a:cubicBezTo>
                  <a:pt x="1149547" y="175188"/>
                  <a:pt x="1085854" y="207565"/>
                  <a:pt x="1015343" y="230699"/>
                </a:cubicBezTo>
                <a:cubicBezTo>
                  <a:pt x="999735" y="235800"/>
                  <a:pt x="983774" y="239891"/>
                  <a:pt x="963469" y="245801"/>
                </a:cubicBezTo>
                <a:cubicBezTo>
                  <a:pt x="1023020" y="280451"/>
                  <a:pt x="1075904" y="315909"/>
                  <a:pt x="1122929" y="359448"/>
                </a:cubicBezTo>
                <a:cubicBezTo>
                  <a:pt x="1230312" y="458851"/>
                  <a:pt x="1303905" y="580378"/>
                  <a:pt x="1350223" y="717967"/>
                </a:cubicBezTo>
                <a:cubicBezTo>
                  <a:pt x="1399520" y="864445"/>
                  <a:pt x="1402046" y="1014257"/>
                  <a:pt x="1371841" y="1165281"/>
                </a:cubicBezTo>
                <a:cubicBezTo>
                  <a:pt x="1347950" y="1284787"/>
                  <a:pt x="1307592" y="1398788"/>
                  <a:pt x="1254810" y="1508142"/>
                </a:cubicBezTo>
                <a:cubicBezTo>
                  <a:pt x="1217230" y="1585977"/>
                  <a:pt x="1163993" y="1650074"/>
                  <a:pt x="1078076" y="1678461"/>
                </a:cubicBezTo>
                <a:cubicBezTo>
                  <a:pt x="1033981" y="1693058"/>
                  <a:pt x="987865" y="1699018"/>
                  <a:pt x="941901" y="1703363"/>
                </a:cubicBezTo>
                <a:cubicBezTo>
                  <a:pt x="846236" y="1712353"/>
                  <a:pt x="767744" y="1752104"/>
                  <a:pt x="710061" y="1829687"/>
                </a:cubicBezTo>
                <a:cubicBezTo>
                  <a:pt x="673947" y="1878278"/>
                  <a:pt x="639954" y="1928485"/>
                  <a:pt x="603738" y="1977025"/>
                </a:cubicBezTo>
                <a:cubicBezTo>
                  <a:pt x="559997" y="2035666"/>
                  <a:pt x="507012" y="2082388"/>
                  <a:pt x="433369" y="2099713"/>
                </a:cubicBezTo>
                <a:cubicBezTo>
                  <a:pt x="407659" y="2105774"/>
                  <a:pt x="381647" y="2105875"/>
                  <a:pt x="355836" y="2100117"/>
                </a:cubicBezTo>
                <a:cubicBezTo>
                  <a:pt x="346845" y="2098097"/>
                  <a:pt x="337299" y="2093803"/>
                  <a:pt x="349068" y="2084055"/>
                </a:cubicBezTo>
                <a:cubicBezTo>
                  <a:pt x="402508" y="2039757"/>
                  <a:pt x="405639" y="1977883"/>
                  <a:pt x="407608" y="1916211"/>
                </a:cubicBezTo>
                <a:cubicBezTo>
                  <a:pt x="408972" y="1872469"/>
                  <a:pt x="407407" y="1828879"/>
                  <a:pt x="421751" y="1786401"/>
                </a:cubicBezTo>
                <a:cubicBezTo>
                  <a:pt x="430641" y="1760085"/>
                  <a:pt x="443016" y="1736699"/>
                  <a:pt x="465846" y="1720536"/>
                </a:cubicBezTo>
                <a:cubicBezTo>
                  <a:pt x="478171" y="1711798"/>
                  <a:pt x="480444" y="1701090"/>
                  <a:pt x="478121" y="1687654"/>
                </a:cubicBezTo>
                <a:cubicBezTo>
                  <a:pt x="458775" y="1577492"/>
                  <a:pt x="438117" y="1467633"/>
                  <a:pt x="411953" y="1358835"/>
                </a:cubicBezTo>
                <a:cubicBezTo>
                  <a:pt x="409073" y="1346864"/>
                  <a:pt x="400588" y="1332368"/>
                  <a:pt x="409377" y="1323023"/>
                </a:cubicBezTo>
                <a:cubicBezTo>
                  <a:pt x="418670" y="1313174"/>
                  <a:pt x="433268" y="1322266"/>
                  <a:pt x="444935" y="1325549"/>
                </a:cubicBezTo>
                <a:cubicBezTo>
                  <a:pt x="583080" y="1364694"/>
                  <a:pt x="666421" y="1494201"/>
                  <a:pt x="644550" y="1634871"/>
                </a:cubicBezTo>
                <a:cubicBezTo>
                  <a:pt x="643439" y="1641993"/>
                  <a:pt x="643540" y="1649317"/>
                  <a:pt x="642833" y="1659924"/>
                </a:cubicBezTo>
                <a:close/>
                <a:moveTo>
                  <a:pt x="1116716" y="504058"/>
                </a:moveTo>
                <a:cubicBezTo>
                  <a:pt x="1135960" y="504058"/>
                  <a:pt x="1151113" y="503350"/>
                  <a:pt x="1166216" y="504209"/>
                </a:cubicBezTo>
                <a:cubicBezTo>
                  <a:pt x="1187985" y="505421"/>
                  <a:pt x="1201674" y="517998"/>
                  <a:pt x="1208796" y="538051"/>
                </a:cubicBezTo>
                <a:cubicBezTo>
                  <a:pt x="1216018" y="558457"/>
                  <a:pt x="1211725" y="576438"/>
                  <a:pt x="1195561" y="590631"/>
                </a:cubicBezTo>
                <a:cubicBezTo>
                  <a:pt x="1186116" y="598915"/>
                  <a:pt x="1176216" y="607956"/>
                  <a:pt x="1164852" y="612452"/>
                </a:cubicBezTo>
                <a:cubicBezTo>
                  <a:pt x="1142476" y="621291"/>
                  <a:pt x="1145456" y="628716"/>
                  <a:pt x="1161316" y="642454"/>
                </a:cubicBezTo>
                <a:cubicBezTo>
                  <a:pt x="1230868" y="702713"/>
                  <a:pt x="1296329" y="766709"/>
                  <a:pt x="1338808" y="850201"/>
                </a:cubicBezTo>
                <a:cubicBezTo>
                  <a:pt x="1341030" y="854596"/>
                  <a:pt x="1343253" y="860404"/>
                  <a:pt x="1349415" y="859142"/>
                </a:cubicBezTo>
                <a:cubicBezTo>
                  <a:pt x="1356688" y="857626"/>
                  <a:pt x="1357749" y="850656"/>
                  <a:pt x="1356789" y="845049"/>
                </a:cubicBezTo>
                <a:cubicBezTo>
                  <a:pt x="1354365" y="831008"/>
                  <a:pt x="1350879" y="817117"/>
                  <a:pt x="1347698" y="803227"/>
                </a:cubicBezTo>
                <a:cubicBezTo>
                  <a:pt x="1322089" y="690590"/>
                  <a:pt x="1279004" y="587247"/>
                  <a:pt x="1193592" y="505270"/>
                </a:cubicBezTo>
                <a:cubicBezTo>
                  <a:pt x="1112574" y="427535"/>
                  <a:pt x="1025091" y="358185"/>
                  <a:pt x="930739" y="297472"/>
                </a:cubicBezTo>
                <a:cubicBezTo>
                  <a:pt x="886189" y="268783"/>
                  <a:pt x="841236" y="240801"/>
                  <a:pt x="796888" y="211808"/>
                </a:cubicBezTo>
                <a:cubicBezTo>
                  <a:pt x="781583" y="201807"/>
                  <a:pt x="763097" y="192210"/>
                  <a:pt x="762541" y="171046"/>
                </a:cubicBezTo>
                <a:cubicBezTo>
                  <a:pt x="762087" y="152610"/>
                  <a:pt x="751429" y="146953"/>
                  <a:pt x="737337" y="141397"/>
                </a:cubicBezTo>
                <a:cubicBezTo>
                  <a:pt x="645762" y="105131"/>
                  <a:pt x="553734" y="70077"/>
                  <a:pt x="455896" y="54571"/>
                </a:cubicBezTo>
                <a:cubicBezTo>
                  <a:pt x="348159" y="37549"/>
                  <a:pt x="241482" y="38913"/>
                  <a:pt x="137836" y="78765"/>
                </a:cubicBezTo>
                <a:cubicBezTo>
                  <a:pt x="103237" y="92100"/>
                  <a:pt x="98590" y="105485"/>
                  <a:pt x="118288" y="137053"/>
                </a:cubicBezTo>
                <a:cubicBezTo>
                  <a:pt x="121824" y="142761"/>
                  <a:pt x="125915" y="148115"/>
                  <a:pt x="130007" y="153519"/>
                </a:cubicBezTo>
                <a:cubicBezTo>
                  <a:pt x="184406" y="225243"/>
                  <a:pt x="240926" y="295402"/>
                  <a:pt x="292699" y="368893"/>
                </a:cubicBezTo>
                <a:cubicBezTo>
                  <a:pt x="373212" y="483147"/>
                  <a:pt x="481100" y="547698"/>
                  <a:pt x="619750" y="563861"/>
                </a:cubicBezTo>
                <a:cubicBezTo>
                  <a:pt x="680463" y="570933"/>
                  <a:pt x="680008" y="573054"/>
                  <a:pt x="699859" y="516786"/>
                </a:cubicBezTo>
                <a:cubicBezTo>
                  <a:pt x="736124" y="414049"/>
                  <a:pt x="845781" y="376015"/>
                  <a:pt x="926496" y="453043"/>
                </a:cubicBezTo>
                <a:cubicBezTo>
                  <a:pt x="936345" y="462437"/>
                  <a:pt x="948316" y="468448"/>
                  <a:pt x="960893" y="473701"/>
                </a:cubicBezTo>
                <a:cubicBezTo>
                  <a:pt x="1012110" y="494966"/>
                  <a:pt x="1065297" y="505421"/>
                  <a:pt x="1116716" y="504058"/>
                </a:cubicBezTo>
                <a:close/>
                <a:moveTo>
                  <a:pt x="1344060" y="1201547"/>
                </a:moveTo>
                <a:cubicBezTo>
                  <a:pt x="1328907" y="1218367"/>
                  <a:pt x="1318503" y="1230338"/>
                  <a:pt x="1307643" y="1241854"/>
                </a:cubicBezTo>
                <a:cubicBezTo>
                  <a:pt x="1269357" y="1282414"/>
                  <a:pt x="1221979" y="1312113"/>
                  <a:pt x="1180005" y="1348329"/>
                </a:cubicBezTo>
                <a:cubicBezTo>
                  <a:pt x="1132374" y="1389444"/>
                  <a:pt x="1089340" y="1433691"/>
                  <a:pt x="1076005" y="1498697"/>
                </a:cubicBezTo>
                <a:cubicBezTo>
                  <a:pt x="1069691" y="1529558"/>
                  <a:pt x="1070600" y="1559915"/>
                  <a:pt x="1099341" y="1577644"/>
                </a:cubicBezTo>
                <a:cubicBezTo>
                  <a:pt x="1127575" y="1595070"/>
                  <a:pt x="1157477" y="1587038"/>
                  <a:pt x="1184803" y="1569865"/>
                </a:cubicBezTo>
                <a:cubicBezTo>
                  <a:pt x="1212684" y="1552338"/>
                  <a:pt x="1225716" y="1524204"/>
                  <a:pt x="1239657" y="1496222"/>
                </a:cubicBezTo>
                <a:cubicBezTo>
                  <a:pt x="1285520" y="1404142"/>
                  <a:pt x="1318704" y="1307719"/>
                  <a:pt x="1344060" y="1201547"/>
                </a:cubicBezTo>
                <a:close/>
                <a:moveTo>
                  <a:pt x="278910" y="486329"/>
                </a:moveTo>
                <a:cubicBezTo>
                  <a:pt x="314469" y="541031"/>
                  <a:pt x="362807" y="581338"/>
                  <a:pt x="417610" y="614320"/>
                </a:cubicBezTo>
                <a:cubicBezTo>
                  <a:pt x="440592" y="628160"/>
                  <a:pt x="465089" y="639676"/>
                  <a:pt x="491758" y="644828"/>
                </a:cubicBezTo>
                <a:cubicBezTo>
                  <a:pt x="500850" y="646596"/>
                  <a:pt x="511003" y="647051"/>
                  <a:pt x="516710" y="637656"/>
                </a:cubicBezTo>
                <a:cubicBezTo>
                  <a:pt x="522468" y="628211"/>
                  <a:pt x="517821" y="619472"/>
                  <a:pt x="511305" y="612553"/>
                </a:cubicBezTo>
                <a:cubicBezTo>
                  <a:pt x="502719" y="603461"/>
                  <a:pt x="494182" y="593611"/>
                  <a:pt x="483727" y="586995"/>
                </a:cubicBezTo>
                <a:cubicBezTo>
                  <a:pt x="419226" y="546031"/>
                  <a:pt x="347452" y="519766"/>
                  <a:pt x="278859" y="48632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86FB9B-94E1-46F2-9C8B-220C22E35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061" y="1798645"/>
            <a:ext cx="6715939" cy="50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24955" y="290554"/>
            <a:ext cx="11704320" cy="63322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0" y="4411638"/>
            <a:ext cx="12192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00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8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-18811" y="5735077"/>
            <a:ext cx="121918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>
                <a:cs typeface="Arial" panose="020B0604020202020204" pitchFamily="34" charset="0"/>
              </a:rPr>
              <a:t>sldesppt.net</a:t>
            </a:r>
            <a:endParaRPr lang="ko-KR" altLang="en-US" sz="2800"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956192-47B6-4DAA-9D63-10711116F5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2763">
            <a:off x="1801786" y="-239751"/>
            <a:ext cx="8550657" cy="53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108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9A60984-C7C0-4F79-A6A6-433420FA5279}"/>
              </a:ext>
            </a:extLst>
          </p:cNvPr>
          <p:cNvSpPr/>
          <p:nvPr/>
        </p:nvSpPr>
        <p:spPr>
          <a:xfrm>
            <a:off x="4588652" y="-1"/>
            <a:ext cx="7603348" cy="6858001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400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52532" y="630550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rgbClr val="00B0F0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29" y="1991150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s-PE" sz="2133">
                <a:solidFill>
                  <a:srgbClr val="00B0F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>
                <a:solidFill>
                  <a:srgbClr val="00B0F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27" y="2996906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00B0F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00B0F0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00B0F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8" y="4483486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n" sz="2133">
                <a:solidFill>
                  <a:srgbClr val="00B0F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00B0F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27" y="4894952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960194" y="6550224"/>
            <a:ext cx="2231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>
                <a:solidFill>
                  <a:srgbClr val="3B7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3B76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1616161" y="6096349"/>
            <a:ext cx="423097" cy="42309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B0F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19" name="Gráfico 18">
            <a:extLst>
              <a:ext uri="{FF2B5EF4-FFF2-40B4-BE49-F238E27FC236}">
                <a16:creationId xmlns:a16="http://schemas.microsoft.com/office/drawing/2014/main" id="{28CEB9AD-12F2-40BF-BD25-BBF14D7B2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40029">
            <a:off x="5237215" y="792046"/>
            <a:ext cx="6058527" cy="61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208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/>
          <p:nvPr userDrawn="1"/>
        </p:nvSpPr>
        <p:spPr>
          <a:xfrm>
            <a:off x="199382" y="197542"/>
            <a:ext cx="2423932" cy="40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l"/>
            <a:r>
              <a:rPr lang="es-PE" sz="2667" dirty="0">
                <a:solidFill>
                  <a:srgbClr val="0096C7"/>
                </a:solidFill>
                <a:latin typeface="Arial (Títulos)"/>
                <a:cs typeface="Rubik" panose="020B0604020202020204" charset="-79"/>
              </a:rPr>
              <a:t>RESOURSES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4C59868-F03F-4EB6-B8DA-B13517BD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872" y="1432947"/>
            <a:ext cx="4914900" cy="4953000"/>
          </a:xfrm>
          <a:prstGeom prst="rect">
            <a:avLst/>
          </a:prstGeom>
        </p:spPr>
      </p:pic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1F310BB4-FD80-4F23-9CF3-40EE325B6E6A}"/>
              </a:ext>
            </a:extLst>
          </p:cNvPr>
          <p:cNvSpPr/>
          <p:nvPr/>
        </p:nvSpPr>
        <p:spPr>
          <a:xfrm>
            <a:off x="10390174" y="4198145"/>
            <a:ext cx="1391538" cy="2104349"/>
          </a:xfrm>
          <a:custGeom>
            <a:avLst/>
            <a:gdLst>
              <a:gd name="connsiteX0" fmla="*/ 642732 w 1391538"/>
              <a:gd name="connsiteY0" fmla="*/ 1659924 h 2104349"/>
              <a:gd name="connsiteX1" fmla="*/ 801434 w 1391538"/>
              <a:gd name="connsiteY1" fmla="*/ 1406920 h 2104349"/>
              <a:gd name="connsiteX2" fmla="*/ 763047 w 1391538"/>
              <a:gd name="connsiteY2" fmla="*/ 1163615 h 2104349"/>
              <a:gd name="connsiteX3" fmla="*/ 587019 w 1391538"/>
              <a:gd name="connsiteY3" fmla="*/ 1077495 h 2104349"/>
              <a:gd name="connsiteX4" fmla="*/ 490294 w 1391538"/>
              <a:gd name="connsiteY4" fmla="*/ 1149522 h 2104349"/>
              <a:gd name="connsiteX5" fmla="*/ 476403 w 1391538"/>
              <a:gd name="connsiteY5" fmla="*/ 1179222 h 2104349"/>
              <a:gd name="connsiteX6" fmla="*/ 435490 w 1391538"/>
              <a:gd name="connsiteY6" fmla="*/ 1202457 h 2104349"/>
              <a:gd name="connsiteX7" fmla="*/ 408720 w 1391538"/>
              <a:gd name="connsiteY7" fmla="*/ 1164221 h 2104349"/>
              <a:gd name="connsiteX8" fmla="*/ 430591 w 1391538"/>
              <a:gd name="connsiteY8" fmla="*/ 1048806 h 2104349"/>
              <a:gd name="connsiteX9" fmla="*/ 492263 w 1391538"/>
              <a:gd name="connsiteY9" fmla="*/ 963596 h 2104349"/>
              <a:gd name="connsiteX10" fmla="*/ 543177 w 1391538"/>
              <a:gd name="connsiteY10" fmla="*/ 914601 h 2104349"/>
              <a:gd name="connsiteX11" fmla="*/ 544086 w 1391538"/>
              <a:gd name="connsiteY11" fmla="*/ 780447 h 2104349"/>
              <a:gd name="connsiteX12" fmla="*/ 438167 w 1391538"/>
              <a:gd name="connsiteY12" fmla="*/ 687156 h 2104349"/>
              <a:gd name="connsiteX13" fmla="*/ 107783 w 1391538"/>
              <a:gd name="connsiteY13" fmla="*/ 409655 h 2104349"/>
              <a:gd name="connsiteX14" fmla="*/ 1560 w 1391538"/>
              <a:gd name="connsiteY14" fmla="*/ 228779 h 2104349"/>
              <a:gd name="connsiteX15" fmla="*/ 106419 w 1391538"/>
              <a:gd name="connsiteY15" fmla="*/ 63057 h 2104349"/>
              <a:gd name="connsiteX16" fmla="*/ 290325 w 1391538"/>
              <a:gd name="connsiteY16" fmla="*/ 23103 h 2104349"/>
              <a:gd name="connsiteX17" fmla="*/ 524943 w 1391538"/>
              <a:gd name="connsiteY17" fmla="*/ 48207 h 2104349"/>
              <a:gd name="connsiteX18" fmla="*/ 717638 w 1391538"/>
              <a:gd name="connsiteY18" fmla="*/ 115435 h 2104349"/>
              <a:gd name="connsiteX19" fmla="*/ 889321 w 1391538"/>
              <a:gd name="connsiteY19" fmla="*/ 114930 h 2104349"/>
              <a:gd name="connsiteX20" fmla="*/ 993573 w 1391538"/>
              <a:gd name="connsiteY20" fmla="*/ 53965 h 2104349"/>
              <a:gd name="connsiteX21" fmla="*/ 1103583 w 1391538"/>
              <a:gd name="connsiteY21" fmla="*/ 4970 h 2104349"/>
              <a:gd name="connsiteX22" fmla="*/ 1188996 w 1391538"/>
              <a:gd name="connsiteY22" fmla="*/ 18759 h 2104349"/>
              <a:gd name="connsiteX23" fmla="*/ 1182177 w 1391538"/>
              <a:gd name="connsiteY23" fmla="*/ 102858 h 2104349"/>
              <a:gd name="connsiteX24" fmla="*/ 1015343 w 1391538"/>
              <a:gd name="connsiteY24" fmla="*/ 230699 h 2104349"/>
              <a:gd name="connsiteX25" fmla="*/ 963469 w 1391538"/>
              <a:gd name="connsiteY25" fmla="*/ 245801 h 2104349"/>
              <a:gd name="connsiteX26" fmla="*/ 1122929 w 1391538"/>
              <a:gd name="connsiteY26" fmla="*/ 359448 h 2104349"/>
              <a:gd name="connsiteX27" fmla="*/ 1350223 w 1391538"/>
              <a:gd name="connsiteY27" fmla="*/ 717967 h 2104349"/>
              <a:gd name="connsiteX28" fmla="*/ 1371841 w 1391538"/>
              <a:gd name="connsiteY28" fmla="*/ 1165281 h 2104349"/>
              <a:gd name="connsiteX29" fmla="*/ 1254810 w 1391538"/>
              <a:gd name="connsiteY29" fmla="*/ 1508142 h 2104349"/>
              <a:gd name="connsiteX30" fmla="*/ 1078076 w 1391538"/>
              <a:gd name="connsiteY30" fmla="*/ 1678461 h 2104349"/>
              <a:gd name="connsiteX31" fmla="*/ 941901 w 1391538"/>
              <a:gd name="connsiteY31" fmla="*/ 1703363 h 2104349"/>
              <a:gd name="connsiteX32" fmla="*/ 710061 w 1391538"/>
              <a:gd name="connsiteY32" fmla="*/ 1829687 h 2104349"/>
              <a:gd name="connsiteX33" fmla="*/ 603738 w 1391538"/>
              <a:gd name="connsiteY33" fmla="*/ 1977025 h 2104349"/>
              <a:gd name="connsiteX34" fmla="*/ 433369 w 1391538"/>
              <a:gd name="connsiteY34" fmla="*/ 2099713 h 2104349"/>
              <a:gd name="connsiteX35" fmla="*/ 355836 w 1391538"/>
              <a:gd name="connsiteY35" fmla="*/ 2100117 h 2104349"/>
              <a:gd name="connsiteX36" fmla="*/ 349068 w 1391538"/>
              <a:gd name="connsiteY36" fmla="*/ 2084055 h 2104349"/>
              <a:gd name="connsiteX37" fmla="*/ 407608 w 1391538"/>
              <a:gd name="connsiteY37" fmla="*/ 1916211 h 2104349"/>
              <a:gd name="connsiteX38" fmla="*/ 421751 w 1391538"/>
              <a:gd name="connsiteY38" fmla="*/ 1786401 h 2104349"/>
              <a:gd name="connsiteX39" fmla="*/ 465846 w 1391538"/>
              <a:gd name="connsiteY39" fmla="*/ 1720536 h 2104349"/>
              <a:gd name="connsiteX40" fmla="*/ 478121 w 1391538"/>
              <a:gd name="connsiteY40" fmla="*/ 1687654 h 2104349"/>
              <a:gd name="connsiteX41" fmla="*/ 411953 w 1391538"/>
              <a:gd name="connsiteY41" fmla="*/ 1358835 h 2104349"/>
              <a:gd name="connsiteX42" fmla="*/ 409377 w 1391538"/>
              <a:gd name="connsiteY42" fmla="*/ 1323023 h 2104349"/>
              <a:gd name="connsiteX43" fmla="*/ 444935 w 1391538"/>
              <a:gd name="connsiteY43" fmla="*/ 1325549 h 2104349"/>
              <a:gd name="connsiteX44" fmla="*/ 644550 w 1391538"/>
              <a:gd name="connsiteY44" fmla="*/ 1634871 h 2104349"/>
              <a:gd name="connsiteX45" fmla="*/ 642833 w 1391538"/>
              <a:gd name="connsiteY45" fmla="*/ 1659924 h 2104349"/>
              <a:gd name="connsiteX46" fmla="*/ 1116716 w 1391538"/>
              <a:gd name="connsiteY46" fmla="*/ 504058 h 2104349"/>
              <a:gd name="connsiteX47" fmla="*/ 1166216 w 1391538"/>
              <a:gd name="connsiteY47" fmla="*/ 504209 h 2104349"/>
              <a:gd name="connsiteX48" fmla="*/ 1208796 w 1391538"/>
              <a:gd name="connsiteY48" fmla="*/ 538051 h 2104349"/>
              <a:gd name="connsiteX49" fmla="*/ 1195561 w 1391538"/>
              <a:gd name="connsiteY49" fmla="*/ 590631 h 2104349"/>
              <a:gd name="connsiteX50" fmla="*/ 1164852 w 1391538"/>
              <a:gd name="connsiteY50" fmla="*/ 612452 h 2104349"/>
              <a:gd name="connsiteX51" fmla="*/ 1161316 w 1391538"/>
              <a:gd name="connsiteY51" fmla="*/ 642454 h 2104349"/>
              <a:gd name="connsiteX52" fmla="*/ 1338808 w 1391538"/>
              <a:gd name="connsiteY52" fmla="*/ 850201 h 2104349"/>
              <a:gd name="connsiteX53" fmla="*/ 1349415 w 1391538"/>
              <a:gd name="connsiteY53" fmla="*/ 859142 h 2104349"/>
              <a:gd name="connsiteX54" fmla="*/ 1356789 w 1391538"/>
              <a:gd name="connsiteY54" fmla="*/ 845049 h 2104349"/>
              <a:gd name="connsiteX55" fmla="*/ 1347698 w 1391538"/>
              <a:gd name="connsiteY55" fmla="*/ 803227 h 2104349"/>
              <a:gd name="connsiteX56" fmla="*/ 1193592 w 1391538"/>
              <a:gd name="connsiteY56" fmla="*/ 505270 h 2104349"/>
              <a:gd name="connsiteX57" fmla="*/ 930739 w 1391538"/>
              <a:gd name="connsiteY57" fmla="*/ 297472 h 2104349"/>
              <a:gd name="connsiteX58" fmla="*/ 796888 w 1391538"/>
              <a:gd name="connsiteY58" fmla="*/ 211808 h 2104349"/>
              <a:gd name="connsiteX59" fmla="*/ 762541 w 1391538"/>
              <a:gd name="connsiteY59" fmla="*/ 171046 h 2104349"/>
              <a:gd name="connsiteX60" fmla="*/ 737337 w 1391538"/>
              <a:gd name="connsiteY60" fmla="*/ 141397 h 2104349"/>
              <a:gd name="connsiteX61" fmla="*/ 455896 w 1391538"/>
              <a:gd name="connsiteY61" fmla="*/ 54571 h 2104349"/>
              <a:gd name="connsiteX62" fmla="*/ 137836 w 1391538"/>
              <a:gd name="connsiteY62" fmla="*/ 78765 h 2104349"/>
              <a:gd name="connsiteX63" fmla="*/ 118288 w 1391538"/>
              <a:gd name="connsiteY63" fmla="*/ 137053 h 2104349"/>
              <a:gd name="connsiteX64" fmla="*/ 130007 w 1391538"/>
              <a:gd name="connsiteY64" fmla="*/ 153519 h 2104349"/>
              <a:gd name="connsiteX65" fmla="*/ 292699 w 1391538"/>
              <a:gd name="connsiteY65" fmla="*/ 368893 h 2104349"/>
              <a:gd name="connsiteX66" fmla="*/ 619750 w 1391538"/>
              <a:gd name="connsiteY66" fmla="*/ 563861 h 2104349"/>
              <a:gd name="connsiteX67" fmla="*/ 699859 w 1391538"/>
              <a:gd name="connsiteY67" fmla="*/ 516786 h 2104349"/>
              <a:gd name="connsiteX68" fmla="*/ 926496 w 1391538"/>
              <a:gd name="connsiteY68" fmla="*/ 453043 h 2104349"/>
              <a:gd name="connsiteX69" fmla="*/ 960893 w 1391538"/>
              <a:gd name="connsiteY69" fmla="*/ 473701 h 2104349"/>
              <a:gd name="connsiteX70" fmla="*/ 1116716 w 1391538"/>
              <a:gd name="connsiteY70" fmla="*/ 504058 h 2104349"/>
              <a:gd name="connsiteX71" fmla="*/ 1344060 w 1391538"/>
              <a:gd name="connsiteY71" fmla="*/ 1201547 h 2104349"/>
              <a:gd name="connsiteX72" fmla="*/ 1307643 w 1391538"/>
              <a:gd name="connsiteY72" fmla="*/ 1241854 h 2104349"/>
              <a:gd name="connsiteX73" fmla="*/ 1180005 w 1391538"/>
              <a:gd name="connsiteY73" fmla="*/ 1348329 h 2104349"/>
              <a:gd name="connsiteX74" fmla="*/ 1076005 w 1391538"/>
              <a:gd name="connsiteY74" fmla="*/ 1498697 h 2104349"/>
              <a:gd name="connsiteX75" fmla="*/ 1099341 w 1391538"/>
              <a:gd name="connsiteY75" fmla="*/ 1577644 h 2104349"/>
              <a:gd name="connsiteX76" fmla="*/ 1184803 w 1391538"/>
              <a:gd name="connsiteY76" fmla="*/ 1569865 h 2104349"/>
              <a:gd name="connsiteX77" fmla="*/ 1239657 w 1391538"/>
              <a:gd name="connsiteY77" fmla="*/ 1496222 h 2104349"/>
              <a:gd name="connsiteX78" fmla="*/ 1344060 w 1391538"/>
              <a:gd name="connsiteY78" fmla="*/ 1201547 h 2104349"/>
              <a:gd name="connsiteX79" fmla="*/ 278910 w 1391538"/>
              <a:gd name="connsiteY79" fmla="*/ 486329 h 2104349"/>
              <a:gd name="connsiteX80" fmla="*/ 417610 w 1391538"/>
              <a:gd name="connsiteY80" fmla="*/ 614320 h 2104349"/>
              <a:gd name="connsiteX81" fmla="*/ 491758 w 1391538"/>
              <a:gd name="connsiteY81" fmla="*/ 644828 h 2104349"/>
              <a:gd name="connsiteX82" fmla="*/ 516710 w 1391538"/>
              <a:gd name="connsiteY82" fmla="*/ 637656 h 2104349"/>
              <a:gd name="connsiteX83" fmla="*/ 511305 w 1391538"/>
              <a:gd name="connsiteY83" fmla="*/ 612553 h 2104349"/>
              <a:gd name="connsiteX84" fmla="*/ 483727 w 1391538"/>
              <a:gd name="connsiteY84" fmla="*/ 586995 h 2104349"/>
              <a:gd name="connsiteX85" fmla="*/ 278859 w 1391538"/>
              <a:gd name="connsiteY85" fmla="*/ 486329 h 2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91538" h="2104349">
                <a:moveTo>
                  <a:pt x="642732" y="1659924"/>
                </a:moveTo>
                <a:cubicBezTo>
                  <a:pt x="728801" y="1593352"/>
                  <a:pt x="782038" y="1510314"/>
                  <a:pt x="801434" y="1406920"/>
                </a:cubicBezTo>
                <a:cubicBezTo>
                  <a:pt x="817445" y="1321710"/>
                  <a:pt x="810324" y="1238874"/>
                  <a:pt x="763047" y="1163615"/>
                </a:cubicBezTo>
                <a:cubicBezTo>
                  <a:pt x="722538" y="1099215"/>
                  <a:pt x="665966" y="1064666"/>
                  <a:pt x="587019" y="1077495"/>
                </a:cubicBezTo>
                <a:cubicBezTo>
                  <a:pt x="542318" y="1084718"/>
                  <a:pt x="509487" y="1107953"/>
                  <a:pt x="490294" y="1149522"/>
                </a:cubicBezTo>
                <a:cubicBezTo>
                  <a:pt x="485697" y="1159473"/>
                  <a:pt x="482010" y="1169928"/>
                  <a:pt x="476403" y="1179222"/>
                </a:cubicBezTo>
                <a:cubicBezTo>
                  <a:pt x="467261" y="1194274"/>
                  <a:pt x="454886" y="1206548"/>
                  <a:pt x="435490" y="1202457"/>
                </a:cubicBezTo>
                <a:cubicBezTo>
                  <a:pt x="415842" y="1198315"/>
                  <a:pt x="409983" y="1182152"/>
                  <a:pt x="408720" y="1164221"/>
                </a:cubicBezTo>
                <a:cubicBezTo>
                  <a:pt x="405841" y="1123863"/>
                  <a:pt x="414478" y="1085476"/>
                  <a:pt x="430591" y="1048806"/>
                </a:cubicBezTo>
                <a:cubicBezTo>
                  <a:pt x="444935" y="1016126"/>
                  <a:pt x="465341" y="987537"/>
                  <a:pt x="492263" y="963596"/>
                </a:cubicBezTo>
                <a:cubicBezTo>
                  <a:pt x="509841" y="947938"/>
                  <a:pt x="527064" y="931724"/>
                  <a:pt x="543177" y="914601"/>
                </a:cubicBezTo>
                <a:cubicBezTo>
                  <a:pt x="585100" y="869951"/>
                  <a:pt x="584646" y="825654"/>
                  <a:pt x="544086" y="780447"/>
                </a:cubicBezTo>
                <a:cubicBezTo>
                  <a:pt x="512416" y="745090"/>
                  <a:pt x="474080" y="717512"/>
                  <a:pt x="438167" y="687156"/>
                </a:cubicBezTo>
                <a:cubicBezTo>
                  <a:pt x="328308" y="594319"/>
                  <a:pt x="216732" y="503502"/>
                  <a:pt x="107783" y="409655"/>
                </a:cubicBezTo>
                <a:cubicBezTo>
                  <a:pt x="52626" y="362125"/>
                  <a:pt x="11865" y="304140"/>
                  <a:pt x="1560" y="228779"/>
                </a:cubicBezTo>
                <a:cubicBezTo>
                  <a:pt x="-8845" y="152459"/>
                  <a:pt x="33533" y="88059"/>
                  <a:pt x="106419" y="63057"/>
                </a:cubicBezTo>
                <a:cubicBezTo>
                  <a:pt x="166475" y="42499"/>
                  <a:pt x="226632" y="27245"/>
                  <a:pt x="290325" y="23103"/>
                </a:cubicBezTo>
                <a:cubicBezTo>
                  <a:pt x="370333" y="17951"/>
                  <a:pt x="447966" y="29063"/>
                  <a:pt x="524943" y="48207"/>
                </a:cubicBezTo>
                <a:cubicBezTo>
                  <a:pt x="591212" y="64723"/>
                  <a:pt x="656875" y="84978"/>
                  <a:pt x="717638" y="115435"/>
                </a:cubicBezTo>
                <a:cubicBezTo>
                  <a:pt x="776987" y="145185"/>
                  <a:pt x="832901" y="133517"/>
                  <a:pt x="889321" y="114930"/>
                </a:cubicBezTo>
                <a:cubicBezTo>
                  <a:pt x="927810" y="102252"/>
                  <a:pt x="959883" y="76138"/>
                  <a:pt x="993573" y="53965"/>
                </a:cubicBezTo>
                <a:cubicBezTo>
                  <a:pt x="1027566" y="31589"/>
                  <a:pt x="1063580" y="13708"/>
                  <a:pt x="1103583" y="4970"/>
                </a:cubicBezTo>
                <a:cubicBezTo>
                  <a:pt x="1134091" y="-1697"/>
                  <a:pt x="1169852" y="-5334"/>
                  <a:pt x="1188996" y="18759"/>
                </a:cubicBezTo>
                <a:cubicBezTo>
                  <a:pt x="1207482" y="42095"/>
                  <a:pt x="1194501" y="75532"/>
                  <a:pt x="1182177" y="102858"/>
                </a:cubicBezTo>
                <a:cubicBezTo>
                  <a:pt x="1149547" y="175188"/>
                  <a:pt x="1085854" y="207565"/>
                  <a:pt x="1015343" y="230699"/>
                </a:cubicBezTo>
                <a:cubicBezTo>
                  <a:pt x="999735" y="235800"/>
                  <a:pt x="983774" y="239891"/>
                  <a:pt x="963469" y="245801"/>
                </a:cubicBezTo>
                <a:cubicBezTo>
                  <a:pt x="1023020" y="280451"/>
                  <a:pt x="1075904" y="315909"/>
                  <a:pt x="1122929" y="359448"/>
                </a:cubicBezTo>
                <a:cubicBezTo>
                  <a:pt x="1230312" y="458851"/>
                  <a:pt x="1303905" y="580378"/>
                  <a:pt x="1350223" y="717967"/>
                </a:cubicBezTo>
                <a:cubicBezTo>
                  <a:pt x="1399520" y="864445"/>
                  <a:pt x="1402046" y="1014257"/>
                  <a:pt x="1371841" y="1165281"/>
                </a:cubicBezTo>
                <a:cubicBezTo>
                  <a:pt x="1347950" y="1284787"/>
                  <a:pt x="1307592" y="1398788"/>
                  <a:pt x="1254810" y="1508142"/>
                </a:cubicBezTo>
                <a:cubicBezTo>
                  <a:pt x="1217230" y="1585977"/>
                  <a:pt x="1163993" y="1650074"/>
                  <a:pt x="1078076" y="1678461"/>
                </a:cubicBezTo>
                <a:cubicBezTo>
                  <a:pt x="1033981" y="1693058"/>
                  <a:pt x="987865" y="1699018"/>
                  <a:pt x="941901" y="1703363"/>
                </a:cubicBezTo>
                <a:cubicBezTo>
                  <a:pt x="846236" y="1712353"/>
                  <a:pt x="767744" y="1752104"/>
                  <a:pt x="710061" y="1829687"/>
                </a:cubicBezTo>
                <a:cubicBezTo>
                  <a:pt x="673947" y="1878278"/>
                  <a:pt x="639954" y="1928485"/>
                  <a:pt x="603738" y="1977025"/>
                </a:cubicBezTo>
                <a:cubicBezTo>
                  <a:pt x="559997" y="2035666"/>
                  <a:pt x="507012" y="2082388"/>
                  <a:pt x="433369" y="2099713"/>
                </a:cubicBezTo>
                <a:cubicBezTo>
                  <a:pt x="407659" y="2105774"/>
                  <a:pt x="381647" y="2105875"/>
                  <a:pt x="355836" y="2100117"/>
                </a:cubicBezTo>
                <a:cubicBezTo>
                  <a:pt x="346845" y="2098097"/>
                  <a:pt x="337299" y="2093803"/>
                  <a:pt x="349068" y="2084055"/>
                </a:cubicBezTo>
                <a:cubicBezTo>
                  <a:pt x="402508" y="2039757"/>
                  <a:pt x="405639" y="1977883"/>
                  <a:pt x="407608" y="1916211"/>
                </a:cubicBezTo>
                <a:cubicBezTo>
                  <a:pt x="408972" y="1872469"/>
                  <a:pt x="407407" y="1828879"/>
                  <a:pt x="421751" y="1786401"/>
                </a:cubicBezTo>
                <a:cubicBezTo>
                  <a:pt x="430641" y="1760085"/>
                  <a:pt x="443016" y="1736699"/>
                  <a:pt x="465846" y="1720536"/>
                </a:cubicBezTo>
                <a:cubicBezTo>
                  <a:pt x="478171" y="1711798"/>
                  <a:pt x="480444" y="1701090"/>
                  <a:pt x="478121" y="1687654"/>
                </a:cubicBezTo>
                <a:cubicBezTo>
                  <a:pt x="458775" y="1577492"/>
                  <a:pt x="438117" y="1467633"/>
                  <a:pt x="411953" y="1358835"/>
                </a:cubicBezTo>
                <a:cubicBezTo>
                  <a:pt x="409073" y="1346864"/>
                  <a:pt x="400588" y="1332368"/>
                  <a:pt x="409377" y="1323023"/>
                </a:cubicBezTo>
                <a:cubicBezTo>
                  <a:pt x="418670" y="1313174"/>
                  <a:pt x="433268" y="1322266"/>
                  <a:pt x="444935" y="1325549"/>
                </a:cubicBezTo>
                <a:cubicBezTo>
                  <a:pt x="583080" y="1364694"/>
                  <a:pt x="666421" y="1494201"/>
                  <a:pt x="644550" y="1634871"/>
                </a:cubicBezTo>
                <a:cubicBezTo>
                  <a:pt x="643439" y="1641993"/>
                  <a:pt x="643540" y="1649317"/>
                  <a:pt x="642833" y="1659924"/>
                </a:cubicBezTo>
                <a:close/>
                <a:moveTo>
                  <a:pt x="1116716" y="504058"/>
                </a:moveTo>
                <a:cubicBezTo>
                  <a:pt x="1135960" y="504058"/>
                  <a:pt x="1151113" y="503350"/>
                  <a:pt x="1166216" y="504209"/>
                </a:cubicBezTo>
                <a:cubicBezTo>
                  <a:pt x="1187985" y="505421"/>
                  <a:pt x="1201674" y="517998"/>
                  <a:pt x="1208796" y="538051"/>
                </a:cubicBezTo>
                <a:cubicBezTo>
                  <a:pt x="1216018" y="558457"/>
                  <a:pt x="1211725" y="576438"/>
                  <a:pt x="1195561" y="590631"/>
                </a:cubicBezTo>
                <a:cubicBezTo>
                  <a:pt x="1186116" y="598915"/>
                  <a:pt x="1176216" y="607956"/>
                  <a:pt x="1164852" y="612452"/>
                </a:cubicBezTo>
                <a:cubicBezTo>
                  <a:pt x="1142476" y="621291"/>
                  <a:pt x="1145456" y="628716"/>
                  <a:pt x="1161316" y="642454"/>
                </a:cubicBezTo>
                <a:cubicBezTo>
                  <a:pt x="1230868" y="702713"/>
                  <a:pt x="1296329" y="766709"/>
                  <a:pt x="1338808" y="850201"/>
                </a:cubicBezTo>
                <a:cubicBezTo>
                  <a:pt x="1341030" y="854596"/>
                  <a:pt x="1343253" y="860404"/>
                  <a:pt x="1349415" y="859142"/>
                </a:cubicBezTo>
                <a:cubicBezTo>
                  <a:pt x="1356688" y="857626"/>
                  <a:pt x="1357749" y="850656"/>
                  <a:pt x="1356789" y="845049"/>
                </a:cubicBezTo>
                <a:cubicBezTo>
                  <a:pt x="1354365" y="831008"/>
                  <a:pt x="1350879" y="817117"/>
                  <a:pt x="1347698" y="803227"/>
                </a:cubicBezTo>
                <a:cubicBezTo>
                  <a:pt x="1322089" y="690590"/>
                  <a:pt x="1279004" y="587247"/>
                  <a:pt x="1193592" y="505270"/>
                </a:cubicBezTo>
                <a:cubicBezTo>
                  <a:pt x="1112574" y="427535"/>
                  <a:pt x="1025091" y="358185"/>
                  <a:pt x="930739" y="297472"/>
                </a:cubicBezTo>
                <a:cubicBezTo>
                  <a:pt x="886189" y="268783"/>
                  <a:pt x="841236" y="240801"/>
                  <a:pt x="796888" y="211808"/>
                </a:cubicBezTo>
                <a:cubicBezTo>
                  <a:pt x="781583" y="201807"/>
                  <a:pt x="763097" y="192210"/>
                  <a:pt x="762541" y="171046"/>
                </a:cubicBezTo>
                <a:cubicBezTo>
                  <a:pt x="762087" y="152610"/>
                  <a:pt x="751429" y="146953"/>
                  <a:pt x="737337" y="141397"/>
                </a:cubicBezTo>
                <a:cubicBezTo>
                  <a:pt x="645762" y="105131"/>
                  <a:pt x="553734" y="70077"/>
                  <a:pt x="455896" y="54571"/>
                </a:cubicBezTo>
                <a:cubicBezTo>
                  <a:pt x="348159" y="37549"/>
                  <a:pt x="241482" y="38913"/>
                  <a:pt x="137836" y="78765"/>
                </a:cubicBezTo>
                <a:cubicBezTo>
                  <a:pt x="103237" y="92100"/>
                  <a:pt x="98590" y="105485"/>
                  <a:pt x="118288" y="137053"/>
                </a:cubicBezTo>
                <a:cubicBezTo>
                  <a:pt x="121824" y="142761"/>
                  <a:pt x="125915" y="148115"/>
                  <a:pt x="130007" y="153519"/>
                </a:cubicBezTo>
                <a:cubicBezTo>
                  <a:pt x="184406" y="225243"/>
                  <a:pt x="240926" y="295402"/>
                  <a:pt x="292699" y="368893"/>
                </a:cubicBezTo>
                <a:cubicBezTo>
                  <a:pt x="373212" y="483147"/>
                  <a:pt x="481100" y="547698"/>
                  <a:pt x="619750" y="563861"/>
                </a:cubicBezTo>
                <a:cubicBezTo>
                  <a:pt x="680463" y="570933"/>
                  <a:pt x="680008" y="573054"/>
                  <a:pt x="699859" y="516786"/>
                </a:cubicBezTo>
                <a:cubicBezTo>
                  <a:pt x="736124" y="414049"/>
                  <a:pt x="845781" y="376015"/>
                  <a:pt x="926496" y="453043"/>
                </a:cubicBezTo>
                <a:cubicBezTo>
                  <a:pt x="936345" y="462437"/>
                  <a:pt x="948316" y="468448"/>
                  <a:pt x="960893" y="473701"/>
                </a:cubicBezTo>
                <a:cubicBezTo>
                  <a:pt x="1012110" y="494966"/>
                  <a:pt x="1065297" y="505421"/>
                  <a:pt x="1116716" y="504058"/>
                </a:cubicBezTo>
                <a:close/>
                <a:moveTo>
                  <a:pt x="1344060" y="1201547"/>
                </a:moveTo>
                <a:cubicBezTo>
                  <a:pt x="1328907" y="1218367"/>
                  <a:pt x="1318503" y="1230338"/>
                  <a:pt x="1307643" y="1241854"/>
                </a:cubicBezTo>
                <a:cubicBezTo>
                  <a:pt x="1269357" y="1282414"/>
                  <a:pt x="1221979" y="1312113"/>
                  <a:pt x="1180005" y="1348329"/>
                </a:cubicBezTo>
                <a:cubicBezTo>
                  <a:pt x="1132374" y="1389444"/>
                  <a:pt x="1089340" y="1433691"/>
                  <a:pt x="1076005" y="1498697"/>
                </a:cubicBezTo>
                <a:cubicBezTo>
                  <a:pt x="1069691" y="1529558"/>
                  <a:pt x="1070600" y="1559915"/>
                  <a:pt x="1099341" y="1577644"/>
                </a:cubicBezTo>
                <a:cubicBezTo>
                  <a:pt x="1127575" y="1595070"/>
                  <a:pt x="1157477" y="1587038"/>
                  <a:pt x="1184803" y="1569865"/>
                </a:cubicBezTo>
                <a:cubicBezTo>
                  <a:pt x="1212684" y="1552338"/>
                  <a:pt x="1225716" y="1524204"/>
                  <a:pt x="1239657" y="1496222"/>
                </a:cubicBezTo>
                <a:cubicBezTo>
                  <a:pt x="1285520" y="1404142"/>
                  <a:pt x="1318704" y="1307719"/>
                  <a:pt x="1344060" y="1201547"/>
                </a:cubicBezTo>
                <a:close/>
                <a:moveTo>
                  <a:pt x="278910" y="486329"/>
                </a:moveTo>
                <a:cubicBezTo>
                  <a:pt x="314469" y="541031"/>
                  <a:pt x="362807" y="581338"/>
                  <a:pt x="417610" y="614320"/>
                </a:cubicBezTo>
                <a:cubicBezTo>
                  <a:pt x="440592" y="628160"/>
                  <a:pt x="465089" y="639676"/>
                  <a:pt x="491758" y="644828"/>
                </a:cubicBezTo>
                <a:cubicBezTo>
                  <a:pt x="500850" y="646596"/>
                  <a:pt x="511003" y="647051"/>
                  <a:pt x="516710" y="637656"/>
                </a:cubicBezTo>
                <a:cubicBezTo>
                  <a:pt x="522468" y="628211"/>
                  <a:pt x="517821" y="619472"/>
                  <a:pt x="511305" y="612553"/>
                </a:cubicBezTo>
                <a:cubicBezTo>
                  <a:pt x="502719" y="603461"/>
                  <a:pt x="494182" y="593611"/>
                  <a:pt x="483727" y="586995"/>
                </a:cubicBezTo>
                <a:cubicBezTo>
                  <a:pt x="419226" y="546031"/>
                  <a:pt x="347452" y="519766"/>
                  <a:pt x="278859" y="48632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2EE3317C-36C6-49DC-ADD6-D15223138411}"/>
              </a:ext>
            </a:extLst>
          </p:cNvPr>
          <p:cNvSpPr/>
          <p:nvPr/>
        </p:nvSpPr>
        <p:spPr>
          <a:xfrm>
            <a:off x="8676288" y="946125"/>
            <a:ext cx="1568895" cy="2169483"/>
          </a:xfrm>
          <a:custGeom>
            <a:avLst/>
            <a:gdLst>
              <a:gd name="connsiteX0" fmla="*/ 949566 w 1568895"/>
              <a:gd name="connsiteY0" fmla="*/ 2097335 h 2169483"/>
              <a:gd name="connsiteX1" fmla="*/ 850163 w 1568895"/>
              <a:gd name="connsiteY1" fmla="*/ 2082182 h 2169483"/>
              <a:gd name="connsiteX2" fmla="*/ 824554 w 1568895"/>
              <a:gd name="connsiteY2" fmla="*/ 2098346 h 2169483"/>
              <a:gd name="connsiteX3" fmla="*/ 716009 w 1568895"/>
              <a:gd name="connsiteY3" fmla="*/ 2166433 h 2169483"/>
              <a:gd name="connsiteX4" fmla="*/ 568773 w 1568895"/>
              <a:gd name="connsiteY4" fmla="*/ 2072434 h 2169483"/>
              <a:gd name="connsiteX5" fmla="*/ 524425 w 1568895"/>
              <a:gd name="connsiteY5" fmla="*/ 2054857 h 2169483"/>
              <a:gd name="connsiteX6" fmla="*/ 141157 w 1568895"/>
              <a:gd name="connsiteY6" fmla="*/ 2095820 h 2169483"/>
              <a:gd name="connsiteX7" fmla="*/ 12559 w 1568895"/>
              <a:gd name="connsiteY7" fmla="*/ 2041926 h 2169483"/>
              <a:gd name="connsiteX8" fmla="*/ 2305 w 1568895"/>
              <a:gd name="connsiteY8" fmla="*/ 1984497 h 2169483"/>
              <a:gd name="connsiteX9" fmla="*/ 87616 w 1568895"/>
              <a:gd name="connsiteY9" fmla="*/ 1826148 h 2169483"/>
              <a:gd name="connsiteX10" fmla="*/ 295363 w 1568895"/>
              <a:gd name="connsiteY10" fmla="*/ 1649869 h 2169483"/>
              <a:gd name="connsiteX11" fmla="*/ 505282 w 1568895"/>
              <a:gd name="connsiteY11" fmla="*/ 1436112 h 2169483"/>
              <a:gd name="connsiteX12" fmla="*/ 558519 w 1568895"/>
              <a:gd name="connsiteY12" fmla="*/ 1178764 h 2169483"/>
              <a:gd name="connsiteX13" fmla="*/ 530587 w 1568895"/>
              <a:gd name="connsiteY13" fmla="*/ 961572 h 2169483"/>
              <a:gd name="connsiteX14" fmla="*/ 547761 w 1568895"/>
              <a:gd name="connsiteY14" fmla="*/ 865098 h 2169483"/>
              <a:gd name="connsiteX15" fmla="*/ 570945 w 1568895"/>
              <a:gd name="connsiteY15" fmla="*/ 841308 h 2169483"/>
              <a:gd name="connsiteX16" fmla="*/ 605948 w 1568895"/>
              <a:gd name="connsiteY16" fmla="*/ 856411 h 2169483"/>
              <a:gd name="connsiteX17" fmla="*/ 619485 w 1568895"/>
              <a:gd name="connsiteY17" fmla="*/ 894040 h 2169483"/>
              <a:gd name="connsiteX18" fmla="*/ 651710 w 1568895"/>
              <a:gd name="connsiteY18" fmla="*/ 989150 h 2169483"/>
              <a:gd name="connsiteX19" fmla="*/ 805916 w 1568895"/>
              <a:gd name="connsiteY19" fmla="*/ 1024305 h 2169483"/>
              <a:gd name="connsiteX20" fmla="*/ 874407 w 1568895"/>
              <a:gd name="connsiteY20" fmla="*/ 932529 h 2169483"/>
              <a:gd name="connsiteX21" fmla="*/ 1126401 w 1568895"/>
              <a:gd name="connsiteY21" fmla="*/ 432936 h 2169483"/>
              <a:gd name="connsiteX22" fmla="*/ 1341269 w 1568895"/>
              <a:gd name="connsiteY22" fmla="*/ 134322 h 2169483"/>
              <a:gd name="connsiteX23" fmla="*/ 1541844 w 1568895"/>
              <a:gd name="connsiteY23" fmla="*/ 5169 h 2169483"/>
              <a:gd name="connsiteX24" fmla="*/ 1567251 w 1568895"/>
              <a:gd name="connsiteY24" fmla="*/ 4462 h 2169483"/>
              <a:gd name="connsiteX25" fmla="*/ 1557603 w 1568895"/>
              <a:gd name="connsiteY25" fmla="*/ 28605 h 2169483"/>
              <a:gd name="connsiteX26" fmla="*/ 1458856 w 1568895"/>
              <a:gd name="connsiteY26" fmla="*/ 117199 h 2169483"/>
              <a:gd name="connsiteX27" fmla="*/ 1465170 w 1568895"/>
              <a:gd name="connsiteY27" fmla="*/ 257819 h 2169483"/>
              <a:gd name="connsiteX28" fmla="*/ 1498608 w 1568895"/>
              <a:gd name="connsiteY28" fmla="*/ 275447 h 2169483"/>
              <a:gd name="connsiteX29" fmla="*/ 1498002 w 1568895"/>
              <a:gd name="connsiteY29" fmla="*/ 336867 h 2169483"/>
              <a:gd name="connsiteX30" fmla="*/ 1376323 w 1568895"/>
              <a:gd name="connsiteY30" fmla="*/ 374244 h 2169483"/>
              <a:gd name="connsiteX31" fmla="*/ 1352129 w 1568895"/>
              <a:gd name="connsiteY31" fmla="*/ 397579 h 2169483"/>
              <a:gd name="connsiteX32" fmla="*/ 1346927 w 1568895"/>
              <a:gd name="connsiteY32" fmla="*/ 561484 h 2169483"/>
              <a:gd name="connsiteX33" fmla="*/ 1358292 w 1568895"/>
              <a:gd name="connsiteY33" fmla="*/ 737510 h 2169483"/>
              <a:gd name="connsiteX34" fmla="*/ 1328642 w 1568895"/>
              <a:gd name="connsiteY34" fmla="*/ 1087947 h 2169483"/>
              <a:gd name="connsiteX35" fmla="*/ 1272475 w 1568895"/>
              <a:gd name="connsiteY35" fmla="*/ 1336001 h 2169483"/>
              <a:gd name="connsiteX36" fmla="*/ 1135998 w 1568895"/>
              <a:gd name="connsiteY36" fmla="*/ 1621331 h 2169483"/>
              <a:gd name="connsiteX37" fmla="*/ 1005228 w 1568895"/>
              <a:gd name="connsiteY37" fmla="*/ 1793165 h 2169483"/>
              <a:gd name="connsiteX38" fmla="*/ 959062 w 1568895"/>
              <a:gd name="connsiteY38" fmla="*/ 1832310 h 2169483"/>
              <a:gd name="connsiteX39" fmla="*/ 960022 w 1568895"/>
              <a:gd name="connsiteY39" fmla="*/ 1864182 h 2169483"/>
              <a:gd name="connsiteX40" fmla="*/ 1033109 w 1568895"/>
              <a:gd name="connsiteY40" fmla="*/ 1925653 h 2169483"/>
              <a:gd name="connsiteX41" fmla="*/ 1063567 w 1568895"/>
              <a:gd name="connsiteY41" fmla="*/ 2013994 h 2169483"/>
              <a:gd name="connsiteX42" fmla="*/ 949465 w 1568895"/>
              <a:gd name="connsiteY42" fmla="*/ 2097386 h 2169483"/>
              <a:gd name="connsiteX43" fmla="*/ 82616 w 1568895"/>
              <a:gd name="connsiteY43" fmla="*/ 2069504 h 2169483"/>
              <a:gd name="connsiteX44" fmla="*/ 125599 w 1568895"/>
              <a:gd name="connsiteY44" fmla="*/ 2078950 h 2169483"/>
              <a:gd name="connsiteX45" fmla="*/ 517808 w 1568895"/>
              <a:gd name="connsiteY45" fmla="*/ 2031572 h 2169483"/>
              <a:gd name="connsiteX46" fmla="*/ 605392 w 1568895"/>
              <a:gd name="connsiteY46" fmla="*/ 2007933 h 2169483"/>
              <a:gd name="connsiteX47" fmla="*/ 612312 w 1568895"/>
              <a:gd name="connsiteY47" fmla="*/ 1988436 h 2169483"/>
              <a:gd name="connsiteX48" fmla="*/ 593421 w 1568895"/>
              <a:gd name="connsiteY48" fmla="*/ 1913934 h 2169483"/>
              <a:gd name="connsiteX49" fmla="*/ 564732 w 1568895"/>
              <a:gd name="connsiteY49" fmla="*/ 1863677 h 2169483"/>
              <a:gd name="connsiteX50" fmla="*/ 342438 w 1568895"/>
              <a:gd name="connsiteY50" fmla="*/ 1876355 h 2169483"/>
              <a:gd name="connsiteX51" fmla="*/ 339256 w 1568895"/>
              <a:gd name="connsiteY51" fmla="*/ 1907267 h 2169483"/>
              <a:gd name="connsiteX52" fmla="*/ 350520 w 1568895"/>
              <a:gd name="connsiteY52" fmla="*/ 1916561 h 2169483"/>
              <a:gd name="connsiteX53" fmla="*/ 335417 w 1568895"/>
              <a:gd name="connsiteY53" fmla="*/ 1923885 h 2169483"/>
              <a:gd name="connsiteX54" fmla="*/ 160653 w 1568895"/>
              <a:gd name="connsiteY54" fmla="*/ 2022682 h 2169483"/>
              <a:gd name="connsiteX55" fmla="*/ 82565 w 1568895"/>
              <a:gd name="connsiteY55" fmla="*/ 2069504 h 2169483"/>
              <a:gd name="connsiteX56" fmla="*/ 1249392 w 1568895"/>
              <a:gd name="connsiteY56" fmla="*/ 1333678 h 2169483"/>
              <a:gd name="connsiteX57" fmla="*/ 1196862 w 1568895"/>
              <a:gd name="connsiteY57" fmla="*/ 1345194 h 2169483"/>
              <a:gd name="connsiteX58" fmla="*/ 1192064 w 1568895"/>
              <a:gd name="connsiteY58" fmla="*/ 1294634 h 2169483"/>
              <a:gd name="connsiteX59" fmla="*/ 1260707 w 1568895"/>
              <a:gd name="connsiteY59" fmla="*/ 1081028 h 2169483"/>
              <a:gd name="connsiteX60" fmla="*/ 1276415 w 1568895"/>
              <a:gd name="connsiteY60" fmla="*/ 1030467 h 2169483"/>
              <a:gd name="connsiteX61" fmla="*/ 1230552 w 1568895"/>
              <a:gd name="connsiteY61" fmla="*/ 980816 h 2169483"/>
              <a:gd name="connsiteX62" fmla="*/ 1182012 w 1568895"/>
              <a:gd name="connsiteY62" fmla="*/ 1005869 h 2169483"/>
              <a:gd name="connsiteX63" fmla="*/ 1090690 w 1568895"/>
              <a:gd name="connsiteY63" fmla="*/ 1336456 h 2169483"/>
              <a:gd name="connsiteX64" fmla="*/ 1141554 w 1568895"/>
              <a:gd name="connsiteY64" fmla="*/ 1566225 h 2169483"/>
              <a:gd name="connsiteX65" fmla="*/ 1147817 w 1568895"/>
              <a:gd name="connsiteY65" fmla="*/ 1570417 h 2169483"/>
              <a:gd name="connsiteX66" fmla="*/ 1249342 w 1568895"/>
              <a:gd name="connsiteY66" fmla="*/ 1333728 h 2169483"/>
              <a:gd name="connsiteX67" fmla="*/ 1395315 w 1568895"/>
              <a:gd name="connsiteY67" fmla="*/ 163113 h 2169483"/>
              <a:gd name="connsiteX68" fmla="*/ 1285204 w 1568895"/>
              <a:gd name="connsiteY68" fmla="*/ 298530 h 2169483"/>
              <a:gd name="connsiteX69" fmla="*/ 1296871 w 1568895"/>
              <a:gd name="connsiteY69" fmla="*/ 318784 h 2169483"/>
              <a:gd name="connsiteX70" fmla="*/ 1347937 w 1568895"/>
              <a:gd name="connsiteY70" fmla="*/ 348231 h 2169483"/>
              <a:gd name="connsiteX71" fmla="*/ 1366979 w 1568895"/>
              <a:gd name="connsiteY71" fmla="*/ 360808 h 2169483"/>
              <a:gd name="connsiteX72" fmla="*/ 1484263 w 1568895"/>
              <a:gd name="connsiteY72" fmla="*/ 325199 h 2169483"/>
              <a:gd name="connsiteX73" fmla="*/ 1483657 w 1568895"/>
              <a:gd name="connsiteY73" fmla="*/ 287771 h 2169483"/>
              <a:gd name="connsiteX74" fmla="*/ 1454310 w 1568895"/>
              <a:gd name="connsiteY74" fmla="*/ 273275 h 2169483"/>
              <a:gd name="connsiteX75" fmla="*/ 1395315 w 1568895"/>
              <a:gd name="connsiteY75" fmla="*/ 163062 h 2169483"/>
              <a:gd name="connsiteX76" fmla="*/ 301626 w 1568895"/>
              <a:gd name="connsiteY76" fmla="*/ 1836755 h 2169483"/>
              <a:gd name="connsiteX77" fmla="*/ 422597 w 1568895"/>
              <a:gd name="connsiteY77" fmla="*/ 1795388 h 2169483"/>
              <a:gd name="connsiteX78" fmla="*/ 475127 w 1568895"/>
              <a:gd name="connsiteY78" fmla="*/ 1699318 h 2169483"/>
              <a:gd name="connsiteX79" fmla="*/ 447650 w 1568895"/>
              <a:gd name="connsiteY79" fmla="*/ 1678660 h 2169483"/>
              <a:gd name="connsiteX80" fmla="*/ 271320 w 1568895"/>
              <a:gd name="connsiteY80" fmla="*/ 1805338 h 2169483"/>
              <a:gd name="connsiteX81" fmla="*/ 283241 w 1568895"/>
              <a:gd name="connsiteY81" fmla="*/ 1835493 h 2169483"/>
              <a:gd name="connsiteX82" fmla="*/ 301576 w 1568895"/>
              <a:gd name="connsiteY82" fmla="*/ 1836755 h 216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68895" h="2169483">
                <a:moveTo>
                  <a:pt x="949566" y="2097335"/>
                </a:moveTo>
                <a:cubicBezTo>
                  <a:pt x="922796" y="2096022"/>
                  <a:pt x="886176" y="2091224"/>
                  <a:pt x="850163" y="2082182"/>
                </a:cubicBezTo>
                <a:cubicBezTo>
                  <a:pt x="835161" y="2078394"/>
                  <a:pt x="825716" y="2080263"/>
                  <a:pt x="824554" y="2098346"/>
                </a:cubicBezTo>
                <a:cubicBezTo>
                  <a:pt x="820312" y="2163655"/>
                  <a:pt x="767175" y="2176484"/>
                  <a:pt x="716009" y="2166433"/>
                </a:cubicBezTo>
                <a:cubicBezTo>
                  <a:pt x="655246" y="2154462"/>
                  <a:pt x="604584" y="2123954"/>
                  <a:pt x="568773" y="2072434"/>
                </a:cubicBezTo>
                <a:cubicBezTo>
                  <a:pt x="557004" y="2055463"/>
                  <a:pt x="545134" y="2050917"/>
                  <a:pt x="524425" y="2054857"/>
                </a:cubicBezTo>
                <a:cubicBezTo>
                  <a:pt x="397847" y="2078849"/>
                  <a:pt x="269957" y="2091325"/>
                  <a:pt x="141157" y="2095820"/>
                </a:cubicBezTo>
                <a:cubicBezTo>
                  <a:pt x="88930" y="2097639"/>
                  <a:pt x="48623" y="2075010"/>
                  <a:pt x="12559" y="2041926"/>
                </a:cubicBezTo>
                <a:cubicBezTo>
                  <a:pt x="-4110" y="2026672"/>
                  <a:pt x="-271" y="2004448"/>
                  <a:pt x="2305" y="1984497"/>
                </a:cubicBezTo>
                <a:cubicBezTo>
                  <a:pt x="10538" y="1921006"/>
                  <a:pt x="38470" y="1867768"/>
                  <a:pt x="87616" y="1826148"/>
                </a:cubicBezTo>
                <a:cubicBezTo>
                  <a:pt x="156916" y="1767456"/>
                  <a:pt x="226670" y="1709269"/>
                  <a:pt x="295363" y="1649869"/>
                </a:cubicBezTo>
                <a:cubicBezTo>
                  <a:pt x="371077" y="1584358"/>
                  <a:pt x="443407" y="1515816"/>
                  <a:pt x="505282" y="1436112"/>
                </a:cubicBezTo>
                <a:cubicBezTo>
                  <a:pt x="566197" y="1357670"/>
                  <a:pt x="577006" y="1272258"/>
                  <a:pt x="558519" y="1178764"/>
                </a:cubicBezTo>
                <a:cubicBezTo>
                  <a:pt x="544376" y="1107040"/>
                  <a:pt x="529274" y="1035417"/>
                  <a:pt x="530587" y="961572"/>
                </a:cubicBezTo>
                <a:cubicBezTo>
                  <a:pt x="531193" y="928286"/>
                  <a:pt x="538265" y="896566"/>
                  <a:pt x="547761" y="865098"/>
                </a:cubicBezTo>
                <a:cubicBezTo>
                  <a:pt x="551347" y="853228"/>
                  <a:pt x="557307" y="843480"/>
                  <a:pt x="570945" y="841308"/>
                </a:cubicBezTo>
                <a:cubicBezTo>
                  <a:pt x="585845" y="838884"/>
                  <a:pt x="597210" y="844541"/>
                  <a:pt x="605948" y="856411"/>
                </a:cubicBezTo>
                <a:cubicBezTo>
                  <a:pt x="614181" y="867624"/>
                  <a:pt x="616807" y="880807"/>
                  <a:pt x="619485" y="894040"/>
                </a:cubicBezTo>
                <a:cubicBezTo>
                  <a:pt x="626101" y="927124"/>
                  <a:pt x="634688" y="959552"/>
                  <a:pt x="651710" y="989150"/>
                </a:cubicBezTo>
                <a:cubicBezTo>
                  <a:pt x="686864" y="1050368"/>
                  <a:pt x="747779" y="1064208"/>
                  <a:pt x="805916" y="1024305"/>
                </a:cubicBezTo>
                <a:cubicBezTo>
                  <a:pt x="839202" y="1001475"/>
                  <a:pt x="859608" y="968643"/>
                  <a:pt x="874407" y="932529"/>
                </a:cubicBezTo>
                <a:cubicBezTo>
                  <a:pt x="945475" y="759432"/>
                  <a:pt x="1027099" y="591689"/>
                  <a:pt x="1126401" y="432936"/>
                </a:cubicBezTo>
                <a:cubicBezTo>
                  <a:pt x="1191559" y="328785"/>
                  <a:pt x="1257827" y="225240"/>
                  <a:pt x="1341269" y="134322"/>
                </a:cubicBezTo>
                <a:cubicBezTo>
                  <a:pt x="1396679" y="73963"/>
                  <a:pt x="1459917" y="24665"/>
                  <a:pt x="1541844" y="5169"/>
                </a:cubicBezTo>
                <a:cubicBezTo>
                  <a:pt x="1550178" y="3199"/>
                  <a:pt x="1561088" y="-4984"/>
                  <a:pt x="1567251" y="4462"/>
                </a:cubicBezTo>
                <a:cubicBezTo>
                  <a:pt x="1572908" y="13149"/>
                  <a:pt x="1562553" y="21483"/>
                  <a:pt x="1557603" y="28605"/>
                </a:cubicBezTo>
                <a:cubicBezTo>
                  <a:pt x="1531793" y="65932"/>
                  <a:pt x="1498456" y="98258"/>
                  <a:pt x="1458856" y="117199"/>
                </a:cubicBezTo>
                <a:cubicBezTo>
                  <a:pt x="1395921" y="147354"/>
                  <a:pt x="1413650" y="230291"/>
                  <a:pt x="1465170" y="257819"/>
                </a:cubicBezTo>
                <a:cubicBezTo>
                  <a:pt x="1476282" y="263779"/>
                  <a:pt x="1488253" y="268426"/>
                  <a:pt x="1498608" y="275447"/>
                </a:cubicBezTo>
                <a:cubicBezTo>
                  <a:pt x="1524267" y="292822"/>
                  <a:pt x="1524216" y="320653"/>
                  <a:pt x="1498002" y="336867"/>
                </a:cubicBezTo>
                <a:cubicBezTo>
                  <a:pt x="1460877" y="359798"/>
                  <a:pt x="1419661" y="371516"/>
                  <a:pt x="1376323" y="374244"/>
                </a:cubicBezTo>
                <a:cubicBezTo>
                  <a:pt x="1359857" y="375305"/>
                  <a:pt x="1352382" y="379446"/>
                  <a:pt x="1352129" y="397579"/>
                </a:cubicBezTo>
                <a:cubicBezTo>
                  <a:pt x="1351371" y="452231"/>
                  <a:pt x="1349503" y="506883"/>
                  <a:pt x="1346927" y="561484"/>
                </a:cubicBezTo>
                <a:cubicBezTo>
                  <a:pt x="1344149" y="620631"/>
                  <a:pt x="1353796" y="678919"/>
                  <a:pt x="1358292" y="737510"/>
                </a:cubicBezTo>
                <a:cubicBezTo>
                  <a:pt x="1367383" y="856107"/>
                  <a:pt x="1356220" y="973189"/>
                  <a:pt x="1328642" y="1087947"/>
                </a:cubicBezTo>
                <a:cubicBezTo>
                  <a:pt x="1308842" y="1170430"/>
                  <a:pt x="1293184" y="1253822"/>
                  <a:pt x="1272475" y="1336001"/>
                </a:cubicBezTo>
                <a:cubicBezTo>
                  <a:pt x="1246210" y="1440203"/>
                  <a:pt x="1195448" y="1532939"/>
                  <a:pt x="1135998" y="1621331"/>
                </a:cubicBezTo>
                <a:cubicBezTo>
                  <a:pt x="1095792" y="1681135"/>
                  <a:pt x="1063011" y="1746646"/>
                  <a:pt x="1005228" y="1793165"/>
                </a:cubicBezTo>
                <a:cubicBezTo>
                  <a:pt x="989519" y="1805793"/>
                  <a:pt x="974821" y="1819734"/>
                  <a:pt x="959062" y="1832310"/>
                </a:cubicBezTo>
                <a:cubicBezTo>
                  <a:pt x="936888" y="1849989"/>
                  <a:pt x="936434" y="1850494"/>
                  <a:pt x="960022" y="1864182"/>
                </a:cubicBezTo>
                <a:cubicBezTo>
                  <a:pt x="988054" y="1880446"/>
                  <a:pt x="1011794" y="1901660"/>
                  <a:pt x="1033109" y="1925653"/>
                </a:cubicBezTo>
                <a:cubicBezTo>
                  <a:pt x="1055384" y="1950756"/>
                  <a:pt x="1065840" y="1981163"/>
                  <a:pt x="1063567" y="2013994"/>
                </a:cubicBezTo>
                <a:cubicBezTo>
                  <a:pt x="1059577" y="2071575"/>
                  <a:pt x="1025028" y="2098245"/>
                  <a:pt x="949465" y="2097386"/>
                </a:cubicBezTo>
                <a:close/>
                <a:moveTo>
                  <a:pt x="82616" y="2069504"/>
                </a:moveTo>
                <a:cubicBezTo>
                  <a:pt x="98829" y="2080768"/>
                  <a:pt x="112518" y="2079354"/>
                  <a:pt x="125599" y="2078950"/>
                </a:cubicBezTo>
                <a:cubicBezTo>
                  <a:pt x="257733" y="2074808"/>
                  <a:pt x="388604" y="2059554"/>
                  <a:pt x="517808" y="2031572"/>
                </a:cubicBezTo>
                <a:cubicBezTo>
                  <a:pt x="547306" y="2025157"/>
                  <a:pt x="576299" y="2016267"/>
                  <a:pt x="605392" y="2007933"/>
                </a:cubicBezTo>
                <a:cubicBezTo>
                  <a:pt x="615696" y="2005003"/>
                  <a:pt x="626303" y="2001165"/>
                  <a:pt x="612312" y="1988436"/>
                </a:cubicBezTo>
                <a:cubicBezTo>
                  <a:pt x="589734" y="1967879"/>
                  <a:pt x="588421" y="1941664"/>
                  <a:pt x="593421" y="1913934"/>
                </a:cubicBezTo>
                <a:cubicBezTo>
                  <a:pt x="598270" y="1887012"/>
                  <a:pt x="590340" y="1871253"/>
                  <a:pt x="564732" y="1863677"/>
                </a:cubicBezTo>
                <a:cubicBezTo>
                  <a:pt x="489321" y="1841453"/>
                  <a:pt x="415021" y="1848120"/>
                  <a:pt x="342438" y="1876355"/>
                </a:cubicBezTo>
                <a:cubicBezTo>
                  <a:pt x="323042" y="1883881"/>
                  <a:pt x="322790" y="1895094"/>
                  <a:pt x="339256" y="1907267"/>
                </a:cubicBezTo>
                <a:cubicBezTo>
                  <a:pt x="343145" y="1910146"/>
                  <a:pt x="348954" y="1910651"/>
                  <a:pt x="350520" y="1916561"/>
                </a:cubicBezTo>
                <a:cubicBezTo>
                  <a:pt x="347237" y="1922622"/>
                  <a:pt x="340721" y="1922874"/>
                  <a:pt x="335417" y="1923885"/>
                </a:cubicBezTo>
                <a:cubicBezTo>
                  <a:pt x="265916" y="1937068"/>
                  <a:pt x="208739" y="1971465"/>
                  <a:pt x="160653" y="2022682"/>
                </a:cubicBezTo>
                <a:cubicBezTo>
                  <a:pt x="140449" y="2044149"/>
                  <a:pt x="118882" y="2064555"/>
                  <a:pt x="82565" y="2069504"/>
                </a:cubicBezTo>
                <a:close/>
                <a:moveTo>
                  <a:pt x="1249392" y="1333678"/>
                </a:moveTo>
                <a:cubicBezTo>
                  <a:pt x="1230704" y="1345396"/>
                  <a:pt x="1216611" y="1361206"/>
                  <a:pt x="1196862" y="1345194"/>
                </a:cubicBezTo>
                <a:cubicBezTo>
                  <a:pt x="1178072" y="1329940"/>
                  <a:pt x="1186255" y="1312514"/>
                  <a:pt x="1192064" y="1294634"/>
                </a:cubicBezTo>
                <a:cubicBezTo>
                  <a:pt x="1215197" y="1223516"/>
                  <a:pt x="1237927" y="1152246"/>
                  <a:pt x="1260707" y="1081028"/>
                </a:cubicBezTo>
                <a:cubicBezTo>
                  <a:pt x="1266111" y="1064208"/>
                  <a:pt x="1272122" y="1047540"/>
                  <a:pt x="1276415" y="1030467"/>
                </a:cubicBezTo>
                <a:cubicBezTo>
                  <a:pt x="1285658" y="993949"/>
                  <a:pt x="1268131" y="975412"/>
                  <a:pt x="1230552" y="980816"/>
                </a:cubicBezTo>
                <a:cubicBezTo>
                  <a:pt x="1211460" y="983594"/>
                  <a:pt x="1195700" y="992888"/>
                  <a:pt x="1182012" y="1005869"/>
                </a:cubicBezTo>
                <a:cubicBezTo>
                  <a:pt x="1085336" y="1097746"/>
                  <a:pt x="1053010" y="1208009"/>
                  <a:pt x="1090690" y="1336456"/>
                </a:cubicBezTo>
                <a:cubicBezTo>
                  <a:pt x="1112864" y="1411968"/>
                  <a:pt x="1146100" y="1484803"/>
                  <a:pt x="1141554" y="1566225"/>
                </a:cubicBezTo>
                <a:cubicBezTo>
                  <a:pt x="1141554" y="1566982"/>
                  <a:pt x="1143978" y="1567892"/>
                  <a:pt x="1147817" y="1570417"/>
                </a:cubicBezTo>
                <a:cubicBezTo>
                  <a:pt x="1191205" y="1497178"/>
                  <a:pt x="1228330" y="1421767"/>
                  <a:pt x="1249342" y="1333728"/>
                </a:cubicBezTo>
                <a:close/>
                <a:moveTo>
                  <a:pt x="1395315" y="163113"/>
                </a:moveTo>
                <a:cubicBezTo>
                  <a:pt x="1343442" y="201551"/>
                  <a:pt x="1303539" y="241403"/>
                  <a:pt x="1285204" y="298530"/>
                </a:cubicBezTo>
                <a:cubicBezTo>
                  <a:pt x="1282022" y="308480"/>
                  <a:pt x="1275860" y="322269"/>
                  <a:pt x="1296871" y="318784"/>
                </a:cubicBezTo>
                <a:cubicBezTo>
                  <a:pt x="1322126" y="314642"/>
                  <a:pt x="1339552" y="323431"/>
                  <a:pt x="1347937" y="348231"/>
                </a:cubicBezTo>
                <a:cubicBezTo>
                  <a:pt x="1350968" y="357222"/>
                  <a:pt x="1356726" y="361869"/>
                  <a:pt x="1366979" y="360808"/>
                </a:cubicBezTo>
                <a:cubicBezTo>
                  <a:pt x="1408448" y="356666"/>
                  <a:pt x="1448300" y="347070"/>
                  <a:pt x="1484263" y="325199"/>
                </a:cubicBezTo>
                <a:cubicBezTo>
                  <a:pt x="1504719" y="312773"/>
                  <a:pt x="1504517" y="300702"/>
                  <a:pt x="1483657" y="287771"/>
                </a:cubicBezTo>
                <a:cubicBezTo>
                  <a:pt x="1474414" y="282063"/>
                  <a:pt x="1463806" y="278629"/>
                  <a:pt x="1454310" y="273275"/>
                </a:cubicBezTo>
                <a:cubicBezTo>
                  <a:pt x="1413802" y="250444"/>
                  <a:pt x="1397487" y="213269"/>
                  <a:pt x="1395315" y="163062"/>
                </a:cubicBezTo>
                <a:close/>
                <a:moveTo>
                  <a:pt x="301626" y="1836755"/>
                </a:moveTo>
                <a:cubicBezTo>
                  <a:pt x="344863" y="1832917"/>
                  <a:pt x="387291" y="1824229"/>
                  <a:pt x="422597" y="1795388"/>
                </a:cubicBezTo>
                <a:cubicBezTo>
                  <a:pt x="452954" y="1770587"/>
                  <a:pt x="472804" y="1739271"/>
                  <a:pt x="475127" y="1699318"/>
                </a:cubicBezTo>
                <a:cubicBezTo>
                  <a:pt x="476390" y="1677548"/>
                  <a:pt x="466642" y="1670124"/>
                  <a:pt x="447650" y="1678660"/>
                </a:cubicBezTo>
                <a:cubicBezTo>
                  <a:pt x="380472" y="1709016"/>
                  <a:pt x="320871" y="1750434"/>
                  <a:pt x="271320" y="1805338"/>
                </a:cubicBezTo>
                <a:cubicBezTo>
                  <a:pt x="256723" y="1821501"/>
                  <a:pt x="261269" y="1831603"/>
                  <a:pt x="283241" y="1835493"/>
                </a:cubicBezTo>
                <a:cubicBezTo>
                  <a:pt x="288948" y="1836503"/>
                  <a:pt x="294908" y="1836351"/>
                  <a:pt x="301576" y="1836755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442FA98A-0B4B-4D3C-B75F-DC1760BE4116}"/>
              </a:ext>
            </a:extLst>
          </p:cNvPr>
          <p:cNvSpPr/>
          <p:nvPr/>
        </p:nvSpPr>
        <p:spPr>
          <a:xfrm>
            <a:off x="5586764" y="3571473"/>
            <a:ext cx="2037484" cy="1359094"/>
          </a:xfrm>
          <a:custGeom>
            <a:avLst/>
            <a:gdLst>
              <a:gd name="connsiteX0" fmla="*/ 991834 w 2037484"/>
              <a:gd name="connsiteY0" fmla="*/ 80882 h 1359094"/>
              <a:gd name="connsiteX1" fmla="*/ 1158971 w 2037484"/>
              <a:gd name="connsiteY1" fmla="*/ 100733 h 1359094"/>
              <a:gd name="connsiteX2" fmla="*/ 1178266 w 2037484"/>
              <a:gd name="connsiteY2" fmla="*/ 80882 h 1359094"/>
              <a:gd name="connsiteX3" fmla="*/ 1167608 w 2037484"/>
              <a:gd name="connsiteY3" fmla="*/ 26433 h 1359094"/>
              <a:gd name="connsiteX4" fmla="*/ 1173619 w 2037484"/>
              <a:gd name="connsiteY4" fmla="*/ 723 h 1359094"/>
              <a:gd name="connsiteX5" fmla="*/ 1195691 w 2037484"/>
              <a:gd name="connsiteY5" fmla="*/ 17190 h 1359094"/>
              <a:gd name="connsiteX6" fmla="*/ 1238675 w 2037484"/>
              <a:gd name="connsiteY6" fmla="*/ 105683 h 1359094"/>
              <a:gd name="connsiteX7" fmla="*/ 1265799 w 2037484"/>
              <a:gd name="connsiteY7" fmla="*/ 132756 h 1359094"/>
              <a:gd name="connsiteX8" fmla="*/ 1595881 w 2037484"/>
              <a:gd name="connsiteY8" fmla="*/ 359090 h 1359094"/>
              <a:gd name="connsiteX9" fmla="*/ 1633864 w 2037484"/>
              <a:gd name="connsiteY9" fmla="*/ 357120 h 1359094"/>
              <a:gd name="connsiteX10" fmla="*/ 1953187 w 2037484"/>
              <a:gd name="connsiteY10" fmla="*/ 131190 h 1359094"/>
              <a:gd name="connsiteX11" fmla="*/ 2019860 w 2037484"/>
              <a:gd name="connsiteY11" fmla="*/ 137201 h 1359094"/>
              <a:gd name="connsiteX12" fmla="*/ 2030719 w 2037484"/>
              <a:gd name="connsiteY12" fmla="*/ 212561 h 1359094"/>
              <a:gd name="connsiteX13" fmla="*/ 1888686 w 2037484"/>
              <a:gd name="connsiteY13" fmla="*/ 467282 h 1359094"/>
              <a:gd name="connsiteX14" fmla="*/ 1795445 w 2037484"/>
              <a:gd name="connsiteY14" fmla="*/ 543855 h 1359094"/>
              <a:gd name="connsiteX15" fmla="*/ 1780696 w 2037484"/>
              <a:gd name="connsiteY15" fmla="*/ 589617 h 1359094"/>
              <a:gd name="connsiteX16" fmla="*/ 1852470 w 2037484"/>
              <a:gd name="connsiteY16" fmla="*/ 857066 h 1359094"/>
              <a:gd name="connsiteX17" fmla="*/ 1861259 w 2037484"/>
              <a:gd name="connsiteY17" fmla="*/ 1105777 h 1359094"/>
              <a:gd name="connsiteX18" fmla="*/ 1820397 w 2037484"/>
              <a:gd name="connsiteY18" fmla="*/ 1210989 h 1359094"/>
              <a:gd name="connsiteX19" fmla="*/ 1726651 w 2037484"/>
              <a:gd name="connsiteY19" fmla="*/ 1250639 h 1359094"/>
              <a:gd name="connsiteX20" fmla="*/ 1542290 w 2037484"/>
              <a:gd name="connsiteY20" fmla="*/ 1152700 h 1359094"/>
              <a:gd name="connsiteX21" fmla="*/ 1237968 w 2037484"/>
              <a:gd name="connsiteY21" fmla="*/ 900151 h 1359094"/>
              <a:gd name="connsiteX22" fmla="*/ 1115027 w 2037484"/>
              <a:gd name="connsiteY22" fmla="*/ 841913 h 1359094"/>
              <a:gd name="connsiteX23" fmla="*/ 1030676 w 2037484"/>
              <a:gd name="connsiteY23" fmla="*/ 862572 h 1359094"/>
              <a:gd name="connsiteX24" fmla="*/ 938091 w 2037484"/>
              <a:gd name="connsiteY24" fmla="*/ 944146 h 1359094"/>
              <a:gd name="connsiteX25" fmla="*/ 656449 w 2037484"/>
              <a:gd name="connsiteY25" fmla="*/ 1036578 h 1359094"/>
              <a:gd name="connsiteX26" fmla="*/ 627153 w 2037484"/>
              <a:gd name="connsiteY26" fmla="*/ 1028547 h 1359094"/>
              <a:gd name="connsiteX27" fmla="*/ 637002 w 2037484"/>
              <a:gd name="connsiteY27" fmla="*/ 998646 h 1359094"/>
              <a:gd name="connsiteX28" fmla="*/ 720697 w 2037484"/>
              <a:gd name="connsiteY28" fmla="*/ 944852 h 1359094"/>
              <a:gd name="connsiteX29" fmla="*/ 786562 w 2037484"/>
              <a:gd name="connsiteY29" fmla="*/ 919547 h 1359094"/>
              <a:gd name="connsiteX30" fmla="*/ 849750 w 2037484"/>
              <a:gd name="connsiteY30" fmla="*/ 819083 h 1359094"/>
              <a:gd name="connsiteX31" fmla="*/ 747366 w 2037484"/>
              <a:gd name="connsiteY31" fmla="*/ 729327 h 1359094"/>
              <a:gd name="connsiteX32" fmla="*/ 640690 w 2037484"/>
              <a:gd name="connsiteY32" fmla="*/ 752410 h 1359094"/>
              <a:gd name="connsiteX33" fmla="*/ 512243 w 2037484"/>
              <a:gd name="connsiteY33" fmla="*/ 881261 h 1359094"/>
              <a:gd name="connsiteX34" fmla="*/ 535276 w 2037484"/>
              <a:gd name="connsiteY34" fmla="*/ 1062490 h 1359094"/>
              <a:gd name="connsiteX35" fmla="*/ 652863 w 2037484"/>
              <a:gd name="connsiteY35" fmla="*/ 1157448 h 1359094"/>
              <a:gd name="connsiteX36" fmla="*/ 760499 w 2037484"/>
              <a:gd name="connsiteY36" fmla="*/ 1288319 h 1359094"/>
              <a:gd name="connsiteX37" fmla="*/ 770449 w 2037484"/>
              <a:gd name="connsiteY37" fmla="*/ 1329737 h 1359094"/>
              <a:gd name="connsiteX38" fmla="*/ 739537 w 2037484"/>
              <a:gd name="connsiteY38" fmla="*/ 1358477 h 1359094"/>
              <a:gd name="connsiteX39" fmla="*/ 582149 w 2037484"/>
              <a:gd name="connsiteY39" fmla="*/ 1323525 h 1359094"/>
              <a:gd name="connsiteX40" fmla="*/ 396020 w 2037484"/>
              <a:gd name="connsiteY40" fmla="*/ 1283824 h 1359094"/>
              <a:gd name="connsiteX41" fmla="*/ 327074 w 2037484"/>
              <a:gd name="connsiteY41" fmla="*/ 1298017 h 1359094"/>
              <a:gd name="connsiteX42" fmla="*/ 76546 w 2037484"/>
              <a:gd name="connsiteY42" fmla="*/ 1311099 h 1359094"/>
              <a:gd name="connsiteX43" fmla="*/ 26036 w 2037484"/>
              <a:gd name="connsiteY43" fmla="*/ 1295593 h 1359094"/>
              <a:gd name="connsiteX44" fmla="*/ 13661 w 2037484"/>
              <a:gd name="connsiteY44" fmla="*/ 1241749 h 1359094"/>
              <a:gd name="connsiteX45" fmla="*/ 124075 w 2037484"/>
              <a:gd name="connsiteY45" fmla="*/ 1163712 h 1359094"/>
              <a:gd name="connsiteX46" fmla="*/ 213629 w 2037484"/>
              <a:gd name="connsiteY46" fmla="*/ 1122950 h 1359094"/>
              <a:gd name="connsiteX47" fmla="*/ 387939 w 2037484"/>
              <a:gd name="connsiteY47" fmla="*/ 883786 h 1359094"/>
              <a:gd name="connsiteX48" fmla="*/ 398445 w 2037484"/>
              <a:gd name="connsiteY48" fmla="*/ 722812 h 1359094"/>
              <a:gd name="connsiteX49" fmla="*/ 427639 w 2037484"/>
              <a:gd name="connsiteY49" fmla="*/ 529258 h 1359094"/>
              <a:gd name="connsiteX50" fmla="*/ 702716 w 2037484"/>
              <a:gd name="connsiteY50" fmla="*/ 158869 h 1359094"/>
              <a:gd name="connsiteX51" fmla="*/ 931172 w 2037484"/>
              <a:gd name="connsiteY51" fmla="*/ 85226 h 1359094"/>
              <a:gd name="connsiteX52" fmla="*/ 991935 w 2037484"/>
              <a:gd name="connsiteY52" fmla="*/ 80832 h 1359094"/>
              <a:gd name="connsiteX53" fmla="*/ 1257111 w 2037484"/>
              <a:gd name="connsiteY53" fmla="*/ 147858 h 1359094"/>
              <a:gd name="connsiteX54" fmla="*/ 1320249 w 2037484"/>
              <a:gd name="connsiteY54" fmla="*/ 287821 h 1359094"/>
              <a:gd name="connsiteX55" fmla="*/ 1388437 w 2037484"/>
              <a:gd name="connsiteY55" fmla="*/ 363283 h 1359094"/>
              <a:gd name="connsiteX56" fmla="*/ 1439149 w 2037484"/>
              <a:gd name="connsiteY56" fmla="*/ 391366 h 1359094"/>
              <a:gd name="connsiteX57" fmla="*/ 1484608 w 2037484"/>
              <a:gd name="connsiteY57" fmla="*/ 426874 h 1359094"/>
              <a:gd name="connsiteX58" fmla="*/ 1452483 w 2037484"/>
              <a:gd name="connsiteY58" fmla="*/ 541380 h 1359094"/>
              <a:gd name="connsiteX59" fmla="*/ 1411520 w 2037484"/>
              <a:gd name="connsiteY59" fmla="*/ 553957 h 1359094"/>
              <a:gd name="connsiteX60" fmla="*/ 1351464 w 2037484"/>
              <a:gd name="connsiteY60" fmla="*/ 652906 h 1359094"/>
              <a:gd name="connsiteX61" fmla="*/ 1377577 w 2037484"/>
              <a:gd name="connsiteY61" fmla="*/ 742005 h 1359094"/>
              <a:gd name="connsiteX62" fmla="*/ 1638157 w 2037484"/>
              <a:gd name="connsiteY62" fmla="*/ 1088805 h 1359094"/>
              <a:gd name="connsiteX63" fmla="*/ 1769129 w 2037484"/>
              <a:gd name="connsiteY63" fmla="*/ 1172197 h 1359094"/>
              <a:gd name="connsiteX64" fmla="*/ 1830246 w 2037484"/>
              <a:gd name="connsiteY64" fmla="*/ 1145276 h 1359094"/>
              <a:gd name="connsiteX65" fmla="*/ 1847975 w 2037484"/>
              <a:gd name="connsiteY65" fmla="*/ 1072188 h 1359094"/>
              <a:gd name="connsiteX66" fmla="*/ 1764331 w 2037484"/>
              <a:gd name="connsiteY66" fmla="*/ 580929 h 1359094"/>
              <a:gd name="connsiteX67" fmla="*/ 1734884 w 2037484"/>
              <a:gd name="connsiteY67" fmla="*/ 544765 h 1359094"/>
              <a:gd name="connsiteX68" fmla="*/ 1623712 w 2037484"/>
              <a:gd name="connsiteY68" fmla="*/ 421470 h 1359094"/>
              <a:gd name="connsiteX69" fmla="*/ 1601790 w 2037484"/>
              <a:gd name="connsiteY69" fmla="*/ 390861 h 1359094"/>
              <a:gd name="connsiteX70" fmla="*/ 1458191 w 2037484"/>
              <a:gd name="connsiteY70" fmla="*/ 256909 h 1359094"/>
              <a:gd name="connsiteX71" fmla="*/ 1257061 w 2037484"/>
              <a:gd name="connsiteY71" fmla="*/ 147808 h 1359094"/>
              <a:gd name="connsiteX72" fmla="*/ 779339 w 2037484"/>
              <a:gd name="connsiteY72" fmla="*/ 138161 h 1359094"/>
              <a:gd name="connsiteX73" fmla="*/ 737517 w 2037484"/>
              <a:gd name="connsiteY73" fmla="*/ 157910 h 1359094"/>
              <a:gd name="connsiteX74" fmla="*/ 475876 w 2037484"/>
              <a:gd name="connsiteY74" fmla="*/ 462181 h 1359094"/>
              <a:gd name="connsiteX75" fmla="*/ 490221 w 2037484"/>
              <a:gd name="connsiteY75" fmla="*/ 483698 h 1359094"/>
              <a:gd name="connsiteX76" fmla="*/ 585432 w 2037484"/>
              <a:gd name="connsiteY76" fmla="*/ 439351 h 1359094"/>
              <a:gd name="connsiteX77" fmla="*/ 620334 w 2037484"/>
              <a:gd name="connsiteY77" fmla="*/ 358838 h 1359094"/>
              <a:gd name="connsiteX78" fmla="*/ 779390 w 2037484"/>
              <a:gd name="connsiteY78" fmla="*/ 138110 h 1359094"/>
              <a:gd name="connsiteX79" fmla="*/ 1454554 w 2037484"/>
              <a:gd name="connsiteY79" fmla="*/ 993696 h 1359094"/>
              <a:gd name="connsiteX80" fmla="*/ 1394700 w 2037484"/>
              <a:gd name="connsiteY80" fmla="*/ 885251 h 1359094"/>
              <a:gd name="connsiteX81" fmla="*/ 1301560 w 2037484"/>
              <a:gd name="connsiteY81" fmla="*/ 773523 h 1359094"/>
              <a:gd name="connsiteX82" fmla="*/ 1275699 w 2037484"/>
              <a:gd name="connsiteY82" fmla="*/ 772311 h 1359094"/>
              <a:gd name="connsiteX83" fmla="*/ 1271810 w 2037484"/>
              <a:gd name="connsiteY83" fmla="*/ 798223 h 1359094"/>
              <a:gd name="connsiteX84" fmla="*/ 1454504 w 2037484"/>
              <a:gd name="connsiteY84" fmla="*/ 993645 h 1359094"/>
              <a:gd name="connsiteX85" fmla="*/ 1204985 w 2037484"/>
              <a:gd name="connsiteY85" fmla="*/ 211602 h 1359094"/>
              <a:gd name="connsiteX86" fmla="*/ 1190236 w 2037484"/>
              <a:gd name="connsiteY86" fmla="*/ 138161 h 1359094"/>
              <a:gd name="connsiteX87" fmla="*/ 1168770 w 2037484"/>
              <a:gd name="connsiteY87" fmla="*/ 119876 h 1359094"/>
              <a:gd name="connsiteX88" fmla="*/ 996986 w 2037484"/>
              <a:gd name="connsiteY88" fmla="*/ 98712 h 1359094"/>
              <a:gd name="connsiteX89" fmla="*/ 1205036 w 2037484"/>
              <a:gd name="connsiteY89" fmla="*/ 211602 h 135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037484" h="1359094">
                <a:moveTo>
                  <a:pt x="991834" y="80882"/>
                </a:moveTo>
                <a:cubicBezTo>
                  <a:pt x="1051233" y="83004"/>
                  <a:pt x="1105683" y="87752"/>
                  <a:pt x="1158971" y="100733"/>
                </a:cubicBezTo>
                <a:cubicBezTo>
                  <a:pt x="1178872" y="105582"/>
                  <a:pt x="1183367" y="99925"/>
                  <a:pt x="1178266" y="80882"/>
                </a:cubicBezTo>
                <a:cubicBezTo>
                  <a:pt x="1173518" y="63053"/>
                  <a:pt x="1170740" y="44667"/>
                  <a:pt x="1167608" y="26433"/>
                </a:cubicBezTo>
                <a:cubicBezTo>
                  <a:pt x="1166042" y="17139"/>
                  <a:pt x="1159425" y="4966"/>
                  <a:pt x="1173619" y="723"/>
                </a:cubicBezTo>
                <a:cubicBezTo>
                  <a:pt x="1185943" y="-2964"/>
                  <a:pt x="1191196" y="8199"/>
                  <a:pt x="1195691" y="17190"/>
                </a:cubicBezTo>
                <a:cubicBezTo>
                  <a:pt x="1210390" y="46536"/>
                  <a:pt x="1225593" y="75629"/>
                  <a:pt x="1238675" y="105683"/>
                </a:cubicBezTo>
                <a:cubicBezTo>
                  <a:pt x="1244534" y="119118"/>
                  <a:pt x="1252010" y="127503"/>
                  <a:pt x="1265799" y="132756"/>
                </a:cubicBezTo>
                <a:cubicBezTo>
                  <a:pt x="1394094" y="181448"/>
                  <a:pt x="1502943" y="258626"/>
                  <a:pt x="1595881" y="359090"/>
                </a:cubicBezTo>
                <a:cubicBezTo>
                  <a:pt x="1616135" y="381011"/>
                  <a:pt x="1615226" y="379900"/>
                  <a:pt x="1633864" y="357120"/>
                </a:cubicBezTo>
                <a:cubicBezTo>
                  <a:pt x="1719377" y="252414"/>
                  <a:pt x="1826054" y="177053"/>
                  <a:pt x="1953187" y="131190"/>
                </a:cubicBezTo>
                <a:cubicBezTo>
                  <a:pt x="1975613" y="123108"/>
                  <a:pt x="2000565" y="118108"/>
                  <a:pt x="2019860" y="137201"/>
                </a:cubicBezTo>
                <a:cubicBezTo>
                  <a:pt x="2041428" y="158566"/>
                  <a:pt x="2040821" y="185488"/>
                  <a:pt x="2030719" y="212561"/>
                </a:cubicBezTo>
                <a:cubicBezTo>
                  <a:pt x="1996322" y="304691"/>
                  <a:pt x="1948439" y="389497"/>
                  <a:pt x="1888686" y="467282"/>
                </a:cubicBezTo>
                <a:cubicBezTo>
                  <a:pt x="1863835" y="499609"/>
                  <a:pt x="1829791" y="522641"/>
                  <a:pt x="1795445" y="543855"/>
                </a:cubicBezTo>
                <a:cubicBezTo>
                  <a:pt x="1775544" y="556180"/>
                  <a:pt x="1772412" y="568908"/>
                  <a:pt x="1780696" y="589617"/>
                </a:cubicBezTo>
                <a:cubicBezTo>
                  <a:pt x="1815093" y="675888"/>
                  <a:pt x="1838833" y="765290"/>
                  <a:pt x="1852470" y="857066"/>
                </a:cubicBezTo>
                <a:cubicBezTo>
                  <a:pt x="1864694" y="939448"/>
                  <a:pt x="1872725" y="1022284"/>
                  <a:pt x="1861259" y="1105777"/>
                </a:cubicBezTo>
                <a:cubicBezTo>
                  <a:pt x="1855956" y="1144265"/>
                  <a:pt x="1837823" y="1178006"/>
                  <a:pt x="1820397" y="1210989"/>
                </a:cubicBezTo>
                <a:cubicBezTo>
                  <a:pt x="1801557" y="1246598"/>
                  <a:pt x="1764887" y="1257104"/>
                  <a:pt x="1726651" y="1250639"/>
                </a:cubicBezTo>
                <a:cubicBezTo>
                  <a:pt x="1654826" y="1238466"/>
                  <a:pt x="1593456" y="1203513"/>
                  <a:pt x="1542290" y="1152700"/>
                </a:cubicBezTo>
                <a:cubicBezTo>
                  <a:pt x="1448241" y="1059409"/>
                  <a:pt x="1349494" y="972027"/>
                  <a:pt x="1237968" y="900151"/>
                </a:cubicBezTo>
                <a:cubicBezTo>
                  <a:pt x="1199682" y="875503"/>
                  <a:pt x="1157607" y="858026"/>
                  <a:pt x="1115027" y="841913"/>
                </a:cubicBezTo>
                <a:cubicBezTo>
                  <a:pt x="1081640" y="829286"/>
                  <a:pt x="1054264" y="836913"/>
                  <a:pt x="1030676" y="862572"/>
                </a:cubicBezTo>
                <a:cubicBezTo>
                  <a:pt x="1002693" y="892979"/>
                  <a:pt x="972539" y="920961"/>
                  <a:pt x="938091" y="944146"/>
                </a:cubicBezTo>
                <a:cubicBezTo>
                  <a:pt x="852831" y="1001424"/>
                  <a:pt x="758731" y="1031477"/>
                  <a:pt x="656449" y="1036578"/>
                </a:cubicBezTo>
                <a:cubicBezTo>
                  <a:pt x="646145" y="1037083"/>
                  <a:pt x="632406" y="1041175"/>
                  <a:pt x="627153" y="1028547"/>
                </a:cubicBezTo>
                <a:cubicBezTo>
                  <a:pt x="622658" y="1017688"/>
                  <a:pt x="630487" y="1007535"/>
                  <a:pt x="637002" y="998646"/>
                </a:cubicBezTo>
                <a:cubicBezTo>
                  <a:pt x="658015" y="970107"/>
                  <a:pt x="689129" y="957026"/>
                  <a:pt x="720697" y="944852"/>
                </a:cubicBezTo>
                <a:cubicBezTo>
                  <a:pt x="742618" y="936367"/>
                  <a:pt x="765348" y="929599"/>
                  <a:pt x="786562" y="919547"/>
                </a:cubicBezTo>
                <a:cubicBezTo>
                  <a:pt x="835456" y="896414"/>
                  <a:pt x="857427" y="860198"/>
                  <a:pt x="849750" y="819083"/>
                </a:cubicBezTo>
                <a:cubicBezTo>
                  <a:pt x="840658" y="770442"/>
                  <a:pt x="798482" y="733772"/>
                  <a:pt x="747366" y="729327"/>
                </a:cubicBezTo>
                <a:cubicBezTo>
                  <a:pt x="709333" y="726044"/>
                  <a:pt x="673774" y="733166"/>
                  <a:pt x="640690" y="752410"/>
                </a:cubicBezTo>
                <a:cubicBezTo>
                  <a:pt x="586442" y="783979"/>
                  <a:pt x="542297" y="826154"/>
                  <a:pt x="512243" y="881261"/>
                </a:cubicBezTo>
                <a:cubicBezTo>
                  <a:pt x="476533" y="946772"/>
                  <a:pt x="485372" y="1006828"/>
                  <a:pt x="535276" y="1062490"/>
                </a:cubicBezTo>
                <a:cubicBezTo>
                  <a:pt x="569370" y="1100524"/>
                  <a:pt x="612303" y="1127496"/>
                  <a:pt x="652863" y="1157448"/>
                </a:cubicBezTo>
                <a:cubicBezTo>
                  <a:pt x="699786" y="1192098"/>
                  <a:pt x="737770" y="1233870"/>
                  <a:pt x="760499" y="1288319"/>
                </a:cubicBezTo>
                <a:cubicBezTo>
                  <a:pt x="766055" y="1301553"/>
                  <a:pt x="770449" y="1315090"/>
                  <a:pt x="770449" y="1329737"/>
                </a:cubicBezTo>
                <a:cubicBezTo>
                  <a:pt x="770449" y="1351558"/>
                  <a:pt x="760802" y="1361811"/>
                  <a:pt x="739537" y="1358477"/>
                </a:cubicBezTo>
                <a:cubicBezTo>
                  <a:pt x="686401" y="1350143"/>
                  <a:pt x="633972" y="1338678"/>
                  <a:pt x="582149" y="1323525"/>
                </a:cubicBezTo>
                <a:cubicBezTo>
                  <a:pt x="521285" y="1305695"/>
                  <a:pt x="462491" y="1277813"/>
                  <a:pt x="396020" y="1283824"/>
                </a:cubicBezTo>
                <a:cubicBezTo>
                  <a:pt x="372180" y="1285996"/>
                  <a:pt x="349854" y="1292360"/>
                  <a:pt x="327074" y="1298017"/>
                </a:cubicBezTo>
                <a:cubicBezTo>
                  <a:pt x="244390" y="1318474"/>
                  <a:pt x="160746" y="1320141"/>
                  <a:pt x="76546" y="1311099"/>
                </a:cubicBezTo>
                <a:cubicBezTo>
                  <a:pt x="58716" y="1309180"/>
                  <a:pt x="42351" y="1302412"/>
                  <a:pt x="26036" y="1295593"/>
                </a:cubicBezTo>
                <a:cubicBezTo>
                  <a:pt x="-4118" y="1282965"/>
                  <a:pt x="-7856" y="1267257"/>
                  <a:pt x="13661" y="1241749"/>
                </a:cubicBezTo>
                <a:cubicBezTo>
                  <a:pt x="43613" y="1206191"/>
                  <a:pt x="82405" y="1182855"/>
                  <a:pt x="124075" y="1163712"/>
                </a:cubicBezTo>
                <a:cubicBezTo>
                  <a:pt x="153876" y="1150023"/>
                  <a:pt x="183626" y="1136184"/>
                  <a:pt x="213629" y="1122950"/>
                </a:cubicBezTo>
                <a:cubicBezTo>
                  <a:pt x="318084" y="1076936"/>
                  <a:pt x="372079" y="994251"/>
                  <a:pt x="387939" y="883786"/>
                </a:cubicBezTo>
                <a:cubicBezTo>
                  <a:pt x="395616" y="830397"/>
                  <a:pt x="397637" y="776705"/>
                  <a:pt x="398445" y="722812"/>
                </a:cubicBezTo>
                <a:cubicBezTo>
                  <a:pt x="399404" y="657048"/>
                  <a:pt x="402384" y="590577"/>
                  <a:pt x="427639" y="529258"/>
                </a:cubicBezTo>
                <a:cubicBezTo>
                  <a:pt x="487898" y="382931"/>
                  <a:pt x="562652" y="246302"/>
                  <a:pt x="702716" y="158869"/>
                </a:cubicBezTo>
                <a:cubicBezTo>
                  <a:pt x="772621" y="115229"/>
                  <a:pt x="849800" y="93510"/>
                  <a:pt x="931172" y="85226"/>
                </a:cubicBezTo>
                <a:cubicBezTo>
                  <a:pt x="952891" y="83004"/>
                  <a:pt x="974762" y="82044"/>
                  <a:pt x="991935" y="80832"/>
                </a:cubicBezTo>
                <a:close/>
                <a:moveTo>
                  <a:pt x="1257111" y="147858"/>
                </a:moveTo>
                <a:cubicBezTo>
                  <a:pt x="1280346" y="199277"/>
                  <a:pt x="1300398" y="243473"/>
                  <a:pt x="1320249" y="287821"/>
                </a:cubicBezTo>
                <a:cubicBezTo>
                  <a:pt x="1334846" y="320349"/>
                  <a:pt x="1357828" y="345301"/>
                  <a:pt x="1388437" y="363283"/>
                </a:cubicBezTo>
                <a:cubicBezTo>
                  <a:pt x="1405105" y="373082"/>
                  <a:pt x="1422177" y="382123"/>
                  <a:pt x="1439149" y="391366"/>
                </a:cubicBezTo>
                <a:cubicBezTo>
                  <a:pt x="1456272" y="400710"/>
                  <a:pt x="1472081" y="411772"/>
                  <a:pt x="1484608" y="426874"/>
                </a:cubicBezTo>
                <a:cubicBezTo>
                  <a:pt x="1520672" y="470263"/>
                  <a:pt x="1505721" y="523601"/>
                  <a:pt x="1452483" y="541380"/>
                </a:cubicBezTo>
                <a:cubicBezTo>
                  <a:pt x="1438947" y="545926"/>
                  <a:pt x="1424854" y="548856"/>
                  <a:pt x="1411520" y="553957"/>
                </a:cubicBezTo>
                <a:cubicBezTo>
                  <a:pt x="1366617" y="571080"/>
                  <a:pt x="1345655" y="605528"/>
                  <a:pt x="1351464" y="652906"/>
                </a:cubicBezTo>
                <a:cubicBezTo>
                  <a:pt x="1355302" y="683919"/>
                  <a:pt x="1363788" y="713720"/>
                  <a:pt x="1377577" y="742005"/>
                </a:cubicBezTo>
                <a:cubicBezTo>
                  <a:pt x="1442129" y="874392"/>
                  <a:pt x="1529965" y="989402"/>
                  <a:pt x="1638157" y="1088805"/>
                </a:cubicBezTo>
                <a:cubicBezTo>
                  <a:pt x="1676595" y="1124112"/>
                  <a:pt x="1718114" y="1155832"/>
                  <a:pt x="1769129" y="1172197"/>
                </a:cubicBezTo>
                <a:cubicBezTo>
                  <a:pt x="1803425" y="1183208"/>
                  <a:pt x="1816457" y="1178360"/>
                  <a:pt x="1830246" y="1145276"/>
                </a:cubicBezTo>
                <a:cubicBezTo>
                  <a:pt x="1839944" y="1121990"/>
                  <a:pt x="1846813" y="1097796"/>
                  <a:pt x="1847975" y="1072188"/>
                </a:cubicBezTo>
                <a:cubicBezTo>
                  <a:pt x="1855703" y="902323"/>
                  <a:pt x="1821862" y="739631"/>
                  <a:pt x="1764331" y="580929"/>
                </a:cubicBezTo>
                <a:cubicBezTo>
                  <a:pt x="1758674" y="565271"/>
                  <a:pt x="1749178" y="553755"/>
                  <a:pt x="1734884" y="544765"/>
                </a:cubicBezTo>
                <a:cubicBezTo>
                  <a:pt x="1686293" y="514256"/>
                  <a:pt x="1645633" y="476526"/>
                  <a:pt x="1623712" y="421470"/>
                </a:cubicBezTo>
                <a:cubicBezTo>
                  <a:pt x="1619216" y="410156"/>
                  <a:pt x="1610175" y="400155"/>
                  <a:pt x="1601790" y="390861"/>
                </a:cubicBezTo>
                <a:cubicBezTo>
                  <a:pt x="1557847" y="342018"/>
                  <a:pt x="1511630" y="295549"/>
                  <a:pt x="1458191" y="256909"/>
                </a:cubicBezTo>
                <a:cubicBezTo>
                  <a:pt x="1398084" y="213471"/>
                  <a:pt x="1334139" y="177205"/>
                  <a:pt x="1257061" y="147808"/>
                </a:cubicBezTo>
                <a:close/>
                <a:moveTo>
                  <a:pt x="779339" y="138161"/>
                </a:moveTo>
                <a:cubicBezTo>
                  <a:pt x="765348" y="144727"/>
                  <a:pt x="750953" y="150434"/>
                  <a:pt x="737517" y="157910"/>
                </a:cubicBezTo>
                <a:cubicBezTo>
                  <a:pt x="613111" y="227310"/>
                  <a:pt x="534468" y="336109"/>
                  <a:pt x="475876" y="462181"/>
                </a:cubicBezTo>
                <a:cubicBezTo>
                  <a:pt x="468603" y="477788"/>
                  <a:pt x="478099" y="482334"/>
                  <a:pt x="490221" y="483698"/>
                </a:cubicBezTo>
                <a:cubicBezTo>
                  <a:pt x="530831" y="488395"/>
                  <a:pt x="562349" y="472384"/>
                  <a:pt x="585432" y="439351"/>
                </a:cubicBezTo>
                <a:cubicBezTo>
                  <a:pt x="602504" y="414954"/>
                  <a:pt x="612758" y="387376"/>
                  <a:pt x="620334" y="358838"/>
                </a:cubicBezTo>
                <a:cubicBezTo>
                  <a:pt x="645034" y="265950"/>
                  <a:pt x="698321" y="194429"/>
                  <a:pt x="779390" y="138110"/>
                </a:cubicBezTo>
                <a:close/>
                <a:moveTo>
                  <a:pt x="1454554" y="993696"/>
                </a:moveTo>
                <a:cubicBezTo>
                  <a:pt x="1427835" y="958288"/>
                  <a:pt x="1411419" y="921719"/>
                  <a:pt x="1394700" y="885251"/>
                </a:cubicBezTo>
                <a:cubicBezTo>
                  <a:pt x="1373789" y="839691"/>
                  <a:pt x="1349948" y="796152"/>
                  <a:pt x="1301560" y="773523"/>
                </a:cubicBezTo>
                <a:cubicBezTo>
                  <a:pt x="1293630" y="769786"/>
                  <a:pt x="1284488" y="764381"/>
                  <a:pt x="1275699" y="772311"/>
                </a:cubicBezTo>
                <a:cubicBezTo>
                  <a:pt x="1267516" y="779736"/>
                  <a:pt x="1269486" y="789232"/>
                  <a:pt x="1271810" y="798223"/>
                </a:cubicBezTo>
                <a:cubicBezTo>
                  <a:pt x="1296964" y="894848"/>
                  <a:pt x="1355808" y="960107"/>
                  <a:pt x="1454504" y="993645"/>
                </a:cubicBezTo>
                <a:close/>
                <a:moveTo>
                  <a:pt x="1204985" y="211602"/>
                </a:moveTo>
                <a:cubicBezTo>
                  <a:pt x="1199076" y="182306"/>
                  <a:pt x="1194479" y="160284"/>
                  <a:pt x="1190236" y="138161"/>
                </a:cubicBezTo>
                <a:cubicBezTo>
                  <a:pt x="1187913" y="126089"/>
                  <a:pt x="1178821" y="122452"/>
                  <a:pt x="1168770" y="119876"/>
                </a:cubicBezTo>
                <a:cubicBezTo>
                  <a:pt x="1112401" y="105531"/>
                  <a:pt x="1054870" y="100783"/>
                  <a:pt x="996986" y="98712"/>
                </a:cubicBezTo>
                <a:cubicBezTo>
                  <a:pt x="1075630" y="113714"/>
                  <a:pt x="1145586" y="144929"/>
                  <a:pt x="1205036" y="211602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8E9EE730-5952-4048-848C-74A8F303DA74}"/>
              </a:ext>
            </a:extLst>
          </p:cNvPr>
          <p:cNvSpPr/>
          <p:nvPr/>
        </p:nvSpPr>
        <p:spPr>
          <a:xfrm>
            <a:off x="7762298" y="3282285"/>
            <a:ext cx="2321076" cy="1115138"/>
          </a:xfrm>
          <a:custGeom>
            <a:avLst/>
            <a:gdLst>
              <a:gd name="connsiteX0" fmla="*/ 2190557 w 2321076"/>
              <a:gd name="connsiteY0" fmla="*/ 960834 h 1115138"/>
              <a:gd name="connsiteX1" fmla="*/ 2179091 w 2321076"/>
              <a:gd name="connsiteY1" fmla="*/ 1047105 h 1115138"/>
              <a:gd name="connsiteX2" fmla="*/ 2133632 w 2321076"/>
              <a:gd name="connsiteY2" fmla="*/ 1057510 h 1115138"/>
              <a:gd name="connsiteX3" fmla="*/ 1996599 w 2321076"/>
              <a:gd name="connsiteY3" fmla="*/ 816275 h 1115138"/>
              <a:gd name="connsiteX4" fmla="*/ 1987305 w 2321076"/>
              <a:gd name="connsiteY4" fmla="*/ 782282 h 1115138"/>
              <a:gd name="connsiteX5" fmla="*/ 1892549 w 2321076"/>
              <a:gd name="connsiteY5" fmla="*/ 701264 h 1115138"/>
              <a:gd name="connsiteX6" fmla="*/ 1583732 w 2321076"/>
              <a:gd name="connsiteY6" fmla="*/ 676110 h 1115138"/>
              <a:gd name="connsiteX7" fmla="*/ 1278956 w 2321076"/>
              <a:gd name="connsiteY7" fmla="*/ 737025 h 1115138"/>
              <a:gd name="connsiteX8" fmla="*/ 1115658 w 2321076"/>
              <a:gd name="connsiteY8" fmla="*/ 821932 h 1115138"/>
              <a:gd name="connsiteX9" fmla="*/ 908669 w 2321076"/>
              <a:gd name="connsiteY9" fmla="*/ 883352 h 1115138"/>
              <a:gd name="connsiteX10" fmla="*/ 824267 w 2321076"/>
              <a:gd name="connsiteY10" fmla="*/ 909769 h 1115138"/>
              <a:gd name="connsiteX11" fmla="*/ 873615 w 2321076"/>
              <a:gd name="connsiteY11" fmla="*/ 930073 h 1115138"/>
              <a:gd name="connsiteX12" fmla="*/ 882252 w 2321076"/>
              <a:gd name="connsiteY12" fmla="*/ 1004374 h 1115138"/>
              <a:gd name="connsiteX13" fmla="*/ 682233 w 2321076"/>
              <a:gd name="connsiteY13" fmla="*/ 1064076 h 1115138"/>
              <a:gd name="connsiteX14" fmla="*/ 556161 w 2321076"/>
              <a:gd name="connsiteY14" fmla="*/ 1059278 h 1115138"/>
              <a:gd name="connsiteX15" fmla="*/ 488225 w 2321076"/>
              <a:gd name="connsiteY15" fmla="*/ 1032103 h 1115138"/>
              <a:gd name="connsiteX16" fmla="*/ 464637 w 2321076"/>
              <a:gd name="connsiteY16" fmla="*/ 1032962 h 1115138"/>
              <a:gd name="connsiteX17" fmla="*/ 286337 w 2321076"/>
              <a:gd name="connsiteY17" fmla="*/ 1101706 h 1115138"/>
              <a:gd name="connsiteX18" fmla="*/ 93188 w 2321076"/>
              <a:gd name="connsiteY18" fmla="*/ 1113273 h 1115138"/>
              <a:gd name="connsiteX19" fmla="*/ 60609 w 2321076"/>
              <a:gd name="connsiteY19" fmla="*/ 1113273 h 1115138"/>
              <a:gd name="connsiteX20" fmla="*/ 149 w 2321076"/>
              <a:gd name="connsiteY20" fmla="*/ 1057358 h 1115138"/>
              <a:gd name="connsiteX21" fmla="*/ 40405 w 2321076"/>
              <a:gd name="connsiteY21" fmla="*/ 915426 h 1115138"/>
              <a:gd name="connsiteX22" fmla="*/ 574950 w 2321076"/>
              <a:gd name="connsiteY22" fmla="*/ 420834 h 1115138"/>
              <a:gd name="connsiteX23" fmla="*/ 762948 w 2321076"/>
              <a:gd name="connsiteY23" fmla="*/ 204652 h 1115138"/>
              <a:gd name="connsiteX24" fmla="*/ 825277 w 2321076"/>
              <a:gd name="connsiteY24" fmla="*/ 45445 h 1115138"/>
              <a:gd name="connsiteX25" fmla="*/ 852805 w 2321076"/>
              <a:gd name="connsiteY25" fmla="*/ 9482 h 1115138"/>
              <a:gd name="connsiteX26" fmla="*/ 877403 w 2321076"/>
              <a:gd name="connsiteY26" fmla="*/ 1754 h 1115138"/>
              <a:gd name="connsiteX27" fmla="*/ 886545 w 2321076"/>
              <a:gd name="connsiteY27" fmla="*/ 23574 h 1115138"/>
              <a:gd name="connsiteX28" fmla="*/ 891344 w 2321076"/>
              <a:gd name="connsiteY28" fmla="*/ 152021 h 1115138"/>
              <a:gd name="connsiteX29" fmla="*/ 1094040 w 2321076"/>
              <a:gd name="connsiteY29" fmla="*/ 300721 h 1115138"/>
              <a:gd name="connsiteX30" fmla="*/ 1803197 w 2321076"/>
              <a:gd name="connsiteY30" fmla="*/ 452402 h 1115138"/>
              <a:gd name="connsiteX31" fmla="*/ 2001802 w 2321076"/>
              <a:gd name="connsiteY31" fmla="*/ 610851 h 1115138"/>
              <a:gd name="connsiteX32" fmla="*/ 2024834 w 2321076"/>
              <a:gd name="connsiteY32" fmla="*/ 625550 h 1115138"/>
              <a:gd name="connsiteX33" fmla="*/ 2231318 w 2321076"/>
              <a:gd name="connsiteY33" fmla="*/ 770665 h 1115138"/>
              <a:gd name="connsiteX34" fmla="*/ 2319407 w 2321076"/>
              <a:gd name="connsiteY34" fmla="*/ 962854 h 1115138"/>
              <a:gd name="connsiteX35" fmla="*/ 2321074 w 2321076"/>
              <a:gd name="connsiteY35" fmla="*/ 982957 h 1115138"/>
              <a:gd name="connsiteX36" fmla="*/ 2290162 w 2321076"/>
              <a:gd name="connsiteY36" fmla="*/ 1007253 h 1115138"/>
              <a:gd name="connsiteX37" fmla="*/ 2211670 w 2321076"/>
              <a:gd name="connsiteY37" fmla="*/ 973310 h 1115138"/>
              <a:gd name="connsiteX38" fmla="*/ 2190507 w 2321076"/>
              <a:gd name="connsiteY38" fmla="*/ 960935 h 1115138"/>
              <a:gd name="connsiteX39" fmla="*/ 1099343 w 2321076"/>
              <a:gd name="connsiteY39" fmla="*/ 811123 h 1115138"/>
              <a:gd name="connsiteX40" fmla="*/ 1212283 w 2321076"/>
              <a:gd name="connsiteY40" fmla="*/ 753895 h 1115138"/>
              <a:gd name="connsiteX41" fmla="*/ 1468368 w 2321076"/>
              <a:gd name="connsiteY41" fmla="*/ 615802 h 1115138"/>
              <a:gd name="connsiteX42" fmla="*/ 1505745 w 2321076"/>
              <a:gd name="connsiteY42" fmla="*/ 577313 h 1115138"/>
              <a:gd name="connsiteX43" fmla="*/ 1482207 w 2321076"/>
              <a:gd name="connsiteY43" fmla="*/ 534784 h 1115138"/>
              <a:gd name="connsiteX44" fmla="*/ 1436042 w 2321076"/>
              <a:gd name="connsiteY44" fmla="*/ 524025 h 1115138"/>
              <a:gd name="connsiteX45" fmla="*/ 1256984 w 2321076"/>
              <a:gd name="connsiteY45" fmla="*/ 559584 h 1115138"/>
              <a:gd name="connsiteX46" fmla="*/ 1134750 w 2321076"/>
              <a:gd name="connsiteY46" fmla="*/ 700001 h 1115138"/>
              <a:gd name="connsiteX47" fmla="*/ 1099292 w 2321076"/>
              <a:gd name="connsiteY47" fmla="*/ 811174 h 1115138"/>
              <a:gd name="connsiteX48" fmla="*/ 2298648 w 2321076"/>
              <a:gd name="connsiteY48" fmla="*/ 996191 h 1115138"/>
              <a:gd name="connsiteX49" fmla="*/ 2199447 w 2321076"/>
              <a:gd name="connsiteY49" fmla="*/ 878503 h 1115138"/>
              <a:gd name="connsiteX50" fmla="*/ 2139391 w 2321076"/>
              <a:gd name="connsiteY50" fmla="*/ 797687 h 1115138"/>
              <a:gd name="connsiteX51" fmla="*/ 1999680 w 2321076"/>
              <a:gd name="connsiteY51" fmla="*/ 722377 h 1115138"/>
              <a:gd name="connsiteX52" fmla="*/ 1990083 w 2321076"/>
              <a:gd name="connsiteY52" fmla="*/ 735459 h 1115138"/>
              <a:gd name="connsiteX53" fmla="*/ 2021046 w 2321076"/>
              <a:gd name="connsiteY53" fmla="*/ 825670 h 1115138"/>
              <a:gd name="connsiteX54" fmla="*/ 2120753 w 2321076"/>
              <a:gd name="connsiteY54" fmla="*/ 1015233 h 1115138"/>
              <a:gd name="connsiteX55" fmla="*/ 2154544 w 2321076"/>
              <a:gd name="connsiteY55" fmla="*/ 1041448 h 1115138"/>
              <a:gd name="connsiteX56" fmla="*/ 2173232 w 2321076"/>
              <a:gd name="connsiteY56" fmla="*/ 1000030 h 1115138"/>
              <a:gd name="connsiteX57" fmla="*/ 2175000 w 2321076"/>
              <a:gd name="connsiteY57" fmla="*/ 930882 h 1115138"/>
              <a:gd name="connsiteX58" fmla="*/ 2298597 w 2321076"/>
              <a:gd name="connsiteY58" fmla="*/ 996140 h 1115138"/>
              <a:gd name="connsiteX59" fmla="*/ 116372 w 2321076"/>
              <a:gd name="connsiteY59" fmla="*/ 1095544 h 1115138"/>
              <a:gd name="connsiteX60" fmla="*/ 437917 w 2321076"/>
              <a:gd name="connsiteY60" fmla="*/ 1029780 h 1115138"/>
              <a:gd name="connsiteX61" fmla="*/ 491609 w 2321076"/>
              <a:gd name="connsiteY61" fmla="*/ 974926 h 1115138"/>
              <a:gd name="connsiteX62" fmla="*/ 475749 w 2321076"/>
              <a:gd name="connsiteY62" fmla="*/ 951843 h 1115138"/>
              <a:gd name="connsiteX63" fmla="*/ 116372 w 2321076"/>
              <a:gd name="connsiteY63" fmla="*/ 1095594 h 1115138"/>
              <a:gd name="connsiteX64" fmla="*/ 279064 w 2321076"/>
              <a:gd name="connsiteY64" fmla="*/ 923709 h 1115138"/>
              <a:gd name="connsiteX65" fmla="*/ 459940 w 2321076"/>
              <a:gd name="connsiteY65" fmla="*/ 849409 h 1115138"/>
              <a:gd name="connsiteX66" fmla="*/ 502923 w 2321076"/>
              <a:gd name="connsiteY66" fmla="*/ 811477 h 1115138"/>
              <a:gd name="connsiteX67" fmla="*/ 507873 w 2321076"/>
              <a:gd name="connsiteY67" fmla="*/ 783343 h 1115138"/>
              <a:gd name="connsiteX68" fmla="*/ 482770 w 2321076"/>
              <a:gd name="connsiteY68" fmla="*/ 776423 h 1115138"/>
              <a:gd name="connsiteX69" fmla="*/ 436200 w 2321076"/>
              <a:gd name="connsiteY69" fmla="*/ 786474 h 1115138"/>
              <a:gd name="connsiteX70" fmla="*/ 279064 w 2321076"/>
              <a:gd name="connsiteY70" fmla="*/ 923659 h 11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1076" h="1115138">
                <a:moveTo>
                  <a:pt x="2190557" y="960834"/>
                </a:moveTo>
                <a:cubicBezTo>
                  <a:pt x="2191618" y="993362"/>
                  <a:pt x="2189749" y="1020991"/>
                  <a:pt x="2179091" y="1047105"/>
                </a:cubicBezTo>
                <a:cubicBezTo>
                  <a:pt x="2168383" y="1073320"/>
                  <a:pt x="2155200" y="1076148"/>
                  <a:pt x="2133632" y="1057510"/>
                </a:cubicBezTo>
                <a:cubicBezTo>
                  <a:pt x="2059383" y="993312"/>
                  <a:pt x="2016854" y="911183"/>
                  <a:pt x="1996599" y="816275"/>
                </a:cubicBezTo>
                <a:cubicBezTo>
                  <a:pt x="1994175" y="804809"/>
                  <a:pt x="1990487" y="793596"/>
                  <a:pt x="1987305" y="782282"/>
                </a:cubicBezTo>
                <a:cubicBezTo>
                  <a:pt x="1973668" y="734297"/>
                  <a:pt x="1946897" y="707275"/>
                  <a:pt x="1892549" y="701264"/>
                </a:cubicBezTo>
                <a:cubicBezTo>
                  <a:pt x="1789762" y="689950"/>
                  <a:pt x="1687378" y="673484"/>
                  <a:pt x="1583732" y="676110"/>
                </a:cubicBezTo>
                <a:cubicBezTo>
                  <a:pt x="1478975" y="678737"/>
                  <a:pt x="1375783" y="693890"/>
                  <a:pt x="1278956" y="737025"/>
                </a:cubicBezTo>
                <a:cubicBezTo>
                  <a:pt x="1222941" y="762028"/>
                  <a:pt x="1172936" y="798849"/>
                  <a:pt x="1115658" y="821932"/>
                </a:cubicBezTo>
                <a:cubicBezTo>
                  <a:pt x="1048530" y="848955"/>
                  <a:pt x="981302" y="874563"/>
                  <a:pt x="908669" y="883352"/>
                </a:cubicBezTo>
                <a:cubicBezTo>
                  <a:pt x="880535" y="886787"/>
                  <a:pt x="852956" y="895272"/>
                  <a:pt x="824267" y="909769"/>
                </a:cubicBezTo>
                <a:cubicBezTo>
                  <a:pt x="842602" y="917194"/>
                  <a:pt x="858866" y="922194"/>
                  <a:pt x="873615" y="930073"/>
                </a:cubicBezTo>
                <a:cubicBezTo>
                  <a:pt x="909325" y="949116"/>
                  <a:pt x="912356" y="977401"/>
                  <a:pt x="882252" y="1004374"/>
                </a:cubicBezTo>
                <a:cubicBezTo>
                  <a:pt x="824974" y="1055540"/>
                  <a:pt x="755977" y="1067511"/>
                  <a:pt x="682233" y="1064076"/>
                </a:cubicBezTo>
                <a:cubicBezTo>
                  <a:pt x="640209" y="1062106"/>
                  <a:pt x="598134" y="1061500"/>
                  <a:pt x="556161" y="1059278"/>
                </a:cubicBezTo>
                <a:cubicBezTo>
                  <a:pt x="530754" y="1057914"/>
                  <a:pt x="505297" y="1054378"/>
                  <a:pt x="488225" y="1032103"/>
                </a:cubicBezTo>
                <a:cubicBezTo>
                  <a:pt x="479184" y="1020334"/>
                  <a:pt x="472264" y="1028871"/>
                  <a:pt x="464637" y="1032962"/>
                </a:cubicBezTo>
                <a:cubicBezTo>
                  <a:pt x="408015" y="1063116"/>
                  <a:pt x="349222" y="1087159"/>
                  <a:pt x="286337" y="1101706"/>
                </a:cubicBezTo>
                <a:cubicBezTo>
                  <a:pt x="222392" y="1116505"/>
                  <a:pt x="157941" y="1116808"/>
                  <a:pt x="93188" y="1113273"/>
                </a:cubicBezTo>
                <a:cubicBezTo>
                  <a:pt x="82227" y="1112667"/>
                  <a:pt x="71519" y="1112717"/>
                  <a:pt x="60609" y="1113273"/>
                </a:cubicBezTo>
                <a:cubicBezTo>
                  <a:pt x="25353" y="1115040"/>
                  <a:pt x="1664" y="1092665"/>
                  <a:pt x="149" y="1057358"/>
                </a:cubicBezTo>
                <a:cubicBezTo>
                  <a:pt x="-2023" y="1005636"/>
                  <a:pt x="19999" y="960127"/>
                  <a:pt x="40405" y="915426"/>
                </a:cubicBezTo>
                <a:cubicBezTo>
                  <a:pt x="149557" y="676464"/>
                  <a:pt x="326139" y="508216"/>
                  <a:pt x="574950" y="420834"/>
                </a:cubicBezTo>
                <a:cubicBezTo>
                  <a:pt x="680819" y="383658"/>
                  <a:pt x="734359" y="307035"/>
                  <a:pt x="762948" y="204652"/>
                </a:cubicBezTo>
                <a:cubicBezTo>
                  <a:pt x="778303" y="149697"/>
                  <a:pt x="794314" y="94439"/>
                  <a:pt x="825277" y="45445"/>
                </a:cubicBezTo>
                <a:cubicBezTo>
                  <a:pt x="833308" y="32716"/>
                  <a:pt x="843107" y="21049"/>
                  <a:pt x="852805" y="9482"/>
                </a:cubicBezTo>
                <a:cubicBezTo>
                  <a:pt x="859017" y="2107"/>
                  <a:pt x="867352" y="-2792"/>
                  <a:pt x="877403" y="1754"/>
                </a:cubicBezTo>
                <a:cubicBezTo>
                  <a:pt x="886697" y="5946"/>
                  <a:pt x="886293" y="15139"/>
                  <a:pt x="886545" y="23574"/>
                </a:cubicBezTo>
                <a:cubicBezTo>
                  <a:pt x="887960" y="66356"/>
                  <a:pt x="885535" y="109138"/>
                  <a:pt x="891344" y="152021"/>
                </a:cubicBezTo>
                <a:cubicBezTo>
                  <a:pt x="907204" y="269001"/>
                  <a:pt x="968927" y="314157"/>
                  <a:pt x="1094040" y="300721"/>
                </a:cubicBezTo>
                <a:cubicBezTo>
                  <a:pt x="1348154" y="273446"/>
                  <a:pt x="1584591" y="319157"/>
                  <a:pt x="1803197" y="452402"/>
                </a:cubicBezTo>
                <a:cubicBezTo>
                  <a:pt x="1875982" y="496801"/>
                  <a:pt x="1943210" y="548523"/>
                  <a:pt x="2001802" y="610851"/>
                </a:cubicBezTo>
                <a:cubicBezTo>
                  <a:pt x="2008368" y="617872"/>
                  <a:pt x="2015642" y="623429"/>
                  <a:pt x="2024834" y="625550"/>
                </a:cubicBezTo>
                <a:cubicBezTo>
                  <a:pt x="2113429" y="645804"/>
                  <a:pt x="2176364" y="703082"/>
                  <a:pt x="2231318" y="770665"/>
                </a:cubicBezTo>
                <a:cubicBezTo>
                  <a:pt x="2277030" y="826882"/>
                  <a:pt x="2311680" y="888908"/>
                  <a:pt x="2319407" y="962854"/>
                </a:cubicBezTo>
                <a:cubicBezTo>
                  <a:pt x="2320115" y="969522"/>
                  <a:pt x="2321024" y="976240"/>
                  <a:pt x="2321074" y="982957"/>
                </a:cubicBezTo>
                <a:cubicBezTo>
                  <a:pt x="2321226" y="1007303"/>
                  <a:pt x="2313346" y="1013566"/>
                  <a:pt x="2290162" y="1007253"/>
                </a:cubicBezTo>
                <a:cubicBezTo>
                  <a:pt x="2262432" y="999676"/>
                  <a:pt x="2236268" y="988311"/>
                  <a:pt x="2211670" y="973310"/>
                </a:cubicBezTo>
                <a:cubicBezTo>
                  <a:pt x="2206063" y="969926"/>
                  <a:pt x="2200356" y="966693"/>
                  <a:pt x="2190507" y="960935"/>
                </a:cubicBezTo>
                <a:close/>
                <a:moveTo>
                  <a:pt x="1099343" y="811123"/>
                </a:moveTo>
                <a:cubicBezTo>
                  <a:pt x="1140054" y="796778"/>
                  <a:pt x="1184755" y="785616"/>
                  <a:pt x="1212283" y="753895"/>
                </a:cubicBezTo>
                <a:cubicBezTo>
                  <a:pt x="1281077" y="674595"/>
                  <a:pt x="1361742" y="622974"/>
                  <a:pt x="1468368" y="615802"/>
                </a:cubicBezTo>
                <a:cubicBezTo>
                  <a:pt x="1490188" y="614337"/>
                  <a:pt x="1502108" y="598426"/>
                  <a:pt x="1505745" y="577313"/>
                </a:cubicBezTo>
                <a:cubicBezTo>
                  <a:pt x="1509180" y="557210"/>
                  <a:pt x="1500340" y="543370"/>
                  <a:pt x="1482207" y="534784"/>
                </a:cubicBezTo>
                <a:cubicBezTo>
                  <a:pt x="1467560" y="527814"/>
                  <a:pt x="1452306" y="523924"/>
                  <a:pt x="1436042" y="524025"/>
                </a:cubicBezTo>
                <a:cubicBezTo>
                  <a:pt x="1374066" y="524379"/>
                  <a:pt x="1314161" y="535390"/>
                  <a:pt x="1256984" y="559584"/>
                </a:cubicBezTo>
                <a:cubicBezTo>
                  <a:pt x="1193544" y="586405"/>
                  <a:pt x="1150661" y="631308"/>
                  <a:pt x="1134750" y="700001"/>
                </a:cubicBezTo>
                <a:cubicBezTo>
                  <a:pt x="1126113" y="737379"/>
                  <a:pt x="1120557" y="775968"/>
                  <a:pt x="1099292" y="811174"/>
                </a:cubicBezTo>
                <a:close/>
                <a:moveTo>
                  <a:pt x="2298648" y="996191"/>
                </a:moveTo>
                <a:cubicBezTo>
                  <a:pt x="2254755" y="960379"/>
                  <a:pt x="2227176" y="919265"/>
                  <a:pt x="2199447" y="878503"/>
                </a:cubicBezTo>
                <a:cubicBezTo>
                  <a:pt x="2180505" y="850723"/>
                  <a:pt x="2161615" y="822993"/>
                  <a:pt x="2139391" y="797687"/>
                </a:cubicBezTo>
                <a:cubicBezTo>
                  <a:pt x="2102165" y="755360"/>
                  <a:pt x="2052413" y="735914"/>
                  <a:pt x="1999680" y="722377"/>
                </a:cubicBezTo>
                <a:cubicBezTo>
                  <a:pt x="1987457" y="719246"/>
                  <a:pt x="1983467" y="723943"/>
                  <a:pt x="1990083" y="735459"/>
                </a:cubicBezTo>
                <a:cubicBezTo>
                  <a:pt x="2006146" y="763543"/>
                  <a:pt x="2013419" y="794707"/>
                  <a:pt x="2021046" y="825670"/>
                </a:cubicBezTo>
                <a:cubicBezTo>
                  <a:pt x="2038674" y="897091"/>
                  <a:pt x="2069838" y="961491"/>
                  <a:pt x="2120753" y="1015233"/>
                </a:cubicBezTo>
                <a:cubicBezTo>
                  <a:pt x="2130804" y="1025840"/>
                  <a:pt x="2140603" y="1045741"/>
                  <a:pt x="2154544" y="1041448"/>
                </a:cubicBezTo>
                <a:cubicBezTo>
                  <a:pt x="2169040" y="1037003"/>
                  <a:pt x="2167625" y="1014627"/>
                  <a:pt x="2173232" y="1000030"/>
                </a:cubicBezTo>
                <a:cubicBezTo>
                  <a:pt x="2181718" y="978058"/>
                  <a:pt x="2168585" y="955884"/>
                  <a:pt x="2175000" y="930882"/>
                </a:cubicBezTo>
                <a:cubicBezTo>
                  <a:pt x="2212327" y="958965"/>
                  <a:pt x="2247583" y="985634"/>
                  <a:pt x="2298597" y="996140"/>
                </a:cubicBezTo>
                <a:close/>
                <a:moveTo>
                  <a:pt x="116372" y="1095544"/>
                </a:moveTo>
                <a:cubicBezTo>
                  <a:pt x="233757" y="1104535"/>
                  <a:pt x="338665" y="1080896"/>
                  <a:pt x="437917" y="1029780"/>
                </a:cubicBezTo>
                <a:cubicBezTo>
                  <a:pt x="462010" y="1017355"/>
                  <a:pt x="483881" y="1005636"/>
                  <a:pt x="491609" y="974926"/>
                </a:cubicBezTo>
                <a:cubicBezTo>
                  <a:pt x="496509" y="955430"/>
                  <a:pt x="494236" y="952197"/>
                  <a:pt x="475749" y="951843"/>
                </a:cubicBezTo>
                <a:cubicBezTo>
                  <a:pt x="337453" y="949015"/>
                  <a:pt x="221078" y="1000535"/>
                  <a:pt x="116372" y="1095594"/>
                </a:cubicBezTo>
                <a:close/>
                <a:moveTo>
                  <a:pt x="279064" y="923709"/>
                </a:moveTo>
                <a:cubicBezTo>
                  <a:pt x="347151" y="904516"/>
                  <a:pt x="405742" y="882089"/>
                  <a:pt x="459940" y="849409"/>
                </a:cubicBezTo>
                <a:cubicBezTo>
                  <a:pt x="476254" y="839560"/>
                  <a:pt x="493023" y="829003"/>
                  <a:pt x="502923" y="811477"/>
                </a:cubicBezTo>
                <a:cubicBezTo>
                  <a:pt x="507823" y="802789"/>
                  <a:pt x="514136" y="793748"/>
                  <a:pt x="507873" y="783343"/>
                </a:cubicBezTo>
                <a:cubicBezTo>
                  <a:pt x="502014" y="773645"/>
                  <a:pt x="491609" y="775109"/>
                  <a:pt x="482770" y="776423"/>
                </a:cubicBezTo>
                <a:cubicBezTo>
                  <a:pt x="467061" y="778797"/>
                  <a:pt x="451100" y="781322"/>
                  <a:pt x="436200" y="786474"/>
                </a:cubicBezTo>
                <a:cubicBezTo>
                  <a:pt x="367810" y="810113"/>
                  <a:pt x="314926" y="852137"/>
                  <a:pt x="279064" y="92365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2C3A64C-95F2-4C14-A073-C1CD7DDD0284}"/>
              </a:ext>
            </a:extLst>
          </p:cNvPr>
          <p:cNvSpPr/>
          <p:nvPr/>
        </p:nvSpPr>
        <p:spPr>
          <a:xfrm>
            <a:off x="5869394" y="4759012"/>
            <a:ext cx="1983427" cy="1627006"/>
          </a:xfrm>
          <a:custGeom>
            <a:avLst/>
            <a:gdLst>
              <a:gd name="connsiteX0" fmla="*/ 1618280 w 1983427"/>
              <a:gd name="connsiteY0" fmla="*/ 993996 h 1627006"/>
              <a:gd name="connsiteX1" fmla="*/ 1558425 w 1983427"/>
              <a:gd name="connsiteY1" fmla="*/ 1058093 h 1627006"/>
              <a:gd name="connsiteX2" fmla="*/ 1315574 w 1983427"/>
              <a:gd name="connsiteY2" fmla="*/ 1205330 h 1627006"/>
              <a:gd name="connsiteX3" fmla="*/ 977108 w 1983427"/>
              <a:gd name="connsiteY3" fmla="*/ 1302157 h 1627006"/>
              <a:gd name="connsiteX4" fmla="*/ 616317 w 1983427"/>
              <a:gd name="connsiteY4" fmla="*/ 1289277 h 1627006"/>
              <a:gd name="connsiteX5" fmla="*/ 527066 w 1983427"/>
              <a:gd name="connsiteY5" fmla="*/ 1272861 h 1627006"/>
              <a:gd name="connsiteX6" fmla="*/ 485042 w 1983427"/>
              <a:gd name="connsiteY6" fmla="*/ 1313319 h 1627006"/>
              <a:gd name="connsiteX7" fmla="*/ 497315 w 1983427"/>
              <a:gd name="connsiteY7" fmla="*/ 1351555 h 1627006"/>
              <a:gd name="connsiteX8" fmla="*/ 522318 w 1983427"/>
              <a:gd name="connsiteY8" fmla="*/ 1523086 h 1627006"/>
              <a:gd name="connsiteX9" fmla="*/ 416601 w 1983427"/>
              <a:gd name="connsiteY9" fmla="*/ 1625470 h 1627006"/>
              <a:gd name="connsiteX10" fmla="*/ 389123 w 1983427"/>
              <a:gd name="connsiteY10" fmla="*/ 1625319 h 1627006"/>
              <a:gd name="connsiteX11" fmla="*/ 372859 w 1983427"/>
              <a:gd name="connsiteY11" fmla="*/ 1615368 h 1627006"/>
              <a:gd name="connsiteX12" fmla="*/ 380234 w 1983427"/>
              <a:gd name="connsiteY12" fmla="*/ 1595316 h 1627006"/>
              <a:gd name="connsiteX13" fmla="*/ 387659 w 1983427"/>
              <a:gd name="connsiteY13" fmla="*/ 1484295 h 1627006"/>
              <a:gd name="connsiteX14" fmla="*/ 332199 w 1983427"/>
              <a:gd name="connsiteY14" fmla="*/ 1437018 h 1627006"/>
              <a:gd name="connsiteX15" fmla="*/ 283810 w 1983427"/>
              <a:gd name="connsiteY15" fmla="*/ 1380296 h 1627006"/>
              <a:gd name="connsiteX16" fmla="*/ 268405 w 1983427"/>
              <a:gd name="connsiteY16" fmla="*/ 1366102 h 1627006"/>
              <a:gd name="connsiteX17" fmla="*/ 144757 w 1983427"/>
              <a:gd name="connsiteY17" fmla="*/ 1288317 h 1627006"/>
              <a:gd name="connsiteX18" fmla="*/ 105965 w 1983427"/>
              <a:gd name="connsiteY18" fmla="*/ 1248919 h 1627006"/>
              <a:gd name="connsiteX19" fmla="*/ 56466 w 1983427"/>
              <a:gd name="connsiteY19" fmla="*/ 1259931 h 1627006"/>
              <a:gd name="connsiteX20" fmla="*/ 47829 w 1983427"/>
              <a:gd name="connsiteY20" fmla="*/ 1291297 h 1627006"/>
              <a:gd name="connsiteX21" fmla="*/ 41767 w 1983427"/>
              <a:gd name="connsiteY21" fmla="*/ 1308168 h 1627006"/>
              <a:gd name="connsiteX22" fmla="*/ 24291 w 1983427"/>
              <a:gd name="connsiteY22" fmla="*/ 1299530 h 1627006"/>
              <a:gd name="connsiteX23" fmla="*/ 28786 w 1983427"/>
              <a:gd name="connsiteY23" fmla="*/ 1172448 h 1627006"/>
              <a:gd name="connsiteX24" fmla="*/ 144706 w 1983427"/>
              <a:gd name="connsiteY24" fmla="*/ 1130828 h 1627006"/>
              <a:gd name="connsiteX25" fmla="*/ 307550 w 1983427"/>
              <a:gd name="connsiteY25" fmla="*/ 1148153 h 1627006"/>
              <a:gd name="connsiteX26" fmla="*/ 572676 w 1983427"/>
              <a:gd name="connsiteY26" fmla="*/ 1072691 h 1627006"/>
              <a:gd name="connsiteX27" fmla="*/ 839368 w 1983427"/>
              <a:gd name="connsiteY27" fmla="*/ 860903 h 1627006"/>
              <a:gd name="connsiteX28" fmla="*/ 910183 w 1983427"/>
              <a:gd name="connsiteY28" fmla="*/ 593706 h 1627006"/>
              <a:gd name="connsiteX29" fmla="*/ 720468 w 1983427"/>
              <a:gd name="connsiteY29" fmla="*/ 373736 h 1627006"/>
              <a:gd name="connsiteX30" fmla="*/ 698142 w 1983427"/>
              <a:gd name="connsiteY30" fmla="*/ 346713 h 1627006"/>
              <a:gd name="connsiteX31" fmla="*/ 727792 w 1983427"/>
              <a:gd name="connsiteY31" fmla="*/ 327216 h 1627006"/>
              <a:gd name="connsiteX32" fmla="*/ 948974 w 1983427"/>
              <a:gd name="connsiteY32" fmla="*/ 390404 h 1627006"/>
              <a:gd name="connsiteX33" fmla="*/ 1023678 w 1983427"/>
              <a:gd name="connsiteY33" fmla="*/ 472432 h 1627006"/>
              <a:gd name="connsiteX34" fmla="*/ 1224202 w 1983427"/>
              <a:gd name="connsiteY34" fmla="*/ 498445 h 1627006"/>
              <a:gd name="connsiteX35" fmla="*/ 1346032 w 1983427"/>
              <a:gd name="connsiteY35" fmla="*/ 381464 h 1627006"/>
              <a:gd name="connsiteX36" fmla="*/ 1656869 w 1983427"/>
              <a:gd name="connsiteY36" fmla="*/ 98053 h 1627006"/>
              <a:gd name="connsiteX37" fmla="*/ 1855777 w 1983427"/>
              <a:gd name="connsiteY37" fmla="*/ 2388 h 1627006"/>
              <a:gd name="connsiteX38" fmla="*/ 1939926 w 1983427"/>
              <a:gd name="connsiteY38" fmla="*/ 77648 h 1627006"/>
              <a:gd name="connsiteX39" fmla="*/ 1940431 w 1983427"/>
              <a:gd name="connsiteY39" fmla="*/ 147907 h 1627006"/>
              <a:gd name="connsiteX40" fmla="*/ 1912600 w 1983427"/>
              <a:gd name="connsiteY40" fmla="*/ 473796 h 1627006"/>
              <a:gd name="connsiteX41" fmla="*/ 1862343 w 1983427"/>
              <a:gd name="connsiteY41" fmla="*/ 637347 h 1627006"/>
              <a:gd name="connsiteX42" fmla="*/ 1865172 w 1983427"/>
              <a:gd name="connsiteY42" fmla="*/ 679927 h 1627006"/>
              <a:gd name="connsiteX43" fmla="*/ 1963565 w 1983427"/>
              <a:gd name="connsiteY43" fmla="*/ 919899 h 1627006"/>
              <a:gd name="connsiteX44" fmla="*/ 1881587 w 1983427"/>
              <a:gd name="connsiteY44" fmla="*/ 1400095 h 1627006"/>
              <a:gd name="connsiteX45" fmla="*/ 1821379 w 1983427"/>
              <a:gd name="connsiteY45" fmla="*/ 1408884 h 1627006"/>
              <a:gd name="connsiteX46" fmla="*/ 1728997 w 1983427"/>
              <a:gd name="connsiteY46" fmla="*/ 1281195 h 1627006"/>
              <a:gd name="connsiteX47" fmla="*/ 1703540 w 1983427"/>
              <a:gd name="connsiteY47" fmla="*/ 1256193 h 1627006"/>
              <a:gd name="connsiteX48" fmla="*/ 1652424 w 1983427"/>
              <a:gd name="connsiteY48" fmla="*/ 1192904 h 1627006"/>
              <a:gd name="connsiteX49" fmla="*/ 1626109 w 1983427"/>
              <a:gd name="connsiteY49" fmla="*/ 1037334 h 1627006"/>
              <a:gd name="connsiteX50" fmla="*/ 1624644 w 1983427"/>
              <a:gd name="connsiteY50" fmla="*/ 998088 h 1627006"/>
              <a:gd name="connsiteX51" fmla="*/ 1618178 w 1983427"/>
              <a:gd name="connsiteY51" fmla="*/ 993845 h 1627006"/>
              <a:gd name="connsiteX52" fmla="*/ 1579791 w 1983427"/>
              <a:gd name="connsiteY52" fmla="*/ 789583 h 1627006"/>
              <a:gd name="connsiteX53" fmla="*/ 1562012 w 1983427"/>
              <a:gd name="connsiteY53" fmla="*/ 754984 h 1627006"/>
              <a:gd name="connsiteX54" fmla="*/ 1520442 w 1983427"/>
              <a:gd name="connsiteY54" fmla="*/ 773673 h 1627006"/>
              <a:gd name="connsiteX55" fmla="*/ 1514179 w 1983427"/>
              <a:gd name="connsiteY55" fmla="*/ 781603 h 1627006"/>
              <a:gd name="connsiteX56" fmla="*/ 1464023 w 1983427"/>
              <a:gd name="connsiteY56" fmla="*/ 871914 h 1627006"/>
              <a:gd name="connsiteX57" fmla="*/ 1366690 w 1983427"/>
              <a:gd name="connsiteY57" fmla="*/ 1068044 h 1627006"/>
              <a:gd name="connsiteX58" fmla="*/ 1190714 w 1983427"/>
              <a:gd name="connsiteY58" fmla="*/ 1156234 h 1627006"/>
              <a:gd name="connsiteX59" fmla="*/ 1080098 w 1983427"/>
              <a:gd name="connsiteY59" fmla="*/ 1174822 h 1627006"/>
              <a:gd name="connsiteX60" fmla="*/ 1019334 w 1983427"/>
              <a:gd name="connsiteY60" fmla="*/ 1137192 h 1627006"/>
              <a:gd name="connsiteX61" fmla="*/ 1035043 w 1983427"/>
              <a:gd name="connsiteY61" fmla="*/ 1079661 h 1627006"/>
              <a:gd name="connsiteX62" fmla="*/ 1027113 w 1983427"/>
              <a:gd name="connsiteY62" fmla="*/ 1055922 h 1627006"/>
              <a:gd name="connsiteX63" fmla="*/ 839873 w 1983427"/>
              <a:gd name="connsiteY63" fmla="*/ 1022585 h 1627006"/>
              <a:gd name="connsiteX64" fmla="*/ 698749 w 1983427"/>
              <a:gd name="connsiteY64" fmla="*/ 1086177 h 1627006"/>
              <a:gd name="connsiteX65" fmla="*/ 684404 w 1983427"/>
              <a:gd name="connsiteY65" fmla="*/ 1160780 h 1627006"/>
              <a:gd name="connsiteX66" fmla="*/ 753602 w 1983427"/>
              <a:gd name="connsiteY66" fmla="*/ 1184722 h 1627006"/>
              <a:gd name="connsiteX67" fmla="*/ 763452 w 1983427"/>
              <a:gd name="connsiteY67" fmla="*/ 1182449 h 1627006"/>
              <a:gd name="connsiteX68" fmla="*/ 911900 w 1983427"/>
              <a:gd name="connsiteY68" fmla="*/ 1142394 h 1627006"/>
              <a:gd name="connsiteX69" fmla="*/ 969077 w 1983427"/>
              <a:gd name="connsiteY69" fmla="*/ 1136838 h 1627006"/>
              <a:gd name="connsiteX70" fmla="*/ 1028224 w 1983427"/>
              <a:gd name="connsiteY70" fmla="*/ 1184671 h 1627006"/>
              <a:gd name="connsiteX71" fmla="*/ 999989 w 1983427"/>
              <a:gd name="connsiteY71" fmla="*/ 1255082 h 1627006"/>
              <a:gd name="connsiteX72" fmla="*/ 957611 w 1983427"/>
              <a:gd name="connsiteY72" fmla="*/ 1276902 h 1627006"/>
              <a:gd name="connsiteX73" fmla="*/ 891393 w 1983427"/>
              <a:gd name="connsiteY73" fmla="*/ 1295288 h 1627006"/>
              <a:gd name="connsiteX74" fmla="*/ 922002 w 1983427"/>
              <a:gd name="connsiteY74" fmla="*/ 1295793 h 1627006"/>
              <a:gd name="connsiteX75" fmla="*/ 1261680 w 1983427"/>
              <a:gd name="connsiteY75" fmla="*/ 1214219 h 1627006"/>
              <a:gd name="connsiteX76" fmla="*/ 1715662 w 1983427"/>
              <a:gd name="connsiteY76" fmla="*/ 815242 h 1627006"/>
              <a:gd name="connsiteX77" fmla="*/ 1716370 w 1983427"/>
              <a:gd name="connsiteY77" fmla="*/ 782764 h 1627006"/>
              <a:gd name="connsiteX78" fmla="*/ 1724704 w 1983427"/>
              <a:gd name="connsiteY78" fmla="*/ 743367 h 1627006"/>
              <a:gd name="connsiteX79" fmla="*/ 1803095 w 1983427"/>
              <a:gd name="connsiteY79" fmla="*/ 670330 h 1627006"/>
              <a:gd name="connsiteX80" fmla="*/ 1829259 w 1983427"/>
              <a:gd name="connsiteY80" fmla="*/ 647449 h 1627006"/>
              <a:gd name="connsiteX81" fmla="*/ 1855625 w 1983427"/>
              <a:gd name="connsiteY81" fmla="*/ 619517 h 1627006"/>
              <a:gd name="connsiteX82" fmla="*/ 1863404 w 1983427"/>
              <a:gd name="connsiteY82" fmla="*/ 593353 h 1627006"/>
              <a:gd name="connsiteX83" fmla="*/ 1865070 w 1983427"/>
              <a:gd name="connsiteY83" fmla="*/ 539408 h 1627006"/>
              <a:gd name="connsiteX84" fmla="*/ 1869667 w 1983427"/>
              <a:gd name="connsiteY84" fmla="*/ 535721 h 1627006"/>
              <a:gd name="connsiteX85" fmla="*/ 1889568 w 1983427"/>
              <a:gd name="connsiteY85" fmla="*/ 506425 h 1627006"/>
              <a:gd name="connsiteX86" fmla="*/ 1910479 w 1983427"/>
              <a:gd name="connsiteY86" fmla="*/ 410356 h 1627006"/>
              <a:gd name="connsiteX87" fmla="*/ 1884466 w 1983427"/>
              <a:gd name="connsiteY87" fmla="*/ 370605 h 1627006"/>
              <a:gd name="connsiteX88" fmla="*/ 1921944 w 1983427"/>
              <a:gd name="connsiteY88" fmla="*/ 336207 h 1627006"/>
              <a:gd name="connsiteX89" fmla="*/ 1928662 w 1983427"/>
              <a:gd name="connsiteY89" fmla="*/ 190133 h 1627006"/>
              <a:gd name="connsiteX90" fmla="*/ 1925935 w 1983427"/>
              <a:gd name="connsiteY90" fmla="*/ 89467 h 1627006"/>
              <a:gd name="connsiteX91" fmla="*/ 1918914 w 1983427"/>
              <a:gd name="connsiteY91" fmla="*/ 55272 h 1627006"/>
              <a:gd name="connsiteX92" fmla="*/ 1876738 w 1983427"/>
              <a:gd name="connsiteY92" fmla="*/ 61838 h 1627006"/>
              <a:gd name="connsiteX93" fmla="*/ 1816682 w 1983427"/>
              <a:gd name="connsiteY93" fmla="*/ 132501 h 1627006"/>
              <a:gd name="connsiteX94" fmla="*/ 1738998 w 1983427"/>
              <a:gd name="connsiteY94" fmla="*/ 265241 h 1627006"/>
              <a:gd name="connsiteX95" fmla="*/ 1702580 w 1983427"/>
              <a:gd name="connsiteY95" fmla="*/ 299335 h 1627006"/>
              <a:gd name="connsiteX96" fmla="*/ 1685862 w 1983427"/>
              <a:gd name="connsiteY96" fmla="*/ 293880 h 1627006"/>
              <a:gd name="connsiteX97" fmla="*/ 1648232 w 1983427"/>
              <a:gd name="connsiteY97" fmla="*/ 281556 h 1627006"/>
              <a:gd name="connsiteX98" fmla="*/ 1553273 w 1983427"/>
              <a:gd name="connsiteY98" fmla="*/ 356158 h 1627006"/>
              <a:gd name="connsiteX99" fmla="*/ 1508774 w 1983427"/>
              <a:gd name="connsiteY99" fmla="*/ 452178 h 1627006"/>
              <a:gd name="connsiteX100" fmla="*/ 1578023 w 1983427"/>
              <a:gd name="connsiteY100" fmla="*/ 524356 h 1627006"/>
              <a:gd name="connsiteX101" fmla="*/ 1566305 w 1983427"/>
              <a:gd name="connsiteY101" fmla="*/ 565471 h 1627006"/>
              <a:gd name="connsiteX102" fmla="*/ 1580448 w 1983427"/>
              <a:gd name="connsiteY102" fmla="*/ 679522 h 1627006"/>
              <a:gd name="connsiteX103" fmla="*/ 1606511 w 1983427"/>
              <a:gd name="connsiteY103" fmla="*/ 728113 h 1627006"/>
              <a:gd name="connsiteX104" fmla="*/ 1579690 w 1983427"/>
              <a:gd name="connsiteY104" fmla="*/ 789634 h 1627006"/>
              <a:gd name="connsiteX105" fmla="*/ 94348 w 1983427"/>
              <a:gd name="connsiteY105" fmla="*/ 1225331 h 1627006"/>
              <a:gd name="connsiteX106" fmla="*/ 157839 w 1983427"/>
              <a:gd name="connsiteY106" fmla="*/ 1283266 h 1627006"/>
              <a:gd name="connsiteX107" fmla="*/ 193802 w 1983427"/>
              <a:gd name="connsiteY107" fmla="*/ 1325442 h 1627006"/>
              <a:gd name="connsiteX108" fmla="*/ 251484 w 1983427"/>
              <a:gd name="connsiteY108" fmla="*/ 1352767 h 1627006"/>
              <a:gd name="connsiteX109" fmla="*/ 299469 w 1983427"/>
              <a:gd name="connsiteY109" fmla="*/ 1382568 h 1627006"/>
              <a:gd name="connsiteX110" fmla="*/ 331997 w 1983427"/>
              <a:gd name="connsiteY110" fmla="*/ 1420552 h 1627006"/>
              <a:gd name="connsiteX111" fmla="*/ 366748 w 1983427"/>
              <a:gd name="connsiteY111" fmla="*/ 1445655 h 1627006"/>
              <a:gd name="connsiteX112" fmla="*/ 419783 w 1983427"/>
              <a:gd name="connsiteY112" fmla="*/ 1562585 h 1627006"/>
              <a:gd name="connsiteX113" fmla="*/ 438168 w 1983427"/>
              <a:gd name="connsiteY113" fmla="*/ 1577031 h 1627006"/>
              <a:gd name="connsiteX114" fmla="*/ 494285 w 1983427"/>
              <a:gd name="connsiteY114" fmla="*/ 1514702 h 1627006"/>
              <a:gd name="connsiteX115" fmla="*/ 478223 w 1983427"/>
              <a:gd name="connsiteY115" fmla="*/ 1401661 h 1627006"/>
              <a:gd name="connsiteX116" fmla="*/ 458877 w 1983427"/>
              <a:gd name="connsiteY116" fmla="*/ 1298419 h 1627006"/>
              <a:gd name="connsiteX117" fmla="*/ 511206 w 1983427"/>
              <a:gd name="connsiteY117" fmla="*/ 1250031 h 1627006"/>
              <a:gd name="connsiteX118" fmla="*/ 529894 w 1983427"/>
              <a:gd name="connsiteY118" fmla="*/ 1246950 h 1627006"/>
              <a:gd name="connsiteX119" fmla="*/ 425996 w 1983427"/>
              <a:gd name="connsiteY119" fmla="*/ 1209017 h 1627006"/>
              <a:gd name="connsiteX120" fmla="*/ 174103 w 1983427"/>
              <a:gd name="connsiteY120" fmla="*/ 1204572 h 1627006"/>
              <a:gd name="connsiteX121" fmla="*/ 94500 w 1983427"/>
              <a:gd name="connsiteY121" fmla="*/ 1225281 h 1627006"/>
              <a:gd name="connsiteX122" fmla="*/ 1620401 w 1983427"/>
              <a:gd name="connsiteY122" fmla="*/ 197356 h 1627006"/>
              <a:gd name="connsiteX123" fmla="*/ 1495339 w 1983427"/>
              <a:gd name="connsiteY123" fmla="*/ 273777 h 1627006"/>
              <a:gd name="connsiteX124" fmla="*/ 1421746 w 1983427"/>
              <a:gd name="connsiteY124" fmla="*/ 374191 h 1627006"/>
              <a:gd name="connsiteX125" fmla="*/ 1420483 w 1983427"/>
              <a:gd name="connsiteY125" fmla="*/ 402224 h 1627006"/>
              <a:gd name="connsiteX126" fmla="*/ 1448718 w 1983427"/>
              <a:gd name="connsiteY126" fmla="*/ 397173 h 1627006"/>
              <a:gd name="connsiteX127" fmla="*/ 1508118 w 1983427"/>
              <a:gd name="connsiteY127" fmla="*/ 351461 h 1627006"/>
              <a:gd name="connsiteX128" fmla="*/ 1620451 w 1983427"/>
              <a:gd name="connsiteY128" fmla="*/ 197356 h 16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983427" h="1627006">
                <a:moveTo>
                  <a:pt x="1618280" y="993996"/>
                </a:moveTo>
                <a:cubicBezTo>
                  <a:pt x="1598480" y="1015514"/>
                  <a:pt x="1580650" y="1039405"/>
                  <a:pt x="1558425" y="1058093"/>
                </a:cubicBezTo>
                <a:cubicBezTo>
                  <a:pt x="1485338" y="1119766"/>
                  <a:pt x="1403663" y="1168609"/>
                  <a:pt x="1315574" y="1205330"/>
                </a:cubicBezTo>
                <a:cubicBezTo>
                  <a:pt x="1206726" y="1250738"/>
                  <a:pt x="1095200" y="1288519"/>
                  <a:pt x="977108" y="1302157"/>
                </a:cubicBezTo>
                <a:cubicBezTo>
                  <a:pt x="856238" y="1316047"/>
                  <a:pt x="735772" y="1320088"/>
                  <a:pt x="616317" y="1289277"/>
                </a:cubicBezTo>
                <a:cubicBezTo>
                  <a:pt x="587071" y="1281751"/>
                  <a:pt x="556917" y="1277761"/>
                  <a:pt x="527066" y="1272861"/>
                </a:cubicBezTo>
                <a:cubicBezTo>
                  <a:pt x="498477" y="1268164"/>
                  <a:pt x="481910" y="1284428"/>
                  <a:pt x="485042" y="1313319"/>
                </a:cubicBezTo>
                <a:cubicBezTo>
                  <a:pt x="486506" y="1326856"/>
                  <a:pt x="491810" y="1339181"/>
                  <a:pt x="497315" y="1351555"/>
                </a:cubicBezTo>
                <a:cubicBezTo>
                  <a:pt x="521762" y="1406308"/>
                  <a:pt x="537067" y="1462778"/>
                  <a:pt x="522318" y="1523086"/>
                </a:cubicBezTo>
                <a:cubicBezTo>
                  <a:pt x="508630" y="1578951"/>
                  <a:pt x="473980" y="1614156"/>
                  <a:pt x="416601" y="1625470"/>
                </a:cubicBezTo>
                <a:cubicBezTo>
                  <a:pt x="407357" y="1627288"/>
                  <a:pt x="398215" y="1627794"/>
                  <a:pt x="389123" y="1625319"/>
                </a:cubicBezTo>
                <a:cubicBezTo>
                  <a:pt x="382810" y="1623601"/>
                  <a:pt x="375233" y="1623298"/>
                  <a:pt x="372859" y="1615368"/>
                </a:cubicBezTo>
                <a:cubicBezTo>
                  <a:pt x="370384" y="1607034"/>
                  <a:pt x="374577" y="1600973"/>
                  <a:pt x="380234" y="1595316"/>
                </a:cubicBezTo>
                <a:cubicBezTo>
                  <a:pt x="415641" y="1559504"/>
                  <a:pt x="417661" y="1524754"/>
                  <a:pt x="387659" y="1484295"/>
                </a:cubicBezTo>
                <a:cubicBezTo>
                  <a:pt x="372758" y="1464192"/>
                  <a:pt x="351999" y="1451262"/>
                  <a:pt x="332199" y="1437018"/>
                </a:cubicBezTo>
                <a:cubicBezTo>
                  <a:pt x="311389" y="1422067"/>
                  <a:pt x="293054" y="1405045"/>
                  <a:pt x="283810" y="1380296"/>
                </a:cubicBezTo>
                <a:cubicBezTo>
                  <a:pt x="281032" y="1372921"/>
                  <a:pt x="277648" y="1365344"/>
                  <a:pt x="268405" y="1366102"/>
                </a:cubicBezTo>
                <a:cubicBezTo>
                  <a:pt x="207591" y="1371001"/>
                  <a:pt x="176578" y="1329634"/>
                  <a:pt x="144757" y="1288317"/>
                </a:cubicBezTo>
                <a:cubicBezTo>
                  <a:pt x="133544" y="1273821"/>
                  <a:pt x="120260" y="1260385"/>
                  <a:pt x="105965" y="1248919"/>
                </a:cubicBezTo>
                <a:cubicBezTo>
                  <a:pt x="82731" y="1230281"/>
                  <a:pt x="70204" y="1233766"/>
                  <a:pt x="56466" y="1259931"/>
                </a:cubicBezTo>
                <a:cubicBezTo>
                  <a:pt x="51364" y="1269679"/>
                  <a:pt x="48435" y="1280135"/>
                  <a:pt x="47829" y="1291297"/>
                </a:cubicBezTo>
                <a:cubicBezTo>
                  <a:pt x="47475" y="1297358"/>
                  <a:pt x="51263" y="1306248"/>
                  <a:pt x="41767" y="1308168"/>
                </a:cubicBezTo>
                <a:cubicBezTo>
                  <a:pt x="34797" y="1309582"/>
                  <a:pt x="29292" y="1304127"/>
                  <a:pt x="24291" y="1299530"/>
                </a:cubicBezTo>
                <a:cubicBezTo>
                  <a:pt x="-9854" y="1268265"/>
                  <a:pt x="-7682" y="1206693"/>
                  <a:pt x="28786" y="1172448"/>
                </a:cubicBezTo>
                <a:cubicBezTo>
                  <a:pt x="61365" y="1141839"/>
                  <a:pt x="101420" y="1131282"/>
                  <a:pt x="144706" y="1130828"/>
                </a:cubicBezTo>
                <a:cubicBezTo>
                  <a:pt x="199611" y="1130221"/>
                  <a:pt x="253151" y="1143152"/>
                  <a:pt x="307550" y="1148153"/>
                </a:cubicBezTo>
                <a:cubicBezTo>
                  <a:pt x="406246" y="1157244"/>
                  <a:pt x="494335" y="1141030"/>
                  <a:pt x="572676" y="1072691"/>
                </a:cubicBezTo>
                <a:cubicBezTo>
                  <a:pt x="658139" y="998138"/>
                  <a:pt x="749460" y="930253"/>
                  <a:pt x="839368" y="860903"/>
                </a:cubicBezTo>
                <a:cubicBezTo>
                  <a:pt x="944226" y="780088"/>
                  <a:pt x="962208" y="714879"/>
                  <a:pt x="910183" y="593706"/>
                </a:cubicBezTo>
                <a:cubicBezTo>
                  <a:pt x="870128" y="500364"/>
                  <a:pt x="806839" y="427074"/>
                  <a:pt x="720468" y="373736"/>
                </a:cubicBezTo>
                <a:cubicBezTo>
                  <a:pt x="709962" y="367220"/>
                  <a:pt x="695465" y="362523"/>
                  <a:pt x="698142" y="346713"/>
                </a:cubicBezTo>
                <a:cubicBezTo>
                  <a:pt x="700769" y="331409"/>
                  <a:pt x="715972" y="330096"/>
                  <a:pt x="727792" y="327216"/>
                </a:cubicBezTo>
                <a:cubicBezTo>
                  <a:pt x="813305" y="306608"/>
                  <a:pt x="884827" y="336308"/>
                  <a:pt x="948974" y="390404"/>
                </a:cubicBezTo>
                <a:cubicBezTo>
                  <a:pt x="977411" y="414396"/>
                  <a:pt x="1000141" y="443793"/>
                  <a:pt x="1023678" y="472432"/>
                </a:cubicBezTo>
                <a:cubicBezTo>
                  <a:pt x="1083229" y="544914"/>
                  <a:pt x="1147629" y="553601"/>
                  <a:pt x="1224202" y="498445"/>
                </a:cubicBezTo>
                <a:cubicBezTo>
                  <a:pt x="1270267" y="465310"/>
                  <a:pt x="1307038" y="422124"/>
                  <a:pt x="1346032" y="381464"/>
                </a:cubicBezTo>
                <a:cubicBezTo>
                  <a:pt x="1443364" y="280040"/>
                  <a:pt x="1539484" y="177253"/>
                  <a:pt x="1656869" y="98053"/>
                </a:cubicBezTo>
                <a:cubicBezTo>
                  <a:pt x="1718390" y="56535"/>
                  <a:pt x="1782133" y="18501"/>
                  <a:pt x="1855777" y="2388"/>
                </a:cubicBezTo>
                <a:cubicBezTo>
                  <a:pt x="1909721" y="-9381"/>
                  <a:pt x="1946290" y="23400"/>
                  <a:pt x="1939926" y="77648"/>
                </a:cubicBezTo>
                <a:cubicBezTo>
                  <a:pt x="1937148" y="101438"/>
                  <a:pt x="1939370" y="124420"/>
                  <a:pt x="1940431" y="147907"/>
                </a:cubicBezTo>
                <a:cubicBezTo>
                  <a:pt x="1945381" y="257664"/>
                  <a:pt x="1934824" y="366665"/>
                  <a:pt x="1912600" y="473796"/>
                </a:cubicBezTo>
                <a:cubicBezTo>
                  <a:pt x="1901084" y="529306"/>
                  <a:pt x="1884820" y="584665"/>
                  <a:pt x="1862343" y="637347"/>
                </a:cubicBezTo>
                <a:cubicBezTo>
                  <a:pt x="1855625" y="653106"/>
                  <a:pt x="1857696" y="665228"/>
                  <a:pt x="1865172" y="679927"/>
                </a:cubicBezTo>
                <a:cubicBezTo>
                  <a:pt x="1904215" y="757308"/>
                  <a:pt x="1941441" y="835497"/>
                  <a:pt x="1963565" y="919899"/>
                </a:cubicBezTo>
                <a:cubicBezTo>
                  <a:pt x="2008771" y="1092389"/>
                  <a:pt x="1974879" y="1251344"/>
                  <a:pt x="1881587" y="1400095"/>
                </a:cubicBezTo>
                <a:cubicBezTo>
                  <a:pt x="1862242" y="1430957"/>
                  <a:pt x="1848352" y="1433129"/>
                  <a:pt x="1821379" y="1408884"/>
                </a:cubicBezTo>
                <a:cubicBezTo>
                  <a:pt x="1781426" y="1373073"/>
                  <a:pt x="1749454" y="1331099"/>
                  <a:pt x="1728997" y="1281195"/>
                </a:cubicBezTo>
                <a:cubicBezTo>
                  <a:pt x="1723896" y="1268719"/>
                  <a:pt x="1717834" y="1259122"/>
                  <a:pt x="1703540" y="1256193"/>
                </a:cubicBezTo>
                <a:cubicBezTo>
                  <a:pt x="1669295" y="1249222"/>
                  <a:pt x="1652273" y="1224473"/>
                  <a:pt x="1652424" y="1192904"/>
                </a:cubicBezTo>
                <a:cubicBezTo>
                  <a:pt x="1652677" y="1139111"/>
                  <a:pt x="1644343" y="1087692"/>
                  <a:pt x="1626109" y="1037334"/>
                </a:cubicBezTo>
                <a:cubicBezTo>
                  <a:pt x="1621664" y="1025110"/>
                  <a:pt x="1621967" y="1011473"/>
                  <a:pt x="1624644" y="998088"/>
                </a:cubicBezTo>
                <a:cubicBezTo>
                  <a:pt x="1622472" y="996673"/>
                  <a:pt x="1620350" y="995259"/>
                  <a:pt x="1618178" y="993845"/>
                </a:cubicBezTo>
                <a:close/>
                <a:moveTo>
                  <a:pt x="1579791" y="789583"/>
                </a:moveTo>
                <a:cubicBezTo>
                  <a:pt x="1578377" y="775390"/>
                  <a:pt x="1579690" y="758772"/>
                  <a:pt x="1562012" y="754984"/>
                </a:cubicBezTo>
                <a:cubicBezTo>
                  <a:pt x="1544384" y="751246"/>
                  <a:pt x="1531504" y="761197"/>
                  <a:pt x="1520442" y="773673"/>
                </a:cubicBezTo>
                <a:cubicBezTo>
                  <a:pt x="1518220" y="776198"/>
                  <a:pt x="1515997" y="778774"/>
                  <a:pt x="1514179" y="781603"/>
                </a:cubicBezTo>
                <a:cubicBezTo>
                  <a:pt x="1495440" y="810595"/>
                  <a:pt x="1478014" y="840245"/>
                  <a:pt x="1464023" y="871914"/>
                </a:cubicBezTo>
                <a:cubicBezTo>
                  <a:pt x="1434575" y="938789"/>
                  <a:pt x="1411341" y="1008745"/>
                  <a:pt x="1366690" y="1068044"/>
                </a:cubicBezTo>
                <a:cubicBezTo>
                  <a:pt x="1322545" y="1126585"/>
                  <a:pt x="1265570" y="1166488"/>
                  <a:pt x="1190714" y="1156234"/>
                </a:cubicBezTo>
                <a:cubicBezTo>
                  <a:pt x="1149044" y="1150526"/>
                  <a:pt x="1116313" y="1146688"/>
                  <a:pt x="1080098" y="1174822"/>
                </a:cubicBezTo>
                <a:cubicBezTo>
                  <a:pt x="1053580" y="1195379"/>
                  <a:pt x="1021102" y="1171740"/>
                  <a:pt x="1019334" y="1137192"/>
                </a:cubicBezTo>
                <a:cubicBezTo>
                  <a:pt x="1018274" y="1116129"/>
                  <a:pt x="1024587" y="1097137"/>
                  <a:pt x="1035043" y="1079661"/>
                </a:cubicBezTo>
                <a:cubicBezTo>
                  <a:pt x="1042417" y="1067387"/>
                  <a:pt x="1042064" y="1061478"/>
                  <a:pt x="1027113" y="1055922"/>
                </a:cubicBezTo>
                <a:cubicBezTo>
                  <a:pt x="966602" y="1033445"/>
                  <a:pt x="905031" y="1017332"/>
                  <a:pt x="839873" y="1022585"/>
                </a:cubicBezTo>
                <a:cubicBezTo>
                  <a:pt x="785575" y="1026979"/>
                  <a:pt x="735974" y="1043547"/>
                  <a:pt x="698749" y="1086177"/>
                </a:cubicBezTo>
                <a:cubicBezTo>
                  <a:pt x="678191" y="1109714"/>
                  <a:pt x="672938" y="1139212"/>
                  <a:pt x="684404" y="1160780"/>
                </a:cubicBezTo>
                <a:cubicBezTo>
                  <a:pt x="695011" y="1180681"/>
                  <a:pt x="721175" y="1189773"/>
                  <a:pt x="753602" y="1184722"/>
                </a:cubicBezTo>
                <a:cubicBezTo>
                  <a:pt x="756936" y="1184216"/>
                  <a:pt x="760118" y="1183105"/>
                  <a:pt x="763452" y="1182449"/>
                </a:cubicBezTo>
                <a:cubicBezTo>
                  <a:pt x="813860" y="1172549"/>
                  <a:pt x="862804" y="1157143"/>
                  <a:pt x="911900" y="1142394"/>
                </a:cubicBezTo>
                <a:cubicBezTo>
                  <a:pt x="930690" y="1136737"/>
                  <a:pt x="949833" y="1132697"/>
                  <a:pt x="969077" y="1136838"/>
                </a:cubicBezTo>
                <a:cubicBezTo>
                  <a:pt x="996504" y="1142647"/>
                  <a:pt x="1020951" y="1154315"/>
                  <a:pt x="1028224" y="1184671"/>
                </a:cubicBezTo>
                <a:cubicBezTo>
                  <a:pt x="1035245" y="1214118"/>
                  <a:pt x="1022971" y="1236797"/>
                  <a:pt x="999989" y="1255082"/>
                </a:cubicBezTo>
                <a:cubicBezTo>
                  <a:pt x="987210" y="1265234"/>
                  <a:pt x="972865" y="1272154"/>
                  <a:pt x="957611" y="1276902"/>
                </a:cubicBezTo>
                <a:cubicBezTo>
                  <a:pt x="935741" y="1283670"/>
                  <a:pt x="913516" y="1289226"/>
                  <a:pt x="891393" y="1295288"/>
                </a:cubicBezTo>
                <a:cubicBezTo>
                  <a:pt x="901848" y="1296752"/>
                  <a:pt x="911950" y="1296601"/>
                  <a:pt x="922002" y="1295793"/>
                </a:cubicBezTo>
                <a:cubicBezTo>
                  <a:pt x="1039488" y="1286246"/>
                  <a:pt x="1150256" y="1250687"/>
                  <a:pt x="1261680" y="1214219"/>
                </a:cubicBezTo>
                <a:cubicBezTo>
                  <a:pt x="1471195" y="1145627"/>
                  <a:pt x="1604591" y="993946"/>
                  <a:pt x="1715662" y="815242"/>
                </a:cubicBezTo>
                <a:cubicBezTo>
                  <a:pt x="1722128" y="804837"/>
                  <a:pt x="1727330" y="790240"/>
                  <a:pt x="1716370" y="782764"/>
                </a:cubicBezTo>
                <a:cubicBezTo>
                  <a:pt x="1684548" y="761096"/>
                  <a:pt x="1711319" y="751246"/>
                  <a:pt x="1724704" y="743367"/>
                </a:cubicBezTo>
                <a:cubicBezTo>
                  <a:pt x="1756525" y="724577"/>
                  <a:pt x="1783396" y="701797"/>
                  <a:pt x="1803095" y="670330"/>
                </a:cubicBezTo>
                <a:cubicBezTo>
                  <a:pt x="1809308" y="660430"/>
                  <a:pt x="1817743" y="650580"/>
                  <a:pt x="1829259" y="647449"/>
                </a:cubicBezTo>
                <a:cubicBezTo>
                  <a:pt x="1844563" y="643307"/>
                  <a:pt x="1850726" y="632245"/>
                  <a:pt x="1855625" y="619517"/>
                </a:cubicBezTo>
                <a:cubicBezTo>
                  <a:pt x="1858959" y="610930"/>
                  <a:pt x="1865272" y="601030"/>
                  <a:pt x="1863404" y="593353"/>
                </a:cubicBezTo>
                <a:cubicBezTo>
                  <a:pt x="1858959" y="574765"/>
                  <a:pt x="1896235" y="557844"/>
                  <a:pt x="1865070" y="539408"/>
                </a:cubicBezTo>
                <a:cubicBezTo>
                  <a:pt x="1866586" y="538145"/>
                  <a:pt x="1867949" y="536125"/>
                  <a:pt x="1869667" y="535721"/>
                </a:cubicBezTo>
                <a:cubicBezTo>
                  <a:pt x="1885325" y="532034"/>
                  <a:pt x="1886840" y="518497"/>
                  <a:pt x="1889568" y="506425"/>
                </a:cubicBezTo>
                <a:cubicBezTo>
                  <a:pt x="1896841" y="474453"/>
                  <a:pt x="1902549" y="442177"/>
                  <a:pt x="1910479" y="410356"/>
                </a:cubicBezTo>
                <a:cubicBezTo>
                  <a:pt x="1916035" y="387929"/>
                  <a:pt x="1915328" y="371413"/>
                  <a:pt x="1884466" y="370605"/>
                </a:cubicBezTo>
                <a:cubicBezTo>
                  <a:pt x="1913459" y="374544"/>
                  <a:pt x="1920328" y="357876"/>
                  <a:pt x="1921944" y="336207"/>
                </a:cubicBezTo>
                <a:cubicBezTo>
                  <a:pt x="1925581" y="287566"/>
                  <a:pt x="1930582" y="239026"/>
                  <a:pt x="1928662" y="190133"/>
                </a:cubicBezTo>
                <a:cubicBezTo>
                  <a:pt x="1927349" y="156594"/>
                  <a:pt x="1926086" y="123005"/>
                  <a:pt x="1925935" y="89467"/>
                </a:cubicBezTo>
                <a:cubicBezTo>
                  <a:pt x="1925884" y="77243"/>
                  <a:pt x="1933259" y="63454"/>
                  <a:pt x="1918914" y="55272"/>
                </a:cubicBezTo>
                <a:cubicBezTo>
                  <a:pt x="1903862" y="46736"/>
                  <a:pt x="1889871" y="52494"/>
                  <a:pt x="1876738" y="61838"/>
                </a:cubicBezTo>
                <a:cubicBezTo>
                  <a:pt x="1850726" y="80375"/>
                  <a:pt x="1833350" y="106185"/>
                  <a:pt x="1816682" y="132501"/>
                </a:cubicBezTo>
                <a:cubicBezTo>
                  <a:pt x="1789306" y="175889"/>
                  <a:pt x="1769607" y="223722"/>
                  <a:pt x="1738998" y="265241"/>
                </a:cubicBezTo>
                <a:cubicBezTo>
                  <a:pt x="1728947" y="278828"/>
                  <a:pt x="1718542" y="292163"/>
                  <a:pt x="1702580" y="299335"/>
                </a:cubicBezTo>
                <a:cubicBezTo>
                  <a:pt x="1695812" y="302366"/>
                  <a:pt x="1688286" y="307013"/>
                  <a:pt x="1685862" y="293880"/>
                </a:cubicBezTo>
                <a:cubicBezTo>
                  <a:pt x="1680962" y="267463"/>
                  <a:pt x="1663688" y="271656"/>
                  <a:pt x="1648232" y="281556"/>
                </a:cubicBezTo>
                <a:cubicBezTo>
                  <a:pt x="1614239" y="303275"/>
                  <a:pt x="1580347" y="325651"/>
                  <a:pt x="1553273" y="356158"/>
                </a:cubicBezTo>
                <a:cubicBezTo>
                  <a:pt x="1529029" y="383484"/>
                  <a:pt x="1510492" y="413740"/>
                  <a:pt x="1508774" y="452178"/>
                </a:cubicBezTo>
                <a:cubicBezTo>
                  <a:pt x="1564537" y="444147"/>
                  <a:pt x="1587671" y="468391"/>
                  <a:pt x="1578023" y="524356"/>
                </a:cubicBezTo>
                <a:cubicBezTo>
                  <a:pt x="1575599" y="538347"/>
                  <a:pt x="1571710" y="552339"/>
                  <a:pt x="1566305" y="565471"/>
                </a:cubicBezTo>
                <a:cubicBezTo>
                  <a:pt x="1549485" y="606435"/>
                  <a:pt x="1553475" y="644165"/>
                  <a:pt x="1580448" y="679522"/>
                </a:cubicBezTo>
                <a:cubicBezTo>
                  <a:pt x="1591661" y="694271"/>
                  <a:pt x="1602116" y="709626"/>
                  <a:pt x="1606511" y="728113"/>
                </a:cubicBezTo>
                <a:cubicBezTo>
                  <a:pt x="1613481" y="757459"/>
                  <a:pt x="1606056" y="775289"/>
                  <a:pt x="1579690" y="789634"/>
                </a:cubicBezTo>
                <a:close/>
                <a:moveTo>
                  <a:pt x="94348" y="1225331"/>
                </a:moveTo>
                <a:cubicBezTo>
                  <a:pt x="122028" y="1241343"/>
                  <a:pt x="141171" y="1260789"/>
                  <a:pt x="157839" y="1283266"/>
                </a:cubicBezTo>
                <a:cubicBezTo>
                  <a:pt x="168800" y="1298066"/>
                  <a:pt x="181124" y="1312006"/>
                  <a:pt x="193802" y="1325442"/>
                </a:cubicBezTo>
                <a:cubicBezTo>
                  <a:pt x="209309" y="1341857"/>
                  <a:pt x="228250" y="1352161"/>
                  <a:pt x="251484" y="1352767"/>
                </a:cubicBezTo>
                <a:cubicBezTo>
                  <a:pt x="282396" y="1353576"/>
                  <a:pt x="286487" y="1356556"/>
                  <a:pt x="299469" y="1382568"/>
                </a:cubicBezTo>
                <a:cubicBezTo>
                  <a:pt x="307045" y="1397772"/>
                  <a:pt x="318359" y="1410349"/>
                  <a:pt x="331997" y="1420552"/>
                </a:cubicBezTo>
                <a:cubicBezTo>
                  <a:pt x="343412" y="1429138"/>
                  <a:pt x="355282" y="1437119"/>
                  <a:pt x="366748" y="1445655"/>
                </a:cubicBezTo>
                <a:cubicBezTo>
                  <a:pt x="405994" y="1474799"/>
                  <a:pt x="428471" y="1511974"/>
                  <a:pt x="419783" y="1562585"/>
                </a:cubicBezTo>
                <a:cubicBezTo>
                  <a:pt x="416651" y="1580971"/>
                  <a:pt x="425389" y="1580870"/>
                  <a:pt x="438168" y="1577031"/>
                </a:cubicBezTo>
                <a:cubicBezTo>
                  <a:pt x="469383" y="1567586"/>
                  <a:pt x="486809" y="1545412"/>
                  <a:pt x="494285" y="1514702"/>
                </a:cubicBezTo>
                <a:cubicBezTo>
                  <a:pt x="503932" y="1474951"/>
                  <a:pt x="490396" y="1438331"/>
                  <a:pt x="478223" y="1401661"/>
                </a:cubicBezTo>
                <a:cubicBezTo>
                  <a:pt x="467111" y="1368072"/>
                  <a:pt x="455645" y="1334584"/>
                  <a:pt x="458877" y="1298419"/>
                </a:cubicBezTo>
                <a:cubicBezTo>
                  <a:pt x="461857" y="1265184"/>
                  <a:pt x="478172" y="1250435"/>
                  <a:pt x="511206" y="1250031"/>
                </a:cubicBezTo>
                <a:cubicBezTo>
                  <a:pt x="517115" y="1249980"/>
                  <a:pt x="523884" y="1253768"/>
                  <a:pt x="529894" y="1246950"/>
                </a:cubicBezTo>
                <a:cubicBezTo>
                  <a:pt x="497871" y="1224675"/>
                  <a:pt x="463322" y="1212805"/>
                  <a:pt x="425996" y="1209017"/>
                </a:cubicBezTo>
                <a:cubicBezTo>
                  <a:pt x="342149" y="1200531"/>
                  <a:pt x="258101" y="1203309"/>
                  <a:pt x="174103" y="1204572"/>
                </a:cubicBezTo>
                <a:cubicBezTo>
                  <a:pt x="147737" y="1204976"/>
                  <a:pt x="120613" y="1207097"/>
                  <a:pt x="94500" y="1225281"/>
                </a:cubicBezTo>
                <a:close/>
                <a:moveTo>
                  <a:pt x="1620401" y="197356"/>
                </a:moveTo>
                <a:cubicBezTo>
                  <a:pt x="1573326" y="214327"/>
                  <a:pt x="1531807" y="240441"/>
                  <a:pt x="1495339" y="273777"/>
                </a:cubicBezTo>
                <a:cubicBezTo>
                  <a:pt x="1464326" y="302113"/>
                  <a:pt x="1435687" y="333076"/>
                  <a:pt x="1421746" y="374191"/>
                </a:cubicBezTo>
                <a:cubicBezTo>
                  <a:pt x="1418665" y="383333"/>
                  <a:pt x="1411240" y="395001"/>
                  <a:pt x="1420483" y="402224"/>
                </a:cubicBezTo>
                <a:cubicBezTo>
                  <a:pt x="1428716" y="408689"/>
                  <a:pt x="1439778" y="401365"/>
                  <a:pt x="1448718" y="397173"/>
                </a:cubicBezTo>
                <a:cubicBezTo>
                  <a:pt x="1471751" y="386262"/>
                  <a:pt x="1490995" y="370453"/>
                  <a:pt x="1508118" y="351461"/>
                </a:cubicBezTo>
                <a:cubicBezTo>
                  <a:pt x="1550798" y="304033"/>
                  <a:pt x="1577215" y="244835"/>
                  <a:pt x="1620451" y="197356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D3C7D1B5-0F39-45E9-847F-70D48F5D837B}"/>
              </a:ext>
            </a:extLst>
          </p:cNvPr>
          <p:cNvSpPr/>
          <p:nvPr/>
        </p:nvSpPr>
        <p:spPr>
          <a:xfrm>
            <a:off x="8142429" y="4630688"/>
            <a:ext cx="2264174" cy="1337298"/>
          </a:xfrm>
          <a:custGeom>
            <a:avLst/>
            <a:gdLst>
              <a:gd name="connsiteX0" fmla="*/ 486462 w 2264174"/>
              <a:gd name="connsiteY0" fmla="*/ 346136 h 1337298"/>
              <a:gd name="connsiteX1" fmla="*/ 463733 w 2264174"/>
              <a:gd name="connsiteY1" fmla="*/ 346136 h 1337298"/>
              <a:gd name="connsiteX2" fmla="*/ 416759 w 2264174"/>
              <a:gd name="connsiteY2" fmla="*/ 401242 h 1337298"/>
              <a:gd name="connsiteX3" fmla="*/ 443983 w 2264174"/>
              <a:gd name="connsiteY3" fmla="*/ 492917 h 1337298"/>
              <a:gd name="connsiteX4" fmla="*/ 455651 w 2264174"/>
              <a:gd name="connsiteY4" fmla="*/ 664247 h 1337298"/>
              <a:gd name="connsiteX5" fmla="*/ 445246 w 2264174"/>
              <a:gd name="connsiteY5" fmla="*/ 695209 h 1337298"/>
              <a:gd name="connsiteX6" fmla="*/ 415546 w 2264174"/>
              <a:gd name="connsiteY6" fmla="*/ 714807 h 1337298"/>
              <a:gd name="connsiteX7" fmla="*/ 387059 w 2264174"/>
              <a:gd name="connsiteY7" fmla="*/ 689956 h 1337298"/>
              <a:gd name="connsiteX8" fmla="*/ 383523 w 2264174"/>
              <a:gd name="connsiteY8" fmla="*/ 667732 h 1337298"/>
              <a:gd name="connsiteX9" fmla="*/ 349884 w 2264174"/>
              <a:gd name="connsiteY9" fmla="*/ 572369 h 1337298"/>
              <a:gd name="connsiteX10" fmla="*/ 317204 w 2264174"/>
              <a:gd name="connsiteY10" fmla="*/ 530648 h 1337298"/>
              <a:gd name="connsiteX11" fmla="*/ 258006 w 2264174"/>
              <a:gd name="connsiteY11" fmla="*/ 407505 h 1337298"/>
              <a:gd name="connsiteX12" fmla="*/ 241641 w 2264174"/>
              <a:gd name="connsiteY12" fmla="*/ 388261 h 1337298"/>
              <a:gd name="connsiteX13" fmla="*/ 157744 w 2264174"/>
              <a:gd name="connsiteY13" fmla="*/ 327548 h 1337298"/>
              <a:gd name="connsiteX14" fmla="*/ 115215 w 2264174"/>
              <a:gd name="connsiteY14" fmla="*/ 271129 h 1337298"/>
              <a:gd name="connsiteX15" fmla="*/ 41622 w 2264174"/>
              <a:gd name="connsiteY15" fmla="*/ 226226 h 1337298"/>
              <a:gd name="connsiteX16" fmla="*/ 2 w 2264174"/>
              <a:gd name="connsiteY16" fmla="*/ 190465 h 1337298"/>
              <a:gd name="connsiteX17" fmla="*/ 41420 w 2264174"/>
              <a:gd name="connsiteY17" fmla="*/ 149855 h 1337298"/>
              <a:gd name="connsiteX18" fmla="*/ 175827 w 2264174"/>
              <a:gd name="connsiteY18" fmla="*/ 171422 h 1337298"/>
              <a:gd name="connsiteX19" fmla="*/ 302607 w 2264174"/>
              <a:gd name="connsiteY19" fmla="*/ 233701 h 1337298"/>
              <a:gd name="connsiteX20" fmla="*/ 417718 w 2264174"/>
              <a:gd name="connsiteY20" fmla="*/ 236580 h 1337298"/>
              <a:gd name="connsiteX21" fmla="*/ 556267 w 2264174"/>
              <a:gd name="connsiteY21" fmla="*/ 175867 h 1337298"/>
              <a:gd name="connsiteX22" fmla="*/ 1152889 w 2264174"/>
              <a:gd name="connsiteY22" fmla="*/ 210820 h 1337298"/>
              <a:gd name="connsiteX23" fmla="*/ 1313863 w 2264174"/>
              <a:gd name="connsiteY23" fmla="*/ 275877 h 1337298"/>
              <a:gd name="connsiteX24" fmla="*/ 1516307 w 2264174"/>
              <a:gd name="connsiteY24" fmla="*/ 148945 h 1337298"/>
              <a:gd name="connsiteX25" fmla="*/ 1498073 w 2264174"/>
              <a:gd name="connsiteY25" fmla="*/ 26863 h 1337298"/>
              <a:gd name="connsiteX26" fmla="*/ 1492516 w 2264174"/>
              <a:gd name="connsiteY26" fmla="*/ 6154 h 1337298"/>
              <a:gd name="connsiteX27" fmla="*/ 1515650 w 2264174"/>
              <a:gd name="connsiteY27" fmla="*/ 1356 h 1337298"/>
              <a:gd name="connsiteX28" fmla="*/ 1623741 w 2264174"/>
              <a:gd name="connsiteY28" fmla="*/ 87728 h 1337298"/>
              <a:gd name="connsiteX29" fmla="*/ 1646875 w 2264174"/>
              <a:gd name="connsiteY29" fmla="*/ 245167 h 1337298"/>
              <a:gd name="connsiteX30" fmla="*/ 1645056 w 2264174"/>
              <a:gd name="connsiteY30" fmla="*/ 255067 h 1337298"/>
              <a:gd name="connsiteX31" fmla="*/ 1648794 w 2264174"/>
              <a:gd name="connsiteY31" fmla="*/ 290676 h 1337298"/>
              <a:gd name="connsiteX32" fmla="*/ 1681625 w 2264174"/>
              <a:gd name="connsiteY32" fmla="*/ 283605 h 1337298"/>
              <a:gd name="connsiteX33" fmla="*/ 1952964 w 2264174"/>
              <a:gd name="connsiteY33" fmla="*/ 256077 h 1337298"/>
              <a:gd name="connsiteX34" fmla="*/ 2079895 w 2264174"/>
              <a:gd name="connsiteY34" fmla="*/ 275675 h 1337298"/>
              <a:gd name="connsiteX35" fmla="*/ 2258649 w 2264174"/>
              <a:gd name="connsiteY35" fmla="*/ 480341 h 1337298"/>
              <a:gd name="connsiteX36" fmla="*/ 2073682 w 2264174"/>
              <a:gd name="connsiteY36" fmla="*/ 910381 h 1337298"/>
              <a:gd name="connsiteX37" fmla="*/ 1930689 w 2264174"/>
              <a:gd name="connsiteY37" fmla="*/ 1014078 h 1337298"/>
              <a:gd name="connsiteX38" fmla="*/ 1916395 w 2264174"/>
              <a:gd name="connsiteY38" fmla="*/ 1041555 h 1337298"/>
              <a:gd name="connsiteX39" fmla="*/ 1923971 w 2264174"/>
              <a:gd name="connsiteY39" fmla="*/ 1147070 h 1337298"/>
              <a:gd name="connsiteX40" fmla="*/ 1912859 w 2264174"/>
              <a:gd name="connsiteY40" fmla="*/ 1263899 h 1337298"/>
              <a:gd name="connsiteX41" fmla="*/ 1829215 w 2264174"/>
              <a:gd name="connsiteY41" fmla="*/ 1336280 h 1337298"/>
              <a:gd name="connsiteX42" fmla="*/ 1736024 w 2264174"/>
              <a:gd name="connsiteY42" fmla="*/ 1287538 h 1337298"/>
              <a:gd name="connsiteX43" fmla="*/ 1713345 w 2264174"/>
              <a:gd name="connsiteY43" fmla="*/ 1068931 h 1337298"/>
              <a:gd name="connsiteX44" fmla="*/ 1681120 w 2264174"/>
              <a:gd name="connsiteY44" fmla="*/ 1018674 h 1337298"/>
              <a:gd name="connsiteX45" fmla="*/ 1555351 w 2264174"/>
              <a:gd name="connsiteY45" fmla="*/ 1026806 h 1337298"/>
              <a:gd name="connsiteX46" fmla="*/ 1304468 w 2264174"/>
              <a:gd name="connsiteY46" fmla="*/ 1004632 h 1337298"/>
              <a:gd name="connsiteX47" fmla="*/ 1220774 w 2264174"/>
              <a:gd name="connsiteY47" fmla="*/ 1012512 h 1337298"/>
              <a:gd name="connsiteX48" fmla="*/ 1077174 w 2264174"/>
              <a:gd name="connsiteY48" fmla="*/ 1077316 h 1337298"/>
              <a:gd name="connsiteX49" fmla="*/ 1024442 w 2264174"/>
              <a:gd name="connsiteY49" fmla="*/ 1078427 h 1337298"/>
              <a:gd name="connsiteX50" fmla="*/ 1000500 w 2264174"/>
              <a:gd name="connsiteY50" fmla="*/ 1063022 h 1337298"/>
              <a:gd name="connsiteX51" fmla="*/ 1013987 w 2264174"/>
              <a:gd name="connsiteY51" fmla="*/ 1035544 h 1337298"/>
              <a:gd name="connsiteX52" fmla="*/ 1097530 w 2264174"/>
              <a:gd name="connsiteY52" fmla="*/ 978872 h 1337298"/>
              <a:gd name="connsiteX53" fmla="*/ 1158495 w 2264174"/>
              <a:gd name="connsiteY53" fmla="*/ 938313 h 1337298"/>
              <a:gd name="connsiteX54" fmla="*/ 1157889 w 2264174"/>
              <a:gd name="connsiteY54" fmla="*/ 921745 h 1337298"/>
              <a:gd name="connsiteX55" fmla="*/ 884580 w 2264174"/>
              <a:gd name="connsiteY55" fmla="*/ 645659 h 1337298"/>
              <a:gd name="connsiteX56" fmla="*/ 832808 w 2264174"/>
              <a:gd name="connsiteY56" fmla="*/ 547468 h 1337298"/>
              <a:gd name="connsiteX57" fmla="*/ 486412 w 2264174"/>
              <a:gd name="connsiteY57" fmla="*/ 346186 h 1337298"/>
              <a:gd name="connsiteX58" fmla="*/ 1471454 w 2264174"/>
              <a:gd name="connsiteY58" fmla="*/ 1015088 h 1337298"/>
              <a:gd name="connsiteX59" fmla="*/ 1557119 w 2264174"/>
              <a:gd name="connsiteY59" fmla="*/ 1014583 h 1337298"/>
              <a:gd name="connsiteX60" fmla="*/ 1834720 w 2264174"/>
              <a:gd name="connsiteY60" fmla="*/ 1018926 h 1337298"/>
              <a:gd name="connsiteX61" fmla="*/ 1932558 w 2264174"/>
              <a:gd name="connsiteY61" fmla="*/ 997460 h 1337298"/>
              <a:gd name="connsiteX62" fmla="*/ 2099089 w 2264174"/>
              <a:gd name="connsiteY62" fmla="*/ 875024 h 1337298"/>
              <a:gd name="connsiteX63" fmla="*/ 2138486 w 2264174"/>
              <a:gd name="connsiteY63" fmla="*/ 764408 h 1337298"/>
              <a:gd name="connsiteX64" fmla="*/ 2092017 w 2264174"/>
              <a:gd name="connsiteY64" fmla="*/ 628890 h 1337298"/>
              <a:gd name="connsiteX65" fmla="*/ 2059388 w 2264174"/>
              <a:gd name="connsiteY65" fmla="*/ 587775 h 1337298"/>
              <a:gd name="connsiteX66" fmla="*/ 1892554 w 2264174"/>
              <a:gd name="connsiteY66" fmla="*/ 514435 h 1337298"/>
              <a:gd name="connsiteX67" fmla="*/ 1778301 w 2264174"/>
              <a:gd name="connsiteY67" fmla="*/ 495190 h 1337298"/>
              <a:gd name="connsiteX68" fmla="*/ 1765118 w 2264174"/>
              <a:gd name="connsiteY68" fmla="*/ 485998 h 1337298"/>
              <a:gd name="connsiteX69" fmla="*/ 1750116 w 2264174"/>
              <a:gd name="connsiteY69" fmla="*/ 472612 h 1337298"/>
              <a:gd name="connsiteX70" fmla="*/ 1489486 w 2264174"/>
              <a:gd name="connsiteY70" fmla="*/ 606918 h 1337298"/>
              <a:gd name="connsiteX71" fmla="*/ 1486708 w 2264174"/>
              <a:gd name="connsiteY71" fmla="*/ 632425 h 1337298"/>
              <a:gd name="connsiteX72" fmla="*/ 1495395 w 2264174"/>
              <a:gd name="connsiteY72" fmla="*/ 675864 h 1337298"/>
              <a:gd name="connsiteX73" fmla="*/ 1522065 w 2264174"/>
              <a:gd name="connsiteY73" fmla="*/ 760518 h 1337298"/>
              <a:gd name="connsiteX74" fmla="*/ 1540955 w 2264174"/>
              <a:gd name="connsiteY74" fmla="*/ 784106 h 1337298"/>
              <a:gd name="connsiteX75" fmla="*/ 1519893 w 2264174"/>
              <a:gd name="connsiteY75" fmla="*/ 880479 h 1337298"/>
              <a:gd name="connsiteX76" fmla="*/ 1446654 w 2264174"/>
              <a:gd name="connsiteY76" fmla="*/ 905936 h 1337298"/>
              <a:gd name="connsiteX77" fmla="*/ 1301186 w 2264174"/>
              <a:gd name="connsiteY77" fmla="*/ 959375 h 1337298"/>
              <a:gd name="connsiteX78" fmla="*/ 1283254 w 2264174"/>
              <a:gd name="connsiteY78" fmla="*/ 975488 h 1337298"/>
              <a:gd name="connsiteX79" fmla="*/ 1301438 w 2264174"/>
              <a:gd name="connsiteY79" fmla="*/ 990287 h 1337298"/>
              <a:gd name="connsiteX80" fmla="*/ 1471504 w 2264174"/>
              <a:gd name="connsiteY80" fmla="*/ 1015088 h 1337298"/>
              <a:gd name="connsiteX81" fmla="*/ 88495 w 2264174"/>
              <a:gd name="connsiteY81" fmla="*/ 174908 h 1337298"/>
              <a:gd name="connsiteX82" fmla="*/ 46724 w 2264174"/>
              <a:gd name="connsiteY82" fmla="*/ 179302 h 1337298"/>
              <a:gd name="connsiteX83" fmla="*/ 35662 w 2264174"/>
              <a:gd name="connsiteY83" fmla="*/ 190667 h 1337298"/>
              <a:gd name="connsiteX84" fmla="*/ 47734 w 2264174"/>
              <a:gd name="connsiteY84" fmla="*/ 197789 h 1337298"/>
              <a:gd name="connsiteX85" fmla="*/ 150016 w 2264174"/>
              <a:gd name="connsiteY85" fmla="*/ 272088 h 1337298"/>
              <a:gd name="connsiteX86" fmla="*/ 208305 w 2264174"/>
              <a:gd name="connsiteY86" fmla="*/ 351035 h 1337298"/>
              <a:gd name="connsiteX87" fmla="*/ 270482 w 2264174"/>
              <a:gd name="connsiteY87" fmla="*/ 384523 h 1337298"/>
              <a:gd name="connsiteX88" fmla="*/ 288161 w 2264174"/>
              <a:gd name="connsiteY88" fmla="*/ 453722 h 1337298"/>
              <a:gd name="connsiteX89" fmla="*/ 348570 w 2264174"/>
              <a:gd name="connsiteY89" fmla="*/ 534133 h 1337298"/>
              <a:gd name="connsiteX90" fmla="*/ 406707 w 2264174"/>
              <a:gd name="connsiteY90" fmla="*/ 651266 h 1337298"/>
              <a:gd name="connsiteX91" fmla="*/ 418476 w 2264174"/>
              <a:gd name="connsiteY91" fmla="*/ 684652 h 1337298"/>
              <a:gd name="connsiteX92" fmla="*/ 432770 w 2264174"/>
              <a:gd name="connsiteY92" fmla="*/ 653084 h 1337298"/>
              <a:gd name="connsiteX93" fmla="*/ 411303 w 2264174"/>
              <a:gd name="connsiteY93" fmla="*/ 460540 h 1337298"/>
              <a:gd name="connsiteX94" fmla="*/ 409889 w 2264174"/>
              <a:gd name="connsiteY94" fmla="*/ 337600 h 1337298"/>
              <a:gd name="connsiteX95" fmla="*/ 393120 w 2264174"/>
              <a:gd name="connsiteY95" fmla="*/ 294767 h 1337298"/>
              <a:gd name="connsiteX96" fmla="*/ 140268 w 2264174"/>
              <a:gd name="connsiteY96" fmla="*/ 187484 h 1337298"/>
              <a:gd name="connsiteX97" fmla="*/ 88445 w 2264174"/>
              <a:gd name="connsiteY97" fmla="*/ 174908 h 1337298"/>
              <a:gd name="connsiteX98" fmla="*/ 974993 w 2264174"/>
              <a:gd name="connsiteY98" fmla="*/ 748042 h 1337298"/>
              <a:gd name="connsiteX99" fmla="*/ 963376 w 2264174"/>
              <a:gd name="connsiteY99" fmla="*/ 696270 h 1337298"/>
              <a:gd name="connsiteX100" fmla="*/ 972468 w 2264174"/>
              <a:gd name="connsiteY100" fmla="*/ 528426 h 1337298"/>
              <a:gd name="connsiteX101" fmla="*/ 819473 w 2264174"/>
              <a:gd name="connsiteY101" fmla="*/ 280675 h 1337298"/>
              <a:gd name="connsiteX102" fmla="*/ 744264 w 2264174"/>
              <a:gd name="connsiteY102" fmla="*/ 291636 h 1337298"/>
              <a:gd name="connsiteX103" fmla="*/ 750780 w 2264174"/>
              <a:gd name="connsiteY103" fmla="*/ 363915 h 1337298"/>
              <a:gd name="connsiteX104" fmla="*/ 898067 w 2264174"/>
              <a:gd name="connsiteY104" fmla="*/ 636719 h 1337298"/>
              <a:gd name="connsiteX105" fmla="*/ 974993 w 2264174"/>
              <a:gd name="connsiteY105" fmla="*/ 748042 h 1337298"/>
              <a:gd name="connsiteX106" fmla="*/ 1799717 w 2264174"/>
              <a:gd name="connsiteY106" fmla="*/ 314062 h 1337298"/>
              <a:gd name="connsiteX107" fmla="*/ 1684959 w 2264174"/>
              <a:gd name="connsiteY107" fmla="*/ 327801 h 1337298"/>
              <a:gd name="connsiteX108" fmla="*/ 1629499 w 2264174"/>
              <a:gd name="connsiteY108" fmla="*/ 356137 h 1337298"/>
              <a:gd name="connsiteX109" fmla="*/ 1616114 w 2264174"/>
              <a:gd name="connsiteY109" fmla="*/ 413971 h 1337298"/>
              <a:gd name="connsiteX110" fmla="*/ 1658997 w 2264174"/>
              <a:gd name="connsiteY110" fmla="*/ 447357 h 1337298"/>
              <a:gd name="connsiteX111" fmla="*/ 1710870 w 2264174"/>
              <a:gd name="connsiteY111" fmla="*/ 419628 h 1337298"/>
              <a:gd name="connsiteX112" fmla="*/ 1796990 w 2264174"/>
              <a:gd name="connsiteY112" fmla="*/ 358965 h 1337298"/>
              <a:gd name="connsiteX113" fmla="*/ 1804263 w 2264174"/>
              <a:gd name="connsiteY113" fmla="*/ 357147 h 1337298"/>
              <a:gd name="connsiteX114" fmla="*/ 1826740 w 2264174"/>
              <a:gd name="connsiteY114" fmla="*/ 330478 h 1337298"/>
              <a:gd name="connsiteX115" fmla="*/ 1799717 w 2264174"/>
              <a:gd name="connsiteY115" fmla="*/ 314062 h 133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264174" h="1337298">
                <a:moveTo>
                  <a:pt x="486462" y="346136"/>
                </a:moveTo>
                <a:cubicBezTo>
                  <a:pt x="478886" y="346136"/>
                  <a:pt x="471309" y="345883"/>
                  <a:pt x="463733" y="346136"/>
                </a:cubicBezTo>
                <a:cubicBezTo>
                  <a:pt x="418122" y="348055"/>
                  <a:pt x="411506" y="355581"/>
                  <a:pt x="416759" y="401242"/>
                </a:cubicBezTo>
                <a:cubicBezTo>
                  <a:pt x="420446" y="433316"/>
                  <a:pt x="433023" y="462965"/>
                  <a:pt x="443983" y="492917"/>
                </a:cubicBezTo>
                <a:cubicBezTo>
                  <a:pt x="464541" y="548983"/>
                  <a:pt x="467723" y="606110"/>
                  <a:pt x="455651" y="664247"/>
                </a:cubicBezTo>
                <a:cubicBezTo>
                  <a:pt x="453429" y="674854"/>
                  <a:pt x="449944" y="685461"/>
                  <a:pt x="445246" y="695209"/>
                </a:cubicBezTo>
                <a:cubicBezTo>
                  <a:pt x="439488" y="707129"/>
                  <a:pt x="429942" y="715867"/>
                  <a:pt x="415546" y="714807"/>
                </a:cubicBezTo>
                <a:cubicBezTo>
                  <a:pt x="400292" y="713696"/>
                  <a:pt x="391302" y="703897"/>
                  <a:pt x="387059" y="689956"/>
                </a:cubicBezTo>
                <a:cubicBezTo>
                  <a:pt x="384887" y="682834"/>
                  <a:pt x="382968" y="675056"/>
                  <a:pt x="383523" y="667732"/>
                </a:cubicBezTo>
                <a:cubicBezTo>
                  <a:pt x="386251" y="630860"/>
                  <a:pt x="370845" y="600655"/>
                  <a:pt x="349884" y="572369"/>
                </a:cubicBezTo>
                <a:cubicBezTo>
                  <a:pt x="339378" y="558176"/>
                  <a:pt x="328569" y="544185"/>
                  <a:pt x="317204" y="530648"/>
                </a:cubicBezTo>
                <a:cubicBezTo>
                  <a:pt x="286848" y="494635"/>
                  <a:pt x="263158" y="455489"/>
                  <a:pt x="258006" y="407505"/>
                </a:cubicBezTo>
                <a:cubicBezTo>
                  <a:pt x="256845" y="396949"/>
                  <a:pt x="252400" y="390281"/>
                  <a:pt x="241641" y="388261"/>
                </a:cubicBezTo>
                <a:cubicBezTo>
                  <a:pt x="204163" y="381190"/>
                  <a:pt x="180019" y="355430"/>
                  <a:pt x="157744" y="327548"/>
                </a:cubicBezTo>
                <a:cubicBezTo>
                  <a:pt x="143046" y="309163"/>
                  <a:pt x="129711" y="289666"/>
                  <a:pt x="115215" y="271129"/>
                </a:cubicBezTo>
                <a:cubicBezTo>
                  <a:pt x="96375" y="247036"/>
                  <a:pt x="72181" y="231377"/>
                  <a:pt x="41622" y="226226"/>
                </a:cubicBezTo>
                <a:cubicBezTo>
                  <a:pt x="20560" y="222690"/>
                  <a:pt x="305" y="215871"/>
                  <a:pt x="2" y="190465"/>
                </a:cubicBezTo>
                <a:cubicBezTo>
                  <a:pt x="-250" y="164654"/>
                  <a:pt x="20206" y="154754"/>
                  <a:pt x="41420" y="149855"/>
                </a:cubicBezTo>
                <a:cubicBezTo>
                  <a:pt x="88849" y="138843"/>
                  <a:pt x="133196" y="151370"/>
                  <a:pt x="175827" y="171422"/>
                </a:cubicBezTo>
                <a:cubicBezTo>
                  <a:pt x="218457" y="191424"/>
                  <a:pt x="262199" y="209810"/>
                  <a:pt x="302607" y="233701"/>
                </a:cubicBezTo>
                <a:cubicBezTo>
                  <a:pt x="342055" y="257037"/>
                  <a:pt x="379079" y="254309"/>
                  <a:pt x="417718" y="236580"/>
                </a:cubicBezTo>
                <a:cubicBezTo>
                  <a:pt x="463531" y="215568"/>
                  <a:pt x="507929" y="191525"/>
                  <a:pt x="556267" y="175867"/>
                </a:cubicBezTo>
                <a:cubicBezTo>
                  <a:pt x="759821" y="109851"/>
                  <a:pt x="958779" y="120357"/>
                  <a:pt x="1152889" y="210820"/>
                </a:cubicBezTo>
                <a:cubicBezTo>
                  <a:pt x="1205469" y="235317"/>
                  <a:pt x="1256333" y="263300"/>
                  <a:pt x="1313863" y="275877"/>
                </a:cubicBezTo>
                <a:cubicBezTo>
                  <a:pt x="1404276" y="295677"/>
                  <a:pt x="1495951" y="239106"/>
                  <a:pt x="1516307" y="148945"/>
                </a:cubicBezTo>
                <a:cubicBezTo>
                  <a:pt x="1525954" y="106315"/>
                  <a:pt x="1518984" y="65402"/>
                  <a:pt x="1498073" y="26863"/>
                </a:cubicBezTo>
                <a:cubicBezTo>
                  <a:pt x="1494587" y="20398"/>
                  <a:pt x="1487668" y="13832"/>
                  <a:pt x="1492516" y="6154"/>
                </a:cubicBezTo>
                <a:cubicBezTo>
                  <a:pt x="1497871" y="-2331"/>
                  <a:pt x="1507872" y="-8"/>
                  <a:pt x="1515650" y="1356"/>
                </a:cubicBezTo>
                <a:cubicBezTo>
                  <a:pt x="1567170" y="10498"/>
                  <a:pt x="1601062" y="42976"/>
                  <a:pt x="1623741" y="87728"/>
                </a:cubicBezTo>
                <a:cubicBezTo>
                  <a:pt x="1648844" y="137278"/>
                  <a:pt x="1651016" y="190919"/>
                  <a:pt x="1646875" y="245167"/>
                </a:cubicBezTo>
                <a:cubicBezTo>
                  <a:pt x="1646622" y="248500"/>
                  <a:pt x="1645157" y="251784"/>
                  <a:pt x="1645056" y="255067"/>
                </a:cubicBezTo>
                <a:cubicBezTo>
                  <a:pt x="1644652" y="267240"/>
                  <a:pt x="1637429" y="282190"/>
                  <a:pt x="1648794" y="290676"/>
                </a:cubicBezTo>
                <a:cubicBezTo>
                  <a:pt x="1659249" y="298455"/>
                  <a:pt x="1670867" y="287292"/>
                  <a:pt x="1681625" y="283605"/>
                </a:cubicBezTo>
                <a:cubicBezTo>
                  <a:pt x="1769967" y="253349"/>
                  <a:pt x="1860985" y="248652"/>
                  <a:pt x="1952964" y="256077"/>
                </a:cubicBezTo>
                <a:cubicBezTo>
                  <a:pt x="1995594" y="259511"/>
                  <a:pt x="2038073" y="265169"/>
                  <a:pt x="2079895" y="275675"/>
                </a:cubicBezTo>
                <a:cubicBezTo>
                  <a:pt x="2187279" y="302546"/>
                  <a:pt x="2243496" y="375633"/>
                  <a:pt x="2258649" y="480341"/>
                </a:cubicBezTo>
                <a:cubicBezTo>
                  <a:pt x="2284611" y="660256"/>
                  <a:pt x="2218444" y="802896"/>
                  <a:pt x="2073682" y="910381"/>
                </a:cubicBezTo>
                <a:cubicBezTo>
                  <a:pt x="2026405" y="945485"/>
                  <a:pt x="1978572" y="979832"/>
                  <a:pt x="1930689" y="1014078"/>
                </a:cubicBezTo>
                <a:cubicBezTo>
                  <a:pt x="1920789" y="1021149"/>
                  <a:pt x="1916900" y="1029534"/>
                  <a:pt x="1916395" y="1041555"/>
                </a:cubicBezTo>
                <a:cubicBezTo>
                  <a:pt x="1914829" y="1077063"/>
                  <a:pt x="1919981" y="1112016"/>
                  <a:pt x="1923971" y="1147070"/>
                </a:cubicBezTo>
                <a:cubicBezTo>
                  <a:pt x="1928467" y="1186871"/>
                  <a:pt x="1927860" y="1226168"/>
                  <a:pt x="1912859" y="1263899"/>
                </a:cubicBezTo>
                <a:cubicBezTo>
                  <a:pt x="1897605" y="1302287"/>
                  <a:pt x="1871340" y="1329966"/>
                  <a:pt x="1829215" y="1336280"/>
                </a:cubicBezTo>
                <a:cubicBezTo>
                  <a:pt x="1787544" y="1342492"/>
                  <a:pt x="1758046" y="1319561"/>
                  <a:pt x="1736024" y="1287538"/>
                </a:cubicBezTo>
                <a:cubicBezTo>
                  <a:pt x="1688949" y="1219147"/>
                  <a:pt x="1683343" y="1145302"/>
                  <a:pt x="1713345" y="1068931"/>
                </a:cubicBezTo>
                <a:cubicBezTo>
                  <a:pt x="1725771" y="1037312"/>
                  <a:pt x="1716022" y="1019735"/>
                  <a:pt x="1681120" y="1018674"/>
                </a:cubicBezTo>
                <a:cubicBezTo>
                  <a:pt x="1638995" y="1017411"/>
                  <a:pt x="1597223" y="1023523"/>
                  <a:pt x="1555351" y="1026806"/>
                </a:cubicBezTo>
                <a:cubicBezTo>
                  <a:pt x="1470444" y="1033423"/>
                  <a:pt x="1384678" y="1040545"/>
                  <a:pt x="1304468" y="1004632"/>
                </a:cubicBezTo>
                <a:cubicBezTo>
                  <a:pt x="1271991" y="990085"/>
                  <a:pt x="1249665" y="990944"/>
                  <a:pt x="1220774" y="1012512"/>
                </a:cubicBezTo>
                <a:cubicBezTo>
                  <a:pt x="1178346" y="1044181"/>
                  <a:pt x="1131018" y="1068780"/>
                  <a:pt x="1077174" y="1077316"/>
                </a:cubicBezTo>
                <a:cubicBezTo>
                  <a:pt x="1059546" y="1080094"/>
                  <a:pt x="1041969" y="1080902"/>
                  <a:pt x="1024442" y="1078427"/>
                </a:cubicBezTo>
                <a:cubicBezTo>
                  <a:pt x="1014593" y="1077013"/>
                  <a:pt x="1003632" y="1074740"/>
                  <a:pt x="1000500" y="1063022"/>
                </a:cubicBezTo>
                <a:cubicBezTo>
                  <a:pt x="997167" y="1050546"/>
                  <a:pt x="1004491" y="1042060"/>
                  <a:pt x="1013987" y="1035544"/>
                </a:cubicBezTo>
                <a:cubicBezTo>
                  <a:pt x="1041716" y="1016502"/>
                  <a:pt x="1069598" y="997662"/>
                  <a:pt x="1097530" y="978872"/>
                </a:cubicBezTo>
                <a:cubicBezTo>
                  <a:pt x="1117784" y="965235"/>
                  <a:pt x="1138140" y="951799"/>
                  <a:pt x="1158495" y="938313"/>
                </a:cubicBezTo>
                <a:cubicBezTo>
                  <a:pt x="1167335" y="932454"/>
                  <a:pt x="1171981" y="927706"/>
                  <a:pt x="1157889" y="921745"/>
                </a:cubicBezTo>
                <a:cubicBezTo>
                  <a:pt x="1029039" y="867195"/>
                  <a:pt x="953678" y="759205"/>
                  <a:pt x="884580" y="645659"/>
                </a:cubicBezTo>
                <a:cubicBezTo>
                  <a:pt x="865387" y="614090"/>
                  <a:pt x="850284" y="580047"/>
                  <a:pt x="832808" y="547468"/>
                </a:cubicBezTo>
                <a:cubicBezTo>
                  <a:pt x="758710" y="409273"/>
                  <a:pt x="635416" y="355430"/>
                  <a:pt x="486412" y="346186"/>
                </a:cubicBezTo>
                <a:close/>
                <a:moveTo>
                  <a:pt x="1471454" y="1015088"/>
                </a:moveTo>
                <a:cubicBezTo>
                  <a:pt x="1500043" y="1015088"/>
                  <a:pt x="1528884" y="1017765"/>
                  <a:pt x="1557119" y="1014583"/>
                </a:cubicBezTo>
                <a:cubicBezTo>
                  <a:pt x="1649956" y="1004228"/>
                  <a:pt x="1742237" y="995288"/>
                  <a:pt x="1834720" y="1018926"/>
                </a:cubicBezTo>
                <a:cubicBezTo>
                  <a:pt x="1869421" y="1027766"/>
                  <a:pt x="1903010" y="1019583"/>
                  <a:pt x="1932558" y="997460"/>
                </a:cubicBezTo>
                <a:cubicBezTo>
                  <a:pt x="1987765" y="956193"/>
                  <a:pt x="2042316" y="913967"/>
                  <a:pt x="2099089" y="875024"/>
                </a:cubicBezTo>
                <a:cubicBezTo>
                  <a:pt x="2140557" y="846587"/>
                  <a:pt x="2146366" y="808250"/>
                  <a:pt x="2138486" y="764408"/>
                </a:cubicBezTo>
                <a:cubicBezTo>
                  <a:pt x="2129950" y="716979"/>
                  <a:pt x="2112878" y="672227"/>
                  <a:pt x="2092017" y="628890"/>
                </a:cubicBezTo>
                <a:cubicBezTo>
                  <a:pt x="2084188" y="612626"/>
                  <a:pt x="2073228" y="599089"/>
                  <a:pt x="2059388" y="587775"/>
                </a:cubicBezTo>
                <a:cubicBezTo>
                  <a:pt x="2010595" y="547822"/>
                  <a:pt x="1952964" y="527365"/>
                  <a:pt x="1892554" y="514435"/>
                </a:cubicBezTo>
                <a:cubicBezTo>
                  <a:pt x="1854823" y="506353"/>
                  <a:pt x="1816335" y="501857"/>
                  <a:pt x="1778301" y="495190"/>
                </a:cubicBezTo>
                <a:cubicBezTo>
                  <a:pt x="1773048" y="494281"/>
                  <a:pt x="1760370" y="495190"/>
                  <a:pt x="1765118" y="485998"/>
                </a:cubicBezTo>
                <a:cubicBezTo>
                  <a:pt x="1779261" y="458470"/>
                  <a:pt x="1757794" y="471198"/>
                  <a:pt x="1750116" y="472612"/>
                </a:cubicBezTo>
                <a:cubicBezTo>
                  <a:pt x="1649703" y="490998"/>
                  <a:pt x="1563584" y="537265"/>
                  <a:pt x="1489486" y="606918"/>
                </a:cubicBezTo>
                <a:cubicBezTo>
                  <a:pt x="1480596" y="615303"/>
                  <a:pt x="1478828" y="621818"/>
                  <a:pt x="1486708" y="632425"/>
                </a:cubicBezTo>
                <a:cubicBezTo>
                  <a:pt x="1496052" y="645002"/>
                  <a:pt x="1498982" y="661014"/>
                  <a:pt x="1495395" y="675864"/>
                </a:cubicBezTo>
                <a:cubicBezTo>
                  <a:pt x="1487112" y="710059"/>
                  <a:pt x="1499032" y="736627"/>
                  <a:pt x="1522065" y="760518"/>
                </a:cubicBezTo>
                <a:cubicBezTo>
                  <a:pt x="1529035" y="767741"/>
                  <a:pt x="1535500" y="775671"/>
                  <a:pt x="1540955" y="784106"/>
                </a:cubicBezTo>
                <a:cubicBezTo>
                  <a:pt x="1563432" y="818605"/>
                  <a:pt x="1554391" y="857750"/>
                  <a:pt x="1519893" y="880479"/>
                </a:cubicBezTo>
                <a:cubicBezTo>
                  <a:pt x="1497517" y="895177"/>
                  <a:pt x="1472414" y="903057"/>
                  <a:pt x="1446654" y="905936"/>
                </a:cubicBezTo>
                <a:cubicBezTo>
                  <a:pt x="1393517" y="911896"/>
                  <a:pt x="1346240" y="932252"/>
                  <a:pt x="1301186" y="959375"/>
                </a:cubicBezTo>
                <a:cubicBezTo>
                  <a:pt x="1294114" y="963618"/>
                  <a:pt x="1283658" y="966447"/>
                  <a:pt x="1283254" y="975488"/>
                </a:cubicBezTo>
                <a:cubicBezTo>
                  <a:pt x="1282749" y="985742"/>
                  <a:pt x="1294316" y="986853"/>
                  <a:pt x="1301438" y="990287"/>
                </a:cubicBezTo>
                <a:cubicBezTo>
                  <a:pt x="1355382" y="1016048"/>
                  <a:pt x="1413166" y="1018724"/>
                  <a:pt x="1471504" y="1015088"/>
                </a:cubicBezTo>
                <a:close/>
                <a:moveTo>
                  <a:pt x="88495" y="174908"/>
                </a:moveTo>
                <a:cubicBezTo>
                  <a:pt x="69807" y="175716"/>
                  <a:pt x="57887" y="174352"/>
                  <a:pt x="46724" y="179302"/>
                </a:cubicBezTo>
                <a:cubicBezTo>
                  <a:pt x="41471" y="181625"/>
                  <a:pt x="34248" y="182939"/>
                  <a:pt x="35662" y="190667"/>
                </a:cubicBezTo>
                <a:cubicBezTo>
                  <a:pt x="36723" y="196324"/>
                  <a:pt x="42632" y="197183"/>
                  <a:pt x="47734" y="197789"/>
                </a:cubicBezTo>
                <a:cubicBezTo>
                  <a:pt x="95516" y="203749"/>
                  <a:pt x="125418" y="234155"/>
                  <a:pt x="150016" y="272088"/>
                </a:cubicBezTo>
                <a:cubicBezTo>
                  <a:pt x="167846" y="299566"/>
                  <a:pt x="185121" y="327346"/>
                  <a:pt x="208305" y="351035"/>
                </a:cubicBezTo>
                <a:cubicBezTo>
                  <a:pt x="226236" y="369320"/>
                  <a:pt x="258309" y="367047"/>
                  <a:pt x="270482" y="384523"/>
                </a:cubicBezTo>
                <a:cubicBezTo>
                  <a:pt x="282857" y="402252"/>
                  <a:pt x="275432" y="431497"/>
                  <a:pt x="288161" y="453722"/>
                </a:cubicBezTo>
                <a:cubicBezTo>
                  <a:pt x="305031" y="483118"/>
                  <a:pt x="326346" y="508777"/>
                  <a:pt x="348570" y="534133"/>
                </a:cubicBezTo>
                <a:cubicBezTo>
                  <a:pt x="378169" y="567823"/>
                  <a:pt x="404737" y="603433"/>
                  <a:pt x="406707" y="651266"/>
                </a:cubicBezTo>
                <a:cubicBezTo>
                  <a:pt x="407212" y="663640"/>
                  <a:pt x="401555" y="683743"/>
                  <a:pt x="418476" y="684652"/>
                </a:cubicBezTo>
                <a:cubicBezTo>
                  <a:pt x="431204" y="685360"/>
                  <a:pt x="430144" y="664802"/>
                  <a:pt x="432770" y="653084"/>
                </a:cubicBezTo>
                <a:cubicBezTo>
                  <a:pt x="447873" y="586512"/>
                  <a:pt x="433578" y="523173"/>
                  <a:pt x="411303" y="460540"/>
                </a:cubicBezTo>
                <a:cubicBezTo>
                  <a:pt x="396908" y="420032"/>
                  <a:pt x="392211" y="379018"/>
                  <a:pt x="409889" y="337600"/>
                </a:cubicBezTo>
                <a:cubicBezTo>
                  <a:pt x="417870" y="318962"/>
                  <a:pt x="413981" y="304617"/>
                  <a:pt x="393120" y="294767"/>
                </a:cubicBezTo>
                <a:cubicBezTo>
                  <a:pt x="310234" y="255622"/>
                  <a:pt x="224720" y="222841"/>
                  <a:pt x="140268" y="187484"/>
                </a:cubicBezTo>
                <a:cubicBezTo>
                  <a:pt x="121882" y="179807"/>
                  <a:pt x="102184" y="173796"/>
                  <a:pt x="88445" y="174908"/>
                </a:cubicBezTo>
                <a:close/>
                <a:moveTo>
                  <a:pt x="974993" y="748042"/>
                </a:moveTo>
                <a:cubicBezTo>
                  <a:pt x="971457" y="730364"/>
                  <a:pt x="966659" y="713595"/>
                  <a:pt x="963376" y="696270"/>
                </a:cubicBezTo>
                <a:cubicBezTo>
                  <a:pt x="952516" y="639446"/>
                  <a:pt x="964841" y="583886"/>
                  <a:pt x="972468" y="528426"/>
                </a:cubicBezTo>
                <a:cubicBezTo>
                  <a:pt x="988833" y="409778"/>
                  <a:pt x="929383" y="310880"/>
                  <a:pt x="819473" y="280675"/>
                </a:cubicBezTo>
                <a:cubicBezTo>
                  <a:pt x="793612" y="273553"/>
                  <a:pt x="765327" y="267240"/>
                  <a:pt x="744264" y="291636"/>
                </a:cubicBezTo>
                <a:cubicBezTo>
                  <a:pt x="722394" y="316891"/>
                  <a:pt x="739971" y="340630"/>
                  <a:pt x="750780" y="363915"/>
                </a:cubicBezTo>
                <a:cubicBezTo>
                  <a:pt x="794471" y="457762"/>
                  <a:pt x="854073" y="542973"/>
                  <a:pt x="898067" y="636719"/>
                </a:cubicBezTo>
                <a:cubicBezTo>
                  <a:pt x="917260" y="677682"/>
                  <a:pt x="941758" y="716019"/>
                  <a:pt x="974993" y="748042"/>
                </a:cubicBezTo>
                <a:close/>
                <a:moveTo>
                  <a:pt x="1799717" y="314062"/>
                </a:moveTo>
                <a:cubicBezTo>
                  <a:pt x="1759511" y="316689"/>
                  <a:pt x="1721680" y="318254"/>
                  <a:pt x="1684959" y="327801"/>
                </a:cubicBezTo>
                <a:cubicBezTo>
                  <a:pt x="1664503" y="333104"/>
                  <a:pt x="1645005" y="341236"/>
                  <a:pt x="1629499" y="356137"/>
                </a:cubicBezTo>
                <a:cubicBezTo>
                  <a:pt x="1612679" y="372300"/>
                  <a:pt x="1608891" y="392201"/>
                  <a:pt x="1616114" y="413971"/>
                </a:cubicBezTo>
                <a:cubicBezTo>
                  <a:pt x="1622882" y="434376"/>
                  <a:pt x="1637631" y="445691"/>
                  <a:pt x="1658997" y="447357"/>
                </a:cubicBezTo>
                <a:cubicBezTo>
                  <a:pt x="1681979" y="449125"/>
                  <a:pt x="1703748" y="440993"/>
                  <a:pt x="1710870" y="419628"/>
                </a:cubicBezTo>
                <a:cubicBezTo>
                  <a:pt x="1725215" y="376492"/>
                  <a:pt x="1752491" y="356844"/>
                  <a:pt x="1796990" y="358965"/>
                </a:cubicBezTo>
                <a:cubicBezTo>
                  <a:pt x="1799363" y="359066"/>
                  <a:pt x="1802041" y="358208"/>
                  <a:pt x="1804263" y="357147"/>
                </a:cubicBezTo>
                <a:cubicBezTo>
                  <a:pt x="1815729" y="351641"/>
                  <a:pt x="1828609" y="345984"/>
                  <a:pt x="1826740" y="330478"/>
                </a:cubicBezTo>
                <a:cubicBezTo>
                  <a:pt x="1824618" y="313002"/>
                  <a:pt x="1808506" y="316739"/>
                  <a:pt x="1799717" y="314062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919EECF3-6857-402F-B9C2-CDA6B18AF774}"/>
              </a:ext>
            </a:extLst>
          </p:cNvPr>
          <p:cNvSpPr/>
          <p:nvPr/>
        </p:nvSpPr>
        <p:spPr>
          <a:xfrm>
            <a:off x="7103405" y="981360"/>
            <a:ext cx="1524288" cy="2196883"/>
          </a:xfrm>
          <a:custGeom>
            <a:avLst/>
            <a:gdLst>
              <a:gd name="connsiteX0" fmla="*/ 1374159 w 1524288"/>
              <a:gd name="connsiteY0" fmla="*/ 2051998 h 2196883"/>
              <a:gd name="connsiteX1" fmla="*/ 1349763 w 1524288"/>
              <a:gd name="connsiteY1" fmla="*/ 2154634 h 2196883"/>
              <a:gd name="connsiteX2" fmla="*/ 1322588 w 1524288"/>
              <a:gd name="connsiteY2" fmla="*/ 2196810 h 2196883"/>
              <a:gd name="connsiteX3" fmla="*/ 1290464 w 1524288"/>
              <a:gd name="connsiteY3" fmla="*/ 2159231 h 2196883"/>
              <a:gd name="connsiteX4" fmla="*/ 1284504 w 1524288"/>
              <a:gd name="connsiteY4" fmla="*/ 1942695 h 2196883"/>
              <a:gd name="connsiteX5" fmla="*/ 1333044 w 1524288"/>
              <a:gd name="connsiteY5" fmla="*/ 1762577 h 2196883"/>
              <a:gd name="connsiteX6" fmla="*/ 1324255 w 1524288"/>
              <a:gd name="connsiteY6" fmla="*/ 1650496 h 2196883"/>
              <a:gd name="connsiteX7" fmla="*/ 1296374 w 1524288"/>
              <a:gd name="connsiteY7" fmla="*/ 1624534 h 2196883"/>
              <a:gd name="connsiteX8" fmla="*/ 1202072 w 1524288"/>
              <a:gd name="connsiteY8" fmla="*/ 1573469 h 2196883"/>
              <a:gd name="connsiteX9" fmla="*/ 1065392 w 1524288"/>
              <a:gd name="connsiteY9" fmla="*/ 1521999 h 2196883"/>
              <a:gd name="connsiteX10" fmla="*/ 659698 w 1524288"/>
              <a:gd name="connsiteY10" fmla="*/ 1402594 h 2196883"/>
              <a:gd name="connsiteX11" fmla="*/ 380833 w 1524288"/>
              <a:gd name="connsiteY11" fmla="*/ 1150297 h 2196883"/>
              <a:gd name="connsiteX12" fmla="*/ 249911 w 1524288"/>
              <a:gd name="connsiteY12" fmla="*/ 949622 h 2196883"/>
              <a:gd name="connsiteX13" fmla="*/ 217787 w 1524288"/>
              <a:gd name="connsiteY13" fmla="*/ 990535 h 2196883"/>
              <a:gd name="connsiteX14" fmla="*/ 171369 w 1524288"/>
              <a:gd name="connsiteY14" fmla="*/ 984524 h 2196883"/>
              <a:gd name="connsiteX15" fmla="*/ 146568 w 1524288"/>
              <a:gd name="connsiteY15" fmla="*/ 853704 h 2196883"/>
              <a:gd name="connsiteX16" fmla="*/ 152478 w 1524288"/>
              <a:gd name="connsiteY16" fmla="*/ 817034 h 2196883"/>
              <a:gd name="connsiteX17" fmla="*/ 64237 w 1524288"/>
              <a:gd name="connsiteY17" fmla="*/ 845622 h 2196883"/>
              <a:gd name="connsiteX18" fmla="*/ 443 w 1524288"/>
              <a:gd name="connsiteY18" fmla="*/ 786829 h 2196883"/>
              <a:gd name="connsiteX19" fmla="*/ 61156 w 1524288"/>
              <a:gd name="connsiteY19" fmla="*/ 656564 h 2196883"/>
              <a:gd name="connsiteX20" fmla="*/ 138689 w 1524288"/>
              <a:gd name="connsiteY20" fmla="*/ 588325 h 2196883"/>
              <a:gd name="connsiteX21" fmla="*/ 159802 w 1524288"/>
              <a:gd name="connsiteY21" fmla="*/ 546453 h 2196883"/>
              <a:gd name="connsiteX22" fmla="*/ 195209 w 1524288"/>
              <a:gd name="connsiteY22" fmla="*/ 221371 h 2196883"/>
              <a:gd name="connsiteX23" fmla="*/ 310675 w 1524288"/>
              <a:gd name="connsiteY23" fmla="*/ 22666 h 2196883"/>
              <a:gd name="connsiteX24" fmla="*/ 420584 w 1524288"/>
              <a:gd name="connsiteY24" fmla="*/ 36506 h 2196883"/>
              <a:gd name="connsiteX25" fmla="*/ 535949 w 1524288"/>
              <a:gd name="connsiteY25" fmla="*/ 189045 h 2196883"/>
              <a:gd name="connsiteX26" fmla="*/ 632422 w 1524288"/>
              <a:gd name="connsiteY26" fmla="*/ 399014 h 2196883"/>
              <a:gd name="connsiteX27" fmla="*/ 700914 w 1524288"/>
              <a:gd name="connsiteY27" fmla="*/ 640451 h 2196883"/>
              <a:gd name="connsiteX28" fmla="*/ 720764 w 1524288"/>
              <a:gd name="connsiteY28" fmla="*/ 708084 h 2196883"/>
              <a:gd name="connsiteX29" fmla="*/ 857999 w 1524288"/>
              <a:gd name="connsiteY29" fmla="*/ 779808 h 2196883"/>
              <a:gd name="connsiteX30" fmla="*/ 1255865 w 1524288"/>
              <a:gd name="connsiteY30" fmla="*/ 826479 h 2196883"/>
              <a:gd name="connsiteX31" fmla="*/ 1351682 w 1524288"/>
              <a:gd name="connsiteY31" fmla="*/ 848804 h 2196883"/>
              <a:gd name="connsiteX32" fmla="*/ 1374260 w 1524288"/>
              <a:gd name="connsiteY32" fmla="*/ 873857 h 2196883"/>
              <a:gd name="connsiteX33" fmla="*/ 1346580 w 1524288"/>
              <a:gd name="connsiteY33" fmla="*/ 889515 h 2196883"/>
              <a:gd name="connsiteX34" fmla="*/ 1055644 w 1524288"/>
              <a:gd name="connsiteY34" fmla="*/ 915780 h 2196883"/>
              <a:gd name="connsiteX35" fmla="*/ 876334 w 1524288"/>
              <a:gd name="connsiteY35" fmla="*/ 997000 h 2196883"/>
              <a:gd name="connsiteX36" fmla="*/ 868808 w 1524288"/>
              <a:gd name="connsiteY36" fmla="*/ 1032559 h 2196883"/>
              <a:gd name="connsiteX37" fmla="*/ 996598 w 1524288"/>
              <a:gd name="connsiteY37" fmla="*/ 1186866 h 2196883"/>
              <a:gd name="connsiteX38" fmla="*/ 1316578 w 1524288"/>
              <a:gd name="connsiteY38" fmla="*/ 1411938 h 2196883"/>
              <a:gd name="connsiteX39" fmla="*/ 1524072 w 1524288"/>
              <a:gd name="connsiteY39" fmla="*/ 1810006 h 2196883"/>
              <a:gd name="connsiteX40" fmla="*/ 1472704 w 1524288"/>
              <a:gd name="connsiteY40" fmla="*/ 2055079 h 2196883"/>
              <a:gd name="connsiteX41" fmla="*/ 1431134 w 1524288"/>
              <a:gd name="connsiteY41" fmla="*/ 2157968 h 2196883"/>
              <a:gd name="connsiteX42" fmla="*/ 1421335 w 1524288"/>
              <a:gd name="connsiteY42" fmla="*/ 2171606 h 2196883"/>
              <a:gd name="connsiteX43" fmla="*/ 1406839 w 1524288"/>
              <a:gd name="connsiteY43" fmla="*/ 2159483 h 2196883"/>
              <a:gd name="connsiteX44" fmla="*/ 1374159 w 1524288"/>
              <a:gd name="connsiteY44" fmla="*/ 2051796 h 2196883"/>
              <a:gd name="connsiteX45" fmla="*/ 689852 w 1524288"/>
              <a:gd name="connsiteY45" fmla="*/ 1397593 h 2196883"/>
              <a:gd name="connsiteX46" fmla="*/ 661566 w 1524288"/>
              <a:gd name="connsiteY46" fmla="*/ 1375521 h 2196883"/>
              <a:gd name="connsiteX47" fmla="*/ 556051 w 1524288"/>
              <a:gd name="connsiteY47" fmla="*/ 1278188 h 2196883"/>
              <a:gd name="connsiteX48" fmla="*/ 564386 w 1524288"/>
              <a:gd name="connsiteY48" fmla="*/ 1254398 h 2196883"/>
              <a:gd name="connsiteX49" fmla="*/ 623432 w 1524288"/>
              <a:gd name="connsiteY49" fmla="*/ 1263288 h 2196883"/>
              <a:gd name="connsiteX50" fmla="*/ 713743 w 1524288"/>
              <a:gd name="connsiteY50" fmla="*/ 1326728 h 2196883"/>
              <a:gd name="connsiteX51" fmla="*/ 784558 w 1524288"/>
              <a:gd name="connsiteY51" fmla="*/ 1369459 h 2196883"/>
              <a:gd name="connsiteX52" fmla="*/ 821683 w 1524288"/>
              <a:gd name="connsiteY52" fmla="*/ 1364206 h 2196883"/>
              <a:gd name="connsiteX53" fmla="*/ 817137 w 1524288"/>
              <a:gd name="connsiteY53" fmla="*/ 1329203 h 2196883"/>
              <a:gd name="connsiteX54" fmla="*/ 797488 w 1524288"/>
              <a:gd name="connsiteY54" fmla="*/ 1302988 h 2196883"/>
              <a:gd name="connsiteX55" fmla="*/ 664698 w 1524288"/>
              <a:gd name="connsiteY55" fmla="*/ 1191261 h 2196883"/>
              <a:gd name="connsiteX56" fmla="*/ 430636 w 1524288"/>
              <a:gd name="connsiteY56" fmla="*/ 1052106 h 2196883"/>
              <a:gd name="connsiteX57" fmla="*/ 216525 w 1524288"/>
              <a:gd name="connsiteY57" fmla="*/ 794809 h 2196883"/>
              <a:gd name="connsiteX58" fmla="*/ 210110 w 1524288"/>
              <a:gd name="connsiteY58" fmla="*/ 789809 h 2196883"/>
              <a:gd name="connsiteX59" fmla="*/ 689801 w 1524288"/>
              <a:gd name="connsiteY59" fmla="*/ 1397543 h 2196883"/>
              <a:gd name="connsiteX60" fmla="*/ 1387190 w 1524288"/>
              <a:gd name="connsiteY60" fmla="*/ 1977850 h 2196883"/>
              <a:gd name="connsiteX61" fmla="*/ 1391383 w 1524288"/>
              <a:gd name="connsiteY61" fmla="*/ 1983002 h 2196883"/>
              <a:gd name="connsiteX62" fmla="*/ 1390675 w 1524288"/>
              <a:gd name="connsiteY62" fmla="*/ 2000327 h 2196883"/>
              <a:gd name="connsiteX63" fmla="*/ 1408354 w 1524288"/>
              <a:gd name="connsiteY63" fmla="*/ 2135845 h 2196883"/>
              <a:gd name="connsiteX64" fmla="*/ 1417850 w 1524288"/>
              <a:gd name="connsiteY64" fmla="*/ 2145694 h 2196883"/>
              <a:gd name="connsiteX65" fmla="*/ 1425477 w 1524288"/>
              <a:gd name="connsiteY65" fmla="*/ 2136905 h 2196883"/>
              <a:gd name="connsiteX66" fmla="*/ 1450782 w 1524288"/>
              <a:gd name="connsiteY66" fmla="*/ 2065889 h 2196883"/>
              <a:gd name="connsiteX67" fmla="*/ 1461692 w 1524288"/>
              <a:gd name="connsiteY67" fmla="*/ 1834604 h 2196883"/>
              <a:gd name="connsiteX68" fmla="*/ 1369815 w 1524288"/>
              <a:gd name="connsiteY68" fmla="*/ 1656860 h 2196883"/>
              <a:gd name="connsiteX69" fmla="*/ 1352036 w 1524288"/>
              <a:gd name="connsiteY69" fmla="*/ 1652213 h 2196883"/>
              <a:gd name="connsiteX70" fmla="*/ 1350318 w 1524288"/>
              <a:gd name="connsiteY70" fmla="*/ 1668983 h 2196883"/>
              <a:gd name="connsiteX71" fmla="*/ 1344863 w 1524288"/>
              <a:gd name="connsiteY71" fmla="*/ 1801419 h 2196883"/>
              <a:gd name="connsiteX72" fmla="*/ 1292131 w 1524288"/>
              <a:gd name="connsiteY72" fmla="*/ 1982749 h 2196883"/>
              <a:gd name="connsiteX73" fmla="*/ 1306930 w 1524288"/>
              <a:gd name="connsiteY73" fmla="*/ 2161908 h 2196883"/>
              <a:gd name="connsiteX74" fmla="*/ 1319911 w 1524288"/>
              <a:gd name="connsiteY74" fmla="*/ 2176051 h 2196883"/>
              <a:gd name="connsiteX75" fmla="*/ 1332236 w 1524288"/>
              <a:gd name="connsiteY75" fmla="*/ 2161706 h 2196883"/>
              <a:gd name="connsiteX76" fmla="*/ 1356430 w 1524288"/>
              <a:gd name="connsiteY76" fmla="*/ 2069424 h 2196883"/>
              <a:gd name="connsiteX77" fmla="*/ 1387190 w 1524288"/>
              <a:gd name="connsiteY77" fmla="*/ 1977900 h 2196883"/>
              <a:gd name="connsiteX78" fmla="*/ 313806 w 1524288"/>
              <a:gd name="connsiteY78" fmla="*/ 39183 h 2196883"/>
              <a:gd name="connsiteX79" fmla="*/ 229101 w 1524288"/>
              <a:gd name="connsiteY79" fmla="*/ 164750 h 2196883"/>
              <a:gd name="connsiteX80" fmla="*/ 188340 w 1524288"/>
              <a:gd name="connsiteY80" fmla="*/ 359112 h 2196883"/>
              <a:gd name="connsiteX81" fmla="*/ 181420 w 1524288"/>
              <a:gd name="connsiteY81" fmla="*/ 532764 h 2196883"/>
              <a:gd name="connsiteX82" fmla="*/ 197583 w 1524288"/>
              <a:gd name="connsiteY82" fmla="*/ 545796 h 2196883"/>
              <a:gd name="connsiteX83" fmla="*/ 335071 w 1524288"/>
              <a:gd name="connsiteY83" fmla="*/ 404975 h 2196883"/>
              <a:gd name="connsiteX84" fmla="*/ 339263 w 1524288"/>
              <a:gd name="connsiteY84" fmla="*/ 319158 h 2196883"/>
              <a:gd name="connsiteX85" fmla="*/ 307038 w 1524288"/>
              <a:gd name="connsiteY85" fmla="*/ 301177 h 2196883"/>
              <a:gd name="connsiteX86" fmla="*/ 296078 w 1524288"/>
              <a:gd name="connsiteY86" fmla="*/ 337948 h 2196883"/>
              <a:gd name="connsiteX87" fmla="*/ 294562 w 1524288"/>
              <a:gd name="connsiteY87" fmla="*/ 350171 h 2196883"/>
              <a:gd name="connsiteX88" fmla="*/ 274106 w 1524288"/>
              <a:gd name="connsiteY88" fmla="*/ 284610 h 2196883"/>
              <a:gd name="connsiteX89" fmla="*/ 313756 w 1524288"/>
              <a:gd name="connsiteY89" fmla="*/ 39233 h 2196883"/>
              <a:gd name="connsiteX90" fmla="*/ 387349 w 1524288"/>
              <a:gd name="connsiteY90" fmla="*/ 232080 h 2196883"/>
              <a:gd name="connsiteX91" fmla="*/ 384823 w 1524288"/>
              <a:gd name="connsiteY91" fmla="*/ 238696 h 2196883"/>
              <a:gd name="connsiteX92" fmla="*/ 400279 w 1524288"/>
              <a:gd name="connsiteY92" fmla="*/ 467152 h 2196883"/>
              <a:gd name="connsiteX93" fmla="*/ 416341 w 1524288"/>
              <a:gd name="connsiteY93" fmla="*/ 527511 h 2196883"/>
              <a:gd name="connsiteX94" fmla="*/ 471700 w 1524288"/>
              <a:gd name="connsiteY94" fmla="*/ 526552 h 2196883"/>
              <a:gd name="connsiteX95" fmla="*/ 477509 w 1524288"/>
              <a:gd name="connsiteY95" fmla="*/ 482204 h 2196883"/>
              <a:gd name="connsiteX96" fmla="*/ 404472 w 1524288"/>
              <a:gd name="connsiteY96" fmla="*/ 248950 h 2196883"/>
              <a:gd name="connsiteX97" fmla="*/ 387298 w 1524288"/>
              <a:gd name="connsiteY97" fmla="*/ 232080 h 2196883"/>
              <a:gd name="connsiteX98" fmla="*/ 928460 w 1524288"/>
              <a:gd name="connsiteY98" fmla="*/ 1367641 h 2196883"/>
              <a:gd name="connsiteX99" fmla="*/ 964120 w 1524288"/>
              <a:gd name="connsiteY99" fmla="*/ 1291169 h 2196883"/>
              <a:gd name="connsiteX100" fmla="*/ 916590 w 1524288"/>
              <a:gd name="connsiteY100" fmla="*/ 1153884 h 2196883"/>
              <a:gd name="connsiteX101" fmla="*/ 847897 w 1524288"/>
              <a:gd name="connsiteY101" fmla="*/ 1030690 h 2196883"/>
              <a:gd name="connsiteX102" fmla="*/ 852342 w 1524288"/>
              <a:gd name="connsiteY102" fmla="*/ 1167471 h 2196883"/>
              <a:gd name="connsiteX103" fmla="*/ 927501 w 1524288"/>
              <a:gd name="connsiteY103" fmla="*/ 1268440 h 2196883"/>
              <a:gd name="connsiteX104" fmla="*/ 928460 w 1524288"/>
              <a:gd name="connsiteY104" fmla="*/ 1367641 h 21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524288" h="2196883">
                <a:moveTo>
                  <a:pt x="1374159" y="2051998"/>
                </a:moveTo>
                <a:cubicBezTo>
                  <a:pt x="1365067" y="2086093"/>
                  <a:pt x="1363148" y="2121702"/>
                  <a:pt x="1349763" y="2154634"/>
                </a:cubicBezTo>
                <a:cubicBezTo>
                  <a:pt x="1343196" y="2170797"/>
                  <a:pt x="1339206" y="2195295"/>
                  <a:pt x="1322588" y="2196810"/>
                </a:cubicBezTo>
                <a:cubicBezTo>
                  <a:pt x="1305365" y="2198376"/>
                  <a:pt x="1298091" y="2174586"/>
                  <a:pt x="1290464" y="2159231"/>
                </a:cubicBezTo>
                <a:cubicBezTo>
                  <a:pt x="1254956" y="2088113"/>
                  <a:pt x="1264199" y="2015530"/>
                  <a:pt x="1284504" y="1942695"/>
                </a:cubicBezTo>
                <a:cubicBezTo>
                  <a:pt x="1301223" y="1882791"/>
                  <a:pt x="1323346" y="1824452"/>
                  <a:pt x="1333044" y="1762577"/>
                </a:cubicBezTo>
                <a:cubicBezTo>
                  <a:pt x="1339054" y="1724240"/>
                  <a:pt x="1335367" y="1687318"/>
                  <a:pt x="1324255" y="1650496"/>
                </a:cubicBezTo>
                <a:cubicBezTo>
                  <a:pt x="1319861" y="1636000"/>
                  <a:pt x="1310668" y="1627565"/>
                  <a:pt x="1296374" y="1624534"/>
                </a:cubicBezTo>
                <a:cubicBezTo>
                  <a:pt x="1259906" y="1616705"/>
                  <a:pt x="1228994" y="1598168"/>
                  <a:pt x="1202072" y="1573469"/>
                </a:cubicBezTo>
                <a:cubicBezTo>
                  <a:pt x="1163179" y="1537809"/>
                  <a:pt x="1115599" y="1526292"/>
                  <a:pt x="1065392" y="1521999"/>
                </a:cubicBezTo>
                <a:cubicBezTo>
                  <a:pt x="921995" y="1509675"/>
                  <a:pt x="785214" y="1473914"/>
                  <a:pt x="659698" y="1402594"/>
                </a:cubicBezTo>
                <a:cubicBezTo>
                  <a:pt x="548475" y="1339356"/>
                  <a:pt x="458416" y="1251519"/>
                  <a:pt x="380833" y="1150297"/>
                </a:cubicBezTo>
                <a:cubicBezTo>
                  <a:pt x="332697" y="1087514"/>
                  <a:pt x="291128" y="1020538"/>
                  <a:pt x="249911" y="949622"/>
                </a:cubicBezTo>
                <a:cubicBezTo>
                  <a:pt x="241476" y="967250"/>
                  <a:pt x="230718" y="979877"/>
                  <a:pt x="217787" y="990535"/>
                </a:cubicBezTo>
                <a:cubicBezTo>
                  <a:pt x="199099" y="1005940"/>
                  <a:pt x="184905" y="1004627"/>
                  <a:pt x="171369" y="984524"/>
                </a:cubicBezTo>
                <a:cubicBezTo>
                  <a:pt x="144447" y="944672"/>
                  <a:pt x="140356" y="900021"/>
                  <a:pt x="146568" y="853704"/>
                </a:cubicBezTo>
                <a:cubicBezTo>
                  <a:pt x="148084" y="842289"/>
                  <a:pt x="150205" y="830924"/>
                  <a:pt x="152478" y="817034"/>
                </a:cubicBezTo>
                <a:cubicBezTo>
                  <a:pt x="120657" y="825267"/>
                  <a:pt x="94038" y="840369"/>
                  <a:pt x="64237" y="845622"/>
                </a:cubicBezTo>
                <a:cubicBezTo>
                  <a:pt x="20799" y="853249"/>
                  <a:pt x="-3648" y="830974"/>
                  <a:pt x="443" y="786829"/>
                </a:cubicBezTo>
                <a:cubicBezTo>
                  <a:pt x="5141" y="736066"/>
                  <a:pt x="27466" y="693689"/>
                  <a:pt x="61156" y="656564"/>
                </a:cubicBezTo>
                <a:cubicBezTo>
                  <a:pt x="84391" y="630905"/>
                  <a:pt x="110201" y="607822"/>
                  <a:pt x="138689" y="588325"/>
                </a:cubicBezTo>
                <a:cubicBezTo>
                  <a:pt x="154448" y="577516"/>
                  <a:pt x="160358" y="565343"/>
                  <a:pt x="159802" y="546453"/>
                </a:cubicBezTo>
                <a:cubicBezTo>
                  <a:pt x="156569" y="436543"/>
                  <a:pt x="169449" y="328048"/>
                  <a:pt x="195209" y="221371"/>
                </a:cubicBezTo>
                <a:cubicBezTo>
                  <a:pt x="213847" y="144243"/>
                  <a:pt x="243800" y="72317"/>
                  <a:pt x="310675" y="22666"/>
                </a:cubicBezTo>
                <a:cubicBezTo>
                  <a:pt x="356942" y="-11681"/>
                  <a:pt x="381439" y="-6933"/>
                  <a:pt x="420584" y="36506"/>
                </a:cubicBezTo>
                <a:cubicBezTo>
                  <a:pt x="463517" y="84136"/>
                  <a:pt x="503622" y="134545"/>
                  <a:pt x="535949" y="189045"/>
                </a:cubicBezTo>
                <a:cubicBezTo>
                  <a:pt x="575144" y="255163"/>
                  <a:pt x="606864" y="325876"/>
                  <a:pt x="632422" y="399014"/>
                </a:cubicBezTo>
                <a:cubicBezTo>
                  <a:pt x="660102" y="478163"/>
                  <a:pt x="685356" y="557868"/>
                  <a:pt x="700914" y="640451"/>
                </a:cubicBezTo>
                <a:cubicBezTo>
                  <a:pt x="705257" y="663585"/>
                  <a:pt x="711016" y="686516"/>
                  <a:pt x="720764" y="708084"/>
                </a:cubicBezTo>
                <a:cubicBezTo>
                  <a:pt x="747736" y="767585"/>
                  <a:pt x="802640" y="777990"/>
                  <a:pt x="857999" y="779808"/>
                </a:cubicBezTo>
                <a:cubicBezTo>
                  <a:pt x="992052" y="784303"/>
                  <a:pt x="1124489" y="800315"/>
                  <a:pt x="1255865" y="826479"/>
                </a:cubicBezTo>
                <a:cubicBezTo>
                  <a:pt x="1287989" y="832894"/>
                  <a:pt x="1319810" y="840975"/>
                  <a:pt x="1351682" y="848804"/>
                </a:cubicBezTo>
                <a:cubicBezTo>
                  <a:pt x="1364511" y="851936"/>
                  <a:pt x="1377038" y="857441"/>
                  <a:pt x="1374260" y="873857"/>
                </a:cubicBezTo>
                <a:cubicBezTo>
                  <a:pt x="1371734" y="888960"/>
                  <a:pt x="1358602" y="889616"/>
                  <a:pt x="1346580" y="889515"/>
                </a:cubicBezTo>
                <a:cubicBezTo>
                  <a:pt x="1248743" y="888758"/>
                  <a:pt x="1151562" y="896132"/>
                  <a:pt x="1055644" y="915780"/>
                </a:cubicBezTo>
                <a:cubicBezTo>
                  <a:pt x="990032" y="929216"/>
                  <a:pt x="927349" y="950279"/>
                  <a:pt x="876334" y="997000"/>
                </a:cubicBezTo>
                <a:cubicBezTo>
                  <a:pt x="864313" y="1008011"/>
                  <a:pt x="863101" y="1018063"/>
                  <a:pt x="868808" y="1032559"/>
                </a:cubicBezTo>
                <a:cubicBezTo>
                  <a:pt x="894619" y="1098070"/>
                  <a:pt x="937400" y="1147368"/>
                  <a:pt x="996598" y="1186866"/>
                </a:cubicBezTo>
                <a:cubicBezTo>
                  <a:pt x="1105042" y="1259247"/>
                  <a:pt x="1209648" y="1337234"/>
                  <a:pt x="1316578" y="1411938"/>
                </a:cubicBezTo>
                <a:cubicBezTo>
                  <a:pt x="1455126" y="1508715"/>
                  <a:pt x="1519122" y="1644889"/>
                  <a:pt x="1524072" y="1810006"/>
                </a:cubicBezTo>
                <a:cubicBezTo>
                  <a:pt x="1526597" y="1894913"/>
                  <a:pt x="1506848" y="1976840"/>
                  <a:pt x="1472704" y="2055079"/>
                </a:cubicBezTo>
                <a:cubicBezTo>
                  <a:pt x="1457904" y="2088972"/>
                  <a:pt x="1444923" y="2123621"/>
                  <a:pt x="1431134" y="2157968"/>
                </a:cubicBezTo>
                <a:cubicBezTo>
                  <a:pt x="1428962" y="2163373"/>
                  <a:pt x="1427851" y="2170696"/>
                  <a:pt x="1421335" y="2171606"/>
                </a:cubicBezTo>
                <a:cubicBezTo>
                  <a:pt x="1413455" y="2172666"/>
                  <a:pt x="1410576" y="2164938"/>
                  <a:pt x="1406839" y="2159483"/>
                </a:cubicBezTo>
                <a:cubicBezTo>
                  <a:pt x="1387797" y="2131602"/>
                  <a:pt x="1377543" y="2095992"/>
                  <a:pt x="1374159" y="2051796"/>
                </a:cubicBezTo>
                <a:close/>
                <a:moveTo>
                  <a:pt x="689852" y="1397593"/>
                </a:moveTo>
                <a:cubicBezTo>
                  <a:pt x="676719" y="1387340"/>
                  <a:pt x="669244" y="1381329"/>
                  <a:pt x="661566" y="1375521"/>
                </a:cubicBezTo>
                <a:cubicBezTo>
                  <a:pt x="623280" y="1346427"/>
                  <a:pt x="588176" y="1314000"/>
                  <a:pt x="556051" y="1278188"/>
                </a:cubicBezTo>
                <a:cubicBezTo>
                  <a:pt x="543070" y="1263742"/>
                  <a:pt x="545444" y="1257075"/>
                  <a:pt x="564386" y="1254398"/>
                </a:cubicBezTo>
                <a:cubicBezTo>
                  <a:pt x="585094" y="1251468"/>
                  <a:pt x="604238" y="1256115"/>
                  <a:pt x="623432" y="1263288"/>
                </a:cubicBezTo>
                <a:cubicBezTo>
                  <a:pt x="659142" y="1276622"/>
                  <a:pt x="684851" y="1303847"/>
                  <a:pt x="713743" y="1326728"/>
                </a:cubicBezTo>
                <a:cubicBezTo>
                  <a:pt x="735563" y="1344002"/>
                  <a:pt x="757434" y="1361176"/>
                  <a:pt x="784558" y="1369459"/>
                </a:cubicBezTo>
                <a:cubicBezTo>
                  <a:pt x="797640" y="1373450"/>
                  <a:pt x="811732" y="1377339"/>
                  <a:pt x="821683" y="1364206"/>
                </a:cubicBezTo>
                <a:cubicBezTo>
                  <a:pt x="830926" y="1351983"/>
                  <a:pt x="823905" y="1339962"/>
                  <a:pt x="817137" y="1329203"/>
                </a:cubicBezTo>
                <a:cubicBezTo>
                  <a:pt x="811328" y="1320010"/>
                  <a:pt x="804762" y="1311070"/>
                  <a:pt x="797488" y="1302988"/>
                </a:cubicBezTo>
                <a:cubicBezTo>
                  <a:pt x="758444" y="1259601"/>
                  <a:pt x="713339" y="1223436"/>
                  <a:pt x="664698" y="1191261"/>
                </a:cubicBezTo>
                <a:cubicBezTo>
                  <a:pt x="588883" y="1141105"/>
                  <a:pt x="505542" y="1103677"/>
                  <a:pt x="430636" y="1052106"/>
                </a:cubicBezTo>
                <a:cubicBezTo>
                  <a:pt x="335324" y="986443"/>
                  <a:pt x="256579" y="906638"/>
                  <a:pt x="216525" y="794809"/>
                </a:cubicBezTo>
                <a:cubicBezTo>
                  <a:pt x="215615" y="792233"/>
                  <a:pt x="214908" y="788041"/>
                  <a:pt x="210110" y="789809"/>
                </a:cubicBezTo>
                <a:cubicBezTo>
                  <a:pt x="231425" y="960532"/>
                  <a:pt x="511956" y="1319202"/>
                  <a:pt x="689801" y="1397543"/>
                </a:cubicBezTo>
                <a:close/>
                <a:moveTo>
                  <a:pt x="1387190" y="1977850"/>
                </a:moveTo>
                <a:cubicBezTo>
                  <a:pt x="1390423" y="1981739"/>
                  <a:pt x="1391433" y="1982396"/>
                  <a:pt x="1391383" y="1983002"/>
                </a:cubicBezTo>
                <a:cubicBezTo>
                  <a:pt x="1391231" y="1988760"/>
                  <a:pt x="1390878" y="1994569"/>
                  <a:pt x="1390675" y="2000327"/>
                </a:cubicBezTo>
                <a:cubicBezTo>
                  <a:pt x="1389059" y="2046493"/>
                  <a:pt x="1384261" y="2093063"/>
                  <a:pt x="1408354" y="2135845"/>
                </a:cubicBezTo>
                <a:cubicBezTo>
                  <a:pt x="1410728" y="2140088"/>
                  <a:pt x="1411738" y="2146704"/>
                  <a:pt x="1417850" y="2145694"/>
                </a:cubicBezTo>
                <a:cubicBezTo>
                  <a:pt x="1420830" y="2145189"/>
                  <a:pt x="1423810" y="2140391"/>
                  <a:pt x="1425477" y="2136905"/>
                </a:cubicBezTo>
                <a:cubicBezTo>
                  <a:pt x="1436235" y="2114075"/>
                  <a:pt x="1447852" y="2090790"/>
                  <a:pt x="1450782" y="2065889"/>
                </a:cubicBezTo>
                <a:cubicBezTo>
                  <a:pt x="1459975" y="1989114"/>
                  <a:pt x="1467804" y="1911935"/>
                  <a:pt x="1461692" y="1834604"/>
                </a:cubicBezTo>
                <a:cubicBezTo>
                  <a:pt x="1456086" y="1763234"/>
                  <a:pt x="1429871" y="1700854"/>
                  <a:pt x="1369815" y="1656860"/>
                </a:cubicBezTo>
                <a:cubicBezTo>
                  <a:pt x="1364663" y="1653072"/>
                  <a:pt x="1358753" y="1646809"/>
                  <a:pt x="1352036" y="1652213"/>
                </a:cubicBezTo>
                <a:cubicBezTo>
                  <a:pt x="1346985" y="1656204"/>
                  <a:pt x="1349308" y="1663325"/>
                  <a:pt x="1350318" y="1668983"/>
                </a:cubicBezTo>
                <a:cubicBezTo>
                  <a:pt x="1358198" y="1713532"/>
                  <a:pt x="1356834" y="1757981"/>
                  <a:pt x="1344863" y="1801419"/>
                </a:cubicBezTo>
                <a:cubicBezTo>
                  <a:pt x="1328144" y="1862081"/>
                  <a:pt x="1307536" y="1921734"/>
                  <a:pt x="1292131" y="1982749"/>
                </a:cubicBezTo>
                <a:cubicBezTo>
                  <a:pt x="1276826" y="2043412"/>
                  <a:pt x="1276119" y="2104377"/>
                  <a:pt x="1306930" y="2161908"/>
                </a:cubicBezTo>
                <a:cubicBezTo>
                  <a:pt x="1309961" y="2167615"/>
                  <a:pt x="1312436" y="2175899"/>
                  <a:pt x="1319911" y="2176051"/>
                </a:cubicBezTo>
                <a:cubicBezTo>
                  <a:pt x="1327841" y="2176202"/>
                  <a:pt x="1329357" y="2167413"/>
                  <a:pt x="1332236" y="2161706"/>
                </a:cubicBezTo>
                <a:cubicBezTo>
                  <a:pt x="1346732" y="2132663"/>
                  <a:pt x="1350369" y="2100690"/>
                  <a:pt x="1356430" y="2069424"/>
                </a:cubicBezTo>
                <a:cubicBezTo>
                  <a:pt x="1362491" y="2038310"/>
                  <a:pt x="1368502" y="2007297"/>
                  <a:pt x="1387190" y="1977900"/>
                </a:cubicBezTo>
                <a:close/>
                <a:moveTo>
                  <a:pt x="313806" y="39183"/>
                </a:moveTo>
                <a:cubicBezTo>
                  <a:pt x="270216" y="73327"/>
                  <a:pt x="246628" y="117220"/>
                  <a:pt x="229101" y="164750"/>
                </a:cubicBezTo>
                <a:cubicBezTo>
                  <a:pt x="205968" y="227433"/>
                  <a:pt x="196977" y="293247"/>
                  <a:pt x="188340" y="359112"/>
                </a:cubicBezTo>
                <a:cubicBezTo>
                  <a:pt x="180814" y="416794"/>
                  <a:pt x="180764" y="474779"/>
                  <a:pt x="181420" y="532764"/>
                </a:cubicBezTo>
                <a:cubicBezTo>
                  <a:pt x="181521" y="543169"/>
                  <a:pt x="181774" y="556656"/>
                  <a:pt x="197583" y="545796"/>
                </a:cubicBezTo>
                <a:cubicBezTo>
                  <a:pt x="252538" y="507863"/>
                  <a:pt x="305422" y="467051"/>
                  <a:pt x="335071" y="404975"/>
                </a:cubicBezTo>
                <a:cubicBezTo>
                  <a:pt x="347900" y="378103"/>
                  <a:pt x="360882" y="348707"/>
                  <a:pt x="339263" y="319158"/>
                </a:cubicBezTo>
                <a:cubicBezTo>
                  <a:pt x="331333" y="308349"/>
                  <a:pt x="322949" y="294762"/>
                  <a:pt x="307038" y="301177"/>
                </a:cubicBezTo>
                <a:cubicBezTo>
                  <a:pt x="290168" y="307996"/>
                  <a:pt x="292037" y="323351"/>
                  <a:pt x="296078" y="337948"/>
                </a:cubicBezTo>
                <a:cubicBezTo>
                  <a:pt x="297138" y="341736"/>
                  <a:pt x="300118" y="345474"/>
                  <a:pt x="294562" y="350171"/>
                </a:cubicBezTo>
                <a:cubicBezTo>
                  <a:pt x="272136" y="333150"/>
                  <a:pt x="270519" y="308602"/>
                  <a:pt x="274106" y="284610"/>
                </a:cubicBezTo>
                <a:cubicBezTo>
                  <a:pt x="286177" y="204198"/>
                  <a:pt x="299916" y="124039"/>
                  <a:pt x="313756" y="39233"/>
                </a:cubicBezTo>
                <a:close/>
                <a:moveTo>
                  <a:pt x="387349" y="232080"/>
                </a:moveTo>
                <a:cubicBezTo>
                  <a:pt x="386389" y="234403"/>
                  <a:pt x="384419" y="236777"/>
                  <a:pt x="384823" y="238696"/>
                </a:cubicBezTo>
                <a:cubicBezTo>
                  <a:pt x="400734" y="314158"/>
                  <a:pt x="396339" y="390933"/>
                  <a:pt x="400279" y="467152"/>
                </a:cubicBezTo>
                <a:cubicBezTo>
                  <a:pt x="401340" y="488013"/>
                  <a:pt x="404926" y="509126"/>
                  <a:pt x="416341" y="527511"/>
                </a:cubicBezTo>
                <a:cubicBezTo>
                  <a:pt x="432151" y="553019"/>
                  <a:pt x="457052" y="552413"/>
                  <a:pt x="471700" y="526552"/>
                </a:cubicBezTo>
                <a:cubicBezTo>
                  <a:pt x="479630" y="512561"/>
                  <a:pt x="478923" y="497206"/>
                  <a:pt x="477509" y="482204"/>
                </a:cubicBezTo>
                <a:cubicBezTo>
                  <a:pt x="469629" y="399368"/>
                  <a:pt x="447001" y="320977"/>
                  <a:pt x="404472" y="248950"/>
                </a:cubicBezTo>
                <a:cubicBezTo>
                  <a:pt x="400532" y="242283"/>
                  <a:pt x="398461" y="232787"/>
                  <a:pt x="387298" y="232080"/>
                </a:cubicBezTo>
                <a:close/>
                <a:moveTo>
                  <a:pt x="928460" y="1367641"/>
                </a:moveTo>
                <a:cubicBezTo>
                  <a:pt x="963565" y="1347134"/>
                  <a:pt x="972707" y="1325162"/>
                  <a:pt x="964120" y="1291169"/>
                </a:cubicBezTo>
                <a:cubicBezTo>
                  <a:pt x="952301" y="1244145"/>
                  <a:pt x="929268" y="1201312"/>
                  <a:pt x="916590" y="1153884"/>
                </a:cubicBezTo>
                <a:cubicBezTo>
                  <a:pt x="905529" y="1112617"/>
                  <a:pt x="868808" y="1077462"/>
                  <a:pt x="847897" y="1030690"/>
                </a:cubicBezTo>
                <a:cubicBezTo>
                  <a:pt x="823804" y="1082109"/>
                  <a:pt x="830421" y="1125093"/>
                  <a:pt x="852342" y="1167471"/>
                </a:cubicBezTo>
                <a:cubicBezTo>
                  <a:pt x="871889" y="1205252"/>
                  <a:pt x="901740" y="1235255"/>
                  <a:pt x="927501" y="1268440"/>
                </a:cubicBezTo>
                <a:cubicBezTo>
                  <a:pt x="955938" y="1305110"/>
                  <a:pt x="956089" y="1326880"/>
                  <a:pt x="928460" y="1367641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038C3AD4-EFDA-4DFE-9131-9E54CCAC405D}"/>
              </a:ext>
            </a:extLst>
          </p:cNvPr>
          <p:cNvSpPr/>
          <p:nvPr/>
        </p:nvSpPr>
        <p:spPr>
          <a:xfrm>
            <a:off x="10182448" y="1306992"/>
            <a:ext cx="1317866" cy="2353264"/>
          </a:xfrm>
          <a:custGeom>
            <a:avLst/>
            <a:gdLst>
              <a:gd name="connsiteX0" fmla="*/ 357432 w 1317866"/>
              <a:gd name="connsiteY0" fmla="*/ 964729 h 2353264"/>
              <a:gd name="connsiteX1" fmla="*/ 194133 w 1317866"/>
              <a:gd name="connsiteY1" fmla="*/ 1149595 h 2353264"/>
              <a:gd name="connsiteX2" fmla="*/ 58767 w 1317866"/>
              <a:gd name="connsiteY2" fmla="*/ 1202933 h 2353264"/>
              <a:gd name="connsiteX3" fmla="*/ 3611 w 1317866"/>
              <a:gd name="connsiteY3" fmla="*/ 1139947 h 2353264"/>
              <a:gd name="connsiteX4" fmla="*/ 62909 w 1317866"/>
              <a:gd name="connsiteY4" fmla="*/ 1028826 h 2353264"/>
              <a:gd name="connsiteX5" fmla="*/ 239693 w 1317866"/>
              <a:gd name="connsiteY5" fmla="*/ 758598 h 2353264"/>
              <a:gd name="connsiteX6" fmla="*/ 252775 w 1317866"/>
              <a:gd name="connsiteY6" fmla="*/ 721474 h 2353264"/>
              <a:gd name="connsiteX7" fmla="*/ 245249 w 1317866"/>
              <a:gd name="connsiteY7" fmla="*/ 547720 h 2353264"/>
              <a:gd name="connsiteX8" fmla="*/ 269242 w 1317866"/>
              <a:gd name="connsiteY8" fmla="*/ 225669 h 2353264"/>
              <a:gd name="connsiteX9" fmla="*/ 437591 w 1317866"/>
              <a:gd name="connsiteY9" fmla="*/ 42016 h 2353264"/>
              <a:gd name="connsiteX10" fmla="*/ 971379 w 1317866"/>
              <a:gd name="connsiteY10" fmla="*/ 165411 h 2353264"/>
              <a:gd name="connsiteX11" fmla="*/ 1074772 w 1317866"/>
              <a:gd name="connsiteY11" fmla="*/ 398059 h 2353264"/>
              <a:gd name="connsiteX12" fmla="*/ 1109270 w 1317866"/>
              <a:gd name="connsiteY12" fmla="*/ 497917 h 2353264"/>
              <a:gd name="connsiteX13" fmla="*/ 1127050 w 1317866"/>
              <a:gd name="connsiteY13" fmla="*/ 799612 h 2353264"/>
              <a:gd name="connsiteX14" fmla="*/ 1117201 w 1317866"/>
              <a:gd name="connsiteY14" fmla="*/ 972659 h 2353264"/>
              <a:gd name="connsiteX15" fmla="*/ 1194935 w 1317866"/>
              <a:gd name="connsiteY15" fmla="*/ 1131260 h 2353264"/>
              <a:gd name="connsiteX16" fmla="*/ 1276660 w 1317866"/>
              <a:gd name="connsiteY16" fmla="*/ 1224046 h 2353264"/>
              <a:gd name="connsiteX17" fmla="*/ 1317623 w 1317866"/>
              <a:gd name="connsiteY17" fmla="*/ 1314105 h 2353264"/>
              <a:gd name="connsiteX18" fmla="*/ 1311158 w 1317866"/>
              <a:gd name="connsiteY18" fmla="*/ 1337289 h 2353264"/>
              <a:gd name="connsiteX19" fmla="*/ 1288782 w 1317866"/>
              <a:gd name="connsiteY19" fmla="*/ 1330370 h 2353264"/>
              <a:gd name="connsiteX20" fmla="*/ 1045072 w 1317866"/>
              <a:gd name="connsiteY20" fmla="*/ 1076053 h 2353264"/>
              <a:gd name="connsiteX21" fmla="*/ 1038304 w 1317866"/>
              <a:gd name="connsiteY21" fmla="*/ 1068476 h 2353264"/>
              <a:gd name="connsiteX22" fmla="*/ 981885 w 1317866"/>
              <a:gd name="connsiteY22" fmla="*/ 1183841 h 2353264"/>
              <a:gd name="connsiteX23" fmla="*/ 925414 w 1317866"/>
              <a:gd name="connsiteY23" fmla="*/ 1307792 h 2353264"/>
              <a:gd name="connsiteX24" fmla="*/ 893543 w 1317866"/>
              <a:gd name="connsiteY24" fmla="*/ 1449825 h 2353264"/>
              <a:gd name="connsiteX25" fmla="*/ 856721 w 1317866"/>
              <a:gd name="connsiteY25" fmla="*/ 1909212 h 2353264"/>
              <a:gd name="connsiteX26" fmla="*/ 861469 w 1317866"/>
              <a:gd name="connsiteY26" fmla="*/ 1997351 h 2353264"/>
              <a:gd name="connsiteX27" fmla="*/ 880612 w 1317866"/>
              <a:gd name="connsiteY27" fmla="*/ 2028566 h 2353264"/>
              <a:gd name="connsiteX28" fmla="*/ 1024161 w 1317866"/>
              <a:gd name="connsiteY28" fmla="*/ 2115797 h 2353264"/>
              <a:gd name="connsiteX29" fmla="*/ 1191450 w 1317866"/>
              <a:gd name="connsiteY29" fmla="*/ 2230303 h 2353264"/>
              <a:gd name="connsiteX30" fmla="*/ 1235292 w 1317866"/>
              <a:gd name="connsiteY30" fmla="*/ 2330464 h 2353264"/>
              <a:gd name="connsiteX31" fmla="*/ 1233827 w 1317866"/>
              <a:gd name="connsiteY31" fmla="*/ 2351678 h 2353264"/>
              <a:gd name="connsiteX32" fmla="*/ 1213725 w 1317866"/>
              <a:gd name="connsiteY32" fmla="*/ 2344758 h 2353264"/>
              <a:gd name="connsiteX33" fmla="*/ 1089723 w 1317866"/>
              <a:gd name="connsiteY33" fmla="*/ 2298895 h 2353264"/>
              <a:gd name="connsiteX34" fmla="*/ 974864 w 1317866"/>
              <a:gd name="connsiteY34" fmla="*/ 2310714 h 2353264"/>
              <a:gd name="connsiteX35" fmla="*/ 778785 w 1317866"/>
              <a:gd name="connsiteY35" fmla="*/ 2275913 h 2353264"/>
              <a:gd name="connsiteX36" fmla="*/ 759287 w 1317866"/>
              <a:gd name="connsiteY36" fmla="*/ 2274448 h 2353264"/>
              <a:gd name="connsiteX37" fmla="*/ 632357 w 1317866"/>
              <a:gd name="connsiteY37" fmla="*/ 2302936 h 2353264"/>
              <a:gd name="connsiteX38" fmla="*/ 386879 w 1317866"/>
              <a:gd name="connsiteY38" fmla="*/ 2282277 h 2353264"/>
              <a:gd name="connsiteX39" fmla="*/ 299244 w 1317866"/>
              <a:gd name="connsiteY39" fmla="*/ 2292177 h 2353264"/>
              <a:gd name="connsiteX40" fmla="*/ 279899 w 1317866"/>
              <a:gd name="connsiteY40" fmla="*/ 2266922 h 2353264"/>
              <a:gd name="connsiteX41" fmla="*/ 370615 w 1317866"/>
              <a:gd name="connsiteY41" fmla="*/ 2161710 h 2353264"/>
              <a:gd name="connsiteX42" fmla="*/ 506587 w 1317866"/>
              <a:gd name="connsiteY42" fmla="*/ 2101957 h 2353264"/>
              <a:gd name="connsiteX43" fmla="*/ 624325 w 1317866"/>
              <a:gd name="connsiteY43" fmla="*/ 2044932 h 2353264"/>
              <a:gd name="connsiteX44" fmla="*/ 692413 w 1317866"/>
              <a:gd name="connsiteY44" fmla="*/ 1937598 h 2353264"/>
              <a:gd name="connsiteX45" fmla="*/ 637307 w 1317866"/>
              <a:gd name="connsiteY45" fmla="*/ 1548824 h 2353264"/>
              <a:gd name="connsiteX46" fmla="*/ 448046 w 1317866"/>
              <a:gd name="connsiteY46" fmla="*/ 1178284 h 2353264"/>
              <a:gd name="connsiteX47" fmla="*/ 365463 w 1317866"/>
              <a:gd name="connsiteY47" fmla="*/ 983317 h 2353264"/>
              <a:gd name="connsiteX48" fmla="*/ 357533 w 1317866"/>
              <a:gd name="connsiteY48" fmla="*/ 964779 h 2353264"/>
              <a:gd name="connsiteX49" fmla="*/ 942942 w 1317866"/>
              <a:gd name="connsiteY49" fmla="*/ 1231825 h 2353264"/>
              <a:gd name="connsiteX50" fmla="*/ 927183 w 1317866"/>
              <a:gd name="connsiteY50" fmla="*/ 1248038 h 2353264"/>
              <a:gd name="connsiteX51" fmla="*/ 795655 w 1317866"/>
              <a:gd name="connsiteY51" fmla="*/ 1305317 h 2353264"/>
              <a:gd name="connsiteX52" fmla="*/ 768683 w 1317866"/>
              <a:gd name="connsiteY52" fmla="*/ 1269152 h 2353264"/>
              <a:gd name="connsiteX53" fmla="*/ 814697 w 1317866"/>
              <a:gd name="connsiteY53" fmla="*/ 1194296 h 2353264"/>
              <a:gd name="connsiteX54" fmla="*/ 883794 w 1317866"/>
              <a:gd name="connsiteY54" fmla="*/ 1089488 h 2353264"/>
              <a:gd name="connsiteX55" fmla="*/ 833638 w 1317866"/>
              <a:gd name="connsiteY55" fmla="*/ 973922 h 2353264"/>
              <a:gd name="connsiteX56" fmla="*/ 819899 w 1317866"/>
              <a:gd name="connsiteY56" fmla="*/ 936090 h 2353264"/>
              <a:gd name="connsiteX57" fmla="*/ 846569 w 1317866"/>
              <a:gd name="connsiteY57" fmla="*/ 909471 h 2353264"/>
              <a:gd name="connsiteX58" fmla="*/ 931880 w 1317866"/>
              <a:gd name="connsiteY58" fmla="*/ 860931 h 2353264"/>
              <a:gd name="connsiteX59" fmla="*/ 1023808 w 1317866"/>
              <a:gd name="connsiteY59" fmla="*/ 773095 h 2353264"/>
              <a:gd name="connsiteX60" fmla="*/ 1033809 w 1317866"/>
              <a:gd name="connsiteY60" fmla="*/ 763397 h 2353264"/>
              <a:gd name="connsiteX61" fmla="*/ 1064721 w 1317866"/>
              <a:gd name="connsiteY61" fmla="*/ 720716 h 2353264"/>
              <a:gd name="connsiteX62" fmla="*/ 1060023 w 1317866"/>
              <a:gd name="connsiteY62" fmla="*/ 665711 h 2353264"/>
              <a:gd name="connsiteX63" fmla="*/ 945366 w 1317866"/>
              <a:gd name="connsiteY63" fmla="*/ 484229 h 2353264"/>
              <a:gd name="connsiteX64" fmla="*/ 924051 w 1317866"/>
              <a:gd name="connsiteY64" fmla="*/ 485239 h 2353264"/>
              <a:gd name="connsiteX65" fmla="*/ 848993 w 1317866"/>
              <a:gd name="connsiteY65" fmla="*/ 519687 h 2353264"/>
              <a:gd name="connsiteX66" fmla="*/ 651651 w 1317866"/>
              <a:gd name="connsiteY66" fmla="*/ 542265 h 2353264"/>
              <a:gd name="connsiteX67" fmla="*/ 531994 w 1317866"/>
              <a:gd name="connsiteY67" fmla="*/ 581612 h 2353264"/>
              <a:gd name="connsiteX68" fmla="*/ 351825 w 1317866"/>
              <a:gd name="connsiteY68" fmla="*/ 535295 h 2353264"/>
              <a:gd name="connsiteX69" fmla="*/ 255857 w 1317866"/>
              <a:gd name="connsiteY69" fmla="*/ 405131 h 2353264"/>
              <a:gd name="connsiteX70" fmla="*/ 255957 w 1317866"/>
              <a:gd name="connsiteY70" fmla="*/ 458015 h 2353264"/>
              <a:gd name="connsiteX71" fmla="*/ 270050 w 1317866"/>
              <a:gd name="connsiteY71" fmla="*/ 737485 h 2353264"/>
              <a:gd name="connsiteX72" fmla="*/ 286971 w 1317866"/>
              <a:gd name="connsiteY72" fmla="*/ 778398 h 2353264"/>
              <a:gd name="connsiteX73" fmla="*/ 339804 w 1317866"/>
              <a:gd name="connsiteY73" fmla="*/ 820978 h 2353264"/>
              <a:gd name="connsiteX74" fmla="*/ 437086 w 1317866"/>
              <a:gd name="connsiteY74" fmla="*/ 874367 h 2353264"/>
              <a:gd name="connsiteX75" fmla="*/ 500273 w 1317866"/>
              <a:gd name="connsiteY75" fmla="*/ 934676 h 2353264"/>
              <a:gd name="connsiteX76" fmla="*/ 490424 w 1317866"/>
              <a:gd name="connsiteY76" fmla="*/ 968315 h 2353264"/>
              <a:gd name="connsiteX77" fmla="*/ 463805 w 1317866"/>
              <a:gd name="connsiteY77" fmla="*/ 1017158 h 2353264"/>
              <a:gd name="connsiteX78" fmla="*/ 489515 w 1317866"/>
              <a:gd name="connsiteY78" fmla="*/ 1068527 h 2353264"/>
              <a:gd name="connsiteX79" fmla="*/ 575129 w 1317866"/>
              <a:gd name="connsiteY79" fmla="*/ 1164445 h 2353264"/>
              <a:gd name="connsiteX80" fmla="*/ 630841 w 1317866"/>
              <a:gd name="connsiteY80" fmla="*/ 1264959 h 2353264"/>
              <a:gd name="connsiteX81" fmla="*/ 628973 w 1317866"/>
              <a:gd name="connsiteY81" fmla="*/ 1307994 h 2353264"/>
              <a:gd name="connsiteX82" fmla="*/ 589373 w 1317866"/>
              <a:gd name="connsiteY82" fmla="*/ 1299508 h 2353264"/>
              <a:gd name="connsiteX83" fmla="*/ 490273 w 1317866"/>
              <a:gd name="connsiteY83" fmla="*/ 1227127 h 2353264"/>
              <a:gd name="connsiteX84" fmla="*/ 559572 w 1317866"/>
              <a:gd name="connsiteY84" fmla="*/ 1348705 h 2353264"/>
              <a:gd name="connsiteX85" fmla="*/ 685695 w 1317866"/>
              <a:gd name="connsiteY85" fmla="*/ 1502961 h 2353264"/>
              <a:gd name="connsiteX86" fmla="*/ 765147 w 1317866"/>
              <a:gd name="connsiteY86" fmla="*/ 1504174 h 2353264"/>
              <a:gd name="connsiteX87" fmla="*/ 810656 w 1317866"/>
              <a:gd name="connsiteY87" fmla="*/ 1431642 h 2353264"/>
              <a:gd name="connsiteX88" fmla="*/ 875612 w 1317866"/>
              <a:gd name="connsiteY88" fmla="*/ 1336633 h 2353264"/>
              <a:gd name="connsiteX89" fmla="*/ 942891 w 1317866"/>
              <a:gd name="connsiteY89" fmla="*/ 1231976 h 2353264"/>
              <a:gd name="connsiteX90" fmla="*/ 1195238 w 1317866"/>
              <a:gd name="connsiteY90" fmla="*/ 2288389 h 2353264"/>
              <a:gd name="connsiteX91" fmla="*/ 1174832 w 1317866"/>
              <a:gd name="connsiteY91" fmla="*/ 2253436 h 2353264"/>
              <a:gd name="connsiteX92" fmla="*/ 1020070 w 1317866"/>
              <a:gd name="connsiteY92" fmla="*/ 2139284 h 2353264"/>
              <a:gd name="connsiteX93" fmla="*/ 816566 w 1317866"/>
              <a:gd name="connsiteY93" fmla="*/ 1983411 h 2353264"/>
              <a:gd name="connsiteX94" fmla="*/ 749590 w 1317866"/>
              <a:gd name="connsiteY94" fmla="*/ 1959368 h 2353264"/>
              <a:gd name="connsiteX95" fmla="*/ 719941 w 1317866"/>
              <a:gd name="connsiteY95" fmla="*/ 1977602 h 2353264"/>
              <a:gd name="connsiteX96" fmla="*/ 566391 w 1317866"/>
              <a:gd name="connsiteY96" fmla="*/ 2098573 h 2353264"/>
              <a:gd name="connsiteX97" fmla="*/ 431782 w 1317866"/>
              <a:gd name="connsiteY97" fmla="*/ 2155902 h 2353264"/>
              <a:gd name="connsiteX98" fmla="*/ 332732 w 1317866"/>
              <a:gd name="connsiteY98" fmla="*/ 2231869 h 2353264"/>
              <a:gd name="connsiteX99" fmla="*/ 322479 w 1317866"/>
              <a:gd name="connsiteY99" fmla="*/ 2255507 h 2353264"/>
              <a:gd name="connsiteX100" fmla="*/ 348694 w 1317866"/>
              <a:gd name="connsiteY100" fmla="*/ 2257376 h 2353264"/>
              <a:gd name="connsiteX101" fmla="*/ 396476 w 1317866"/>
              <a:gd name="connsiteY101" fmla="*/ 2254244 h 2353264"/>
              <a:gd name="connsiteX102" fmla="*/ 655490 w 1317866"/>
              <a:gd name="connsiteY102" fmla="*/ 2289803 h 2353264"/>
              <a:gd name="connsiteX103" fmla="*/ 753429 w 1317866"/>
              <a:gd name="connsiteY103" fmla="*/ 2255457 h 2353264"/>
              <a:gd name="connsiteX104" fmla="*/ 773380 w 1317866"/>
              <a:gd name="connsiteY104" fmla="*/ 2252628 h 2353264"/>
              <a:gd name="connsiteX105" fmla="*/ 976783 w 1317866"/>
              <a:gd name="connsiteY105" fmla="*/ 2289096 h 2353264"/>
              <a:gd name="connsiteX106" fmla="*/ 1131444 w 1317866"/>
              <a:gd name="connsiteY106" fmla="*/ 2279146 h 2353264"/>
              <a:gd name="connsiteX107" fmla="*/ 1181903 w 1317866"/>
              <a:gd name="connsiteY107" fmla="*/ 2294753 h 2353264"/>
              <a:gd name="connsiteX108" fmla="*/ 1195339 w 1317866"/>
              <a:gd name="connsiteY108" fmla="*/ 2288440 h 2353264"/>
              <a:gd name="connsiteX109" fmla="*/ 1015827 w 1317866"/>
              <a:gd name="connsiteY109" fmla="*/ 268653 h 2353264"/>
              <a:gd name="connsiteX110" fmla="*/ 948346 w 1317866"/>
              <a:gd name="connsiteY110" fmla="*/ 296383 h 2353264"/>
              <a:gd name="connsiteX111" fmla="*/ 919000 w 1317866"/>
              <a:gd name="connsiteY111" fmla="*/ 334720 h 2353264"/>
              <a:gd name="connsiteX112" fmla="*/ 989613 w 1317866"/>
              <a:gd name="connsiteY112" fmla="*/ 417102 h 2353264"/>
              <a:gd name="connsiteX113" fmla="*/ 1041789 w 1317866"/>
              <a:gd name="connsiteY113" fmla="*/ 411293 h 2353264"/>
              <a:gd name="connsiteX114" fmla="*/ 1050679 w 1317866"/>
              <a:gd name="connsiteY114" fmla="*/ 365279 h 2353264"/>
              <a:gd name="connsiteX115" fmla="*/ 1015827 w 1317866"/>
              <a:gd name="connsiteY115" fmla="*/ 268603 h 235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317866" h="2353264">
                <a:moveTo>
                  <a:pt x="357432" y="964729"/>
                </a:moveTo>
                <a:cubicBezTo>
                  <a:pt x="318640" y="1045292"/>
                  <a:pt x="265554" y="1105601"/>
                  <a:pt x="194133" y="1149595"/>
                </a:cubicBezTo>
                <a:cubicBezTo>
                  <a:pt x="152059" y="1175506"/>
                  <a:pt x="106650" y="1192377"/>
                  <a:pt x="58767" y="1202933"/>
                </a:cubicBezTo>
                <a:cubicBezTo>
                  <a:pt x="17097" y="1212075"/>
                  <a:pt x="-10179" y="1181214"/>
                  <a:pt x="3611" y="1139947"/>
                </a:cubicBezTo>
                <a:cubicBezTo>
                  <a:pt x="17097" y="1099691"/>
                  <a:pt x="41442" y="1064890"/>
                  <a:pt x="62909" y="1028826"/>
                </a:cubicBezTo>
                <a:cubicBezTo>
                  <a:pt x="117965" y="936292"/>
                  <a:pt x="175900" y="845475"/>
                  <a:pt x="239693" y="758598"/>
                </a:cubicBezTo>
                <a:cubicBezTo>
                  <a:pt x="247876" y="747436"/>
                  <a:pt x="252270" y="735717"/>
                  <a:pt x="252775" y="721474"/>
                </a:cubicBezTo>
                <a:cubicBezTo>
                  <a:pt x="254846" y="663286"/>
                  <a:pt x="249088" y="605604"/>
                  <a:pt x="245249" y="547720"/>
                </a:cubicBezTo>
                <a:cubicBezTo>
                  <a:pt x="238027" y="439427"/>
                  <a:pt x="234895" y="332043"/>
                  <a:pt x="269242" y="225669"/>
                </a:cubicBezTo>
                <a:cubicBezTo>
                  <a:pt x="297982" y="136621"/>
                  <a:pt x="357129" y="80302"/>
                  <a:pt x="437591" y="42016"/>
                </a:cubicBezTo>
                <a:cubicBezTo>
                  <a:pt x="621346" y="-45417"/>
                  <a:pt x="843639" y="7366"/>
                  <a:pt x="971379" y="165411"/>
                </a:cubicBezTo>
                <a:cubicBezTo>
                  <a:pt x="1026989" y="234206"/>
                  <a:pt x="1055932" y="313203"/>
                  <a:pt x="1074772" y="398059"/>
                </a:cubicBezTo>
                <a:cubicBezTo>
                  <a:pt x="1082349" y="432204"/>
                  <a:pt x="1098865" y="464278"/>
                  <a:pt x="1109270" y="497917"/>
                </a:cubicBezTo>
                <a:cubicBezTo>
                  <a:pt x="1139879" y="596917"/>
                  <a:pt x="1144274" y="697280"/>
                  <a:pt x="1127050" y="799612"/>
                </a:cubicBezTo>
                <a:cubicBezTo>
                  <a:pt x="1117453" y="856537"/>
                  <a:pt x="1109118" y="914017"/>
                  <a:pt x="1117201" y="972659"/>
                </a:cubicBezTo>
                <a:cubicBezTo>
                  <a:pt x="1125736" y="1034584"/>
                  <a:pt x="1156093" y="1084892"/>
                  <a:pt x="1194935" y="1131260"/>
                </a:cubicBezTo>
                <a:cubicBezTo>
                  <a:pt x="1221402" y="1162879"/>
                  <a:pt x="1249637" y="1192932"/>
                  <a:pt x="1276660" y="1224046"/>
                </a:cubicBezTo>
                <a:cubicBezTo>
                  <a:pt x="1299136" y="1249958"/>
                  <a:pt x="1316007" y="1278698"/>
                  <a:pt x="1317623" y="1314105"/>
                </a:cubicBezTo>
                <a:cubicBezTo>
                  <a:pt x="1317977" y="1322389"/>
                  <a:pt x="1318987" y="1332137"/>
                  <a:pt x="1311158" y="1337289"/>
                </a:cubicBezTo>
                <a:cubicBezTo>
                  <a:pt x="1302268" y="1343098"/>
                  <a:pt x="1295601" y="1334663"/>
                  <a:pt x="1288782" y="1330370"/>
                </a:cubicBezTo>
                <a:cubicBezTo>
                  <a:pt x="1186803" y="1265515"/>
                  <a:pt x="1104977" y="1181264"/>
                  <a:pt x="1045072" y="1076053"/>
                </a:cubicBezTo>
                <a:cubicBezTo>
                  <a:pt x="1043911" y="1073982"/>
                  <a:pt x="1041840" y="1072416"/>
                  <a:pt x="1038304" y="1068476"/>
                </a:cubicBezTo>
                <a:cubicBezTo>
                  <a:pt x="1018959" y="1107722"/>
                  <a:pt x="998856" y="1145049"/>
                  <a:pt x="981885" y="1183841"/>
                </a:cubicBezTo>
                <a:cubicBezTo>
                  <a:pt x="963701" y="1225461"/>
                  <a:pt x="945366" y="1266929"/>
                  <a:pt x="925414" y="1307792"/>
                </a:cubicBezTo>
                <a:cubicBezTo>
                  <a:pt x="903695" y="1352341"/>
                  <a:pt x="901372" y="1401942"/>
                  <a:pt x="893543" y="1449825"/>
                </a:cubicBezTo>
                <a:cubicBezTo>
                  <a:pt x="868641" y="1601860"/>
                  <a:pt x="853186" y="1754854"/>
                  <a:pt x="856721" y="1909212"/>
                </a:cubicBezTo>
                <a:cubicBezTo>
                  <a:pt x="857378" y="1938609"/>
                  <a:pt x="860358" y="1967955"/>
                  <a:pt x="861469" y="1997351"/>
                </a:cubicBezTo>
                <a:cubicBezTo>
                  <a:pt x="862025" y="2011848"/>
                  <a:pt x="871622" y="2019879"/>
                  <a:pt x="880612" y="2028566"/>
                </a:cubicBezTo>
                <a:cubicBezTo>
                  <a:pt x="921879" y="2068469"/>
                  <a:pt x="972995" y="2092007"/>
                  <a:pt x="1024161" y="2115797"/>
                </a:cubicBezTo>
                <a:cubicBezTo>
                  <a:pt x="1086187" y="2144638"/>
                  <a:pt x="1147153" y="2175399"/>
                  <a:pt x="1191450" y="2230303"/>
                </a:cubicBezTo>
                <a:cubicBezTo>
                  <a:pt x="1215189" y="2259750"/>
                  <a:pt x="1231454" y="2292480"/>
                  <a:pt x="1235292" y="2330464"/>
                </a:cubicBezTo>
                <a:cubicBezTo>
                  <a:pt x="1235999" y="2337485"/>
                  <a:pt x="1241455" y="2346677"/>
                  <a:pt x="1233827" y="2351678"/>
                </a:cubicBezTo>
                <a:cubicBezTo>
                  <a:pt x="1226352" y="2356577"/>
                  <a:pt x="1219735" y="2348950"/>
                  <a:pt x="1213725" y="2344758"/>
                </a:cubicBezTo>
                <a:cubicBezTo>
                  <a:pt x="1176297" y="2318796"/>
                  <a:pt x="1135182" y="2303340"/>
                  <a:pt x="1089723" y="2298895"/>
                </a:cubicBezTo>
                <a:cubicBezTo>
                  <a:pt x="1050527" y="2295056"/>
                  <a:pt x="1012695" y="2303289"/>
                  <a:pt x="974864" y="2310714"/>
                </a:cubicBezTo>
                <a:cubicBezTo>
                  <a:pt x="904857" y="2324503"/>
                  <a:pt x="837528" y="2325059"/>
                  <a:pt x="778785" y="2275913"/>
                </a:cubicBezTo>
                <a:cubicBezTo>
                  <a:pt x="772875" y="2270963"/>
                  <a:pt x="766006" y="2265710"/>
                  <a:pt x="759287" y="2274448"/>
                </a:cubicBezTo>
                <a:cubicBezTo>
                  <a:pt x="724840" y="2319149"/>
                  <a:pt x="678068" y="2313644"/>
                  <a:pt x="632357" y="2302936"/>
                </a:cubicBezTo>
                <a:cubicBezTo>
                  <a:pt x="551339" y="2283995"/>
                  <a:pt x="469564" y="2277580"/>
                  <a:pt x="386879" y="2282277"/>
                </a:cubicBezTo>
                <a:cubicBezTo>
                  <a:pt x="357583" y="2283944"/>
                  <a:pt x="328490" y="2288844"/>
                  <a:pt x="299244" y="2292177"/>
                </a:cubicBezTo>
                <a:cubicBezTo>
                  <a:pt x="274091" y="2295056"/>
                  <a:pt x="270555" y="2291066"/>
                  <a:pt x="279899" y="2266922"/>
                </a:cubicBezTo>
                <a:cubicBezTo>
                  <a:pt x="297527" y="2221211"/>
                  <a:pt x="329954" y="2187622"/>
                  <a:pt x="370615" y="2161710"/>
                </a:cubicBezTo>
                <a:cubicBezTo>
                  <a:pt x="412791" y="2134789"/>
                  <a:pt x="459866" y="2118676"/>
                  <a:pt x="506587" y="2101957"/>
                </a:cubicBezTo>
                <a:cubicBezTo>
                  <a:pt x="547854" y="2087158"/>
                  <a:pt x="587454" y="2069429"/>
                  <a:pt x="624325" y="2044932"/>
                </a:cubicBezTo>
                <a:cubicBezTo>
                  <a:pt x="663622" y="2018818"/>
                  <a:pt x="680897" y="1981946"/>
                  <a:pt x="692413" y="1937598"/>
                </a:cubicBezTo>
                <a:cubicBezTo>
                  <a:pt x="728174" y="1799757"/>
                  <a:pt x="693878" y="1673281"/>
                  <a:pt x="637307" y="1548824"/>
                </a:cubicBezTo>
                <a:cubicBezTo>
                  <a:pt x="579827" y="1422398"/>
                  <a:pt x="511133" y="1301781"/>
                  <a:pt x="448046" y="1178284"/>
                </a:cubicBezTo>
                <a:cubicBezTo>
                  <a:pt x="415922" y="1115450"/>
                  <a:pt x="386879" y="1050899"/>
                  <a:pt x="365463" y="983317"/>
                </a:cubicBezTo>
                <a:cubicBezTo>
                  <a:pt x="363998" y="978670"/>
                  <a:pt x="361674" y="974326"/>
                  <a:pt x="357533" y="964779"/>
                </a:cubicBezTo>
                <a:close/>
                <a:moveTo>
                  <a:pt x="942942" y="1231825"/>
                </a:moveTo>
                <a:cubicBezTo>
                  <a:pt x="937688" y="1237229"/>
                  <a:pt x="932688" y="1242937"/>
                  <a:pt x="927183" y="1248038"/>
                </a:cubicBezTo>
                <a:cubicBezTo>
                  <a:pt x="890057" y="1282486"/>
                  <a:pt x="846013" y="1301832"/>
                  <a:pt x="795655" y="1305317"/>
                </a:cubicBezTo>
                <a:cubicBezTo>
                  <a:pt x="762672" y="1307590"/>
                  <a:pt x="757419" y="1299356"/>
                  <a:pt x="768683" y="1269152"/>
                </a:cubicBezTo>
                <a:cubicBezTo>
                  <a:pt x="779138" y="1241119"/>
                  <a:pt x="796008" y="1217278"/>
                  <a:pt x="814697" y="1194296"/>
                </a:cubicBezTo>
                <a:cubicBezTo>
                  <a:pt x="841215" y="1161717"/>
                  <a:pt x="868742" y="1129745"/>
                  <a:pt x="883794" y="1089488"/>
                </a:cubicBezTo>
                <a:cubicBezTo>
                  <a:pt x="901928" y="1040898"/>
                  <a:pt x="878188" y="985741"/>
                  <a:pt x="833638" y="973922"/>
                </a:cubicBezTo>
                <a:cubicBezTo>
                  <a:pt x="805807" y="966547"/>
                  <a:pt x="803434" y="960183"/>
                  <a:pt x="819899" y="936090"/>
                </a:cubicBezTo>
                <a:cubicBezTo>
                  <a:pt x="827072" y="925584"/>
                  <a:pt x="836568" y="917300"/>
                  <a:pt x="846569" y="909471"/>
                </a:cubicBezTo>
                <a:cubicBezTo>
                  <a:pt x="872682" y="889116"/>
                  <a:pt x="902129" y="874822"/>
                  <a:pt x="931880" y="860931"/>
                </a:cubicBezTo>
                <a:cubicBezTo>
                  <a:pt x="972338" y="842091"/>
                  <a:pt x="1008352" y="818251"/>
                  <a:pt x="1023808" y="773095"/>
                </a:cubicBezTo>
                <a:cubicBezTo>
                  <a:pt x="1025525" y="768044"/>
                  <a:pt x="1027646" y="764104"/>
                  <a:pt x="1033809" y="763397"/>
                </a:cubicBezTo>
                <a:cubicBezTo>
                  <a:pt x="1059518" y="760518"/>
                  <a:pt x="1061589" y="739556"/>
                  <a:pt x="1064721" y="720716"/>
                </a:cubicBezTo>
                <a:cubicBezTo>
                  <a:pt x="1067802" y="702280"/>
                  <a:pt x="1063811" y="683894"/>
                  <a:pt x="1060023" y="665711"/>
                </a:cubicBezTo>
                <a:cubicBezTo>
                  <a:pt x="1044365" y="590906"/>
                  <a:pt x="1005877" y="530648"/>
                  <a:pt x="945366" y="484229"/>
                </a:cubicBezTo>
                <a:cubicBezTo>
                  <a:pt x="938295" y="478774"/>
                  <a:pt x="930617" y="470086"/>
                  <a:pt x="924051" y="485239"/>
                </a:cubicBezTo>
                <a:cubicBezTo>
                  <a:pt x="909353" y="519081"/>
                  <a:pt x="881774" y="526708"/>
                  <a:pt x="848993" y="519687"/>
                </a:cubicBezTo>
                <a:cubicBezTo>
                  <a:pt x="780502" y="505039"/>
                  <a:pt x="715344" y="516404"/>
                  <a:pt x="651651" y="542265"/>
                </a:cubicBezTo>
                <a:cubicBezTo>
                  <a:pt x="612658" y="558075"/>
                  <a:pt x="573311" y="572773"/>
                  <a:pt x="531994" y="581612"/>
                </a:cubicBezTo>
                <a:cubicBezTo>
                  <a:pt x="464210" y="596058"/>
                  <a:pt x="403901" y="583228"/>
                  <a:pt x="351825" y="535295"/>
                </a:cubicBezTo>
                <a:cubicBezTo>
                  <a:pt x="313034" y="499534"/>
                  <a:pt x="286061" y="455287"/>
                  <a:pt x="255857" y="405131"/>
                </a:cubicBezTo>
                <a:cubicBezTo>
                  <a:pt x="255857" y="426901"/>
                  <a:pt x="255200" y="442508"/>
                  <a:pt x="255957" y="458015"/>
                </a:cubicBezTo>
                <a:cubicBezTo>
                  <a:pt x="260402" y="551205"/>
                  <a:pt x="272323" y="643992"/>
                  <a:pt x="270050" y="737485"/>
                </a:cubicBezTo>
                <a:cubicBezTo>
                  <a:pt x="269646" y="753750"/>
                  <a:pt x="276919" y="766579"/>
                  <a:pt x="286971" y="778398"/>
                </a:cubicBezTo>
                <a:cubicBezTo>
                  <a:pt x="301871" y="795925"/>
                  <a:pt x="320105" y="809664"/>
                  <a:pt x="339804" y="820978"/>
                </a:cubicBezTo>
                <a:cubicBezTo>
                  <a:pt x="371878" y="839414"/>
                  <a:pt x="405012" y="855931"/>
                  <a:pt x="437086" y="874367"/>
                </a:cubicBezTo>
                <a:cubicBezTo>
                  <a:pt x="462896" y="889166"/>
                  <a:pt x="485171" y="908360"/>
                  <a:pt x="500273" y="934676"/>
                </a:cubicBezTo>
                <a:cubicBezTo>
                  <a:pt x="508456" y="948970"/>
                  <a:pt x="513962" y="960436"/>
                  <a:pt x="490424" y="968315"/>
                </a:cubicBezTo>
                <a:cubicBezTo>
                  <a:pt x="469614" y="975285"/>
                  <a:pt x="459866" y="994227"/>
                  <a:pt x="463805" y="1017158"/>
                </a:cubicBezTo>
                <a:cubicBezTo>
                  <a:pt x="467189" y="1036655"/>
                  <a:pt x="477847" y="1052768"/>
                  <a:pt x="489515" y="1068527"/>
                </a:cubicBezTo>
                <a:cubicBezTo>
                  <a:pt x="515123" y="1103126"/>
                  <a:pt x="546742" y="1132321"/>
                  <a:pt x="575129" y="1164445"/>
                </a:cubicBezTo>
                <a:cubicBezTo>
                  <a:pt x="601192" y="1193892"/>
                  <a:pt x="620891" y="1226723"/>
                  <a:pt x="630841" y="1264959"/>
                </a:cubicBezTo>
                <a:cubicBezTo>
                  <a:pt x="634630" y="1279607"/>
                  <a:pt x="640741" y="1298144"/>
                  <a:pt x="628973" y="1307994"/>
                </a:cubicBezTo>
                <a:cubicBezTo>
                  <a:pt x="617658" y="1317489"/>
                  <a:pt x="602101" y="1305367"/>
                  <a:pt x="589373" y="1299508"/>
                </a:cubicBezTo>
                <a:cubicBezTo>
                  <a:pt x="551592" y="1282234"/>
                  <a:pt x="520831" y="1255160"/>
                  <a:pt x="490273" y="1227127"/>
                </a:cubicBezTo>
                <a:cubicBezTo>
                  <a:pt x="508961" y="1270414"/>
                  <a:pt x="530529" y="1311933"/>
                  <a:pt x="559572" y="1348705"/>
                </a:cubicBezTo>
                <a:cubicBezTo>
                  <a:pt x="600738" y="1400780"/>
                  <a:pt x="643671" y="1451542"/>
                  <a:pt x="685695" y="1502961"/>
                </a:cubicBezTo>
                <a:cubicBezTo>
                  <a:pt x="711354" y="1534379"/>
                  <a:pt x="739084" y="1535136"/>
                  <a:pt x="765147" y="1504174"/>
                </a:cubicBezTo>
                <a:cubicBezTo>
                  <a:pt x="783684" y="1482151"/>
                  <a:pt x="797220" y="1456947"/>
                  <a:pt x="810656" y="1431642"/>
                </a:cubicBezTo>
                <a:cubicBezTo>
                  <a:pt x="828840" y="1397497"/>
                  <a:pt x="843690" y="1358756"/>
                  <a:pt x="875612" y="1336633"/>
                </a:cubicBezTo>
                <a:cubicBezTo>
                  <a:pt x="913899" y="1310064"/>
                  <a:pt x="928950" y="1271879"/>
                  <a:pt x="942891" y="1231976"/>
                </a:cubicBezTo>
                <a:close/>
                <a:moveTo>
                  <a:pt x="1195238" y="2288389"/>
                </a:moveTo>
                <a:cubicBezTo>
                  <a:pt x="1190641" y="2275206"/>
                  <a:pt x="1182914" y="2264346"/>
                  <a:pt x="1174832" y="2253436"/>
                </a:cubicBezTo>
                <a:cubicBezTo>
                  <a:pt x="1134879" y="2199593"/>
                  <a:pt x="1078964" y="2167115"/>
                  <a:pt x="1020070" y="2139284"/>
                </a:cubicBezTo>
                <a:cubicBezTo>
                  <a:pt x="940871" y="2101907"/>
                  <a:pt x="869349" y="2054781"/>
                  <a:pt x="816566" y="1983411"/>
                </a:cubicBezTo>
                <a:cubicBezTo>
                  <a:pt x="799039" y="1959722"/>
                  <a:pt x="776158" y="1955327"/>
                  <a:pt x="749590" y="1959368"/>
                </a:cubicBezTo>
                <a:cubicBezTo>
                  <a:pt x="737265" y="1961237"/>
                  <a:pt x="728982" y="1969975"/>
                  <a:pt x="719941" y="1977602"/>
                </a:cubicBezTo>
                <a:cubicBezTo>
                  <a:pt x="670088" y="2019576"/>
                  <a:pt x="629074" y="2072763"/>
                  <a:pt x="566391" y="2098573"/>
                </a:cubicBezTo>
                <a:cubicBezTo>
                  <a:pt x="521286" y="2117161"/>
                  <a:pt x="476180" y="2135799"/>
                  <a:pt x="431782" y="2155902"/>
                </a:cubicBezTo>
                <a:cubicBezTo>
                  <a:pt x="393092" y="2173429"/>
                  <a:pt x="358240" y="2196916"/>
                  <a:pt x="332732" y="2231869"/>
                </a:cubicBezTo>
                <a:cubicBezTo>
                  <a:pt x="327580" y="2238940"/>
                  <a:pt x="316771" y="2247022"/>
                  <a:pt x="322479" y="2255507"/>
                </a:cubicBezTo>
                <a:cubicBezTo>
                  <a:pt x="327530" y="2263084"/>
                  <a:pt x="339703" y="2257881"/>
                  <a:pt x="348694" y="2257376"/>
                </a:cubicBezTo>
                <a:cubicBezTo>
                  <a:pt x="364655" y="2256517"/>
                  <a:pt x="380515" y="2254649"/>
                  <a:pt x="396476" y="2254244"/>
                </a:cubicBezTo>
                <a:cubicBezTo>
                  <a:pt x="484717" y="2251971"/>
                  <a:pt x="570432" y="2268337"/>
                  <a:pt x="655490" y="2289803"/>
                </a:cubicBezTo>
                <a:cubicBezTo>
                  <a:pt x="694938" y="2299754"/>
                  <a:pt x="731204" y="2296471"/>
                  <a:pt x="753429" y="2255457"/>
                </a:cubicBezTo>
                <a:cubicBezTo>
                  <a:pt x="758833" y="2245506"/>
                  <a:pt x="765197" y="2245001"/>
                  <a:pt x="773380" y="2252628"/>
                </a:cubicBezTo>
                <a:cubicBezTo>
                  <a:pt x="833335" y="2308391"/>
                  <a:pt x="903140" y="2308189"/>
                  <a:pt x="976783" y="2289096"/>
                </a:cubicBezTo>
                <a:cubicBezTo>
                  <a:pt x="1027546" y="2275964"/>
                  <a:pt x="1078813" y="2267781"/>
                  <a:pt x="1131444" y="2279146"/>
                </a:cubicBezTo>
                <a:cubicBezTo>
                  <a:pt x="1148820" y="2282883"/>
                  <a:pt x="1165639" y="2287631"/>
                  <a:pt x="1181903" y="2294753"/>
                </a:cubicBezTo>
                <a:cubicBezTo>
                  <a:pt x="1188419" y="2297632"/>
                  <a:pt x="1195440" y="2299905"/>
                  <a:pt x="1195339" y="2288440"/>
                </a:cubicBezTo>
                <a:close/>
                <a:moveTo>
                  <a:pt x="1015827" y="268653"/>
                </a:moveTo>
                <a:cubicBezTo>
                  <a:pt x="998452" y="296434"/>
                  <a:pt x="971379" y="290979"/>
                  <a:pt x="948346" y="296383"/>
                </a:cubicBezTo>
                <a:cubicBezTo>
                  <a:pt x="925414" y="301788"/>
                  <a:pt x="912130" y="316840"/>
                  <a:pt x="919000" y="334720"/>
                </a:cubicBezTo>
                <a:cubicBezTo>
                  <a:pt x="932587" y="370229"/>
                  <a:pt x="955670" y="399373"/>
                  <a:pt x="989613" y="417102"/>
                </a:cubicBezTo>
                <a:cubicBezTo>
                  <a:pt x="1006483" y="425941"/>
                  <a:pt x="1025777" y="424527"/>
                  <a:pt x="1041789" y="411293"/>
                </a:cubicBezTo>
                <a:cubicBezTo>
                  <a:pt x="1057295" y="398514"/>
                  <a:pt x="1055629" y="382553"/>
                  <a:pt x="1050679" y="365279"/>
                </a:cubicBezTo>
                <a:cubicBezTo>
                  <a:pt x="1041637" y="333811"/>
                  <a:pt x="1031839" y="302646"/>
                  <a:pt x="1015827" y="268603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DF645E11-C776-4520-A32E-CC4F4B5E6C06}"/>
              </a:ext>
            </a:extLst>
          </p:cNvPr>
          <p:cNvSpPr/>
          <p:nvPr/>
        </p:nvSpPr>
        <p:spPr>
          <a:xfrm>
            <a:off x="5709798" y="1158350"/>
            <a:ext cx="1802160" cy="2238584"/>
          </a:xfrm>
          <a:custGeom>
            <a:avLst/>
            <a:gdLst>
              <a:gd name="connsiteX0" fmla="*/ 1797271 w 1802160"/>
              <a:gd name="connsiteY0" fmla="*/ 2044620 h 2238584"/>
              <a:gd name="connsiteX1" fmla="*/ 1620840 w 1802160"/>
              <a:gd name="connsiteY1" fmla="*/ 1975270 h 2238584"/>
              <a:gd name="connsiteX2" fmla="*/ 1544873 w 1802160"/>
              <a:gd name="connsiteY2" fmla="*/ 1957490 h 2238584"/>
              <a:gd name="connsiteX3" fmla="*/ 1527498 w 1802160"/>
              <a:gd name="connsiteY3" fmla="*/ 1970067 h 2238584"/>
              <a:gd name="connsiteX4" fmla="*/ 1505526 w 1802160"/>
              <a:gd name="connsiteY4" fmla="*/ 2070481 h 2238584"/>
              <a:gd name="connsiteX5" fmla="*/ 1481787 w 1802160"/>
              <a:gd name="connsiteY5" fmla="*/ 2199937 h 2238584"/>
              <a:gd name="connsiteX6" fmla="*/ 1484009 w 1802160"/>
              <a:gd name="connsiteY6" fmla="*/ 2209736 h 2238584"/>
              <a:gd name="connsiteX7" fmla="*/ 1482898 w 1802160"/>
              <a:gd name="connsiteY7" fmla="*/ 2237466 h 2238584"/>
              <a:gd name="connsiteX8" fmla="*/ 1461179 w 1802160"/>
              <a:gd name="connsiteY8" fmla="*/ 2223829 h 2238584"/>
              <a:gd name="connsiteX9" fmla="*/ 1317175 w 1802160"/>
              <a:gd name="connsiteY9" fmla="*/ 2070481 h 2238584"/>
              <a:gd name="connsiteX10" fmla="*/ 1274545 w 1802160"/>
              <a:gd name="connsiteY10" fmla="*/ 1932488 h 2238584"/>
              <a:gd name="connsiteX11" fmla="*/ 1218883 w 1802160"/>
              <a:gd name="connsiteY11" fmla="*/ 1865866 h 2238584"/>
              <a:gd name="connsiteX12" fmla="*/ 704946 w 1802160"/>
              <a:gd name="connsiteY12" fmla="*/ 1609478 h 2238584"/>
              <a:gd name="connsiteX13" fmla="*/ 509675 w 1802160"/>
              <a:gd name="connsiteY13" fmla="*/ 1351171 h 2238584"/>
              <a:gd name="connsiteX14" fmla="*/ 417494 w 1802160"/>
              <a:gd name="connsiteY14" fmla="*/ 1163123 h 2238584"/>
              <a:gd name="connsiteX15" fmla="*/ 274703 w 1802160"/>
              <a:gd name="connsiteY15" fmla="*/ 1084782 h 2238584"/>
              <a:gd name="connsiteX16" fmla="*/ 64128 w 1802160"/>
              <a:gd name="connsiteY16" fmla="*/ 1135847 h 2238584"/>
              <a:gd name="connsiteX17" fmla="*/ 51905 w 1802160"/>
              <a:gd name="connsiteY17" fmla="*/ 1138979 h 2238584"/>
              <a:gd name="connsiteX18" fmla="*/ 3163 w 1802160"/>
              <a:gd name="connsiteY18" fmla="*/ 1126806 h 2238584"/>
              <a:gd name="connsiteX19" fmla="*/ 22053 w 1802160"/>
              <a:gd name="connsiteY19" fmla="*/ 1082256 h 2238584"/>
              <a:gd name="connsiteX20" fmla="*/ 136155 w 1802160"/>
              <a:gd name="connsiteY20" fmla="*/ 1008259 h 2238584"/>
              <a:gd name="connsiteX21" fmla="*/ 256520 w 1802160"/>
              <a:gd name="connsiteY21" fmla="*/ 939162 h 2238584"/>
              <a:gd name="connsiteX22" fmla="*/ 376177 w 1802160"/>
              <a:gd name="connsiteY22" fmla="*/ 735709 h 2238584"/>
              <a:gd name="connsiteX23" fmla="*/ 558467 w 1802160"/>
              <a:gd name="connsiteY23" fmla="*/ 190405 h 2238584"/>
              <a:gd name="connsiteX24" fmla="*/ 745657 w 1802160"/>
              <a:gd name="connsiteY24" fmla="*/ 21500 h 2238584"/>
              <a:gd name="connsiteX25" fmla="*/ 764749 w 1802160"/>
              <a:gd name="connsiteY25" fmla="*/ 9277 h 2238584"/>
              <a:gd name="connsiteX26" fmla="*/ 811067 w 1802160"/>
              <a:gd name="connsiteY26" fmla="*/ 8872 h 2238584"/>
              <a:gd name="connsiteX27" fmla="*/ 872941 w 1802160"/>
              <a:gd name="connsiteY27" fmla="*/ 92264 h 2238584"/>
              <a:gd name="connsiteX28" fmla="*/ 914764 w 1802160"/>
              <a:gd name="connsiteY28" fmla="*/ 345722 h 2238584"/>
              <a:gd name="connsiteX29" fmla="*/ 923199 w 1802160"/>
              <a:gd name="connsiteY29" fmla="*/ 458864 h 2238584"/>
              <a:gd name="connsiteX30" fmla="*/ 940675 w 1802160"/>
              <a:gd name="connsiteY30" fmla="*/ 483059 h 2238584"/>
              <a:gd name="connsiteX31" fmla="*/ 1139936 w 1802160"/>
              <a:gd name="connsiteY31" fmla="*/ 751821 h 2238584"/>
              <a:gd name="connsiteX32" fmla="*/ 1073364 w 1802160"/>
              <a:gd name="connsiteY32" fmla="*/ 814706 h 2238584"/>
              <a:gd name="connsiteX33" fmla="*/ 942746 w 1802160"/>
              <a:gd name="connsiteY33" fmla="*/ 726364 h 2238584"/>
              <a:gd name="connsiteX34" fmla="*/ 935826 w 1802160"/>
              <a:gd name="connsiteY34" fmla="*/ 829808 h 2238584"/>
              <a:gd name="connsiteX35" fmla="*/ 955424 w 1802160"/>
              <a:gd name="connsiteY35" fmla="*/ 1081145 h 2238584"/>
              <a:gd name="connsiteX36" fmla="*/ 1005984 w 1802160"/>
              <a:gd name="connsiteY36" fmla="*/ 1388699 h 2238584"/>
              <a:gd name="connsiteX37" fmla="*/ 1138977 w 1802160"/>
              <a:gd name="connsiteY37" fmla="*/ 1587304 h 2238584"/>
              <a:gd name="connsiteX38" fmla="*/ 1257675 w 1802160"/>
              <a:gd name="connsiteY38" fmla="*/ 1692920 h 2238584"/>
              <a:gd name="connsiteX39" fmla="*/ 1542449 w 1802160"/>
              <a:gd name="connsiteY39" fmla="*/ 1827074 h 2238584"/>
              <a:gd name="connsiteX40" fmla="*/ 1751863 w 1802160"/>
              <a:gd name="connsiteY40" fmla="*/ 1936377 h 2238584"/>
              <a:gd name="connsiteX41" fmla="*/ 1800857 w 1802160"/>
              <a:gd name="connsiteY41" fmla="*/ 2029113 h 2238584"/>
              <a:gd name="connsiteX42" fmla="*/ 1797321 w 1802160"/>
              <a:gd name="connsiteY42" fmla="*/ 2044771 h 2238584"/>
              <a:gd name="connsiteX43" fmla="*/ 824705 w 1802160"/>
              <a:gd name="connsiteY43" fmla="*/ 849659 h 2238584"/>
              <a:gd name="connsiteX44" fmla="*/ 826472 w 1802160"/>
              <a:gd name="connsiteY44" fmla="*/ 860064 h 2238584"/>
              <a:gd name="connsiteX45" fmla="*/ 870214 w 1802160"/>
              <a:gd name="connsiteY45" fmla="*/ 1041495 h 2238584"/>
              <a:gd name="connsiteX46" fmla="*/ 794853 w 1802160"/>
              <a:gd name="connsiteY46" fmla="*/ 1193479 h 2238584"/>
              <a:gd name="connsiteX47" fmla="*/ 741969 w 1802160"/>
              <a:gd name="connsiteY47" fmla="*/ 1217320 h 2238584"/>
              <a:gd name="connsiteX48" fmla="*/ 666861 w 1802160"/>
              <a:gd name="connsiteY48" fmla="*/ 1285558 h 2238584"/>
              <a:gd name="connsiteX49" fmla="*/ 678630 w 1802160"/>
              <a:gd name="connsiteY49" fmla="*/ 1489416 h 2238584"/>
              <a:gd name="connsiteX50" fmla="*/ 883599 w 1802160"/>
              <a:gd name="connsiteY50" fmla="*/ 1631702 h 2238584"/>
              <a:gd name="connsiteX51" fmla="*/ 927947 w 1802160"/>
              <a:gd name="connsiteY51" fmla="*/ 1628924 h 2238584"/>
              <a:gd name="connsiteX52" fmla="*/ 927543 w 1802160"/>
              <a:gd name="connsiteY52" fmla="*/ 1586445 h 2238584"/>
              <a:gd name="connsiteX53" fmla="*/ 880922 w 1802160"/>
              <a:gd name="connsiteY53" fmla="*/ 1447745 h 2238584"/>
              <a:gd name="connsiteX54" fmla="*/ 888246 w 1802160"/>
              <a:gd name="connsiteY54" fmla="*/ 1410520 h 2238584"/>
              <a:gd name="connsiteX55" fmla="*/ 925320 w 1802160"/>
              <a:gd name="connsiteY55" fmla="*/ 1413045 h 2238584"/>
              <a:gd name="connsiteX56" fmla="*/ 961788 w 1802160"/>
              <a:gd name="connsiteY56" fmla="*/ 1439866 h 2238584"/>
              <a:gd name="connsiteX57" fmla="*/ 1036846 w 1802160"/>
              <a:gd name="connsiteY57" fmla="*/ 1501235 h 2238584"/>
              <a:gd name="connsiteX58" fmla="*/ 987498 w 1802160"/>
              <a:gd name="connsiteY58" fmla="*/ 1384558 h 2238584"/>
              <a:gd name="connsiteX59" fmla="*/ 936887 w 1802160"/>
              <a:gd name="connsiteY59" fmla="*/ 1056496 h 2238584"/>
              <a:gd name="connsiteX60" fmla="*/ 921077 w 1802160"/>
              <a:gd name="connsiteY60" fmla="*/ 841931 h 2238584"/>
              <a:gd name="connsiteX61" fmla="*/ 824604 w 1802160"/>
              <a:gd name="connsiteY61" fmla="*/ 849659 h 2238584"/>
              <a:gd name="connsiteX62" fmla="*/ 1749186 w 1802160"/>
              <a:gd name="connsiteY62" fmla="*/ 1972088 h 2238584"/>
              <a:gd name="connsiteX63" fmla="*/ 1749084 w 1802160"/>
              <a:gd name="connsiteY63" fmla="*/ 1964663 h 2238584"/>
              <a:gd name="connsiteX64" fmla="*/ 1736659 w 1802160"/>
              <a:gd name="connsiteY64" fmla="*/ 1948853 h 2238584"/>
              <a:gd name="connsiteX65" fmla="*/ 1558612 w 1802160"/>
              <a:gd name="connsiteY65" fmla="*/ 1849096 h 2238584"/>
              <a:gd name="connsiteX66" fmla="*/ 1374756 w 1802160"/>
              <a:gd name="connsiteY66" fmla="*/ 1787323 h 2238584"/>
              <a:gd name="connsiteX67" fmla="*/ 1264493 w 1802160"/>
              <a:gd name="connsiteY67" fmla="*/ 1716659 h 2238584"/>
              <a:gd name="connsiteX68" fmla="*/ 1246158 w 1802160"/>
              <a:gd name="connsiteY68" fmla="*/ 1713376 h 2238584"/>
              <a:gd name="connsiteX69" fmla="*/ 1255755 w 1802160"/>
              <a:gd name="connsiteY69" fmla="*/ 1862431 h 2238584"/>
              <a:gd name="connsiteX70" fmla="*/ 1287677 w 1802160"/>
              <a:gd name="connsiteY70" fmla="*/ 1926124 h 2238584"/>
              <a:gd name="connsiteX71" fmla="*/ 1370312 w 1802160"/>
              <a:gd name="connsiteY71" fmla="*/ 2114273 h 2238584"/>
              <a:gd name="connsiteX72" fmla="*/ 1445016 w 1802160"/>
              <a:gd name="connsiteY72" fmla="*/ 2181148 h 2238584"/>
              <a:gd name="connsiteX73" fmla="*/ 1484262 w 1802160"/>
              <a:gd name="connsiteY73" fmla="*/ 2036740 h 2238584"/>
              <a:gd name="connsiteX74" fmla="*/ 1496738 w 1802160"/>
              <a:gd name="connsiteY74" fmla="*/ 1932488 h 2238584"/>
              <a:gd name="connsiteX75" fmla="*/ 1497142 w 1802160"/>
              <a:gd name="connsiteY75" fmla="*/ 1914506 h 2238584"/>
              <a:gd name="connsiteX76" fmla="*/ 1749186 w 1802160"/>
              <a:gd name="connsiteY76" fmla="*/ 1972138 h 2238584"/>
              <a:gd name="connsiteX77" fmla="*/ 904005 w 1802160"/>
              <a:gd name="connsiteY77" fmla="*/ 505485 h 2238584"/>
              <a:gd name="connsiteX78" fmla="*/ 861072 w 1802160"/>
              <a:gd name="connsiteY78" fmla="*/ 115903 h 2238584"/>
              <a:gd name="connsiteX79" fmla="*/ 842029 w 1802160"/>
              <a:gd name="connsiteY79" fmla="*/ 64181 h 2238584"/>
              <a:gd name="connsiteX80" fmla="*/ 821876 w 1802160"/>
              <a:gd name="connsiteY80" fmla="*/ 65999 h 2238584"/>
              <a:gd name="connsiteX81" fmla="*/ 794651 w 1802160"/>
              <a:gd name="connsiteY81" fmla="*/ 122823 h 2238584"/>
              <a:gd name="connsiteX82" fmla="*/ 747930 w 1802160"/>
              <a:gd name="connsiteY82" fmla="*/ 295617 h 2238584"/>
              <a:gd name="connsiteX83" fmla="*/ 794954 w 1802160"/>
              <a:gd name="connsiteY83" fmla="*/ 387898 h 2238584"/>
              <a:gd name="connsiteX84" fmla="*/ 903954 w 1802160"/>
              <a:gd name="connsiteY84" fmla="*/ 505535 h 2238584"/>
              <a:gd name="connsiteX85" fmla="*/ 551396 w 1802160"/>
              <a:gd name="connsiteY85" fmla="*/ 379412 h 2238584"/>
              <a:gd name="connsiteX86" fmla="*/ 555437 w 1802160"/>
              <a:gd name="connsiteY86" fmla="*/ 409819 h 2238584"/>
              <a:gd name="connsiteX87" fmla="*/ 567307 w 1802160"/>
              <a:gd name="connsiteY87" fmla="*/ 430377 h 2238584"/>
              <a:gd name="connsiteX88" fmla="*/ 588521 w 1802160"/>
              <a:gd name="connsiteY88" fmla="*/ 420426 h 2238584"/>
              <a:gd name="connsiteX89" fmla="*/ 683429 w 1802160"/>
              <a:gd name="connsiteY89" fmla="*/ 217276 h 2238584"/>
              <a:gd name="connsiteX90" fmla="*/ 670902 w 1802160"/>
              <a:gd name="connsiteY90" fmla="*/ 181616 h 2238584"/>
              <a:gd name="connsiteX91" fmla="*/ 635141 w 1802160"/>
              <a:gd name="connsiteY91" fmla="*/ 192880 h 2238584"/>
              <a:gd name="connsiteX92" fmla="*/ 551396 w 1802160"/>
              <a:gd name="connsiteY92" fmla="*/ 379463 h 223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802160" h="2238584">
                <a:moveTo>
                  <a:pt x="1797271" y="2044620"/>
                </a:moveTo>
                <a:cubicBezTo>
                  <a:pt x="1752469" y="1986685"/>
                  <a:pt x="1686048" y="1982897"/>
                  <a:pt x="1620840" y="1975270"/>
                </a:cubicBezTo>
                <a:cubicBezTo>
                  <a:pt x="1594979" y="1972239"/>
                  <a:pt x="1569270" y="1967087"/>
                  <a:pt x="1544873" y="1957490"/>
                </a:cubicBezTo>
                <a:cubicBezTo>
                  <a:pt x="1531185" y="1952086"/>
                  <a:pt x="1523407" y="1951682"/>
                  <a:pt x="1527498" y="1970067"/>
                </a:cubicBezTo>
                <a:cubicBezTo>
                  <a:pt x="1535681" y="2006889"/>
                  <a:pt x="1527902" y="2041640"/>
                  <a:pt x="1505526" y="2070481"/>
                </a:cubicBezTo>
                <a:cubicBezTo>
                  <a:pt x="1474513" y="2110434"/>
                  <a:pt x="1474210" y="2153974"/>
                  <a:pt x="1481787" y="2199937"/>
                </a:cubicBezTo>
                <a:cubicBezTo>
                  <a:pt x="1482342" y="2203271"/>
                  <a:pt x="1484060" y="2206504"/>
                  <a:pt x="1484009" y="2209736"/>
                </a:cubicBezTo>
                <a:cubicBezTo>
                  <a:pt x="1483858" y="2219283"/>
                  <a:pt x="1492596" y="2231910"/>
                  <a:pt x="1482898" y="2237466"/>
                </a:cubicBezTo>
                <a:cubicBezTo>
                  <a:pt x="1474059" y="2242517"/>
                  <a:pt x="1468200" y="2229132"/>
                  <a:pt x="1461179" y="2223829"/>
                </a:cubicBezTo>
                <a:cubicBezTo>
                  <a:pt x="1404557" y="2180895"/>
                  <a:pt x="1352431" y="2133871"/>
                  <a:pt x="1317175" y="2070481"/>
                </a:cubicBezTo>
                <a:cubicBezTo>
                  <a:pt x="1293082" y="2027244"/>
                  <a:pt x="1274898" y="1983149"/>
                  <a:pt x="1274545" y="1932488"/>
                </a:cubicBezTo>
                <a:cubicBezTo>
                  <a:pt x="1274292" y="1895010"/>
                  <a:pt x="1255301" y="1874503"/>
                  <a:pt x="1218883" y="1865866"/>
                </a:cubicBezTo>
                <a:cubicBezTo>
                  <a:pt x="1027653" y="1820356"/>
                  <a:pt x="853344" y="1740500"/>
                  <a:pt x="704946" y="1609478"/>
                </a:cubicBezTo>
                <a:cubicBezTo>
                  <a:pt x="622564" y="1536744"/>
                  <a:pt x="561245" y="1447341"/>
                  <a:pt x="509675" y="1351171"/>
                </a:cubicBezTo>
                <a:cubicBezTo>
                  <a:pt x="476692" y="1289650"/>
                  <a:pt x="445729" y="1227017"/>
                  <a:pt x="417494" y="1163123"/>
                </a:cubicBezTo>
                <a:cubicBezTo>
                  <a:pt x="387643" y="1095591"/>
                  <a:pt x="347589" y="1074680"/>
                  <a:pt x="274703" y="1084782"/>
                </a:cubicBezTo>
                <a:cubicBezTo>
                  <a:pt x="202727" y="1094732"/>
                  <a:pt x="134488" y="1119482"/>
                  <a:pt x="64128" y="1135847"/>
                </a:cubicBezTo>
                <a:cubicBezTo>
                  <a:pt x="60037" y="1136807"/>
                  <a:pt x="55945" y="1137817"/>
                  <a:pt x="51905" y="1138979"/>
                </a:cubicBezTo>
                <a:cubicBezTo>
                  <a:pt x="33216" y="1144333"/>
                  <a:pt x="13618" y="1147869"/>
                  <a:pt x="3163" y="1126806"/>
                </a:cubicBezTo>
                <a:cubicBezTo>
                  <a:pt x="-6737" y="1106804"/>
                  <a:pt x="8567" y="1093924"/>
                  <a:pt x="22053" y="1082256"/>
                </a:cubicBezTo>
                <a:cubicBezTo>
                  <a:pt x="56652" y="1052355"/>
                  <a:pt x="96505" y="1030534"/>
                  <a:pt x="136155" y="1008259"/>
                </a:cubicBezTo>
                <a:cubicBezTo>
                  <a:pt x="176512" y="985581"/>
                  <a:pt x="216668" y="962599"/>
                  <a:pt x="256520" y="939162"/>
                </a:cubicBezTo>
                <a:cubicBezTo>
                  <a:pt x="334052" y="893602"/>
                  <a:pt x="372187" y="824909"/>
                  <a:pt x="376177" y="735709"/>
                </a:cubicBezTo>
                <a:cubicBezTo>
                  <a:pt x="385067" y="536700"/>
                  <a:pt x="445932" y="354612"/>
                  <a:pt x="558467" y="190405"/>
                </a:cubicBezTo>
                <a:cubicBezTo>
                  <a:pt x="607108" y="119438"/>
                  <a:pt x="667316" y="60140"/>
                  <a:pt x="745657" y="21500"/>
                </a:cubicBezTo>
                <a:cubicBezTo>
                  <a:pt x="752375" y="18166"/>
                  <a:pt x="758941" y="14075"/>
                  <a:pt x="764749" y="9277"/>
                </a:cubicBezTo>
                <a:cubicBezTo>
                  <a:pt x="780306" y="-3553"/>
                  <a:pt x="796722" y="-2492"/>
                  <a:pt x="811067" y="8872"/>
                </a:cubicBezTo>
                <a:cubicBezTo>
                  <a:pt x="838898" y="30945"/>
                  <a:pt x="864102" y="55544"/>
                  <a:pt x="872941" y="92264"/>
                </a:cubicBezTo>
                <a:cubicBezTo>
                  <a:pt x="893044" y="175757"/>
                  <a:pt x="908702" y="259957"/>
                  <a:pt x="914764" y="345722"/>
                </a:cubicBezTo>
                <a:cubicBezTo>
                  <a:pt x="917441" y="383453"/>
                  <a:pt x="920825" y="421134"/>
                  <a:pt x="923199" y="458864"/>
                </a:cubicBezTo>
                <a:cubicBezTo>
                  <a:pt x="924007" y="471239"/>
                  <a:pt x="928300" y="478513"/>
                  <a:pt x="940675" y="483059"/>
                </a:cubicBezTo>
                <a:cubicBezTo>
                  <a:pt x="1066040" y="528770"/>
                  <a:pt x="1120541" y="628123"/>
                  <a:pt x="1139936" y="751821"/>
                </a:cubicBezTo>
                <a:cubicBezTo>
                  <a:pt x="1147260" y="798341"/>
                  <a:pt x="1120541" y="821323"/>
                  <a:pt x="1073364" y="814706"/>
                </a:cubicBezTo>
                <a:cubicBezTo>
                  <a:pt x="1017046" y="806776"/>
                  <a:pt x="977396" y="772985"/>
                  <a:pt x="942746" y="726364"/>
                </a:cubicBezTo>
                <a:cubicBezTo>
                  <a:pt x="932189" y="762428"/>
                  <a:pt x="933301" y="796068"/>
                  <a:pt x="935826" y="829808"/>
                </a:cubicBezTo>
                <a:cubicBezTo>
                  <a:pt x="942190" y="913604"/>
                  <a:pt x="947090" y="997551"/>
                  <a:pt x="955424" y="1081145"/>
                </a:cubicBezTo>
                <a:cubicBezTo>
                  <a:pt x="965728" y="1184640"/>
                  <a:pt x="969971" y="1289599"/>
                  <a:pt x="1005984" y="1388699"/>
                </a:cubicBezTo>
                <a:cubicBezTo>
                  <a:pt x="1033866" y="1465373"/>
                  <a:pt x="1072910" y="1534976"/>
                  <a:pt x="1138977" y="1587304"/>
                </a:cubicBezTo>
                <a:cubicBezTo>
                  <a:pt x="1180395" y="1620135"/>
                  <a:pt x="1217620" y="1658270"/>
                  <a:pt x="1257675" y="1692920"/>
                </a:cubicBezTo>
                <a:cubicBezTo>
                  <a:pt x="1340006" y="1764038"/>
                  <a:pt x="1438348" y="1800960"/>
                  <a:pt x="1542449" y="1827074"/>
                </a:cubicBezTo>
                <a:cubicBezTo>
                  <a:pt x="1620386" y="1846672"/>
                  <a:pt x="1695443" y="1874351"/>
                  <a:pt x="1751863" y="1936377"/>
                </a:cubicBezTo>
                <a:cubicBezTo>
                  <a:pt x="1776158" y="1963046"/>
                  <a:pt x="1792119" y="1994160"/>
                  <a:pt x="1800857" y="2029113"/>
                </a:cubicBezTo>
                <a:cubicBezTo>
                  <a:pt x="1802069" y="2033861"/>
                  <a:pt x="1804241" y="2038811"/>
                  <a:pt x="1797321" y="2044771"/>
                </a:cubicBezTo>
                <a:close/>
                <a:moveTo>
                  <a:pt x="824705" y="849659"/>
                </a:moveTo>
                <a:cubicBezTo>
                  <a:pt x="825412" y="853901"/>
                  <a:pt x="825765" y="857033"/>
                  <a:pt x="826472" y="860064"/>
                </a:cubicBezTo>
                <a:cubicBezTo>
                  <a:pt x="841120" y="920524"/>
                  <a:pt x="857081" y="980681"/>
                  <a:pt x="870214" y="1041495"/>
                </a:cubicBezTo>
                <a:cubicBezTo>
                  <a:pt x="885922" y="1114179"/>
                  <a:pt x="861678" y="1161304"/>
                  <a:pt x="794853" y="1193479"/>
                </a:cubicBezTo>
                <a:cubicBezTo>
                  <a:pt x="777427" y="1201864"/>
                  <a:pt x="759446" y="1209137"/>
                  <a:pt x="741969" y="1217320"/>
                </a:cubicBezTo>
                <a:cubicBezTo>
                  <a:pt x="709946" y="1232321"/>
                  <a:pt x="683126" y="1253081"/>
                  <a:pt x="666861" y="1285558"/>
                </a:cubicBezTo>
                <a:cubicBezTo>
                  <a:pt x="631707" y="1355767"/>
                  <a:pt x="637566" y="1424309"/>
                  <a:pt x="678630" y="1489416"/>
                </a:cubicBezTo>
                <a:cubicBezTo>
                  <a:pt x="726513" y="1565383"/>
                  <a:pt x="800712" y="1605235"/>
                  <a:pt x="883599" y="1631702"/>
                </a:cubicBezTo>
                <a:cubicBezTo>
                  <a:pt x="898600" y="1636500"/>
                  <a:pt x="914208" y="1644380"/>
                  <a:pt x="927947" y="1628924"/>
                </a:cubicBezTo>
                <a:cubicBezTo>
                  <a:pt x="940574" y="1614731"/>
                  <a:pt x="932391" y="1600689"/>
                  <a:pt x="927543" y="1586445"/>
                </a:cubicBezTo>
                <a:cubicBezTo>
                  <a:pt x="911884" y="1540279"/>
                  <a:pt x="896529" y="1493962"/>
                  <a:pt x="880922" y="1447745"/>
                </a:cubicBezTo>
                <a:cubicBezTo>
                  <a:pt x="876225" y="1433805"/>
                  <a:pt x="877184" y="1420571"/>
                  <a:pt x="888246" y="1410520"/>
                </a:cubicBezTo>
                <a:cubicBezTo>
                  <a:pt x="900671" y="1399306"/>
                  <a:pt x="913854" y="1405671"/>
                  <a:pt x="925320" y="1413045"/>
                </a:cubicBezTo>
                <a:cubicBezTo>
                  <a:pt x="937998" y="1421177"/>
                  <a:pt x="950019" y="1430421"/>
                  <a:pt x="961788" y="1439866"/>
                </a:cubicBezTo>
                <a:cubicBezTo>
                  <a:pt x="986993" y="1460070"/>
                  <a:pt x="1011843" y="1480728"/>
                  <a:pt x="1036846" y="1501235"/>
                </a:cubicBezTo>
                <a:cubicBezTo>
                  <a:pt x="1020784" y="1461080"/>
                  <a:pt x="1000529" y="1424410"/>
                  <a:pt x="987498" y="1384558"/>
                </a:cubicBezTo>
                <a:cubicBezTo>
                  <a:pt x="952646" y="1277982"/>
                  <a:pt x="947241" y="1166810"/>
                  <a:pt x="936887" y="1056496"/>
                </a:cubicBezTo>
                <a:cubicBezTo>
                  <a:pt x="930321" y="986237"/>
                  <a:pt x="926431" y="915776"/>
                  <a:pt x="921077" y="841931"/>
                </a:cubicBezTo>
                <a:cubicBezTo>
                  <a:pt x="899813" y="883500"/>
                  <a:pt x="885215" y="884308"/>
                  <a:pt x="824604" y="849659"/>
                </a:cubicBezTo>
                <a:close/>
                <a:moveTo>
                  <a:pt x="1749186" y="1972088"/>
                </a:moveTo>
                <a:cubicBezTo>
                  <a:pt x="1749186" y="1967744"/>
                  <a:pt x="1749842" y="1965723"/>
                  <a:pt x="1749084" y="1964663"/>
                </a:cubicBezTo>
                <a:cubicBezTo>
                  <a:pt x="1745145" y="1959258"/>
                  <a:pt x="1741104" y="1953904"/>
                  <a:pt x="1736659" y="1948853"/>
                </a:cubicBezTo>
                <a:cubicBezTo>
                  <a:pt x="1688978" y="1894808"/>
                  <a:pt x="1624780" y="1870058"/>
                  <a:pt x="1558612" y="1849096"/>
                </a:cubicBezTo>
                <a:cubicBezTo>
                  <a:pt x="1496990" y="1829600"/>
                  <a:pt x="1433651" y="1815356"/>
                  <a:pt x="1374756" y="1787323"/>
                </a:cubicBezTo>
                <a:cubicBezTo>
                  <a:pt x="1334955" y="1768331"/>
                  <a:pt x="1300305" y="1741712"/>
                  <a:pt x="1264493" y="1716659"/>
                </a:cubicBezTo>
                <a:cubicBezTo>
                  <a:pt x="1259594" y="1713225"/>
                  <a:pt x="1254846" y="1702668"/>
                  <a:pt x="1246158" y="1713376"/>
                </a:cubicBezTo>
                <a:cubicBezTo>
                  <a:pt x="1218529" y="1747218"/>
                  <a:pt x="1222873" y="1830862"/>
                  <a:pt x="1255755" y="1862431"/>
                </a:cubicBezTo>
                <a:cubicBezTo>
                  <a:pt x="1274343" y="1880311"/>
                  <a:pt x="1286617" y="1900818"/>
                  <a:pt x="1287677" y="1926124"/>
                </a:cubicBezTo>
                <a:cubicBezTo>
                  <a:pt x="1290759" y="1999817"/>
                  <a:pt x="1325762" y="2059318"/>
                  <a:pt x="1370312" y="2114273"/>
                </a:cubicBezTo>
                <a:cubicBezTo>
                  <a:pt x="1391122" y="2139932"/>
                  <a:pt x="1415770" y="2162106"/>
                  <a:pt x="1445016" y="2181148"/>
                </a:cubicBezTo>
                <a:cubicBezTo>
                  <a:pt x="1430772" y="2124072"/>
                  <a:pt x="1453047" y="2080280"/>
                  <a:pt x="1484262" y="2036740"/>
                </a:cubicBezTo>
                <a:cubicBezTo>
                  <a:pt x="1506183" y="2006182"/>
                  <a:pt x="1507799" y="1969108"/>
                  <a:pt x="1496738" y="1932488"/>
                </a:cubicBezTo>
                <a:cubicBezTo>
                  <a:pt x="1495172" y="1927336"/>
                  <a:pt x="1489767" y="1922285"/>
                  <a:pt x="1497142" y="1914506"/>
                </a:cubicBezTo>
                <a:cubicBezTo>
                  <a:pt x="1574270" y="1961683"/>
                  <a:pt x="1669128" y="1929912"/>
                  <a:pt x="1749186" y="1972138"/>
                </a:cubicBezTo>
                <a:close/>
                <a:moveTo>
                  <a:pt x="904005" y="505485"/>
                </a:moveTo>
                <a:cubicBezTo>
                  <a:pt x="909510" y="372897"/>
                  <a:pt x="892893" y="243541"/>
                  <a:pt x="861072" y="115903"/>
                </a:cubicBezTo>
                <a:cubicBezTo>
                  <a:pt x="856627" y="98073"/>
                  <a:pt x="853142" y="79788"/>
                  <a:pt x="842029" y="64181"/>
                </a:cubicBezTo>
                <a:cubicBezTo>
                  <a:pt x="833594" y="52260"/>
                  <a:pt x="828240" y="51048"/>
                  <a:pt x="821876" y="65999"/>
                </a:cubicBezTo>
                <a:cubicBezTo>
                  <a:pt x="813643" y="85294"/>
                  <a:pt x="803945" y="103932"/>
                  <a:pt x="794651" y="122823"/>
                </a:cubicBezTo>
                <a:cubicBezTo>
                  <a:pt x="767881" y="177424"/>
                  <a:pt x="742121" y="232429"/>
                  <a:pt x="747930" y="295617"/>
                </a:cubicBezTo>
                <a:cubicBezTo>
                  <a:pt x="751314" y="332388"/>
                  <a:pt x="758436" y="370018"/>
                  <a:pt x="794954" y="387898"/>
                </a:cubicBezTo>
                <a:cubicBezTo>
                  <a:pt x="846929" y="413355"/>
                  <a:pt x="882993" y="451136"/>
                  <a:pt x="903954" y="505535"/>
                </a:cubicBezTo>
                <a:close/>
                <a:moveTo>
                  <a:pt x="551396" y="379412"/>
                </a:moveTo>
                <a:cubicBezTo>
                  <a:pt x="552356" y="386585"/>
                  <a:pt x="554073" y="398202"/>
                  <a:pt x="555437" y="409819"/>
                </a:cubicBezTo>
                <a:cubicBezTo>
                  <a:pt x="556447" y="418456"/>
                  <a:pt x="558164" y="426942"/>
                  <a:pt x="567307" y="430377"/>
                </a:cubicBezTo>
                <a:cubicBezTo>
                  <a:pt x="577207" y="434064"/>
                  <a:pt x="582712" y="426184"/>
                  <a:pt x="588521" y="420426"/>
                </a:cubicBezTo>
                <a:cubicBezTo>
                  <a:pt x="644940" y="364310"/>
                  <a:pt x="674741" y="295617"/>
                  <a:pt x="683429" y="217276"/>
                </a:cubicBezTo>
                <a:cubicBezTo>
                  <a:pt x="684893" y="203891"/>
                  <a:pt x="684994" y="189041"/>
                  <a:pt x="670902" y="181616"/>
                </a:cubicBezTo>
                <a:cubicBezTo>
                  <a:pt x="656355" y="173939"/>
                  <a:pt x="645092" y="184091"/>
                  <a:pt x="635141" y="192880"/>
                </a:cubicBezTo>
                <a:cubicBezTo>
                  <a:pt x="580338" y="241066"/>
                  <a:pt x="554881" y="302991"/>
                  <a:pt x="551396" y="379463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28651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4" y="1492325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1" y="1562848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1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2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8" y="3642491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1" y="3600557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4" y="1518886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3" y="1518882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4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0" y="1470786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6" y="1424476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1" y="4600860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3" y="3634191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6" y="3545242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19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7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4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2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6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4" y="4577928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49" y="1478945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2"/>
            <a:ext cx="404112" cy="560193"/>
            <a:chOff x="-38860326" y="3221750"/>
            <a:chExt cx="228425" cy="316650"/>
          </a:xfrm>
          <a:solidFill>
            <a:schemeClr val="accent1">
              <a:lumMod val="75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89"/>
            <a:ext cx="644147" cy="640959"/>
            <a:chOff x="-38538975" y="3954250"/>
            <a:chExt cx="318225" cy="316650"/>
          </a:xfrm>
          <a:solidFill>
            <a:schemeClr val="accent1">
              <a:lumMod val="75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chemeClr val="accent1">
              <a:lumMod val="75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chemeClr val="accent1">
              <a:lumMod val="75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5" y="5542540"/>
            <a:ext cx="469647" cy="475651"/>
            <a:chOff x="-42617299" y="3587775"/>
            <a:chExt cx="306950" cy="310875"/>
          </a:xfrm>
          <a:solidFill>
            <a:schemeClr val="accent1">
              <a:lumMod val="75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1" y="5564500"/>
            <a:ext cx="486897" cy="443521"/>
            <a:chOff x="-40745125" y="3632900"/>
            <a:chExt cx="318225" cy="289875"/>
          </a:xfrm>
          <a:solidFill>
            <a:schemeClr val="accent1">
              <a:lumMod val="75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2" y="5543420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7" y="5520905"/>
            <a:ext cx="476075" cy="484489"/>
            <a:chOff x="-40372574" y="3604550"/>
            <a:chExt cx="311150" cy="316650"/>
          </a:xfrm>
          <a:solidFill>
            <a:schemeClr val="accent1">
              <a:lumMod val="75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0" y="5544624"/>
            <a:ext cx="486897" cy="484489"/>
            <a:chOff x="-41893474" y="3584850"/>
            <a:chExt cx="318225" cy="316650"/>
          </a:xfrm>
          <a:solidFill>
            <a:schemeClr val="accent1">
              <a:lumMod val="75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chemeClr val="accent1">
              <a:lumMod val="75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5" y="2522409"/>
            <a:ext cx="480631" cy="552897"/>
            <a:chOff x="-42971724" y="3217825"/>
            <a:chExt cx="275675" cy="317125"/>
          </a:xfrm>
          <a:solidFill>
            <a:schemeClr val="accent1">
              <a:lumMod val="75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chemeClr val="accent1">
              <a:lumMod val="75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8" y="2522405"/>
            <a:ext cx="640899" cy="553419"/>
            <a:chOff x="-42651700" y="3217825"/>
            <a:chExt cx="367600" cy="317425"/>
          </a:xfrm>
          <a:solidFill>
            <a:schemeClr val="accent1">
              <a:lumMod val="75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5"/>
            <a:ext cx="562443" cy="552591"/>
            <a:chOff x="-40748276" y="3238700"/>
            <a:chExt cx="322600" cy="316950"/>
          </a:xfrm>
          <a:solidFill>
            <a:schemeClr val="accent1">
              <a:lumMod val="75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7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7" y="2490397"/>
            <a:ext cx="553419" cy="503992"/>
            <a:chOff x="-40378075" y="3267450"/>
            <a:chExt cx="317425" cy="289075"/>
          </a:xfrm>
          <a:solidFill>
            <a:schemeClr val="accent1">
              <a:lumMod val="75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8"/>
            <a:ext cx="553464" cy="553115"/>
            <a:chOff x="-41895049" y="3217225"/>
            <a:chExt cx="317450" cy="317250"/>
          </a:xfrm>
          <a:solidFill>
            <a:schemeClr val="accent1">
              <a:lumMod val="75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8" y="2475236"/>
            <a:ext cx="557559" cy="550717"/>
            <a:chOff x="-41530374" y="3218800"/>
            <a:chExt cx="319800" cy="315875"/>
          </a:xfrm>
          <a:solidFill>
            <a:schemeClr val="accent1">
              <a:lumMod val="75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chemeClr val="accent1">
              <a:lumMod val="75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0" y="3560857"/>
            <a:ext cx="526655" cy="526655"/>
            <a:chOff x="5660400" y="238125"/>
            <a:chExt cx="481825" cy="481825"/>
          </a:xfrm>
          <a:solidFill>
            <a:schemeClr val="accent1">
              <a:lumMod val="75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chemeClr val="accent1">
              <a:lumMod val="75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chemeClr val="accent1">
              <a:lumMod val="75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7483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5" y="1656751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5" y="1671267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5" y="1656751"/>
            <a:ext cx="553825" cy="652237"/>
            <a:chOff x="4835382" y="73243"/>
            <a:chExt cx="2920830" cy="3227535"/>
          </a:xfrm>
          <a:solidFill>
            <a:schemeClr val="accent1">
              <a:lumMod val="75000"/>
            </a:schemeClr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6" y="1692143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6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9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8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49" y="5472139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5" y="5417440"/>
            <a:ext cx="547745" cy="583779"/>
            <a:chOff x="-65145698" y="3727425"/>
            <a:chExt cx="317425" cy="317425"/>
          </a:xfrm>
          <a:solidFill>
            <a:schemeClr val="accent1">
              <a:lumMod val="75000"/>
            </a:schemeClr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7" y="3702801"/>
            <a:ext cx="523629" cy="508065"/>
            <a:chOff x="-61354872" y="3751050"/>
            <a:chExt cx="316650" cy="288275"/>
          </a:xfrm>
          <a:solidFill>
            <a:schemeClr val="accent1">
              <a:lumMod val="75000"/>
            </a:schemeClr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4" y="3669047"/>
            <a:ext cx="523629" cy="546973"/>
            <a:chOff x="-60988625" y="3740800"/>
            <a:chExt cx="316650" cy="310350"/>
          </a:xfrm>
          <a:solidFill>
            <a:schemeClr val="accent1">
              <a:lumMod val="75000"/>
            </a:schemeClr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3" y="3681070"/>
            <a:ext cx="479509" cy="494673"/>
            <a:chOff x="-59447249" y="3706150"/>
            <a:chExt cx="319000" cy="308775"/>
          </a:xfrm>
          <a:solidFill>
            <a:schemeClr val="accent1">
              <a:lumMod val="75000"/>
            </a:schemeClr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4" y="1572992"/>
            <a:ext cx="687285" cy="724613"/>
            <a:chOff x="-64406128" y="3362225"/>
            <a:chExt cx="318225" cy="314800"/>
          </a:xfrm>
          <a:solidFill>
            <a:schemeClr val="accent1">
              <a:lumMod val="75000"/>
            </a:schemeClr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2" y="3640870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2" y="2764242"/>
            <a:ext cx="467487" cy="505847"/>
            <a:chOff x="-59400777" y="4084200"/>
            <a:chExt cx="311125" cy="315875"/>
          </a:xfrm>
          <a:solidFill>
            <a:schemeClr val="accent1">
              <a:lumMod val="75000"/>
            </a:schemeClr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2" y="1613953"/>
            <a:ext cx="570207" cy="714003"/>
            <a:chOff x="-64022548" y="3727425"/>
            <a:chExt cx="270175" cy="317425"/>
          </a:xfrm>
          <a:solidFill>
            <a:schemeClr val="accent1">
              <a:lumMod val="75000"/>
            </a:schemeClr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6"/>
            <a:ext cx="523629" cy="557899"/>
            <a:chOff x="-60255348" y="3733825"/>
            <a:chExt cx="316650" cy="316550"/>
          </a:xfrm>
          <a:solidFill>
            <a:schemeClr val="accent1">
              <a:lumMod val="75000"/>
            </a:schemeClr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4" y="1631954"/>
            <a:ext cx="683931" cy="722215"/>
            <a:chOff x="-63679952" y="4093450"/>
            <a:chExt cx="320600" cy="317650"/>
          </a:xfrm>
          <a:solidFill>
            <a:schemeClr val="accent1">
              <a:lumMod val="75000"/>
            </a:schemeClr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1"/>
            <a:ext cx="523629" cy="559485"/>
            <a:chOff x="-61783348" y="3743950"/>
            <a:chExt cx="316650" cy="317450"/>
          </a:xfrm>
          <a:solidFill>
            <a:schemeClr val="accent1">
              <a:lumMod val="75000"/>
            </a:schemeClr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4" y="3717589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1" y="3656966"/>
            <a:ext cx="479547" cy="504925"/>
            <a:chOff x="-59869425" y="4102225"/>
            <a:chExt cx="319025" cy="315175"/>
          </a:xfrm>
          <a:solidFill>
            <a:schemeClr val="accent1">
              <a:lumMod val="75000"/>
            </a:schemeClr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8"/>
            <a:ext cx="422587" cy="511165"/>
            <a:chOff x="2423775" y="3226875"/>
            <a:chExt cx="259925" cy="295000"/>
          </a:xfrm>
          <a:solidFill>
            <a:schemeClr val="accent1">
              <a:lumMod val="75000"/>
            </a:schemeClr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4" y="4627377"/>
            <a:ext cx="486647" cy="480451"/>
            <a:chOff x="4266025" y="3609275"/>
            <a:chExt cx="299325" cy="277275"/>
          </a:xfrm>
          <a:solidFill>
            <a:schemeClr val="accent1">
              <a:lumMod val="75000"/>
            </a:schemeClr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298" y="4585530"/>
            <a:ext cx="480265" cy="511815"/>
            <a:chOff x="4628325" y="3599825"/>
            <a:chExt cx="295400" cy="295375"/>
          </a:xfrm>
          <a:solidFill>
            <a:schemeClr val="accent1">
              <a:lumMod val="75000"/>
            </a:schemeClr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chemeClr val="accent1">
              <a:lumMod val="75000"/>
            </a:schemeClr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7"/>
            <a:ext cx="481525" cy="451775"/>
            <a:chOff x="4991425" y="3617150"/>
            <a:chExt cx="296175" cy="260725"/>
          </a:xfrm>
          <a:solidFill>
            <a:schemeClr val="accent1">
              <a:lumMod val="75000"/>
            </a:schemeClr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6" y="4547250"/>
            <a:ext cx="480223" cy="509087"/>
            <a:chOff x="3497300" y="3591950"/>
            <a:chExt cx="295375" cy="293800"/>
          </a:xfrm>
          <a:solidFill>
            <a:schemeClr val="accent1">
              <a:lumMod val="75000"/>
            </a:schemeClr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6" y="4558959"/>
            <a:ext cx="482823" cy="515928"/>
            <a:chOff x="5355300" y="3598250"/>
            <a:chExt cx="296975" cy="297750"/>
          </a:xfrm>
          <a:solidFill>
            <a:schemeClr val="accent1">
              <a:lumMod val="75000"/>
            </a:schemeClr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chemeClr val="accent1">
              <a:lumMod val="75000"/>
            </a:schemeClr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1" y="4449482"/>
            <a:ext cx="551089" cy="587343"/>
            <a:chOff x="2037825" y="3254050"/>
            <a:chExt cx="296175" cy="296175"/>
          </a:xfrm>
          <a:solidFill>
            <a:schemeClr val="accent1">
              <a:lumMod val="75000"/>
            </a:schemeClr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7" y="4673721"/>
            <a:ext cx="482825" cy="513201"/>
            <a:chOff x="3859600" y="3591950"/>
            <a:chExt cx="296975" cy="296175"/>
          </a:xfrm>
          <a:solidFill>
            <a:schemeClr val="accent1">
              <a:lumMod val="75000"/>
            </a:schemeClr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chemeClr val="accent1">
              <a:lumMod val="75000"/>
            </a:schemeClr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8"/>
            <a:ext cx="630348" cy="670007"/>
            <a:chOff x="6553275" y="3604550"/>
            <a:chExt cx="296975" cy="296175"/>
          </a:xfrm>
          <a:solidFill>
            <a:schemeClr val="accent1">
              <a:lumMod val="75000"/>
            </a:schemeClr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89"/>
            <a:ext cx="627005" cy="670007"/>
            <a:chOff x="4263650" y="3235150"/>
            <a:chExt cx="295400" cy="296175"/>
          </a:xfrm>
          <a:solidFill>
            <a:schemeClr val="accent1">
              <a:lumMod val="75000"/>
            </a:schemeClr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5"/>
            <a:ext cx="406312" cy="670007"/>
            <a:chOff x="6164975" y="3211525"/>
            <a:chExt cx="191425" cy="296175"/>
          </a:xfrm>
          <a:solidFill>
            <a:schemeClr val="accent1">
              <a:lumMod val="75000"/>
            </a:schemeClr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8" y="2642160"/>
            <a:ext cx="626953" cy="666443"/>
            <a:chOff x="4629125" y="3235150"/>
            <a:chExt cx="295375" cy="294600"/>
          </a:xfrm>
          <a:solidFill>
            <a:schemeClr val="accent1">
              <a:lumMod val="75000"/>
            </a:schemeClr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4" y="2653466"/>
            <a:ext cx="628651" cy="672381"/>
            <a:chOff x="4991425" y="3234750"/>
            <a:chExt cx="296175" cy="297225"/>
          </a:xfrm>
          <a:solidFill>
            <a:schemeClr val="accent1">
              <a:lumMod val="75000"/>
            </a:schemeClr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5"/>
            <a:ext cx="628651" cy="670007"/>
            <a:chOff x="3497300" y="3227275"/>
            <a:chExt cx="296175" cy="296175"/>
          </a:xfrm>
          <a:solidFill>
            <a:schemeClr val="accent1">
              <a:lumMod val="75000"/>
            </a:schemeClr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8" y="2653945"/>
            <a:ext cx="588535" cy="667235"/>
            <a:chOff x="5364750" y="3235150"/>
            <a:chExt cx="277275" cy="294950"/>
          </a:xfrm>
          <a:solidFill>
            <a:schemeClr val="accent1">
              <a:lumMod val="75000"/>
            </a:schemeClr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0" y="2653725"/>
            <a:ext cx="638679" cy="668195"/>
            <a:chOff x="5716825" y="3235950"/>
            <a:chExt cx="300900" cy="295375"/>
          </a:xfrm>
          <a:solidFill>
            <a:schemeClr val="accent1">
              <a:lumMod val="75000"/>
            </a:schemeClr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4"/>
            <a:ext cx="437203" cy="432171"/>
            <a:chOff x="-62511899" y="4129100"/>
            <a:chExt cx="304050" cy="282000"/>
          </a:xfrm>
          <a:solidFill>
            <a:schemeClr val="accent1">
              <a:lumMod val="75000"/>
            </a:schemeClr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3" y="1752330"/>
            <a:ext cx="593961" cy="634639"/>
            <a:chOff x="-64044599" y="3360375"/>
            <a:chExt cx="315850" cy="316650"/>
          </a:xfrm>
          <a:solidFill>
            <a:schemeClr val="accent1">
              <a:lumMod val="75000"/>
            </a:schemeClr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19392449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89" y="166557"/>
            <a:ext cx="11572193" cy="724184"/>
          </a:xfrm>
        </p:spPr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5" y="4492604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1" y="4582373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7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2" y="5849273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3" y="4555829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3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6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6" y="5742986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2" y="4686338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89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8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0" y="4572353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49" y="1235504"/>
            <a:ext cx="566807" cy="566419"/>
            <a:chOff x="-34004625" y="3585850"/>
            <a:chExt cx="292225" cy="292025"/>
          </a:xfrm>
          <a:solidFill>
            <a:schemeClr val="accent1">
              <a:lumMod val="75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19" y="2304827"/>
            <a:ext cx="552039" cy="550573"/>
            <a:chOff x="-30345326" y="3184750"/>
            <a:chExt cx="292225" cy="291450"/>
          </a:xfrm>
          <a:solidFill>
            <a:schemeClr val="accent1">
              <a:lumMod val="75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8"/>
            <a:ext cx="508811" cy="563019"/>
            <a:chOff x="-30354001" y="3569100"/>
            <a:chExt cx="292250" cy="292225"/>
          </a:xfrm>
          <a:solidFill>
            <a:schemeClr val="accent1">
              <a:lumMod val="75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4" y="1314925"/>
            <a:ext cx="498045" cy="497064"/>
            <a:chOff x="-31094350" y="3194000"/>
            <a:chExt cx="292225" cy="291650"/>
          </a:xfrm>
          <a:solidFill>
            <a:schemeClr val="accent1">
              <a:lumMod val="75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chemeClr val="accent1">
              <a:lumMod val="75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0" y="1247201"/>
            <a:ext cx="499909" cy="600511"/>
            <a:chOff x="-35814602" y="3202075"/>
            <a:chExt cx="242625" cy="291450"/>
          </a:xfrm>
          <a:solidFill>
            <a:schemeClr val="accent1">
              <a:lumMod val="75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3" y="1211479"/>
            <a:ext cx="600509" cy="600511"/>
            <a:chOff x="-34003850" y="3227275"/>
            <a:chExt cx="291450" cy="291450"/>
          </a:xfrm>
          <a:solidFill>
            <a:schemeClr val="accent1">
              <a:lumMod val="75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2"/>
            <a:ext cx="607000" cy="598863"/>
            <a:chOff x="-33645475" y="3228075"/>
            <a:chExt cx="294600" cy="290650"/>
          </a:xfrm>
          <a:solidFill>
            <a:schemeClr val="accent1">
              <a:lumMod val="75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4"/>
            <a:ext cx="580987" cy="600511"/>
            <a:chOff x="-35118325" y="3202075"/>
            <a:chExt cx="281975" cy="291450"/>
          </a:xfrm>
          <a:solidFill>
            <a:schemeClr val="accent1">
              <a:lumMod val="75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4" y="1222002"/>
            <a:ext cx="571303" cy="601335"/>
            <a:chOff x="-33277649" y="3226875"/>
            <a:chExt cx="277275" cy="291850"/>
          </a:xfrm>
          <a:solidFill>
            <a:schemeClr val="accent1">
              <a:lumMod val="75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2" y="1222714"/>
            <a:ext cx="564763" cy="600511"/>
            <a:chOff x="-34755224" y="3202075"/>
            <a:chExt cx="274100" cy="291450"/>
          </a:xfrm>
          <a:solidFill>
            <a:schemeClr val="accent1">
              <a:lumMod val="75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0" y="1222281"/>
            <a:ext cx="608599" cy="601387"/>
            <a:chOff x="-34408675" y="3202075"/>
            <a:chExt cx="295375" cy="291875"/>
          </a:xfrm>
          <a:solidFill>
            <a:schemeClr val="accent1">
              <a:lumMod val="75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6" y="2239565"/>
            <a:ext cx="664753" cy="661795"/>
            <a:chOff x="-30735200" y="3552550"/>
            <a:chExt cx="292225" cy="290925"/>
          </a:xfrm>
          <a:solidFill>
            <a:schemeClr val="accent1">
              <a:lumMod val="75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8" y="2277306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2" y="2275289"/>
            <a:ext cx="614391" cy="598915"/>
            <a:chOff x="-31817401" y="3910025"/>
            <a:chExt cx="301675" cy="294075"/>
          </a:xfrm>
          <a:solidFill>
            <a:schemeClr val="accent1">
              <a:lumMod val="75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0" y="2275566"/>
            <a:ext cx="599983" cy="598353"/>
            <a:chOff x="-31455100" y="3909350"/>
            <a:chExt cx="294600" cy="293800"/>
          </a:xfrm>
          <a:solidFill>
            <a:schemeClr val="accent1">
              <a:lumMod val="75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4" y="2301146"/>
            <a:ext cx="595145" cy="596775"/>
            <a:chOff x="-32927950" y="3944800"/>
            <a:chExt cx="292225" cy="293025"/>
          </a:xfrm>
          <a:solidFill>
            <a:schemeClr val="accent1">
              <a:lumMod val="75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0" y="2267060"/>
            <a:ext cx="593567" cy="593517"/>
            <a:chOff x="-31093575" y="3911725"/>
            <a:chExt cx="291450" cy="291425"/>
          </a:xfrm>
          <a:solidFill>
            <a:schemeClr val="accent1">
              <a:lumMod val="75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5"/>
            <a:ext cx="625643" cy="594739"/>
            <a:chOff x="-32576675" y="3944600"/>
            <a:chExt cx="307200" cy="292025"/>
          </a:xfrm>
          <a:solidFill>
            <a:schemeClr val="accent1">
              <a:lumMod val="75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49" y="2276419"/>
            <a:ext cx="595145" cy="593567"/>
            <a:chOff x="-30735200" y="3910925"/>
            <a:chExt cx="292225" cy="291450"/>
          </a:xfrm>
          <a:solidFill>
            <a:schemeClr val="accent1">
              <a:lumMod val="75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5" y="3436131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799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4"/>
            <a:ext cx="614997" cy="615953"/>
            <a:chOff x="-38538975" y="3954250"/>
            <a:chExt cx="318225" cy="316650"/>
          </a:xfrm>
          <a:solidFill>
            <a:schemeClr val="accent1">
              <a:lumMod val="75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2"/>
            <a:ext cx="621037" cy="619017"/>
            <a:chOff x="-37385101" y="3949908"/>
            <a:chExt cx="321350" cy="318225"/>
          </a:xfrm>
          <a:solidFill>
            <a:schemeClr val="accent1">
              <a:lumMod val="75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1"/>
            <a:ext cx="541672" cy="545169"/>
            <a:chOff x="-40011049" y="3972375"/>
            <a:chExt cx="316650" cy="316625"/>
          </a:xfrm>
          <a:solidFill>
            <a:schemeClr val="accent1">
              <a:lumMod val="75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6"/>
            <a:ext cx="363859" cy="615953"/>
            <a:chOff x="-38109727" y="3955025"/>
            <a:chExt cx="188275" cy="316650"/>
          </a:xfrm>
          <a:solidFill>
            <a:schemeClr val="accent1">
              <a:lumMod val="75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0" y="3472661"/>
            <a:ext cx="605867" cy="616731"/>
            <a:chOff x="-39647174" y="3972000"/>
            <a:chExt cx="313500" cy="317050"/>
          </a:xfrm>
          <a:solidFill>
            <a:schemeClr val="accent1">
              <a:lumMod val="75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1" y="3435038"/>
            <a:ext cx="608911" cy="619017"/>
            <a:chOff x="-37804927" y="3953450"/>
            <a:chExt cx="315075" cy="318225"/>
          </a:xfrm>
          <a:solidFill>
            <a:schemeClr val="accent1">
              <a:lumMod val="75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4" y="4697954"/>
            <a:ext cx="656428" cy="517207"/>
            <a:chOff x="5629975" y="3255775"/>
            <a:chExt cx="504500" cy="397500"/>
          </a:xfrm>
          <a:solidFill>
            <a:schemeClr val="accent1">
              <a:lumMod val="75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5" y="3461124"/>
            <a:ext cx="741879" cy="609779"/>
            <a:chOff x="6234950" y="3255925"/>
            <a:chExt cx="483250" cy="397200"/>
          </a:xfrm>
          <a:solidFill>
            <a:schemeClr val="accent1">
              <a:lumMod val="75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19090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35"/>
          <p:cNvSpPr txBox="1"/>
          <p:nvPr/>
        </p:nvSpPr>
        <p:spPr>
          <a:xfrm>
            <a:off x="6096000" y="4470857"/>
            <a:ext cx="241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思源黑体" panose="020B0500000000000000" pitchFamily="34" charset="-122"/>
                <a:cs typeface="+mn-ea"/>
                <a:sym typeface="Arial"/>
              </a:rPr>
              <a:t>Competence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思源黑体" panose="020B0500000000000000" pitchFamily="34" charset="-122"/>
              <a:cs typeface="+mn-ea"/>
              <a:sym typeface="Arial"/>
            </a:endParaRPr>
          </a:p>
        </p:txBody>
      </p:sp>
      <p:sp>
        <p:nvSpPr>
          <p:cNvPr id="94" name="TextBox 38"/>
          <p:cNvSpPr txBox="1"/>
          <p:nvPr/>
        </p:nvSpPr>
        <p:spPr>
          <a:xfrm>
            <a:off x="1455241" y="4266137"/>
            <a:ext cx="227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思源黑体" panose="020B0500000000000000" pitchFamily="34" charset="-122"/>
                <a:cs typeface="+mn-ea"/>
                <a:sym typeface="Arial"/>
              </a:rPr>
              <a:t>Personal</a:t>
            </a:r>
          </a:p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思源黑体" panose="020B0500000000000000" pitchFamily="34" charset="-122"/>
                <a:cs typeface="+mn-ea"/>
                <a:sym typeface="Arial"/>
              </a:rPr>
              <a:t>profile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思源黑体" panose="020B0500000000000000" pitchFamily="34" charset="-122"/>
              <a:cs typeface="+mn-ea"/>
              <a:sym typeface="Arial"/>
            </a:endParaRPr>
          </a:p>
        </p:txBody>
      </p:sp>
      <p:sp>
        <p:nvSpPr>
          <p:cNvPr id="92" name="TextBox 41"/>
          <p:cNvSpPr txBox="1"/>
          <p:nvPr/>
        </p:nvSpPr>
        <p:spPr>
          <a:xfrm>
            <a:off x="8506102" y="4472578"/>
            <a:ext cx="227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思源黑体" panose="020B0500000000000000" pitchFamily="34" charset="-122"/>
                <a:cs typeface="+mn-ea"/>
                <a:sym typeface="Arial"/>
              </a:rPr>
              <a:t>Work plan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思源黑体" panose="020B0500000000000000" pitchFamily="34" charset="-122"/>
              <a:cs typeface="+mn-ea"/>
              <a:sym typeface="Arial"/>
            </a:endParaRPr>
          </a:p>
        </p:txBody>
      </p:sp>
      <p:sp>
        <p:nvSpPr>
          <p:cNvPr id="90" name="TextBox 44"/>
          <p:cNvSpPr txBox="1"/>
          <p:nvPr/>
        </p:nvSpPr>
        <p:spPr>
          <a:xfrm>
            <a:off x="3820521" y="4266138"/>
            <a:ext cx="227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思源黑体" panose="020B0500000000000000" pitchFamily="34" charset="-122"/>
                <a:cs typeface="+mn-ea"/>
                <a:sym typeface="Arial"/>
              </a:rPr>
              <a:t>Post</a:t>
            </a:r>
          </a:p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思源黑体" panose="020B0500000000000000" pitchFamily="34" charset="-122"/>
                <a:cs typeface="+mn-ea"/>
                <a:sym typeface="Arial"/>
              </a:rPr>
              <a:t>cognition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思源黑体" panose="020B0500000000000000" pitchFamily="34" charset="-122"/>
              <a:cs typeface="+mn-ea"/>
              <a:sym typeface="Arial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99503" y="464283"/>
            <a:ext cx="470659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34085">
              <a:defRPr/>
            </a:pPr>
            <a:r>
              <a:rPr lang="en-US" altLang="zh-CN" sz="6000" b="1" kern="0" dirty="0">
                <a:solidFill>
                  <a:srgbClr val="2F5597"/>
                </a:solidFill>
                <a:latin typeface="Arial"/>
                <a:ea typeface="思源黑体" panose="020B0500000000000000" pitchFamily="34" charset="-122"/>
                <a:cs typeface="+mn-ea"/>
                <a:sym typeface="Arial"/>
              </a:rPr>
              <a:t>CONTENTS</a:t>
            </a:r>
          </a:p>
        </p:txBody>
      </p:sp>
      <p:sp>
        <p:nvSpPr>
          <p:cNvPr id="88" name="椭圆 87"/>
          <p:cNvSpPr/>
          <p:nvPr/>
        </p:nvSpPr>
        <p:spPr>
          <a:xfrm>
            <a:off x="4114196" y="2499647"/>
            <a:ext cx="1683942" cy="1683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6354115" y="2499647"/>
            <a:ext cx="1683942" cy="1683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763614" y="2499647"/>
            <a:ext cx="1683942" cy="1683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8791526" y="2499647"/>
            <a:ext cx="1683942" cy="1683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思源黑体" panose="020B0500000000000000" pitchFamily="34" charset="-122"/>
              <a:sym typeface="Arial"/>
            </a:endParaRPr>
          </a:p>
        </p:txBody>
      </p:sp>
      <p:sp>
        <p:nvSpPr>
          <p:cNvPr id="36" name="矩形 64">
            <a:extLst>
              <a:ext uri="{FF2B5EF4-FFF2-40B4-BE49-F238E27FC236}">
                <a16:creationId xmlns:a16="http://schemas.microsoft.com/office/drawing/2014/main" id="{C0D53FC8-835A-4687-9DA2-E42BDBF79A31}"/>
              </a:ext>
            </a:extLst>
          </p:cNvPr>
          <p:cNvSpPr/>
          <p:nvPr/>
        </p:nvSpPr>
        <p:spPr>
          <a:xfrm>
            <a:off x="1569285" y="5534318"/>
            <a:ext cx="9053429" cy="7853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思源黑体" panose="020B0500000000000000" pitchFamily="34" charset="-122"/>
                <a:cs typeface="+mn-ea"/>
                <a:sym typeface="Arial"/>
              </a:rPr>
              <a:t>The specific things done at this stage are displayed here, and can be abbreviated appropriately according to the content.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思源黑体" panose="020B0500000000000000" pitchFamily="34" charset="-122"/>
              <a:cs typeface="+mn-ea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C7AC35-39A8-4C38-ADBA-1684FB6B6690}"/>
              </a:ext>
            </a:extLst>
          </p:cNvPr>
          <p:cNvSpPr/>
          <p:nvPr/>
        </p:nvSpPr>
        <p:spPr>
          <a:xfrm>
            <a:off x="-9527" y="0"/>
            <a:ext cx="1344379" cy="5534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F7AE87D6-ABA2-4760-8F05-A4E4C4A674CC}"/>
              </a:ext>
            </a:extLst>
          </p:cNvPr>
          <p:cNvSpPr/>
          <p:nvPr/>
        </p:nvSpPr>
        <p:spPr>
          <a:xfrm>
            <a:off x="8961369" y="2915564"/>
            <a:ext cx="1364944" cy="655774"/>
          </a:xfrm>
          <a:custGeom>
            <a:avLst/>
            <a:gdLst>
              <a:gd name="connsiteX0" fmla="*/ 2190557 w 2321076"/>
              <a:gd name="connsiteY0" fmla="*/ 960834 h 1115138"/>
              <a:gd name="connsiteX1" fmla="*/ 2179091 w 2321076"/>
              <a:gd name="connsiteY1" fmla="*/ 1047105 h 1115138"/>
              <a:gd name="connsiteX2" fmla="*/ 2133632 w 2321076"/>
              <a:gd name="connsiteY2" fmla="*/ 1057510 h 1115138"/>
              <a:gd name="connsiteX3" fmla="*/ 1996599 w 2321076"/>
              <a:gd name="connsiteY3" fmla="*/ 816275 h 1115138"/>
              <a:gd name="connsiteX4" fmla="*/ 1987305 w 2321076"/>
              <a:gd name="connsiteY4" fmla="*/ 782282 h 1115138"/>
              <a:gd name="connsiteX5" fmla="*/ 1892549 w 2321076"/>
              <a:gd name="connsiteY5" fmla="*/ 701264 h 1115138"/>
              <a:gd name="connsiteX6" fmla="*/ 1583732 w 2321076"/>
              <a:gd name="connsiteY6" fmla="*/ 676110 h 1115138"/>
              <a:gd name="connsiteX7" fmla="*/ 1278956 w 2321076"/>
              <a:gd name="connsiteY7" fmla="*/ 737025 h 1115138"/>
              <a:gd name="connsiteX8" fmla="*/ 1115658 w 2321076"/>
              <a:gd name="connsiteY8" fmla="*/ 821932 h 1115138"/>
              <a:gd name="connsiteX9" fmla="*/ 908669 w 2321076"/>
              <a:gd name="connsiteY9" fmla="*/ 883352 h 1115138"/>
              <a:gd name="connsiteX10" fmla="*/ 824267 w 2321076"/>
              <a:gd name="connsiteY10" fmla="*/ 909769 h 1115138"/>
              <a:gd name="connsiteX11" fmla="*/ 873615 w 2321076"/>
              <a:gd name="connsiteY11" fmla="*/ 930073 h 1115138"/>
              <a:gd name="connsiteX12" fmla="*/ 882252 w 2321076"/>
              <a:gd name="connsiteY12" fmla="*/ 1004374 h 1115138"/>
              <a:gd name="connsiteX13" fmla="*/ 682233 w 2321076"/>
              <a:gd name="connsiteY13" fmla="*/ 1064076 h 1115138"/>
              <a:gd name="connsiteX14" fmla="*/ 556161 w 2321076"/>
              <a:gd name="connsiteY14" fmla="*/ 1059278 h 1115138"/>
              <a:gd name="connsiteX15" fmla="*/ 488225 w 2321076"/>
              <a:gd name="connsiteY15" fmla="*/ 1032103 h 1115138"/>
              <a:gd name="connsiteX16" fmla="*/ 464637 w 2321076"/>
              <a:gd name="connsiteY16" fmla="*/ 1032962 h 1115138"/>
              <a:gd name="connsiteX17" fmla="*/ 286337 w 2321076"/>
              <a:gd name="connsiteY17" fmla="*/ 1101706 h 1115138"/>
              <a:gd name="connsiteX18" fmla="*/ 93188 w 2321076"/>
              <a:gd name="connsiteY18" fmla="*/ 1113273 h 1115138"/>
              <a:gd name="connsiteX19" fmla="*/ 60609 w 2321076"/>
              <a:gd name="connsiteY19" fmla="*/ 1113273 h 1115138"/>
              <a:gd name="connsiteX20" fmla="*/ 149 w 2321076"/>
              <a:gd name="connsiteY20" fmla="*/ 1057358 h 1115138"/>
              <a:gd name="connsiteX21" fmla="*/ 40405 w 2321076"/>
              <a:gd name="connsiteY21" fmla="*/ 915426 h 1115138"/>
              <a:gd name="connsiteX22" fmla="*/ 574950 w 2321076"/>
              <a:gd name="connsiteY22" fmla="*/ 420834 h 1115138"/>
              <a:gd name="connsiteX23" fmla="*/ 762948 w 2321076"/>
              <a:gd name="connsiteY23" fmla="*/ 204652 h 1115138"/>
              <a:gd name="connsiteX24" fmla="*/ 825277 w 2321076"/>
              <a:gd name="connsiteY24" fmla="*/ 45445 h 1115138"/>
              <a:gd name="connsiteX25" fmla="*/ 852805 w 2321076"/>
              <a:gd name="connsiteY25" fmla="*/ 9482 h 1115138"/>
              <a:gd name="connsiteX26" fmla="*/ 877403 w 2321076"/>
              <a:gd name="connsiteY26" fmla="*/ 1754 h 1115138"/>
              <a:gd name="connsiteX27" fmla="*/ 886545 w 2321076"/>
              <a:gd name="connsiteY27" fmla="*/ 23574 h 1115138"/>
              <a:gd name="connsiteX28" fmla="*/ 891344 w 2321076"/>
              <a:gd name="connsiteY28" fmla="*/ 152021 h 1115138"/>
              <a:gd name="connsiteX29" fmla="*/ 1094040 w 2321076"/>
              <a:gd name="connsiteY29" fmla="*/ 300721 h 1115138"/>
              <a:gd name="connsiteX30" fmla="*/ 1803197 w 2321076"/>
              <a:gd name="connsiteY30" fmla="*/ 452402 h 1115138"/>
              <a:gd name="connsiteX31" fmla="*/ 2001802 w 2321076"/>
              <a:gd name="connsiteY31" fmla="*/ 610851 h 1115138"/>
              <a:gd name="connsiteX32" fmla="*/ 2024834 w 2321076"/>
              <a:gd name="connsiteY32" fmla="*/ 625550 h 1115138"/>
              <a:gd name="connsiteX33" fmla="*/ 2231318 w 2321076"/>
              <a:gd name="connsiteY33" fmla="*/ 770665 h 1115138"/>
              <a:gd name="connsiteX34" fmla="*/ 2319407 w 2321076"/>
              <a:gd name="connsiteY34" fmla="*/ 962854 h 1115138"/>
              <a:gd name="connsiteX35" fmla="*/ 2321074 w 2321076"/>
              <a:gd name="connsiteY35" fmla="*/ 982957 h 1115138"/>
              <a:gd name="connsiteX36" fmla="*/ 2290162 w 2321076"/>
              <a:gd name="connsiteY36" fmla="*/ 1007253 h 1115138"/>
              <a:gd name="connsiteX37" fmla="*/ 2211670 w 2321076"/>
              <a:gd name="connsiteY37" fmla="*/ 973310 h 1115138"/>
              <a:gd name="connsiteX38" fmla="*/ 2190507 w 2321076"/>
              <a:gd name="connsiteY38" fmla="*/ 960935 h 1115138"/>
              <a:gd name="connsiteX39" fmla="*/ 1099343 w 2321076"/>
              <a:gd name="connsiteY39" fmla="*/ 811123 h 1115138"/>
              <a:gd name="connsiteX40" fmla="*/ 1212283 w 2321076"/>
              <a:gd name="connsiteY40" fmla="*/ 753895 h 1115138"/>
              <a:gd name="connsiteX41" fmla="*/ 1468368 w 2321076"/>
              <a:gd name="connsiteY41" fmla="*/ 615802 h 1115138"/>
              <a:gd name="connsiteX42" fmla="*/ 1505745 w 2321076"/>
              <a:gd name="connsiteY42" fmla="*/ 577313 h 1115138"/>
              <a:gd name="connsiteX43" fmla="*/ 1482207 w 2321076"/>
              <a:gd name="connsiteY43" fmla="*/ 534784 h 1115138"/>
              <a:gd name="connsiteX44" fmla="*/ 1436042 w 2321076"/>
              <a:gd name="connsiteY44" fmla="*/ 524025 h 1115138"/>
              <a:gd name="connsiteX45" fmla="*/ 1256984 w 2321076"/>
              <a:gd name="connsiteY45" fmla="*/ 559584 h 1115138"/>
              <a:gd name="connsiteX46" fmla="*/ 1134750 w 2321076"/>
              <a:gd name="connsiteY46" fmla="*/ 700001 h 1115138"/>
              <a:gd name="connsiteX47" fmla="*/ 1099292 w 2321076"/>
              <a:gd name="connsiteY47" fmla="*/ 811174 h 1115138"/>
              <a:gd name="connsiteX48" fmla="*/ 2298648 w 2321076"/>
              <a:gd name="connsiteY48" fmla="*/ 996191 h 1115138"/>
              <a:gd name="connsiteX49" fmla="*/ 2199447 w 2321076"/>
              <a:gd name="connsiteY49" fmla="*/ 878503 h 1115138"/>
              <a:gd name="connsiteX50" fmla="*/ 2139391 w 2321076"/>
              <a:gd name="connsiteY50" fmla="*/ 797687 h 1115138"/>
              <a:gd name="connsiteX51" fmla="*/ 1999680 w 2321076"/>
              <a:gd name="connsiteY51" fmla="*/ 722377 h 1115138"/>
              <a:gd name="connsiteX52" fmla="*/ 1990083 w 2321076"/>
              <a:gd name="connsiteY52" fmla="*/ 735459 h 1115138"/>
              <a:gd name="connsiteX53" fmla="*/ 2021046 w 2321076"/>
              <a:gd name="connsiteY53" fmla="*/ 825670 h 1115138"/>
              <a:gd name="connsiteX54" fmla="*/ 2120753 w 2321076"/>
              <a:gd name="connsiteY54" fmla="*/ 1015233 h 1115138"/>
              <a:gd name="connsiteX55" fmla="*/ 2154544 w 2321076"/>
              <a:gd name="connsiteY55" fmla="*/ 1041448 h 1115138"/>
              <a:gd name="connsiteX56" fmla="*/ 2173232 w 2321076"/>
              <a:gd name="connsiteY56" fmla="*/ 1000030 h 1115138"/>
              <a:gd name="connsiteX57" fmla="*/ 2175000 w 2321076"/>
              <a:gd name="connsiteY57" fmla="*/ 930882 h 1115138"/>
              <a:gd name="connsiteX58" fmla="*/ 2298597 w 2321076"/>
              <a:gd name="connsiteY58" fmla="*/ 996140 h 1115138"/>
              <a:gd name="connsiteX59" fmla="*/ 116372 w 2321076"/>
              <a:gd name="connsiteY59" fmla="*/ 1095544 h 1115138"/>
              <a:gd name="connsiteX60" fmla="*/ 437917 w 2321076"/>
              <a:gd name="connsiteY60" fmla="*/ 1029780 h 1115138"/>
              <a:gd name="connsiteX61" fmla="*/ 491609 w 2321076"/>
              <a:gd name="connsiteY61" fmla="*/ 974926 h 1115138"/>
              <a:gd name="connsiteX62" fmla="*/ 475749 w 2321076"/>
              <a:gd name="connsiteY62" fmla="*/ 951843 h 1115138"/>
              <a:gd name="connsiteX63" fmla="*/ 116372 w 2321076"/>
              <a:gd name="connsiteY63" fmla="*/ 1095594 h 1115138"/>
              <a:gd name="connsiteX64" fmla="*/ 279064 w 2321076"/>
              <a:gd name="connsiteY64" fmla="*/ 923709 h 1115138"/>
              <a:gd name="connsiteX65" fmla="*/ 459940 w 2321076"/>
              <a:gd name="connsiteY65" fmla="*/ 849409 h 1115138"/>
              <a:gd name="connsiteX66" fmla="*/ 502923 w 2321076"/>
              <a:gd name="connsiteY66" fmla="*/ 811477 h 1115138"/>
              <a:gd name="connsiteX67" fmla="*/ 507873 w 2321076"/>
              <a:gd name="connsiteY67" fmla="*/ 783343 h 1115138"/>
              <a:gd name="connsiteX68" fmla="*/ 482770 w 2321076"/>
              <a:gd name="connsiteY68" fmla="*/ 776423 h 1115138"/>
              <a:gd name="connsiteX69" fmla="*/ 436200 w 2321076"/>
              <a:gd name="connsiteY69" fmla="*/ 786474 h 1115138"/>
              <a:gd name="connsiteX70" fmla="*/ 279064 w 2321076"/>
              <a:gd name="connsiteY70" fmla="*/ 923659 h 11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1076" h="1115138">
                <a:moveTo>
                  <a:pt x="2190557" y="960834"/>
                </a:moveTo>
                <a:cubicBezTo>
                  <a:pt x="2191618" y="993362"/>
                  <a:pt x="2189749" y="1020991"/>
                  <a:pt x="2179091" y="1047105"/>
                </a:cubicBezTo>
                <a:cubicBezTo>
                  <a:pt x="2168383" y="1073320"/>
                  <a:pt x="2155200" y="1076148"/>
                  <a:pt x="2133632" y="1057510"/>
                </a:cubicBezTo>
                <a:cubicBezTo>
                  <a:pt x="2059383" y="993312"/>
                  <a:pt x="2016854" y="911183"/>
                  <a:pt x="1996599" y="816275"/>
                </a:cubicBezTo>
                <a:cubicBezTo>
                  <a:pt x="1994175" y="804809"/>
                  <a:pt x="1990487" y="793596"/>
                  <a:pt x="1987305" y="782282"/>
                </a:cubicBezTo>
                <a:cubicBezTo>
                  <a:pt x="1973668" y="734297"/>
                  <a:pt x="1946897" y="707275"/>
                  <a:pt x="1892549" y="701264"/>
                </a:cubicBezTo>
                <a:cubicBezTo>
                  <a:pt x="1789762" y="689950"/>
                  <a:pt x="1687378" y="673484"/>
                  <a:pt x="1583732" y="676110"/>
                </a:cubicBezTo>
                <a:cubicBezTo>
                  <a:pt x="1478975" y="678737"/>
                  <a:pt x="1375783" y="693890"/>
                  <a:pt x="1278956" y="737025"/>
                </a:cubicBezTo>
                <a:cubicBezTo>
                  <a:pt x="1222941" y="762028"/>
                  <a:pt x="1172936" y="798849"/>
                  <a:pt x="1115658" y="821932"/>
                </a:cubicBezTo>
                <a:cubicBezTo>
                  <a:pt x="1048530" y="848955"/>
                  <a:pt x="981302" y="874563"/>
                  <a:pt x="908669" y="883352"/>
                </a:cubicBezTo>
                <a:cubicBezTo>
                  <a:pt x="880535" y="886787"/>
                  <a:pt x="852956" y="895272"/>
                  <a:pt x="824267" y="909769"/>
                </a:cubicBezTo>
                <a:cubicBezTo>
                  <a:pt x="842602" y="917194"/>
                  <a:pt x="858866" y="922194"/>
                  <a:pt x="873615" y="930073"/>
                </a:cubicBezTo>
                <a:cubicBezTo>
                  <a:pt x="909325" y="949116"/>
                  <a:pt x="912356" y="977401"/>
                  <a:pt x="882252" y="1004374"/>
                </a:cubicBezTo>
                <a:cubicBezTo>
                  <a:pt x="824974" y="1055540"/>
                  <a:pt x="755977" y="1067511"/>
                  <a:pt x="682233" y="1064076"/>
                </a:cubicBezTo>
                <a:cubicBezTo>
                  <a:pt x="640209" y="1062106"/>
                  <a:pt x="598134" y="1061500"/>
                  <a:pt x="556161" y="1059278"/>
                </a:cubicBezTo>
                <a:cubicBezTo>
                  <a:pt x="530754" y="1057914"/>
                  <a:pt x="505297" y="1054378"/>
                  <a:pt x="488225" y="1032103"/>
                </a:cubicBezTo>
                <a:cubicBezTo>
                  <a:pt x="479184" y="1020334"/>
                  <a:pt x="472264" y="1028871"/>
                  <a:pt x="464637" y="1032962"/>
                </a:cubicBezTo>
                <a:cubicBezTo>
                  <a:pt x="408015" y="1063116"/>
                  <a:pt x="349222" y="1087159"/>
                  <a:pt x="286337" y="1101706"/>
                </a:cubicBezTo>
                <a:cubicBezTo>
                  <a:pt x="222392" y="1116505"/>
                  <a:pt x="157941" y="1116808"/>
                  <a:pt x="93188" y="1113273"/>
                </a:cubicBezTo>
                <a:cubicBezTo>
                  <a:pt x="82227" y="1112667"/>
                  <a:pt x="71519" y="1112717"/>
                  <a:pt x="60609" y="1113273"/>
                </a:cubicBezTo>
                <a:cubicBezTo>
                  <a:pt x="25353" y="1115040"/>
                  <a:pt x="1664" y="1092665"/>
                  <a:pt x="149" y="1057358"/>
                </a:cubicBezTo>
                <a:cubicBezTo>
                  <a:pt x="-2023" y="1005636"/>
                  <a:pt x="19999" y="960127"/>
                  <a:pt x="40405" y="915426"/>
                </a:cubicBezTo>
                <a:cubicBezTo>
                  <a:pt x="149557" y="676464"/>
                  <a:pt x="326139" y="508216"/>
                  <a:pt x="574950" y="420834"/>
                </a:cubicBezTo>
                <a:cubicBezTo>
                  <a:pt x="680819" y="383658"/>
                  <a:pt x="734359" y="307035"/>
                  <a:pt x="762948" y="204652"/>
                </a:cubicBezTo>
                <a:cubicBezTo>
                  <a:pt x="778303" y="149697"/>
                  <a:pt x="794314" y="94439"/>
                  <a:pt x="825277" y="45445"/>
                </a:cubicBezTo>
                <a:cubicBezTo>
                  <a:pt x="833308" y="32716"/>
                  <a:pt x="843107" y="21049"/>
                  <a:pt x="852805" y="9482"/>
                </a:cubicBezTo>
                <a:cubicBezTo>
                  <a:pt x="859017" y="2107"/>
                  <a:pt x="867352" y="-2792"/>
                  <a:pt x="877403" y="1754"/>
                </a:cubicBezTo>
                <a:cubicBezTo>
                  <a:pt x="886697" y="5946"/>
                  <a:pt x="886293" y="15139"/>
                  <a:pt x="886545" y="23574"/>
                </a:cubicBezTo>
                <a:cubicBezTo>
                  <a:pt x="887960" y="66356"/>
                  <a:pt x="885535" y="109138"/>
                  <a:pt x="891344" y="152021"/>
                </a:cubicBezTo>
                <a:cubicBezTo>
                  <a:pt x="907204" y="269001"/>
                  <a:pt x="968927" y="314157"/>
                  <a:pt x="1094040" y="300721"/>
                </a:cubicBezTo>
                <a:cubicBezTo>
                  <a:pt x="1348154" y="273446"/>
                  <a:pt x="1584591" y="319157"/>
                  <a:pt x="1803197" y="452402"/>
                </a:cubicBezTo>
                <a:cubicBezTo>
                  <a:pt x="1875982" y="496801"/>
                  <a:pt x="1943210" y="548523"/>
                  <a:pt x="2001802" y="610851"/>
                </a:cubicBezTo>
                <a:cubicBezTo>
                  <a:pt x="2008368" y="617872"/>
                  <a:pt x="2015642" y="623429"/>
                  <a:pt x="2024834" y="625550"/>
                </a:cubicBezTo>
                <a:cubicBezTo>
                  <a:pt x="2113429" y="645804"/>
                  <a:pt x="2176364" y="703082"/>
                  <a:pt x="2231318" y="770665"/>
                </a:cubicBezTo>
                <a:cubicBezTo>
                  <a:pt x="2277030" y="826882"/>
                  <a:pt x="2311680" y="888908"/>
                  <a:pt x="2319407" y="962854"/>
                </a:cubicBezTo>
                <a:cubicBezTo>
                  <a:pt x="2320115" y="969522"/>
                  <a:pt x="2321024" y="976240"/>
                  <a:pt x="2321074" y="982957"/>
                </a:cubicBezTo>
                <a:cubicBezTo>
                  <a:pt x="2321226" y="1007303"/>
                  <a:pt x="2313346" y="1013566"/>
                  <a:pt x="2290162" y="1007253"/>
                </a:cubicBezTo>
                <a:cubicBezTo>
                  <a:pt x="2262432" y="999676"/>
                  <a:pt x="2236268" y="988311"/>
                  <a:pt x="2211670" y="973310"/>
                </a:cubicBezTo>
                <a:cubicBezTo>
                  <a:pt x="2206063" y="969926"/>
                  <a:pt x="2200356" y="966693"/>
                  <a:pt x="2190507" y="960935"/>
                </a:cubicBezTo>
                <a:close/>
                <a:moveTo>
                  <a:pt x="1099343" y="811123"/>
                </a:moveTo>
                <a:cubicBezTo>
                  <a:pt x="1140054" y="796778"/>
                  <a:pt x="1184755" y="785616"/>
                  <a:pt x="1212283" y="753895"/>
                </a:cubicBezTo>
                <a:cubicBezTo>
                  <a:pt x="1281077" y="674595"/>
                  <a:pt x="1361742" y="622974"/>
                  <a:pt x="1468368" y="615802"/>
                </a:cubicBezTo>
                <a:cubicBezTo>
                  <a:pt x="1490188" y="614337"/>
                  <a:pt x="1502108" y="598426"/>
                  <a:pt x="1505745" y="577313"/>
                </a:cubicBezTo>
                <a:cubicBezTo>
                  <a:pt x="1509180" y="557210"/>
                  <a:pt x="1500340" y="543370"/>
                  <a:pt x="1482207" y="534784"/>
                </a:cubicBezTo>
                <a:cubicBezTo>
                  <a:pt x="1467560" y="527814"/>
                  <a:pt x="1452306" y="523924"/>
                  <a:pt x="1436042" y="524025"/>
                </a:cubicBezTo>
                <a:cubicBezTo>
                  <a:pt x="1374066" y="524379"/>
                  <a:pt x="1314161" y="535390"/>
                  <a:pt x="1256984" y="559584"/>
                </a:cubicBezTo>
                <a:cubicBezTo>
                  <a:pt x="1193544" y="586405"/>
                  <a:pt x="1150661" y="631308"/>
                  <a:pt x="1134750" y="700001"/>
                </a:cubicBezTo>
                <a:cubicBezTo>
                  <a:pt x="1126113" y="737379"/>
                  <a:pt x="1120557" y="775968"/>
                  <a:pt x="1099292" y="811174"/>
                </a:cubicBezTo>
                <a:close/>
                <a:moveTo>
                  <a:pt x="2298648" y="996191"/>
                </a:moveTo>
                <a:cubicBezTo>
                  <a:pt x="2254755" y="960379"/>
                  <a:pt x="2227176" y="919265"/>
                  <a:pt x="2199447" y="878503"/>
                </a:cubicBezTo>
                <a:cubicBezTo>
                  <a:pt x="2180505" y="850723"/>
                  <a:pt x="2161615" y="822993"/>
                  <a:pt x="2139391" y="797687"/>
                </a:cubicBezTo>
                <a:cubicBezTo>
                  <a:pt x="2102165" y="755360"/>
                  <a:pt x="2052413" y="735914"/>
                  <a:pt x="1999680" y="722377"/>
                </a:cubicBezTo>
                <a:cubicBezTo>
                  <a:pt x="1987457" y="719246"/>
                  <a:pt x="1983467" y="723943"/>
                  <a:pt x="1990083" y="735459"/>
                </a:cubicBezTo>
                <a:cubicBezTo>
                  <a:pt x="2006146" y="763543"/>
                  <a:pt x="2013419" y="794707"/>
                  <a:pt x="2021046" y="825670"/>
                </a:cubicBezTo>
                <a:cubicBezTo>
                  <a:pt x="2038674" y="897091"/>
                  <a:pt x="2069838" y="961491"/>
                  <a:pt x="2120753" y="1015233"/>
                </a:cubicBezTo>
                <a:cubicBezTo>
                  <a:pt x="2130804" y="1025840"/>
                  <a:pt x="2140603" y="1045741"/>
                  <a:pt x="2154544" y="1041448"/>
                </a:cubicBezTo>
                <a:cubicBezTo>
                  <a:pt x="2169040" y="1037003"/>
                  <a:pt x="2167625" y="1014627"/>
                  <a:pt x="2173232" y="1000030"/>
                </a:cubicBezTo>
                <a:cubicBezTo>
                  <a:pt x="2181718" y="978058"/>
                  <a:pt x="2168585" y="955884"/>
                  <a:pt x="2175000" y="930882"/>
                </a:cubicBezTo>
                <a:cubicBezTo>
                  <a:pt x="2212327" y="958965"/>
                  <a:pt x="2247583" y="985634"/>
                  <a:pt x="2298597" y="996140"/>
                </a:cubicBezTo>
                <a:close/>
                <a:moveTo>
                  <a:pt x="116372" y="1095544"/>
                </a:moveTo>
                <a:cubicBezTo>
                  <a:pt x="233757" y="1104535"/>
                  <a:pt x="338665" y="1080896"/>
                  <a:pt x="437917" y="1029780"/>
                </a:cubicBezTo>
                <a:cubicBezTo>
                  <a:pt x="462010" y="1017355"/>
                  <a:pt x="483881" y="1005636"/>
                  <a:pt x="491609" y="974926"/>
                </a:cubicBezTo>
                <a:cubicBezTo>
                  <a:pt x="496509" y="955430"/>
                  <a:pt x="494236" y="952197"/>
                  <a:pt x="475749" y="951843"/>
                </a:cubicBezTo>
                <a:cubicBezTo>
                  <a:pt x="337453" y="949015"/>
                  <a:pt x="221078" y="1000535"/>
                  <a:pt x="116372" y="1095594"/>
                </a:cubicBezTo>
                <a:close/>
                <a:moveTo>
                  <a:pt x="279064" y="923709"/>
                </a:moveTo>
                <a:cubicBezTo>
                  <a:pt x="347151" y="904516"/>
                  <a:pt x="405742" y="882089"/>
                  <a:pt x="459940" y="849409"/>
                </a:cubicBezTo>
                <a:cubicBezTo>
                  <a:pt x="476254" y="839560"/>
                  <a:pt x="493023" y="829003"/>
                  <a:pt x="502923" y="811477"/>
                </a:cubicBezTo>
                <a:cubicBezTo>
                  <a:pt x="507823" y="802789"/>
                  <a:pt x="514136" y="793748"/>
                  <a:pt x="507873" y="783343"/>
                </a:cubicBezTo>
                <a:cubicBezTo>
                  <a:pt x="502014" y="773645"/>
                  <a:pt x="491609" y="775109"/>
                  <a:pt x="482770" y="776423"/>
                </a:cubicBezTo>
                <a:cubicBezTo>
                  <a:pt x="467061" y="778797"/>
                  <a:pt x="451100" y="781322"/>
                  <a:pt x="436200" y="786474"/>
                </a:cubicBezTo>
                <a:cubicBezTo>
                  <a:pt x="367810" y="810113"/>
                  <a:pt x="314926" y="852137"/>
                  <a:pt x="279064" y="923659"/>
                </a:cubicBezTo>
                <a:close/>
              </a:path>
            </a:pathLst>
          </a:custGeom>
          <a:solidFill>
            <a:schemeClr val="bg1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E4861C3F-8876-426B-9514-49DED4D29EA3}"/>
              </a:ext>
            </a:extLst>
          </p:cNvPr>
          <p:cNvSpPr/>
          <p:nvPr/>
        </p:nvSpPr>
        <p:spPr>
          <a:xfrm>
            <a:off x="6551607" y="2931408"/>
            <a:ext cx="1364944" cy="655774"/>
          </a:xfrm>
          <a:custGeom>
            <a:avLst/>
            <a:gdLst>
              <a:gd name="connsiteX0" fmla="*/ 2190557 w 2321076"/>
              <a:gd name="connsiteY0" fmla="*/ 960834 h 1115138"/>
              <a:gd name="connsiteX1" fmla="*/ 2179091 w 2321076"/>
              <a:gd name="connsiteY1" fmla="*/ 1047105 h 1115138"/>
              <a:gd name="connsiteX2" fmla="*/ 2133632 w 2321076"/>
              <a:gd name="connsiteY2" fmla="*/ 1057510 h 1115138"/>
              <a:gd name="connsiteX3" fmla="*/ 1996599 w 2321076"/>
              <a:gd name="connsiteY3" fmla="*/ 816275 h 1115138"/>
              <a:gd name="connsiteX4" fmla="*/ 1987305 w 2321076"/>
              <a:gd name="connsiteY4" fmla="*/ 782282 h 1115138"/>
              <a:gd name="connsiteX5" fmla="*/ 1892549 w 2321076"/>
              <a:gd name="connsiteY5" fmla="*/ 701264 h 1115138"/>
              <a:gd name="connsiteX6" fmla="*/ 1583732 w 2321076"/>
              <a:gd name="connsiteY6" fmla="*/ 676110 h 1115138"/>
              <a:gd name="connsiteX7" fmla="*/ 1278956 w 2321076"/>
              <a:gd name="connsiteY7" fmla="*/ 737025 h 1115138"/>
              <a:gd name="connsiteX8" fmla="*/ 1115658 w 2321076"/>
              <a:gd name="connsiteY8" fmla="*/ 821932 h 1115138"/>
              <a:gd name="connsiteX9" fmla="*/ 908669 w 2321076"/>
              <a:gd name="connsiteY9" fmla="*/ 883352 h 1115138"/>
              <a:gd name="connsiteX10" fmla="*/ 824267 w 2321076"/>
              <a:gd name="connsiteY10" fmla="*/ 909769 h 1115138"/>
              <a:gd name="connsiteX11" fmla="*/ 873615 w 2321076"/>
              <a:gd name="connsiteY11" fmla="*/ 930073 h 1115138"/>
              <a:gd name="connsiteX12" fmla="*/ 882252 w 2321076"/>
              <a:gd name="connsiteY12" fmla="*/ 1004374 h 1115138"/>
              <a:gd name="connsiteX13" fmla="*/ 682233 w 2321076"/>
              <a:gd name="connsiteY13" fmla="*/ 1064076 h 1115138"/>
              <a:gd name="connsiteX14" fmla="*/ 556161 w 2321076"/>
              <a:gd name="connsiteY14" fmla="*/ 1059278 h 1115138"/>
              <a:gd name="connsiteX15" fmla="*/ 488225 w 2321076"/>
              <a:gd name="connsiteY15" fmla="*/ 1032103 h 1115138"/>
              <a:gd name="connsiteX16" fmla="*/ 464637 w 2321076"/>
              <a:gd name="connsiteY16" fmla="*/ 1032962 h 1115138"/>
              <a:gd name="connsiteX17" fmla="*/ 286337 w 2321076"/>
              <a:gd name="connsiteY17" fmla="*/ 1101706 h 1115138"/>
              <a:gd name="connsiteX18" fmla="*/ 93188 w 2321076"/>
              <a:gd name="connsiteY18" fmla="*/ 1113273 h 1115138"/>
              <a:gd name="connsiteX19" fmla="*/ 60609 w 2321076"/>
              <a:gd name="connsiteY19" fmla="*/ 1113273 h 1115138"/>
              <a:gd name="connsiteX20" fmla="*/ 149 w 2321076"/>
              <a:gd name="connsiteY20" fmla="*/ 1057358 h 1115138"/>
              <a:gd name="connsiteX21" fmla="*/ 40405 w 2321076"/>
              <a:gd name="connsiteY21" fmla="*/ 915426 h 1115138"/>
              <a:gd name="connsiteX22" fmla="*/ 574950 w 2321076"/>
              <a:gd name="connsiteY22" fmla="*/ 420834 h 1115138"/>
              <a:gd name="connsiteX23" fmla="*/ 762948 w 2321076"/>
              <a:gd name="connsiteY23" fmla="*/ 204652 h 1115138"/>
              <a:gd name="connsiteX24" fmla="*/ 825277 w 2321076"/>
              <a:gd name="connsiteY24" fmla="*/ 45445 h 1115138"/>
              <a:gd name="connsiteX25" fmla="*/ 852805 w 2321076"/>
              <a:gd name="connsiteY25" fmla="*/ 9482 h 1115138"/>
              <a:gd name="connsiteX26" fmla="*/ 877403 w 2321076"/>
              <a:gd name="connsiteY26" fmla="*/ 1754 h 1115138"/>
              <a:gd name="connsiteX27" fmla="*/ 886545 w 2321076"/>
              <a:gd name="connsiteY27" fmla="*/ 23574 h 1115138"/>
              <a:gd name="connsiteX28" fmla="*/ 891344 w 2321076"/>
              <a:gd name="connsiteY28" fmla="*/ 152021 h 1115138"/>
              <a:gd name="connsiteX29" fmla="*/ 1094040 w 2321076"/>
              <a:gd name="connsiteY29" fmla="*/ 300721 h 1115138"/>
              <a:gd name="connsiteX30" fmla="*/ 1803197 w 2321076"/>
              <a:gd name="connsiteY30" fmla="*/ 452402 h 1115138"/>
              <a:gd name="connsiteX31" fmla="*/ 2001802 w 2321076"/>
              <a:gd name="connsiteY31" fmla="*/ 610851 h 1115138"/>
              <a:gd name="connsiteX32" fmla="*/ 2024834 w 2321076"/>
              <a:gd name="connsiteY32" fmla="*/ 625550 h 1115138"/>
              <a:gd name="connsiteX33" fmla="*/ 2231318 w 2321076"/>
              <a:gd name="connsiteY33" fmla="*/ 770665 h 1115138"/>
              <a:gd name="connsiteX34" fmla="*/ 2319407 w 2321076"/>
              <a:gd name="connsiteY34" fmla="*/ 962854 h 1115138"/>
              <a:gd name="connsiteX35" fmla="*/ 2321074 w 2321076"/>
              <a:gd name="connsiteY35" fmla="*/ 982957 h 1115138"/>
              <a:gd name="connsiteX36" fmla="*/ 2290162 w 2321076"/>
              <a:gd name="connsiteY36" fmla="*/ 1007253 h 1115138"/>
              <a:gd name="connsiteX37" fmla="*/ 2211670 w 2321076"/>
              <a:gd name="connsiteY37" fmla="*/ 973310 h 1115138"/>
              <a:gd name="connsiteX38" fmla="*/ 2190507 w 2321076"/>
              <a:gd name="connsiteY38" fmla="*/ 960935 h 1115138"/>
              <a:gd name="connsiteX39" fmla="*/ 1099343 w 2321076"/>
              <a:gd name="connsiteY39" fmla="*/ 811123 h 1115138"/>
              <a:gd name="connsiteX40" fmla="*/ 1212283 w 2321076"/>
              <a:gd name="connsiteY40" fmla="*/ 753895 h 1115138"/>
              <a:gd name="connsiteX41" fmla="*/ 1468368 w 2321076"/>
              <a:gd name="connsiteY41" fmla="*/ 615802 h 1115138"/>
              <a:gd name="connsiteX42" fmla="*/ 1505745 w 2321076"/>
              <a:gd name="connsiteY42" fmla="*/ 577313 h 1115138"/>
              <a:gd name="connsiteX43" fmla="*/ 1482207 w 2321076"/>
              <a:gd name="connsiteY43" fmla="*/ 534784 h 1115138"/>
              <a:gd name="connsiteX44" fmla="*/ 1436042 w 2321076"/>
              <a:gd name="connsiteY44" fmla="*/ 524025 h 1115138"/>
              <a:gd name="connsiteX45" fmla="*/ 1256984 w 2321076"/>
              <a:gd name="connsiteY45" fmla="*/ 559584 h 1115138"/>
              <a:gd name="connsiteX46" fmla="*/ 1134750 w 2321076"/>
              <a:gd name="connsiteY46" fmla="*/ 700001 h 1115138"/>
              <a:gd name="connsiteX47" fmla="*/ 1099292 w 2321076"/>
              <a:gd name="connsiteY47" fmla="*/ 811174 h 1115138"/>
              <a:gd name="connsiteX48" fmla="*/ 2298648 w 2321076"/>
              <a:gd name="connsiteY48" fmla="*/ 996191 h 1115138"/>
              <a:gd name="connsiteX49" fmla="*/ 2199447 w 2321076"/>
              <a:gd name="connsiteY49" fmla="*/ 878503 h 1115138"/>
              <a:gd name="connsiteX50" fmla="*/ 2139391 w 2321076"/>
              <a:gd name="connsiteY50" fmla="*/ 797687 h 1115138"/>
              <a:gd name="connsiteX51" fmla="*/ 1999680 w 2321076"/>
              <a:gd name="connsiteY51" fmla="*/ 722377 h 1115138"/>
              <a:gd name="connsiteX52" fmla="*/ 1990083 w 2321076"/>
              <a:gd name="connsiteY52" fmla="*/ 735459 h 1115138"/>
              <a:gd name="connsiteX53" fmla="*/ 2021046 w 2321076"/>
              <a:gd name="connsiteY53" fmla="*/ 825670 h 1115138"/>
              <a:gd name="connsiteX54" fmla="*/ 2120753 w 2321076"/>
              <a:gd name="connsiteY54" fmla="*/ 1015233 h 1115138"/>
              <a:gd name="connsiteX55" fmla="*/ 2154544 w 2321076"/>
              <a:gd name="connsiteY55" fmla="*/ 1041448 h 1115138"/>
              <a:gd name="connsiteX56" fmla="*/ 2173232 w 2321076"/>
              <a:gd name="connsiteY56" fmla="*/ 1000030 h 1115138"/>
              <a:gd name="connsiteX57" fmla="*/ 2175000 w 2321076"/>
              <a:gd name="connsiteY57" fmla="*/ 930882 h 1115138"/>
              <a:gd name="connsiteX58" fmla="*/ 2298597 w 2321076"/>
              <a:gd name="connsiteY58" fmla="*/ 996140 h 1115138"/>
              <a:gd name="connsiteX59" fmla="*/ 116372 w 2321076"/>
              <a:gd name="connsiteY59" fmla="*/ 1095544 h 1115138"/>
              <a:gd name="connsiteX60" fmla="*/ 437917 w 2321076"/>
              <a:gd name="connsiteY60" fmla="*/ 1029780 h 1115138"/>
              <a:gd name="connsiteX61" fmla="*/ 491609 w 2321076"/>
              <a:gd name="connsiteY61" fmla="*/ 974926 h 1115138"/>
              <a:gd name="connsiteX62" fmla="*/ 475749 w 2321076"/>
              <a:gd name="connsiteY62" fmla="*/ 951843 h 1115138"/>
              <a:gd name="connsiteX63" fmla="*/ 116372 w 2321076"/>
              <a:gd name="connsiteY63" fmla="*/ 1095594 h 1115138"/>
              <a:gd name="connsiteX64" fmla="*/ 279064 w 2321076"/>
              <a:gd name="connsiteY64" fmla="*/ 923709 h 1115138"/>
              <a:gd name="connsiteX65" fmla="*/ 459940 w 2321076"/>
              <a:gd name="connsiteY65" fmla="*/ 849409 h 1115138"/>
              <a:gd name="connsiteX66" fmla="*/ 502923 w 2321076"/>
              <a:gd name="connsiteY66" fmla="*/ 811477 h 1115138"/>
              <a:gd name="connsiteX67" fmla="*/ 507873 w 2321076"/>
              <a:gd name="connsiteY67" fmla="*/ 783343 h 1115138"/>
              <a:gd name="connsiteX68" fmla="*/ 482770 w 2321076"/>
              <a:gd name="connsiteY68" fmla="*/ 776423 h 1115138"/>
              <a:gd name="connsiteX69" fmla="*/ 436200 w 2321076"/>
              <a:gd name="connsiteY69" fmla="*/ 786474 h 1115138"/>
              <a:gd name="connsiteX70" fmla="*/ 279064 w 2321076"/>
              <a:gd name="connsiteY70" fmla="*/ 923659 h 11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1076" h="1115138">
                <a:moveTo>
                  <a:pt x="2190557" y="960834"/>
                </a:moveTo>
                <a:cubicBezTo>
                  <a:pt x="2191618" y="993362"/>
                  <a:pt x="2189749" y="1020991"/>
                  <a:pt x="2179091" y="1047105"/>
                </a:cubicBezTo>
                <a:cubicBezTo>
                  <a:pt x="2168383" y="1073320"/>
                  <a:pt x="2155200" y="1076148"/>
                  <a:pt x="2133632" y="1057510"/>
                </a:cubicBezTo>
                <a:cubicBezTo>
                  <a:pt x="2059383" y="993312"/>
                  <a:pt x="2016854" y="911183"/>
                  <a:pt x="1996599" y="816275"/>
                </a:cubicBezTo>
                <a:cubicBezTo>
                  <a:pt x="1994175" y="804809"/>
                  <a:pt x="1990487" y="793596"/>
                  <a:pt x="1987305" y="782282"/>
                </a:cubicBezTo>
                <a:cubicBezTo>
                  <a:pt x="1973668" y="734297"/>
                  <a:pt x="1946897" y="707275"/>
                  <a:pt x="1892549" y="701264"/>
                </a:cubicBezTo>
                <a:cubicBezTo>
                  <a:pt x="1789762" y="689950"/>
                  <a:pt x="1687378" y="673484"/>
                  <a:pt x="1583732" y="676110"/>
                </a:cubicBezTo>
                <a:cubicBezTo>
                  <a:pt x="1478975" y="678737"/>
                  <a:pt x="1375783" y="693890"/>
                  <a:pt x="1278956" y="737025"/>
                </a:cubicBezTo>
                <a:cubicBezTo>
                  <a:pt x="1222941" y="762028"/>
                  <a:pt x="1172936" y="798849"/>
                  <a:pt x="1115658" y="821932"/>
                </a:cubicBezTo>
                <a:cubicBezTo>
                  <a:pt x="1048530" y="848955"/>
                  <a:pt x="981302" y="874563"/>
                  <a:pt x="908669" y="883352"/>
                </a:cubicBezTo>
                <a:cubicBezTo>
                  <a:pt x="880535" y="886787"/>
                  <a:pt x="852956" y="895272"/>
                  <a:pt x="824267" y="909769"/>
                </a:cubicBezTo>
                <a:cubicBezTo>
                  <a:pt x="842602" y="917194"/>
                  <a:pt x="858866" y="922194"/>
                  <a:pt x="873615" y="930073"/>
                </a:cubicBezTo>
                <a:cubicBezTo>
                  <a:pt x="909325" y="949116"/>
                  <a:pt x="912356" y="977401"/>
                  <a:pt x="882252" y="1004374"/>
                </a:cubicBezTo>
                <a:cubicBezTo>
                  <a:pt x="824974" y="1055540"/>
                  <a:pt x="755977" y="1067511"/>
                  <a:pt x="682233" y="1064076"/>
                </a:cubicBezTo>
                <a:cubicBezTo>
                  <a:pt x="640209" y="1062106"/>
                  <a:pt x="598134" y="1061500"/>
                  <a:pt x="556161" y="1059278"/>
                </a:cubicBezTo>
                <a:cubicBezTo>
                  <a:pt x="530754" y="1057914"/>
                  <a:pt x="505297" y="1054378"/>
                  <a:pt x="488225" y="1032103"/>
                </a:cubicBezTo>
                <a:cubicBezTo>
                  <a:pt x="479184" y="1020334"/>
                  <a:pt x="472264" y="1028871"/>
                  <a:pt x="464637" y="1032962"/>
                </a:cubicBezTo>
                <a:cubicBezTo>
                  <a:pt x="408015" y="1063116"/>
                  <a:pt x="349222" y="1087159"/>
                  <a:pt x="286337" y="1101706"/>
                </a:cubicBezTo>
                <a:cubicBezTo>
                  <a:pt x="222392" y="1116505"/>
                  <a:pt x="157941" y="1116808"/>
                  <a:pt x="93188" y="1113273"/>
                </a:cubicBezTo>
                <a:cubicBezTo>
                  <a:pt x="82227" y="1112667"/>
                  <a:pt x="71519" y="1112717"/>
                  <a:pt x="60609" y="1113273"/>
                </a:cubicBezTo>
                <a:cubicBezTo>
                  <a:pt x="25353" y="1115040"/>
                  <a:pt x="1664" y="1092665"/>
                  <a:pt x="149" y="1057358"/>
                </a:cubicBezTo>
                <a:cubicBezTo>
                  <a:pt x="-2023" y="1005636"/>
                  <a:pt x="19999" y="960127"/>
                  <a:pt x="40405" y="915426"/>
                </a:cubicBezTo>
                <a:cubicBezTo>
                  <a:pt x="149557" y="676464"/>
                  <a:pt x="326139" y="508216"/>
                  <a:pt x="574950" y="420834"/>
                </a:cubicBezTo>
                <a:cubicBezTo>
                  <a:pt x="680819" y="383658"/>
                  <a:pt x="734359" y="307035"/>
                  <a:pt x="762948" y="204652"/>
                </a:cubicBezTo>
                <a:cubicBezTo>
                  <a:pt x="778303" y="149697"/>
                  <a:pt x="794314" y="94439"/>
                  <a:pt x="825277" y="45445"/>
                </a:cubicBezTo>
                <a:cubicBezTo>
                  <a:pt x="833308" y="32716"/>
                  <a:pt x="843107" y="21049"/>
                  <a:pt x="852805" y="9482"/>
                </a:cubicBezTo>
                <a:cubicBezTo>
                  <a:pt x="859017" y="2107"/>
                  <a:pt x="867352" y="-2792"/>
                  <a:pt x="877403" y="1754"/>
                </a:cubicBezTo>
                <a:cubicBezTo>
                  <a:pt x="886697" y="5946"/>
                  <a:pt x="886293" y="15139"/>
                  <a:pt x="886545" y="23574"/>
                </a:cubicBezTo>
                <a:cubicBezTo>
                  <a:pt x="887960" y="66356"/>
                  <a:pt x="885535" y="109138"/>
                  <a:pt x="891344" y="152021"/>
                </a:cubicBezTo>
                <a:cubicBezTo>
                  <a:pt x="907204" y="269001"/>
                  <a:pt x="968927" y="314157"/>
                  <a:pt x="1094040" y="300721"/>
                </a:cubicBezTo>
                <a:cubicBezTo>
                  <a:pt x="1348154" y="273446"/>
                  <a:pt x="1584591" y="319157"/>
                  <a:pt x="1803197" y="452402"/>
                </a:cubicBezTo>
                <a:cubicBezTo>
                  <a:pt x="1875982" y="496801"/>
                  <a:pt x="1943210" y="548523"/>
                  <a:pt x="2001802" y="610851"/>
                </a:cubicBezTo>
                <a:cubicBezTo>
                  <a:pt x="2008368" y="617872"/>
                  <a:pt x="2015642" y="623429"/>
                  <a:pt x="2024834" y="625550"/>
                </a:cubicBezTo>
                <a:cubicBezTo>
                  <a:pt x="2113429" y="645804"/>
                  <a:pt x="2176364" y="703082"/>
                  <a:pt x="2231318" y="770665"/>
                </a:cubicBezTo>
                <a:cubicBezTo>
                  <a:pt x="2277030" y="826882"/>
                  <a:pt x="2311680" y="888908"/>
                  <a:pt x="2319407" y="962854"/>
                </a:cubicBezTo>
                <a:cubicBezTo>
                  <a:pt x="2320115" y="969522"/>
                  <a:pt x="2321024" y="976240"/>
                  <a:pt x="2321074" y="982957"/>
                </a:cubicBezTo>
                <a:cubicBezTo>
                  <a:pt x="2321226" y="1007303"/>
                  <a:pt x="2313346" y="1013566"/>
                  <a:pt x="2290162" y="1007253"/>
                </a:cubicBezTo>
                <a:cubicBezTo>
                  <a:pt x="2262432" y="999676"/>
                  <a:pt x="2236268" y="988311"/>
                  <a:pt x="2211670" y="973310"/>
                </a:cubicBezTo>
                <a:cubicBezTo>
                  <a:pt x="2206063" y="969926"/>
                  <a:pt x="2200356" y="966693"/>
                  <a:pt x="2190507" y="960935"/>
                </a:cubicBezTo>
                <a:close/>
                <a:moveTo>
                  <a:pt x="1099343" y="811123"/>
                </a:moveTo>
                <a:cubicBezTo>
                  <a:pt x="1140054" y="796778"/>
                  <a:pt x="1184755" y="785616"/>
                  <a:pt x="1212283" y="753895"/>
                </a:cubicBezTo>
                <a:cubicBezTo>
                  <a:pt x="1281077" y="674595"/>
                  <a:pt x="1361742" y="622974"/>
                  <a:pt x="1468368" y="615802"/>
                </a:cubicBezTo>
                <a:cubicBezTo>
                  <a:pt x="1490188" y="614337"/>
                  <a:pt x="1502108" y="598426"/>
                  <a:pt x="1505745" y="577313"/>
                </a:cubicBezTo>
                <a:cubicBezTo>
                  <a:pt x="1509180" y="557210"/>
                  <a:pt x="1500340" y="543370"/>
                  <a:pt x="1482207" y="534784"/>
                </a:cubicBezTo>
                <a:cubicBezTo>
                  <a:pt x="1467560" y="527814"/>
                  <a:pt x="1452306" y="523924"/>
                  <a:pt x="1436042" y="524025"/>
                </a:cubicBezTo>
                <a:cubicBezTo>
                  <a:pt x="1374066" y="524379"/>
                  <a:pt x="1314161" y="535390"/>
                  <a:pt x="1256984" y="559584"/>
                </a:cubicBezTo>
                <a:cubicBezTo>
                  <a:pt x="1193544" y="586405"/>
                  <a:pt x="1150661" y="631308"/>
                  <a:pt x="1134750" y="700001"/>
                </a:cubicBezTo>
                <a:cubicBezTo>
                  <a:pt x="1126113" y="737379"/>
                  <a:pt x="1120557" y="775968"/>
                  <a:pt x="1099292" y="811174"/>
                </a:cubicBezTo>
                <a:close/>
                <a:moveTo>
                  <a:pt x="2298648" y="996191"/>
                </a:moveTo>
                <a:cubicBezTo>
                  <a:pt x="2254755" y="960379"/>
                  <a:pt x="2227176" y="919265"/>
                  <a:pt x="2199447" y="878503"/>
                </a:cubicBezTo>
                <a:cubicBezTo>
                  <a:pt x="2180505" y="850723"/>
                  <a:pt x="2161615" y="822993"/>
                  <a:pt x="2139391" y="797687"/>
                </a:cubicBezTo>
                <a:cubicBezTo>
                  <a:pt x="2102165" y="755360"/>
                  <a:pt x="2052413" y="735914"/>
                  <a:pt x="1999680" y="722377"/>
                </a:cubicBezTo>
                <a:cubicBezTo>
                  <a:pt x="1987457" y="719246"/>
                  <a:pt x="1983467" y="723943"/>
                  <a:pt x="1990083" y="735459"/>
                </a:cubicBezTo>
                <a:cubicBezTo>
                  <a:pt x="2006146" y="763543"/>
                  <a:pt x="2013419" y="794707"/>
                  <a:pt x="2021046" y="825670"/>
                </a:cubicBezTo>
                <a:cubicBezTo>
                  <a:pt x="2038674" y="897091"/>
                  <a:pt x="2069838" y="961491"/>
                  <a:pt x="2120753" y="1015233"/>
                </a:cubicBezTo>
                <a:cubicBezTo>
                  <a:pt x="2130804" y="1025840"/>
                  <a:pt x="2140603" y="1045741"/>
                  <a:pt x="2154544" y="1041448"/>
                </a:cubicBezTo>
                <a:cubicBezTo>
                  <a:pt x="2169040" y="1037003"/>
                  <a:pt x="2167625" y="1014627"/>
                  <a:pt x="2173232" y="1000030"/>
                </a:cubicBezTo>
                <a:cubicBezTo>
                  <a:pt x="2181718" y="978058"/>
                  <a:pt x="2168585" y="955884"/>
                  <a:pt x="2175000" y="930882"/>
                </a:cubicBezTo>
                <a:cubicBezTo>
                  <a:pt x="2212327" y="958965"/>
                  <a:pt x="2247583" y="985634"/>
                  <a:pt x="2298597" y="996140"/>
                </a:cubicBezTo>
                <a:close/>
                <a:moveTo>
                  <a:pt x="116372" y="1095544"/>
                </a:moveTo>
                <a:cubicBezTo>
                  <a:pt x="233757" y="1104535"/>
                  <a:pt x="338665" y="1080896"/>
                  <a:pt x="437917" y="1029780"/>
                </a:cubicBezTo>
                <a:cubicBezTo>
                  <a:pt x="462010" y="1017355"/>
                  <a:pt x="483881" y="1005636"/>
                  <a:pt x="491609" y="974926"/>
                </a:cubicBezTo>
                <a:cubicBezTo>
                  <a:pt x="496509" y="955430"/>
                  <a:pt x="494236" y="952197"/>
                  <a:pt x="475749" y="951843"/>
                </a:cubicBezTo>
                <a:cubicBezTo>
                  <a:pt x="337453" y="949015"/>
                  <a:pt x="221078" y="1000535"/>
                  <a:pt x="116372" y="1095594"/>
                </a:cubicBezTo>
                <a:close/>
                <a:moveTo>
                  <a:pt x="279064" y="923709"/>
                </a:moveTo>
                <a:cubicBezTo>
                  <a:pt x="347151" y="904516"/>
                  <a:pt x="405742" y="882089"/>
                  <a:pt x="459940" y="849409"/>
                </a:cubicBezTo>
                <a:cubicBezTo>
                  <a:pt x="476254" y="839560"/>
                  <a:pt x="493023" y="829003"/>
                  <a:pt x="502923" y="811477"/>
                </a:cubicBezTo>
                <a:cubicBezTo>
                  <a:pt x="507823" y="802789"/>
                  <a:pt x="514136" y="793748"/>
                  <a:pt x="507873" y="783343"/>
                </a:cubicBezTo>
                <a:cubicBezTo>
                  <a:pt x="502014" y="773645"/>
                  <a:pt x="491609" y="775109"/>
                  <a:pt x="482770" y="776423"/>
                </a:cubicBezTo>
                <a:cubicBezTo>
                  <a:pt x="467061" y="778797"/>
                  <a:pt x="451100" y="781322"/>
                  <a:pt x="436200" y="786474"/>
                </a:cubicBezTo>
                <a:cubicBezTo>
                  <a:pt x="367810" y="810113"/>
                  <a:pt x="314926" y="852137"/>
                  <a:pt x="279064" y="923659"/>
                </a:cubicBezTo>
                <a:close/>
              </a:path>
            </a:pathLst>
          </a:custGeom>
          <a:solidFill>
            <a:schemeClr val="bg1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23A857AD-337D-40EC-A539-B0F7135F2DDA}"/>
              </a:ext>
            </a:extLst>
          </p:cNvPr>
          <p:cNvSpPr/>
          <p:nvPr/>
        </p:nvSpPr>
        <p:spPr>
          <a:xfrm>
            <a:off x="4273695" y="2964826"/>
            <a:ext cx="1364944" cy="655774"/>
          </a:xfrm>
          <a:custGeom>
            <a:avLst/>
            <a:gdLst>
              <a:gd name="connsiteX0" fmla="*/ 2190557 w 2321076"/>
              <a:gd name="connsiteY0" fmla="*/ 960834 h 1115138"/>
              <a:gd name="connsiteX1" fmla="*/ 2179091 w 2321076"/>
              <a:gd name="connsiteY1" fmla="*/ 1047105 h 1115138"/>
              <a:gd name="connsiteX2" fmla="*/ 2133632 w 2321076"/>
              <a:gd name="connsiteY2" fmla="*/ 1057510 h 1115138"/>
              <a:gd name="connsiteX3" fmla="*/ 1996599 w 2321076"/>
              <a:gd name="connsiteY3" fmla="*/ 816275 h 1115138"/>
              <a:gd name="connsiteX4" fmla="*/ 1987305 w 2321076"/>
              <a:gd name="connsiteY4" fmla="*/ 782282 h 1115138"/>
              <a:gd name="connsiteX5" fmla="*/ 1892549 w 2321076"/>
              <a:gd name="connsiteY5" fmla="*/ 701264 h 1115138"/>
              <a:gd name="connsiteX6" fmla="*/ 1583732 w 2321076"/>
              <a:gd name="connsiteY6" fmla="*/ 676110 h 1115138"/>
              <a:gd name="connsiteX7" fmla="*/ 1278956 w 2321076"/>
              <a:gd name="connsiteY7" fmla="*/ 737025 h 1115138"/>
              <a:gd name="connsiteX8" fmla="*/ 1115658 w 2321076"/>
              <a:gd name="connsiteY8" fmla="*/ 821932 h 1115138"/>
              <a:gd name="connsiteX9" fmla="*/ 908669 w 2321076"/>
              <a:gd name="connsiteY9" fmla="*/ 883352 h 1115138"/>
              <a:gd name="connsiteX10" fmla="*/ 824267 w 2321076"/>
              <a:gd name="connsiteY10" fmla="*/ 909769 h 1115138"/>
              <a:gd name="connsiteX11" fmla="*/ 873615 w 2321076"/>
              <a:gd name="connsiteY11" fmla="*/ 930073 h 1115138"/>
              <a:gd name="connsiteX12" fmla="*/ 882252 w 2321076"/>
              <a:gd name="connsiteY12" fmla="*/ 1004374 h 1115138"/>
              <a:gd name="connsiteX13" fmla="*/ 682233 w 2321076"/>
              <a:gd name="connsiteY13" fmla="*/ 1064076 h 1115138"/>
              <a:gd name="connsiteX14" fmla="*/ 556161 w 2321076"/>
              <a:gd name="connsiteY14" fmla="*/ 1059278 h 1115138"/>
              <a:gd name="connsiteX15" fmla="*/ 488225 w 2321076"/>
              <a:gd name="connsiteY15" fmla="*/ 1032103 h 1115138"/>
              <a:gd name="connsiteX16" fmla="*/ 464637 w 2321076"/>
              <a:gd name="connsiteY16" fmla="*/ 1032962 h 1115138"/>
              <a:gd name="connsiteX17" fmla="*/ 286337 w 2321076"/>
              <a:gd name="connsiteY17" fmla="*/ 1101706 h 1115138"/>
              <a:gd name="connsiteX18" fmla="*/ 93188 w 2321076"/>
              <a:gd name="connsiteY18" fmla="*/ 1113273 h 1115138"/>
              <a:gd name="connsiteX19" fmla="*/ 60609 w 2321076"/>
              <a:gd name="connsiteY19" fmla="*/ 1113273 h 1115138"/>
              <a:gd name="connsiteX20" fmla="*/ 149 w 2321076"/>
              <a:gd name="connsiteY20" fmla="*/ 1057358 h 1115138"/>
              <a:gd name="connsiteX21" fmla="*/ 40405 w 2321076"/>
              <a:gd name="connsiteY21" fmla="*/ 915426 h 1115138"/>
              <a:gd name="connsiteX22" fmla="*/ 574950 w 2321076"/>
              <a:gd name="connsiteY22" fmla="*/ 420834 h 1115138"/>
              <a:gd name="connsiteX23" fmla="*/ 762948 w 2321076"/>
              <a:gd name="connsiteY23" fmla="*/ 204652 h 1115138"/>
              <a:gd name="connsiteX24" fmla="*/ 825277 w 2321076"/>
              <a:gd name="connsiteY24" fmla="*/ 45445 h 1115138"/>
              <a:gd name="connsiteX25" fmla="*/ 852805 w 2321076"/>
              <a:gd name="connsiteY25" fmla="*/ 9482 h 1115138"/>
              <a:gd name="connsiteX26" fmla="*/ 877403 w 2321076"/>
              <a:gd name="connsiteY26" fmla="*/ 1754 h 1115138"/>
              <a:gd name="connsiteX27" fmla="*/ 886545 w 2321076"/>
              <a:gd name="connsiteY27" fmla="*/ 23574 h 1115138"/>
              <a:gd name="connsiteX28" fmla="*/ 891344 w 2321076"/>
              <a:gd name="connsiteY28" fmla="*/ 152021 h 1115138"/>
              <a:gd name="connsiteX29" fmla="*/ 1094040 w 2321076"/>
              <a:gd name="connsiteY29" fmla="*/ 300721 h 1115138"/>
              <a:gd name="connsiteX30" fmla="*/ 1803197 w 2321076"/>
              <a:gd name="connsiteY30" fmla="*/ 452402 h 1115138"/>
              <a:gd name="connsiteX31" fmla="*/ 2001802 w 2321076"/>
              <a:gd name="connsiteY31" fmla="*/ 610851 h 1115138"/>
              <a:gd name="connsiteX32" fmla="*/ 2024834 w 2321076"/>
              <a:gd name="connsiteY32" fmla="*/ 625550 h 1115138"/>
              <a:gd name="connsiteX33" fmla="*/ 2231318 w 2321076"/>
              <a:gd name="connsiteY33" fmla="*/ 770665 h 1115138"/>
              <a:gd name="connsiteX34" fmla="*/ 2319407 w 2321076"/>
              <a:gd name="connsiteY34" fmla="*/ 962854 h 1115138"/>
              <a:gd name="connsiteX35" fmla="*/ 2321074 w 2321076"/>
              <a:gd name="connsiteY35" fmla="*/ 982957 h 1115138"/>
              <a:gd name="connsiteX36" fmla="*/ 2290162 w 2321076"/>
              <a:gd name="connsiteY36" fmla="*/ 1007253 h 1115138"/>
              <a:gd name="connsiteX37" fmla="*/ 2211670 w 2321076"/>
              <a:gd name="connsiteY37" fmla="*/ 973310 h 1115138"/>
              <a:gd name="connsiteX38" fmla="*/ 2190507 w 2321076"/>
              <a:gd name="connsiteY38" fmla="*/ 960935 h 1115138"/>
              <a:gd name="connsiteX39" fmla="*/ 1099343 w 2321076"/>
              <a:gd name="connsiteY39" fmla="*/ 811123 h 1115138"/>
              <a:gd name="connsiteX40" fmla="*/ 1212283 w 2321076"/>
              <a:gd name="connsiteY40" fmla="*/ 753895 h 1115138"/>
              <a:gd name="connsiteX41" fmla="*/ 1468368 w 2321076"/>
              <a:gd name="connsiteY41" fmla="*/ 615802 h 1115138"/>
              <a:gd name="connsiteX42" fmla="*/ 1505745 w 2321076"/>
              <a:gd name="connsiteY42" fmla="*/ 577313 h 1115138"/>
              <a:gd name="connsiteX43" fmla="*/ 1482207 w 2321076"/>
              <a:gd name="connsiteY43" fmla="*/ 534784 h 1115138"/>
              <a:gd name="connsiteX44" fmla="*/ 1436042 w 2321076"/>
              <a:gd name="connsiteY44" fmla="*/ 524025 h 1115138"/>
              <a:gd name="connsiteX45" fmla="*/ 1256984 w 2321076"/>
              <a:gd name="connsiteY45" fmla="*/ 559584 h 1115138"/>
              <a:gd name="connsiteX46" fmla="*/ 1134750 w 2321076"/>
              <a:gd name="connsiteY46" fmla="*/ 700001 h 1115138"/>
              <a:gd name="connsiteX47" fmla="*/ 1099292 w 2321076"/>
              <a:gd name="connsiteY47" fmla="*/ 811174 h 1115138"/>
              <a:gd name="connsiteX48" fmla="*/ 2298648 w 2321076"/>
              <a:gd name="connsiteY48" fmla="*/ 996191 h 1115138"/>
              <a:gd name="connsiteX49" fmla="*/ 2199447 w 2321076"/>
              <a:gd name="connsiteY49" fmla="*/ 878503 h 1115138"/>
              <a:gd name="connsiteX50" fmla="*/ 2139391 w 2321076"/>
              <a:gd name="connsiteY50" fmla="*/ 797687 h 1115138"/>
              <a:gd name="connsiteX51" fmla="*/ 1999680 w 2321076"/>
              <a:gd name="connsiteY51" fmla="*/ 722377 h 1115138"/>
              <a:gd name="connsiteX52" fmla="*/ 1990083 w 2321076"/>
              <a:gd name="connsiteY52" fmla="*/ 735459 h 1115138"/>
              <a:gd name="connsiteX53" fmla="*/ 2021046 w 2321076"/>
              <a:gd name="connsiteY53" fmla="*/ 825670 h 1115138"/>
              <a:gd name="connsiteX54" fmla="*/ 2120753 w 2321076"/>
              <a:gd name="connsiteY54" fmla="*/ 1015233 h 1115138"/>
              <a:gd name="connsiteX55" fmla="*/ 2154544 w 2321076"/>
              <a:gd name="connsiteY55" fmla="*/ 1041448 h 1115138"/>
              <a:gd name="connsiteX56" fmla="*/ 2173232 w 2321076"/>
              <a:gd name="connsiteY56" fmla="*/ 1000030 h 1115138"/>
              <a:gd name="connsiteX57" fmla="*/ 2175000 w 2321076"/>
              <a:gd name="connsiteY57" fmla="*/ 930882 h 1115138"/>
              <a:gd name="connsiteX58" fmla="*/ 2298597 w 2321076"/>
              <a:gd name="connsiteY58" fmla="*/ 996140 h 1115138"/>
              <a:gd name="connsiteX59" fmla="*/ 116372 w 2321076"/>
              <a:gd name="connsiteY59" fmla="*/ 1095544 h 1115138"/>
              <a:gd name="connsiteX60" fmla="*/ 437917 w 2321076"/>
              <a:gd name="connsiteY60" fmla="*/ 1029780 h 1115138"/>
              <a:gd name="connsiteX61" fmla="*/ 491609 w 2321076"/>
              <a:gd name="connsiteY61" fmla="*/ 974926 h 1115138"/>
              <a:gd name="connsiteX62" fmla="*/ 475749 w 2321076"/>
              <a:gd name="connsiteY62" fmla="*/ 951843 h 1115138"/>
              <a:gd name="connsiteX63" fmla="*/ 116372 w 2321076"/>
              <a:gd name="connsiteY63" fmla="*/ 1095594 h 1115138"/>
              <a:gd name="connsiteX64" fmla="*/ 279064 w 2321076"/>
              <a:gd name="connsiteY64" fmla="*/ 923709 h 1115138"/>
              <a:gd name="connsiteX65" fmla="*/ 459940 w 2321076"/>
              <a:gd name="connsiteY65" fmla="*/ 849409 h 1115138"/>
              <a:gd name="connsiteX66" fmla="*/ 502923 w 2321076"/>
              <a:gd name="connsiteY66" fmla="*/ 811477 h 1115138"/>
              <a:gd name="connsiteX67" fmla="*/ 507873 w 2321076"/>
              <a:gd name="connsiteY67" fmla="*/ 783343 h 1115138"/>
              <a:gd name="connsiteX68" fmla="*/ 482770 w 2321076"/>
              <a:gd name="connsiteY68" fmla="*/ 776423 h 1115138"/>
              <a:gd name="connsiteX69" fmla="*/ 436200 w 2321076"/>
              <a:gd name="connsiteY69" fmla="*/ 786474 h 1115138"/>
              <a:gd name="connsiteX70" fmla="*/ 279064 w 2321076"/>
              <a:gd name="connsiteY70" fmla="*/ 923659 h 11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1076" h="1115138">
                <a:moveTo>
                  <a:pt x="2190557" y="960834"/>
                </a:moveTo>
                <a:cubicBezTo>
                  <a:pt x="2191618" y="993362"/>
                  <a:pt x="2189749" y="1020991"/>
                  <a:pt x="2179091" y="1047105"/>
                </a:cubicBezTo>
                <a:cubicBezTo>
                  <a:pt x="2168383" y="1073320"/>
                  <a:pt x="2155200" y="1076148"/>
                  <a:pt x="2133632" y="1057510"/>
                </a:cubicBezTo>
                <a:cubicBezTo>
                  <a:pt x="2059383" y="993312"/>
                  <a:pt x="2016854" y="911183"/>
                  <a:pt x="1996599" y="816275"/>
                </a:cubicBezTo>
                <a:cubicBezTo>
                  <a:pt x="1994175" y="804809"/>
                  <a:pt x="1990487" y="793596"/>
                  <a:pt x="1987305" y="782282"/>
                </a:cubicBezTo>
                <a:cubicBezTo>
                  <a:pt x="1973668" y="734297"/>
                  <a:pt x="1946897" y="707275"/>
                  <a:pt x="1892549" y="701264"/>
                </a:cubicBezTo>
                <a:cubicBezTo>
                  <a:pt x="1789762" y="689950"/>
                  <a:pt x="1687378" y="673484"/>
                  <a:pt x="1583732" y="676110"/>
                </a:cubicBezTo>
                <a:cubicBezTo>
                  <a:pt x="1478975" y="678737"/>
                  <a:pt x="1375783" y="693890"/>
                  <a:pt x="1278956" y="737025"/>
                </a:cubicBezTo>
                <a:cubicBezTo>
                  <a:pt x="1222941" y="762028"/>
                  <a:pt x="1172936" y="798849"/>
                  <a:pt x="1115658" y="821932"/>
                </a:cubicBezTo>
                <a:cubicBezTo>
                  <a:pt x="1048530" y="848955"/>
                  <a:pt x="981302" y="874563"/>
                  <a:pt x="908669" y="883352"/>
                </a:cubicBezTo>
                <a:cubicBezTo>
                  <a:pt x="880535" y="886787"/>
                  <a:pt x="852956" y="895272"/>
                  <a:pt x="824267" y="909769"/>
                </a:cubicBezTo>
                <a:cubicBezTo>
                  <a:pt x="842602" y="917194"/>
                  <a:pt x="858866" y="922194"/>
                  <a:pt x="873615" y="930073"/>
                </a:cubicBezTo>
                <a:cubicBezTo>
                  <a:pt x="909325" y="949116"/>
                  <a:pt x="912356" y="977401"/>
                  <a:pt x="882252" y="1004374"/>
                </a:cubicBezTo>
                <a:cubicBezTo>
                  <a:pt x="824974" y="1055540"/>
                  <a:pt x="755977" y="1067511"/>
                  <a:pt x="682233" y="1064076"/>
                </a:cubicBezTo>
                <a:cubicBezTo>
                  <a:pt x="640209" y="1062106"/>
                  <a:pt x="598134" y="1061500"/>
                  <a:pt x="556161" y="1059278"/>
                </a:cubicBezTo>
                <a:cubicBezTo>
                  <a:pt x="530754" y="1057914"/>
                  <a:pt x="505297" y="1054378"/>
                  <a:pt x="488225" y="1032103"/>
                </a:cubicBezTo>
                <a:cubicBezTo>
                  <a:pt x="479184" y="1020334"/>
                  <a:pt x="472264" y="1028871"/>
                  <a:pt x="464637" y="1032962"/>
                </a:cubicBezTo>
                <a:cubicBezTo>
                  <a:pt x="408015" y="1063116"/>
                  <a:pt x="349222" y="1087159"/>
                  <a:pt x="286337" y="1101706"/>
                </a:cubicBezTo>
                <a:cubicBezTo>
                  <a:pt x="222392" y="1116505"/>
                  <a:pt x="157941" y="1116808"/>
                  <a:pt x="93188" y="1113273"/>
                </a:cubicBezTo>
                <a:cubicBezTo>
                  <a:pt x="82227" y="1112667"/>
                  <a:pt x="71519" y="1112717"/>
                  <a:pt x="60609" y="1113273"/>
                </a:cubicBezTo>
                <a:cubicBezTo>
                  <a:pt x="25353" y="1115040"/>
                  <a:pt x="1664" y="1092665"/>
                  <a:pt x="149" y="1057358"/>
                </a:cubicBezTo>
                <a:cubicBezTo>
                  <a:pt x="-2023" y="1005636"/>
                  <a:pt x="19999" y="960127"/>
                  <a:pt x="40405" y="915426"/>
                </a:cubicBezTo>
                <a:cubicBezTo>
                  <a:pt x="149557" y="676464"/>
                  <a:pt x="326139" y="508216"/>
                  <a:pt x="574950" y="420834"/>
                </a:cubicBezTo>
                <a:cubicBezTo>
                  <a:pt x="680819" y="383658"/>
                  <a:pt x="734359" y="307035"/>
                  <a:pt x="762948" y="204652"/>
                </a:cubicBezTo>
                <a:cubicBezTo>
                  <a:pt x="778303" y="149697"/>
                  <a:pt x="794314" y="94439"/>
                  <a:pt x="825277" y="45445"/>
                </a:cubicBezTo>
                <a:cubicBezTo>
                  <a:pt x="833308" y="32716"/>
                  <a:pt x="843107" y="21049"/>
                  <a:pt x="852805" y="9482"/>
                </a:cubicBezTo>
                <a:cubicBezTo>
                  <a:pt x="859017" y="2107"/>
                  <a:pt x="867352" y="-2792"/>
                  <a:pt x="877403" y="1754"/>
                </a:cubicBezTo>
                <a:cubicBezTo>
                  <a:pt x="886697" y="5946"/>
                  <a:pt x="886293" y="15139"/>
                  <a:pt x="886545" y="23574"/>
                </a:cubicBezTo>
                <a:cubicBezTo>
                  <a:pt x="887960" y="66356"/>
                  <a:pt x="885535" y="109138"/>
                  <a:pt x="891344" y="152021"/>
                </a:cubicBezTo>
                <a:cubicBezTo>
                  <a:pt x="907204" y="269001"/>
                  <a:pt x="968927" y="314157"/>
                  <a:pt x="1094040" y="300721"/>
                </a:cubicBezTo>
                <a:cubicBezTo>
                  <a:pt x="1348154" y="273446"/>
                  <a:pt x="1584591" y="319157"/>
                  <a:pt x="1803197" y="452402"/>
                </a:cubicBezTo>
                <a:cubicBezTo>
                  <a:pt x="1875982" y="496801"/>
                  <a:pt x="1943210" y="548523"/>
                  <a:pt x="2001802" y="610851"/>
                </a:cubicBezTo>
                <a:cubicBezTo>
                  <a:pt x="2008368" y="617872"/>
                  <a:pt x="2015642" y="623429"/>
                  <a:pt x="2024834" y="625550"/>
                </a:cubicBezTo>
                <a:cubicBezTo>
                  <a:pt x="2113429" y="645804"/>
                  <a:pt x="2176364" y="703082"/>
                  <a:pt x="2231318" y="770665"/>
                </a:cubicBezTo>
                <a:cubicBezTo>
                  <a:pt x="2277030" y="826882"/>
                  <a:pt x="2311680" y="888908"/>
                  <a:pt x="2319407" y="962854"/>
                </a:cubicBezTo>
                <a:cubicBezTo>
                  <a:pt x="2320115" y="969522"/>
                  <a:pt x="2321024" y="976240"/>
                  <a:pt x="2321074" y="982957"/>
                </a:cubicBezTo>
                <a:cubicBezTo>
                  <a:pt x="2321226" y="1007303"/>
                  <a:pt x="2313346" y="1013566"/>
                  <a:pt x="2290162" y="1007253"/>
                </a:cubicBezTo>
                <a:cubicBezTo>
                  <a:pt x="2262432" y="999676"/>
                  <a:pt x="2236268" y="988311"/>
                  <a:pt x="2211670" y="973310"/>
                </a:cubicBezTo>
                <a:cubicBezTo>
                  <a:pt x="2206063" y="969926"/>
                  <a:pt x="2200356" y="966693"/>
                  <a:pt x="2190507" y="960935"/>
                </a:cubicBezTo>
                <a:close/>
                <a:moveTo>
                  <a:pt x="1099343" y="811123"/>
                </a:moveTo>
                <a:cubicBezTo>
                  <a:pt x="1140054" y="796778"/>
                  <a:pt x="1184755" y="785616"/>
                  <a:pt x="1212283" y="753895"/>
                </a:cubicBezTo>
                <a:cubicBezTo>
                  <a:pt x="1281077" y="674595"/>
                  <a:pt x="1361742" y="622974"/>
                  <a:pt x="1468368" y="615802"/>
                </a:cubicBezTo>
                <a:cubicBezTo>
                  <a:pt x="1490188" y="614337"/>
                  <a:pt x="1502108" y="598426"/>
                  <a:pt x="1505745" y="577313"/>
                </a:cubicBezTo>
                <a:cubicBezTo>
                  <a:pt x="1509180" y="557210"/>
                  <a:pt x="1500340" y="543370"/>
                  <a:pt x="1482207" y="534784"/>
                </a:cubicBezTo>
                <a:cubicBezTo>
                  <a:pt x="1467560" y="527814"/>
                  <a:pt x="1452306" y="523924"/>
                  <a:pt x="1436042" y="524025"/>
                </a:cubicBezTo>
                <a:cubicBezTo>
                  <a:pt x="1374066" y="524379"/>
                  <a:pt x="1314161" y="535390"/>
                  <a:pt x="1256984" y="559584"/>
                </a:cubicBezTo>
                <a:cubicBezTo>
                  <a:pt x="1193544" y="586405"/>
                  <a:pt x="1150661" y="631308"/>
                  <a:pt x="1134750" y="700001"/>
                </a:cubicBezTo>
                <a:cubicBezTo>
                  <a:pt x="1126113" y="737379"/>
                  <a:pt x="1120557" y="775968"/>
                  <a:pt x="1099292" y="811174"/>
                </a:cubicBezTo>
                <a:close/>
                <a:moveTo>
                  <a:pt x="2298648" y="996191"/>
                </a:moveTo>
                <a:cubicBezTo>
                  <a:pt x="2254755" y="960379"/>
                  <a:pt x="2227176" y="919265"/>
                  <a:pt x="2199447" y="878503"/>
                </a:cubicBezTo>
                <a:cubicBezTo>
                  <a:pt x="2180505" y="850723"/>
                  <a:pt x="2161615" y="822993"/>
                  <a:pt x="2139391" y="797687"/>
                </a:cubicBezTo>
                <a:cubicBezTo>
                  <a:pt x="2102165" y="755360"/>
                  <a:pt x="2052413" y="735914"/>
                  <a:pt x="1999680" y="722377"/>
                </a:cubicBezTo>
                <a:cubicBezTo>
                  <a:pt x="1987457" y="719246"/>
                  <a:pt x="1983467" y="723943"/>
                  <a:pt x="1990083" y="735459"/>
                </a:cubicBezTo>
                <a:cubicBezTo>
                  <a:pt x="2006146" y="763543"/>
                  <a:pt x="2013419" y="794707"/>
                  <a:pt x="2021046" y="825670"/>
                </a:cubicBezTo>
                <a:cubicBezTo>
                  <a:pt x="2038674" y="897091"/>
                  <a:pt x="2069838" y="961491"/>
                  <a:pt x="2120753" y="1015233"/>
                </a:cubicBezTo>
                <a:cubicBezTo>
                  <a:pt x="2130804" y="1025840"/>
                  <a:pt x="2140603" y="1045741"/>
                  <a:pt x="2154544" y="1041448"/>
                </a:cubicBezTo>
                <a:cubicBezTo>
                  <a:pt x="2169040" y="1037003"/>
                  <a:pt x="2167625" y="1014627"/>
                  <a:pt x="2173232" y="1000030"/>
                </a:cubicBezTo>
                <a:cubicBezTo>
                  <a:pt x="2181718" y="978058"/>
                  <a:pt x="2168585" y="955884"/>
                  <a:pt x="2175000" y="930882"/>
                </a:cubicBezTo>
                <a:cubicBezTo>
                  <a:pt x="2212327" y="958965"/>
                  <a:pt x="2247583" y="985634"/>
                  <a:pt x="2298597" y="996140"/>
                </a:cubicBezTo>
                <a:close/>
                <a:moveTo>
                  <a:pt x="116372" y="1095544"/>
                </a:moveTo>
                <a:cubicBezTo>
                  <a:pt x="233757" y="1104535"/>
                  <a:pt x="338665" y="1080896"/>
                  <a:pt x="437917" y="1029780"/>
                </a:cubicBezTo>
                <a:cubicBezTo>
                  <a:pt x="462010" y="1017355"/>
                  <a:pt x="483881" y="1005636"/>
                  <a:pt x="491609" y="974926"/>
                </a:cubicBezTo>
                <a:cubicBezTo>
                  <a:pt x="496509" y="955430"/>
                  <a:pt x="494236" y="952197"/>
                  <a:pt x="475749" y="951843"/>
                </a:cubicBezTo>
                <a:cubicBezTo>
                  <a:pt x="337453" y="949015"/>
                  <a:pt x="221078" y="1000535"/>
                  <a:pt x="116372" y="1095594"/>
                </a:cubicBezTo>
                <a:close/>
                <a:moveTo>
                  <a:pt x="279064" y="923709"/>
                </a:moveTo>
                <a:cubicBezTo>
                  <a:pt x="347151" y="904516"/>
                  <a:pt x="405742" y="882089"/>
                  <a:pt x="459940" y="849409"/>
                </a:cubicBezTo>
                <a:cubicBezTo>
                  <a:pt x="476254" y="839560"/>
                  <a:pt x="493023" y="829003"/>
                  <a:pt x="502923" y="811477"/>
                </a:cubicBezTo>
                <a:cubicBezTo>
                  <a:pt x="507823" y="802789"/>
                  <a:pt x="514136" y="793748"/>
                  <a:pt x="507873" y="783343"/>
                </a:cubicBezTo>
                <a:cubicBezTo>
                  <a:pt x="502014" y="773645"/>
                  <a:pt x="491609" y="775109"/>
                  <a:pt x="482770" y="776423"/>
                </a:cubicBezTo>
                <a:cubicBezTo>
                  <a:pt x="467061" y="778797"/>
                  <a:pt x="451100" y="781322"/>
                  <a:pt x="436200" y="786474"/>
                </a:cubicBezTo>
                <a:cubicBezTo>
                  <a:pt x="367810" y="810113"/>
                  <a:pt x="314926" y="852137"/>
                  <a:pt x="279064" y="923659"/>
                </a:cubicBezTo>
                <a:close/>
              </a:path>
            </a:pathLst>
          </a:custGeom>
          <a:solidFill>
            <a:schemeClr val="bg1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120DDD3D-9019-424E-A419-72E9EDA2F34E}"/>
              </a:ext>
            </a:extLst>
          </p:cNvPr>
          <p:cNvSpPr/>
          <p:nvPr/>
        </p:nvSpPr>
        <p:spPr>
          <a:xfrm>
            <a:off x="1948291" y="2964826"/>
            <a:ext cx="1364944" cy="655774"/>
          </a:xfrm>
          <a:custGeom>
            <a:avLst/>
            <a:gdLst>
              <a:gd name="connsiteX0" fmla="*/ 2190557 w 2321076"/>
              <a:gd name="connsiteY0" fmla="*/ 960834 h 1115138"/>
              <a:gd name="connsiteX1" fmla="*/ 2179091 w 2321076"/>
              <a:gd name="connsiteY1" fmla="*/ 1047105 h 1115138"/>
              <a:gd name="connsiteX2" fmla="*/ 2133632 w 2321076"/>
              <a:gd name="connsiteY2" fmla="*/ 1057510 h 1115138"/>
              <a:gd name="connsiteX3" fmla="*/ 1996599 w 2321076"/>
              <a:gd name="connsiteY3" fmla="*/ 816275 h 1115138"/>
              <a:gd name="connsiteX4" fmla="*/ 1987305 w 2321076"/>
              <a:gd name="connsiteY4" fmla="*/ 782282 h 1115138"/>
              <a:gd name="connsiteX5" fmla="*/ 1892549 w 2321076"/>
              <a:gd name="connsiteY5" fmla="*/ 701264 h 1115138"/>
              <a:gd name="connsiteX6" fmla="*/ 1583732 w 2321076"/>
              <a:gd name="connsiteY6" fmla="*/ 676110 h 1115138"/>
              <a:gd name="connsiteX7" fmla="*/ 1278956 w 2321076"/>
              <a:gd name="connsiteY7" fmla="*/ 737025 h 1115138"/>
              <a:gd name="connsiteX8" fmla="*/ 1115658 w 2321076"/>
              <a:gd name="connsiteY8" fmla="*/ 821932 h 1115138"/>
              <a:gd name="connsiteX9" fmla="*/ 908669 w 2321076"/>
              <a:gd name="connsiteY9" fmla="*/ 883352 h 1115138"/>
              <a:gd name="connsiteX10" fmla="*/ 824267 w 2321076"/>
              <a:gd name="connsiteY10" fmla="*/ 909769 h 1115138"/>
              <a:gd name="connsiteX11" fmla="*/ 873615 w 2321076"/>
              <a:gd name="connsiteY11" fmla="*/ 930073 h 1115138"/>
              <a:gd name="connsiteX12" fmla="*/ 882252 w 2321076"/>
              <a:gd name="connsiteY12" fmla="*/ 1004374 h 1115138"/>
              <a:gd name="connsiteX13" fmla="*/ 682233 w 2321076"/>
              <a:gd name="connsiteY13" fmla="*/ 1064076 h 1115138"/>
              <a:gd name="connsiteX14" fmla="*/ 556161 w 2321076"/>
              <a:gd name="connsiteY14" fmla="*/ 1059278 h 1115138"/>
              <a:gd name="connsiteX15" fmla="*/ 488225 w 2321076"/>
              <a:gd name="connsiteY15" fmla="*/ 1032103 h 1115138"/>
              <a:gd name="connsiteX16" fmla="*/ 464637 w 2321076"/>
              <a:gd name="connsiteY16" fmla="*/ 1032962 h 1115138"/>
              <a:gd name="connsiteX17" fmla="*/ 286337 w 2321076"/>
              <a:gd name="connsiteY17" fmla="*/ 1101706 h 1115138"/>
              <a:gd name="connsiteX18" fmla="*/ 93188 w 2321076"/>
              <a:gd name="connsiteY18" fmla="*/ 1113273 h 1115138"/>
              <a:gd name="connsiteX19" fmla="*/ 60609 w 2321076"/>
              <a:gd name="connsiteY19" fmla="*/ 1113273 h 1115138"/>
              <a:gd name="connsiteX20" fmla="*/ 149 w 2321076"/>
              <a:gd name="connsiteY20" fmla="*/ 1057358 h 1115138"/>
              <a:gd name="connsiteX21" fmla="*/ 40405 w 2321076"/>
              <a:gd name="connsiteY21" fmla="*/ 915426 h 1115138"/>
              <a:gd name="connsiteX22" fmla="*/ 574950 w 2321076"/>
              <a:gd name="connsiteY22" fmla="*/ 420834 h 1115138"/>
              <a:gd name="connsiteX23" fmla="*/ 762948 w 2321076"/>
              <a:gd name="connsiteY23" fmla="*/ 204652 h 1115138"/>
              <a:gd name="connsiteX24" fmla="*/ 825277 w 2321076"/>
              <a:gd name="connsiteY24" fmla="*/ 45445 h 1115138"/>
              <a:gd name="connsiteX25" fmla="*/ 852805 w 2321076"/>
              <a:gd name="connsiteY25" fmla="*/ 9482 h 1115138"/>
              <a:gd name="connsiteX26" fmla="*/ 877403 w 2321076"/>
              <a:gd name="connsiteY26" fmla="*/ 1754 h 1115138"/>
              <a:gd name="connsiteX27" fmla="*/ 886545 w 2321076"/>
              <a:gd name="connsiteY27" fmla="*/ 23574 h 1115138"/>
              <a:gd name="connsiteX28" fmla="*/ 891344 w 2321076"/>
              <a:gd name="connsiteY28" fmla="*/ 152021 h 1115138"/>
              <a:gd name="connsiteX29" fmla="*/ 1094040 w 2321076"/>
              <a:gd name="connsiteY29" fmla="*/ 300721 h 1115138"/>
              <a:gd name="connsiteX30" fmla="*/ 1803197 w 2321076"/>
              <a:gd name="connsiteY30" fmla="*/ 452402 h 1115138"/>
              <a:gd name="connsiteX31" fmla="*/ 2001802 w 2321076"/>
              <a:gd name="connsiteY31" fmla="*/ 610851 h 1115138"/>
              <a:gd name="connsiteX32" fmla="*/ 2024834 w 2321076"/>
              <a:gd name="connsiteY32" fmla="*/ 625550 h 1115138"/>
              <a:gd name="connsiteX33" fmla="*/ 2231318 w 2321076"/>
              <a:gd name="connsiteY33" fmla="*/ 770665 h 1115138"/>
              <a:gd name="connsiteX34" fmla="*/ 2319407 w 2321076"/>
              <a:gd name="connsiteY34" fmla="*/ 962854 h 1115138"/>
              <a:gd name="connsiteX35" fmla="*/ 2321074 w 2321076"/>
              <a:gd name="connsiteY35" fmla="*/ 982957 h 1115138"/>
              <a:gd name="connsiteX36" fmla="*/ 2290162 w 2321076"/>
              <a:gd name="connsiteY36" fmla="*/ 1007253 h 1115138"/>
              <a:gd name="connsiteX37" fmla="*/ 2211670 w 2321076"/>
              <a:gd name="connsiteY37" fmla="*/ 973310 h 1115138"/>
              <a:gd name="connsiteX38" fmla="*/ 2190507 w 2321076"/>
              <a:gd name="connsiteY38" fmla="*/ 960935 h 1115138"/>
              <a:gd name="connsiteX39" fmla="*/ 1099343 w 2321076"/>
              <a:gd name="connsiteY39" fmla="*/ 811123 h 1115138"/>
              <a:gd name="connsiteX40" fmla="*/ 1212283 w 2321076"/>
              <a:gd name="connsiteY40" fmla="*/ 753895 h 1115138"/>
              <a:gd name="connsiteX41" fmla="*/ 1468368 w 2321076"/>
              <a:gd name="connsiteY41" fmla="*/ 615802 h 1115138"/>
              <a:gd name="connsiteX42" fmla="*/ 1505745 w 2321076"/>
              <a:gd name="connsiteY42" fmla="*/ 577313 h 1115138"/>
              <a:gd name="connsiteX43" fmla="*/ 1482207 w 2321076"/>
              <a:gd name="connsiteY43" fmla="*/ 534784 h 1115138"/>
              <a:gd name="connsiteX44" fmla="*/ 1436042 w 2321076"/>
              <a:gd name="connsiteY44" fmla="*/ 524025 h 1115138"/>
              <a:gd name="connsiteX45" fmla="*/ 1256984 w 2321076"/>
              <a:gd name="connsiteY45" fmla="*/ 559584 h 1115138"/>
              <a:gd name="connsiteX46" fmla="*/ 1134750 w 2321076"/>
              <a:gd name="connsiteY46" fmla="*/ 700001 h 1115138"/>
              <a:gd name="connsiteX47" fmla="*/ 1099292 w 2321076"/>
              <a:gd name="connsiteY47" fmla="*/ 811174 h 1115138"/>
              <a:gd name="connsiteX48" fmla="*/ 2298648 w 2321076"/>
              <a:gd name="connsiteY48" fmla="*/ 996191 h 1115138"/>
              <a:gd name="connsiteX49" fmla="*/ 2199447 w 2321076"/>
              <a:gd name="connsiteY49" fmla="*/ 878503 h 1115138"/>
              <a:gd name="connsiteX50" fmla="*/ 2139391 w 2321076"/>
              <a:gd name="connsiteY50" fmla="*/ 797687 h 1115138"/>
              <a:gd name="connsiteX51" fmla="*/ 1999680 w 2321076"/>
              <a:gd name="connsiteY51" fmla="*/ 722377 h 1115138"/>
              <a:gd name="connsiteX52" fmla="*/ 1990083 w 2321076"/>
              <a:gd name="connsiteY52" fmla="*/ 735459 h 1115138"/>
              <a:gd name="connsiteX53" fmla="*/ 2021046 w 2321076"/>
              <a:gd name="connsiteY53" fmla="*/ 825670 h 1115138"/>
              <a:gd name="connsiteX54" fmla="*/ 2120753 w 2321076"/>
              <a:gd name="connsiteY54" fmla="*/ 1015233 h 1115138"/>
              <a:gd name="connsiteX55" fmla="*/ 2154544 w 2321076"/>
              <a:gd name="connsiteY55" fmla="*/ 1041448 h 1115138"/>
              <a:gd name="connsiteX56" fmla="*/ 2173232 w 2321076"/>
              <a:gd name="connsiteY56" fmla="*/ 1000030 h 1115138"/>
              <a:gd name="connsiteX57" fmla="*/ 2175000 w 2321076"/>
              <a:gd name="connsiteY57" fmla="*/ 930882 h 1115138"/>
              <a:gd name="connsiteX58" fmla="*/ 2298597 w 2321076"/>
              <a:gd name="connsiteY58" fmla="*/ 996140 h 1115138"/>
              <a:gd name="connsiteX59" fmla="*/ 116372 w 2321076"/>
              <a:gd name="connsiteY59" fmla="*/ 1095544 h 1115138"/>
              <a:gd name="connsiteX60" fmla="*/ 437917 w 2321076"/>
              <a:gd name="connsiteY60" fmla="*/ 1029780 h 1115138"/>
              <a:gd name="connsiteX61" fmla="*/ 491609 w 2321076"/>
              <a:gd name="connsiteY61" fmla="*/ 974926 h 1115138"/>
              <a:gd name="connsiteX62" fmla="*/ 475749 w 2321076"/>
              <a:gd name="connsiteY62" fmla="*/ 951843 h 1115138"/>
              <a:gd name="connsiteX63" fmla="*/ 116372 w 2321076"/>
              <a:gd name="connsiteY63" fmla="*/ 1095594 h 1115138"/>
              <a:gd name="connsiteX64" fmla="*/ 279064 w 2321076"/>
              <a:gd name="connsiteY64" fmla="*/ 923709 h 1115138"/>
              <a:gd name="connsiteX65" fmla="*/ 459940 w 2321076"/>
              <a:gd name="connsiteY65" fmla="*/ 849409 h 1115138"/>
              <a:gd name="connsiteX66" fmla="*/ 502923 w 2321076"/>
              <a:gd name="connsiteY66" fmla="*/ 811477 h 1115138"/>
              <a:gd name="connsiteX67" fmla="*/ 507873 w 2321076"/>
              <a:gd name="connsiteY67" fmla="*/ 783343 h 1115138"/>
              <a:gd name="connsiteX68" fmla="*/ 482770 w 2321076"/>
              <a:gd name="connsiteY68" fmla="*/ 776423 h 1115138"/>
              <a:gd name="connsiteX69" fmla="*/ 436200 w 2321076"/>
              <a:gd name="connsiteY69" fmla="*/ 786474 h 1115138"/>
              <a:gd name="connsiteX70" fmla="*/ 279064 w 2321076"/>
              <a:gd name="connsiteY70" fmla="*/ 923659 h 11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1076" h="1115138">
                <a:moveTo>
                  <a:pt x="2190557" y="960834"/>
                </a:moveTo>
                <a:cubicBezTo>
                  <a:pt x="2191618" y="993362"/>
                  <a:pt x="2189749" y="1020991"/>
                  <a:pt x="2179091" y="1047105"/>
                </a:cubicBezTo>
                <a:cubicBezTo>
                  <a:pt x="2168383" y="1073320"/>
                  <a:pt x="2155200" y="1076148"/>
                  <a:pt x="2133632" y="1057510"/>
                </a:cubicBezTo>
                <a:cubicBezTo>
                  <a:pt x="2059383" y="993312"/>
                  <a:pt x="2016854" y="911183"/>
                  <a:pt x="1996599" y="816275"/>
                </a:cubicBezTo>
                <a:cubicBezTo>
                  <a:pt x="1994175" y="804809"/>
                  <a:pt x="1990487" y="793596"/>
                  <a:pt x="1987305" y="782282"/>
                </a:cubicBezTo>
                <a:cubicBezTo>
                  <a:pt x="1973668" y="734297"/>
                  <a:pt x="1946897" y="707275"/>
                  <a:pt x="1892549" y="701264"/>
                </a:cubicBezTo>
                <a:cubicBezTo>
                  <a:pt x="1789762" y="689950"/>
                  <a:pt x="1687378" y="673484"/>
                  <a:pt x="1583732" y="676110"/>
                </a:cubicBezTo>
                <a:cubicBezTo>
                  <a:pt x="1478975" y="678737"/>
                  <a:pt x="1375783" y="693890"/>
                  <a:pt x="1278956" y="737025"/>
                </a:cubicBezTo>
                <a:cubicBezTo>
                  <a:pt x="1222941" y="762028"/>
                  <a:pt x="1172936" y="798849"/>
                  <a:pt x="1115658" y="821932"/>
                </a:cubicBezTo>
                <a:cubicBezTo>
                  <a:pt x="1048530" y="848955"/>
                  <a:pt x="981302" y="874563"/>
                  <a:pt x="908669" y="883352"/>
                </a:cubicBezTo>
                <a:cubicBezTo>
                  <a:pt x="880535" y="886787"/>
                  <a:pt x="852956" y="895272"/>
                  <a:pt x="824267" y="909769"/>
                </a:cubicBezTo>
                <a:cubicBezTo>
                  <a:pt x="842602" y="917194"/>
                  <a:pt x="858866" y="922194"/>
                  <a:pt x="873615" y="930073"/>
                </a:cubicBezTo>
                <a:cubicBezTo>
                  <a:pt x="909325" y="949116"/>
                  <a:pt x="912356" y="977401"/>
                  <a:pt x="882252" y="1004374"/>
                </a:cubicBezTo>
                <a:cubicBezTo>
                  <a:pt x="824974" y="1055540"/>
                  <a:pt x="755977" y="1067511"/>
                  <a:pt x="682233" y="1064076"/>
                </a:cubicBezTo>
                <a:cubicBezTo>
                  <a:pt x="640209" y="1062106"/>
                  <a:pt x="598134" y="1061500"/>
                  <a:pt x="556161" y="1059278"/>
                </a:cubicBezTo>
                <a:cubicBezTo>
                  <a:pt x="530754" y="1057914"/>
                  <a:pt x="505297" y="1054378"/>
                  <a:pt x="488225" y="1032103"/>
                </a:cubicBezTo>
                <a:cubicBezTo>
                  <a:pt x="479184" y="1020334"/>
                  <a:pt x="472264" y="1028871"/>
                  <a:pt x="464637" y="1032962"/>
                </a:cubicBezTo>
                <a:cubicBezTo>
                  <a:pt x="408015" y="1063116"/>
                  <a:pt x="349222" y="1087159"/>
                  <a:pt x="286337" y="1101706"/>
                </a:cubicBezTo>
                <a:cubicBezTo>
                  <a:pt x="222392" y="1116505"/>
                  <a:pt x="157941" y="1116808"/>
                  <a:pt x="93188" y="1113273"/>
                </a:cubicBezTo>
                <a:cubicBezTo>
                  <a:pt x="82227" y="1112667"/>
                  <a:pt x="71519" y="1112717"/>
                  <a:pt x="60609" y="1113273"/>
                </a:cubicBezTo>
                <a:cubicBezTo>
                  <a:pt x="25353" y="1115040"/>
                  <a:pt x="1664" y="1092665"/>
                  <a:pt x="149" y="1057358"/>
                </a:cubicBezTo>
                <a:cubicBezTo>
                  <a:pt x="-2023" y="1005636"/>
                  <a:pt x="19999" y="960127"/>
                  <a:pt x="40405" y="915426"/>
                </a:cubicBezTo>
                <a:cubicBezTo>
                  <a:pt x="149557" y="676464"/>
                  <a:pt x="326139" y="508216"/>
                  <a:pt x="574950" y="420834"/>
                </a:cubicBezTo>
                <a:cubicBezTo>
                  <a:pt x="680819" y="383658"/>
                  <a:pt x="734359" y="307035"/>
                  <a:pt x="762948" y="204652"/>
                </a:cubicBezTo>
                <a:cubicBezTo>
                  <a:pt x="778303" y="149697"/>
                  <a:pt x="794314" y="94439"/>
                  <a:pt x="825277" y="45445"/>
                </a:cubicBezTo>
                <a:cubicBezTo>
                  <a:pt x="833308" y="32716"/>
                  <a:pt x="843107" y="21049"/>
                  <a:pt x="852805" y="9482"/>
                </a:cubicBezTo>
                <a:cubicBezTo>
                  <a:pt x="859017" y="2107"/>
                  <a:pt x="867352" y="-2792"/>
                  <a:pt x="877403" y="1754"/>
                </a:cubicBezTo>
                <a:cubicBezTo>
                  <a:pt x="886697" y="5946"/>
                  <a:pt x="886293" y="15139"/>
                  <a:pt x="886545" y="23574"/>
                </a:cubicBezTo>
                <a:cubicBezTo>
                  <a:pt x="887960" y="66356"/>
                  <a:pt x="885535" y="109138"/>
                  <a:pt x="891344" y="152021"/>
                </a:cubicBezTo>
                <a:cubicBezTo>
                  <a:pt x="907204" y="269001"/>
                  <a:pt x="968927" y="314157"/>
                  <a:pt x="1094040" y="300721"/>
                </a:cubicBezTo>
                <a:cubicBezTo>
                  <a:pt x="1348154" y="273446"/>
                  <a:pt x="1584591" y="319157"/>
                  <a:pt x="1803197" y="452402"/>
                </a:cubicBezTo>
                <a:cubicBezTo>
                  <a:pt x="1875982" y="496801"/>
                  <a:pt x="1943210" y="548523"/>
                  <a:pt x="2001802" y="610851"/>
                </a:cubicBezTo>
                <a:cubicBezTo>
                  <a:pt x="2008368" y="617872"/>
                  <a:pt x="2015642" y="623429"/>
                  <a:pt x="2024834" y="625550"/>
                </a:cubicBezTo>
                <a:cubicBezTo>
                  <a:pt x="2113429" y="645804"/>
                  <a:pt x="2176364" y="703082"/>
                  <a:pt x="2231318" y="770665"/>
                </a:cubicBezTo>
                <a:cubicBezTo>
                  <a:pt x="2277030" y="826882"/>
                  <a:pt x="2311680" y="888908"/>
                  <a:pt x="2319407" y="962854"/>
                </a:cubicBezTo>
                <a:cubicBezTo>
                  <a:pt x="2320115" y="969522"/>
                  <a:pt x="2321024" y="976240"/>
                  <a:pt x="2321074" y="982957"/>
                </a:cubicBezTo>
                <a:cubicBezTo>
                  <a:pt x="2321226" y="1007303"/>
                  <a:pt x="2313346" y="1013566"/>
                  <a:pt x="2290162" y="1007253"/>
                </a:cubicBezTo>
                <a:cubicBezTo>
                  <a:pt x="2262432" y="999676"/>
                  <a:pt x="2236268" y="988311"/>
                  <a:pt x="2211670" y="973310"/>
                </a:cubicBezTo>
                <a:cubicBezTo>
                  <a:pt x="2206063" y="969926"/>
                  <a:pt x="2200356" y="966693"/>
                  <a:pt x="2190507" y="960935"/>
                </a:cubicBezTo>
                <a:close/>
                <a:moveTo>
                  <a:pt x="1099343" y="811123"/>
                </a:moveTo>
                <a:cubicBezTo>
                  <a:pt x="1140054" y="796778"/>
                  <a:pt x="1184755" y="785616"/>
                  <a:pt x="1212283" y="753895"/>
                </a:cubicBezTo>
                <a:cubicBezTo>
                  <a:pt x="1281077" y="674595"/>
                  <a:pt x="1361742" y="622974"/>
                  <a:pt x="1468368" y="615802"/>
                </a:cubicBezTo>
                <a:cubicBezTo>
                  <a:pt x="1490188" y="614337"/>
                  <a:pt x="1502108" y="598426"/>
                  <a:pt x="1505745" y="577313"/>
                </a:cubicBezTo>
                <a:cubicBezTo>
                  <a:pt x="1509180" y="557210"/>
                  <a:pt x="1500340" y="543370"/>
                  <a:pt x="1482207" y="534784"/>
                </a:cubicBezTo>
                <a:cubicBezTo>
                  <a:pt x="1467560" y="527814"/>
                  <a:pt x="1452306" y="523924"/>
                  <a:pt x="1436042" y="524025"/>
                </a:cubicBezTo>
                <a:cubicBezTo>
                  <a:pt x="1374066" y="524379"/>
                  <a:pt x="1314161" y="535390"/>
                  <a:pt x="1256984" y="559584"/>
                </a:cubicBezTo>
                <a:cubicBezTo>
                  <a:pt x="1193544" y="586405"/>
                  <a:pt x="1150661" y="631308"/>
                  <a:pt x="1134750" y="700001"/>
                </a:cubicBezTo>
                <a:cubicBezTo>
                  <a:pt x="1126113" y="737379"/>
                  <a:pt x="1120557" y="775968"/>
                  <a:pt x="1099292" y="811174"/>
                </a:cubicBezTo>
                <a:close/>
                <a:moveTo>
                  <a:pt x="2298648" y="996191"/>
                </a:moveTo>
                <a:cubicBezTo>
                  <a:pt x="2254755" y="960379"/>
                  <a:pt x="2227176" y="919265"/>
                  <a:pt x="2199447" y="878503"/>
                </a:cubicBezTo>
                <a:cubicBezTo>
                  <a:pt x="2180505" y="850723"/>
                  <a:pt x="2161615" y="822993"/>
                  <a:pt x="2139391" y="797687"/>
                </a:cubicBezTo>
                <a:cubicBezTo>
                  <a:pt x="2102165" y="755360"/>
                  <a:pt x="2052413" y="735914"/>
                  <a:pt x="1999680" y="722377"/>
                </a:cubicBezTo>
                <a:cubicBezTo>
                  <a:pt x="1987457" y="719246"/>
                  <a:pt x="1983467" y="723943"/>
                  <a:pt x="1990083" y="735459"/>
                </a:cubicBezTo>
                <a:cubicBezTo>
                  <a:pt x="2006146" y="763543"/>
                  <a:pt x="2013419" y="794707"/>
                  <a:pt x="2021046" y="825670"/>
                </a:cubicBezTo>
                <a:cubicBezTo>
                  <a:pt x="2038674" y="897091"/>
                  <a:pt x="2069838" y="961491"/>
                  <a:pt x="2120753" y="1015233"/>
                </a:cubicBezTo>
                <a:cubicBezTo>
                  <a:pt x="2130804" y="1025840"/>
                  <a:pt x="2140603" y="1045741"/>
                  <a:pt x="2154544" y="1041448"/>
                </a:cubicBezTo>
                <a:cubicBezTo>
                  <a:pt x="2169040" y="1037003"/>
                  <a:pt x="2167625" y="1014627"/>
                  <a:pt x="2173232" y="1000030"/>
                </a:cubicBezTo>
                <a:cubicBezTo>
                  <a:pt x="2181718" y="978058"/>
                  <a:pt x="2168585" y="955884"/>
                  <a:pt x="2175000" y="930882"/>
                </a:cubicBezTo>
                <a:cubicBezTo>
                  <a:pt x="2212327" y="958965"/>
                  <a:pt x="2247583" y="985634"/>
                  <a:pt x="2298597" y="996140"/>
                </a:cubicBezTo>
                <a:close/>
                <a:moveTo>
                  <a:pt x="116372" y="1095544"/>
                </a:moveTo>
                <a:cubicBezTo>
                  <a:pt x="233757" y="1104535"/>
                  <a:pt x="338665" y="1080896"/>
                  <a:pt x="437917" y="1029780"/>
                </a:cubicBezTo>
                <a:cubicBezTo>
                  <a:pt x="462010" y="1017355"/>
                  <a:pt x="483881" y="1005636"/>
                  <a:pt x="491609" y="974926"/>
                </a:cubicBezTo>
                <a:cubicBezTo>
                  <a:pt x="496509" y="955430"/>
                  <a:pt x="494236" y="952197"/>
                  <a:pt x="475749" y="951843"/>
                </a:cubicBezTo>
                <a:cubicBezTo>
                  <a:pt x="337453" y="949015"/>
                  <a:pt x="221078" y="1000535"/>
                  <a:pt x="116372" y="1095594"/>
                </a:cubicBezTo>
                <a:close/>
                <a:moveTo>
                  <a:pt x="279064" y="923709"/>
                </a:moveTo>
                <a:cubicBezTo>
                  <a:pt x="347151" y="904516"/>
                  <a:pt x="405742" y="882089"/>
                  <a:pt x="459940" y="849409"/>
                </a:cubicBezTo>
                <a:cubicBezTo>
                  <a:pt x="476254" y="839560"/>
                  <a:pt x="493023" y="829003"/>
                  <a:pt x="502923" y="811477"/>
                </a:cubicBezTo>
                <a:cubicBezTo>
                  <a:pt x="507823" y="802789"/>
                  <a:pt x="514136" y="793748"/>
                  <a:pt x="507873" y="783343"/>
                </a:cubicBezTo>
                <a:cubicBezTo>
                  <a:pt x="502014" y="773645"/>
                  <a:pt x="491609" y="775109"/>
                  <a:pt x="482770" y="776423"/>
                </a:cubicBezTo>
                <a:cubicBezTo>
                  <a:pt x="467061" y="778797"/>
                  <a:pt x="451100" y="781322"/>
                  <a:pt x="436200" y="786474"/>
                </a:cubicBezTo>
                <a:cubicBezTo>
                  <a:pt x="367810" y="810113"/>
                  <a:pt x="314926" y="852137"/>
                  <a:pt x="279064" y="923659"/>
                </a:cubicBezTo>
                <a:close/>
              </a:path>
            </a:pathLst>
          </a:custGeom>
          <a:solidFill>
            <a:schemeClr val="bg1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9A98523-EFD3-481F-8557-38B7F0799BAD}"/>
              </a:ext>
            </a:extLst>
          </p:cNvPr>
          <p:cNvCxnSpPr/>
          <p:nvPr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AA926B48-D45A-4F15-B576-63C34DF6397C}"/>
              </a:ext>
            </a:extLst>
          </p:cNvPr>
          <p:cNvSpPr/>
          <p:nvPr/>
        </p:nvSpPr>
        <p:spPr>
          <a:xfrm>
            <a:off x="11152539" y="135211"/>
            <a:ext cx="939071" cy="1420107"/>
          </a:xfrm>
          <a:custGeom>
            <a:avLst/>
            <a:gdLst>
              <a:gd name="connsiteX0" fmla="*/ 642732 w 1391538"/>
              <a:gd name="connsiteY0" fmla="*/ 1659924 h 2104349"/>
              <a:gd name="connsiteX1" fmla="*/ 801434 w 1391538"/>
              <a:gd name="connsiteY1" fmla="*/ 1406920 h 2104349"/>
              <a:gd name="connsiteX2" fmla="*/ 763047 w 1391538"/>
              <a:gd name="connsiteY2" fmla="*/ 1163615 h 2104349"/>
              <a:gd name="connsiteX3" fmla="*/ 587019 w 1391538"/>
              <a:gd name="connsiteY3" fmla="*/ 1077495 h 2104349"/>
              <a:gd name="connsiteX4" fmla="*/ 490294 w 1391538"/>
              <a:gd name="connsiteY4" fmla="*/ 1149522 h 2104349"/>
              <a:gd name="connsiteX5" fmla="*/ 476403 w 1391538"/>
              <a:gd name="connsiteY5" fmla="*/ 1179222 h 2104349"/>
              <a:gd name="connsiteX6" fmla="*/ 435490 w 1391538"/>
              <a:gd name="connsiteY6" fmla="*/ 1202457 h 2104349"/>
              <a:gd name="connsiteX7" fmla="*/ 408720 w 1391538"/>
              <a:gd name="connsiteY7" fmla="*/ 1164221 h 2104349"/>
              <a:gd name="connsiteX8" fmla="*/ 430591 w 1391538"/>
              <a:gd name="connsiteY8" fmla="*/ 1048806 h 2104349"/>
              <a:gd name="connsiteX9" fmla="*/ 492263 w 1391538"/>
              <a:gd name="connsiteY9" fmla="*/ 963596 h 2104349"/>
              <a:gd name="connsiteX10" fmla="*/ 543177 w 1391538"/>
              <a:gd name="connsiteY10" fmla="*/ 914601 h 2104349"/>
              <a:gd name="connsiteX11" fmla="*/ 544086 w 1391538"/>
              <a:gd name="connsiteY11" fmla="*/ 780447 h 2104349"/>
              <a:gd name="connsiteX12" fmla="*/ 438167 w 1391538"/>
              <a:gd name="connsiteY12" fmla="*/ 687156 h 2104349"/>
              <a:gd name="connsiteX13" fmla="*/ 107783 w 1391538"/>
              <a:gd name="connsiteY13" fmla="*/ 409655 h 2104349"/>
              <a:gd name="connsiteX14" fmla="*/ 1560 w 1391538"/>
              <a:gd name="connsiteY14" fmla="*/ 228779 h 2104349"/>
              <a:gd name="connsiteX15" fmla="*/ 106419 w 1391538"/>
              <a:gd name="connsiteY15" fmla="*/ 63057 h 2104349"/>
              <a:gd name="connsiteX16" fmla="*/ 290325 w 1391538"/>
              <a:gd name="connsiteY16" fmla="*/ 23103 h 2104349"/>
              <a:gd name="connsiteX17" fmla="*/ 524943 w 1391538"/>
              <a:gd name="connsiteY17" fmla="*/ 48207 h 2104349"/>
              <a:gd name="connsiteX18" fmla="*/ 717638 w 1391538"/>
              <a:gd name="connsiteY18" fmla="*/ 115435 h 2104349"/>
              <a:gd name="connsiteX19" fmla="*/ 889321 w 1391538"/>
              <a:gd name="connsiteY19" fmla="*/ 114930 h 2104349"/>
              <a:gd name="connsiteX20" fmla="*/ 993573 w 1391538"/>
              <a:gd name="connsiteY20" fmla="*/ 53965 h 2104349"/>
              <a:gd name="connsiteX21" fmla="*/ 1103583 w 1391538"/>
              <a:gd name="connsiteY21" fmla="*/ 4970 h 2104349"/>
              <a:gd name="connsiteX22" fmla="*/ 1188996 w 1391538"/>
              <a:gd name="connsiteY22" fmla="*/ 18759 h 2104349"/>
              <a:gd name="connsiteX23" fmla="*/ 1182177 w 1391538"/>
              <a:gd name="connsiteY23" fmla="*/ 102858 h 2104349"/>
              <a:gd name="connsiteX24" fmla="*/ 1015343 w 1391538"/>
              <a:gd name="connsiteY24" fmla="*/ 230699 h 2104349"/>
              <a:gd name="connsiteX25" fmla="*/ 963469 w 1391538"/>
              <a:gd name="connsiteY25" fmla="*/ 245801 h 2104349"/>
              <a:gd name="connsiteX26" fmla="*/ 1122929 w 1391538"/>
              <a:gd name="connsiteY26" fmla="*/ 359448 h 2104349"/>
              <a:gd name="connsiteX27" fmla="*/ 1350223 w 1391538"/>
              <a:gd name="connsiteY27" fmla="*/ 717967 h 2104349"/>
              <a:gd name="connsiteX28" fmla="*/ 1371841 w 1391538"/>
              <a:gd name="connsiteY28" fmla="*/ 1165281 h 2104349"/>
              <a:gd name="connsiteX29" fmla="*/ 1254810 w 1391538"/>
              <a:gd name="connsiteY29" fmla="*/ 1508142 h 2104349"/>
              <a:gd name="connsiteX30" fmla="*/ 1078076 w 1391538"/>
              <a:gd name="connsiteY30" fmla="*/ 1678461 h 2104349"/>
              <a:gd name="connsiteX31" fmla="*/ 941901 w 1391538"/>
              <a:gd name="connsiteY31" fmla="*/ 1703363 h 2104349"/>
              <a:gd name="connsiteX32" fmla="*/ 710061 w 1391538"/>
              <a:gd name="connsiteY32" fmla="*/ 1829687 h 2104349"/>
              <a:gd name="connsiteX33" fmla="*/ 603738 w 1391538"/>
              <a:gd name="connsiteY33" fmla="*/ 1977025 h 2104349"/>
              <a:gd name="connsiteX34" fmla="*/ 433369 w 1391538"/>
              <a:gd name="connsiteY34" fmla="*/ 2099713 h 2104349"/>
              <a:gd name="connsiteX35" fmla="*/ 355836 w 1391538"/>
              <a:gd name="connsiteY35" fmla="*/ 2100117 h 2104349"/>
              <a:gd name="connsiteX36" fmla="*/ 349068 w 1391538"/>
              <a:gd name="connsiteY36" fmla="*/ 2084055 h 2104349"/>
              <a:gd name="connsiteX37" fmla="*/ 407608 w 1391538"/>
              <a:gd name="connsiteY37" fmla="*/ 1916211 h 2104349"/>
              <a:gd name="connsiteX38" fmla="*/ 421751 w 1391538"/>
              <a:gd name="connsiteY38" fmla="*/ 1786401 h 2104349"/>
              <a:gd name="connsiteX39" fmla="*/ 465846 w 1391538"/>
              <a:gd name="connsiteY39" fmla="*/ 1720536 h 2104349"/>
              <a:gd name="connsiteX40" fmla="*/ 478121 w 1391538"/>
              <a:gd name="connsiteY40" fmla="*/ 1687654 h 2104349"/>
              <a:gd name="connsiteX41" fmla="*/ 411953 w 1391538"/>
              <a:gd name="connsiteY41" fmla="*/ 1358835 h 2104349"/>
              <a:gd name="connsiteX42" fmla="*/ 409377 w 1391538"/>
              <a:gd name="connsiteY42" fmla="*/ 1323023 h 2104349"/>
              <a:gd name="connsiteX43" fmla="*/ 444935 w 1391538"/>
              <a:gd name="connsiteY43" fmla="*/ 1325549 h 2104349"/>
              <a:gd name="connsiteX44" fmla="*/ 644550 w 1391538"/>
              <a:gd name="connsiteY44" fmla="*/ 1634871 h 2104349"/>
              <a:gd name="connsiteX45" fmla="*/ 642833 w 1391538"/>
              <a:gd name="connsiteY45" fmla="*/ 1659924 h 2104349"/>
              <a:gd name="connsiteX46" fmla="*/ 1116716 w 1391538"/>
              <a:gd name="connsiteY46" fmla="*/ 504058 h 2104349"/>
              <a:gd name="connsiteX47" fmla="*/ 1166216 w 1391538"/>
              <a:gd name="connsiteY47" fmla="*/ 504209 h 2104349"/>
              <a:gd name="connsiteX48" fmla="*/ 1208796 w 1391538"/>
              <a:gd name="connsiteY48" fmla="*/ 538051 h 2104349"/>
              <a:gd name="connsiteX49" fmla="*/ 1195561 w 1391538"/>
              <a:gd name="connsiteY49" fmla="*/ 590631 h 2104349"/>
              <a:gd name="connsiteX50" fmla="*/ 1164852 w 1391538"/>
              <a:gd name="connsiteY50" fmla="*/ 612452 h 2104349"/>
              <a:gd name="connsiteX51" fmla="*/ 1161316 w 1391538"/>
              <a:gd name="connsiteY51" fmla="*/ 642454 h 2104349"/>
              <a:gd name="connsiteX52" fmla="*/ 1338808 w 1391538"/>
              <a:gd name="connsiteY52" fmla="*/ 850201 h 2104349"/>
              <a:gd name="connsiteX53" fmla="*/ 1349415 w 1391538"/>
              <a:gd name="connsiteY53" fmla="*/ 859142 h 2104349"/>
              <a:gd name="connsiteX54" fmla="*/ 1356789 w 1391538"/>
              <a:gd name="connsiteY54" fmla="*/ 845049 h 2104349"/>
              <a:gd name="connsiteX55" fmla="*/ 1347698 w 1391538"/>
              <a:gd name="connsiteY55" fmla="*/ 803227 h 2104349"/>
              <a:gd name="connsiteX56" fmla="*/ 1193592 w 1391538"/>
              <a:gd name="connsiteY56" fmla="*/ 505270 h 2104349"/>
              <a:gd name="connsiteX57" fmla="*/ 930739 w 1391538"/>
              <a:gd name="connsiteY57" fmla="*/ 297472 h 2104349"/>
              <a:gd name="connsiteX58" fmla="*/ 796888 w 1391538"/>
              <a:gd name="connsiteY58" fmla="*/ 211808 h 2104349"/>
              <a:gd name="connsiteX59" fmla="*/ 762541 w 1391538"/>
              <a:gd name="connsiteY59" fmla="*/ 171046 h 2104349"/>
              <a:gd name="connsiteX60" fmla="*/ 737337 w 1391538"/>
              <a:gd name="connsiteY60" fmla="*/ 141397 h 2104349"/>
              <a:gd name="connsiteX61" fmla="*/ 455896 w 1391538"/>
              <a:gd name="connsiteY61" fmla="*/ 54571 h 2104349"/>
              <a:gd name="connsiteX62" fmla="*/ 137836 w 1391538"/>
              <a:gd name="connsiteY62" fmla="*/ 78765 h 2104349"/>
              <a:gd name="connsiteX63" fmla="*/ 118288 w 1391538"/>
              <a:gd name="connsiteY63" fmla="*/ 137053 h 2104349"/>
              <a:gd name="connsiteX64" fmla="*/ 130007 w 1391538"/>
              <a:gd name="connsiteY64" fmla="*/ 153519 h 2104349"/>
              <a:gd name="connsiteX65" fmla="*/ 292699 w 1391538"/>
              <a:gd name="connsiteY65" fmla="*/ 368893 h 2104349"/>
              <a:gd name="connsiteX66" fmla="*/ 619750 w 1391538"/>
              <a:gd name="connsiteY66" fmla="*/ 563861 h 2104349"/>
              <a:gd name="connsiteX67" fmla="*/ 699859 w 1391538"/>
              <a:gd name="connsiteY67" fmla="*/ 516786 h 2104349"/>
              <a:gd name="connsiteX68" fmla="*/ 926496 w 1391538"/>
              <a:gd name="connsiteY68" fmla="*/ 453043 h 2104349"/>
              <a:gd name="connsiteX69" fmla="*/ 960893 w 1391538"/>
              <a:gd name="connsiteY69" fmla="*/ 473701 h 2104349"/>
              <a:gd name="connsiteX70" fmla="*/ 1116716 w 1391538"/>
              <a:gd name="connsiteY70" fmla="*/ 504058 h 2104349"/>
              <a:gd name="connsiteX71" fmla="*/ 1344060 w 1391538"/>
              <a:gd name="connsiteY71" fmla="*/ 1201547 h 2104349"/>
              <a:gd name="connsiteX72" fmla="*/ 1307643 w 1391538"/>
              <a:gd name="connsiteY72" fmla="*/ 1241854 h 2104349"/>
              <a:gd name="connsiteX73" fmla="*/ 1180005 w 1391538"/>
              <a:gd name="connsiteY73" fmla="*/ 1348329 h 2104349"/>
              <a:gd name="connsiteX74" fmla="*/ 1076005 w 1391538"/>
              <a:gd name="connsiteY74" fmla="*/ 1498697 h 2104349"/>
              <a:gd name="connsiteX75" fmla="*/ 1099341 w 1391538"/>
              <a:gd name="connsiteY75" fmla="*/ 1577644 h 2104349"/>
              <a:gd name="connsiteX76" fmla="*/ 1184803 w 1391538"/>
              <a:gd name="connsiteY76" fmla="*/ 1569865 h 2104349"/>
              <a:gd name="connsiteX77" fmla="*/ 1239657 w 1391538"/>
              <a:gd name="connsiteY77" fmla="*/ 1496222 h 2104349"/>
              <a:gd name="connsiteX78" fmla="*/ 1344060 w 1391538"/>
              <a:gd name="connsiteY78" fmla="*/ 1201547 h 2104349"/>
              <a:gd name="connsiteX79" fmla="*/ 278910 w 1391538"/>
              <a:gd name="connsiteY79" fmla="*/ 486329 h 2104349"/>
              <a:gd name="connsiteX80" fmla="*/ 417610 w 1391538"/>
              <a:gd name="connsiteY80" fmla="*/ 614320 h 2104349"/>
              <a:gd name="connsiteX81" fmla="*/ 491758 w 1391538"/>
              <a:gd name="connsiteY81" fmla="*/ 644828 h 2104349"/>
              <a:gd name="connsiteX82" fmla="*/ 516710 w 1391538"/>
              <a:gd name="connsiteY82" fmla="*/ 637656 h 2104349"/>
              <a:gd name="connsiteX83" fmla="*/ 511305 w 1391538"/>
              <a:gd name="connsiteY83" fmla="*/ 612553 h 2104349"/>
              <a:gd name="connsiteX84" fmla="*/ 483727 w 1391538"/>
              <a:gd name="connsiteY84" fmla="*/ 586995 h 2104349"/>
              <a:gd name="connsiteX85" fmla="*/ 278859 w 1391538"/>
              <a:gd name="connsiteY85" fmla="*/ 486329 h 2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91538" h="2104349">
                <a:moveTo>
                  <a:pt x="642732" y="1659924"/>
                </a:moveTo>
                <a:cubicBezTo>
                  <a:pt x="728801" y="1593352"/>
                  <a:pt x="782038" y="1510314"/>
                  <a:pt x="801434" y="1406920"/>
                </a:cubicBezTo>
                <a:cubicBezTo>
                  <a:pt x="817445" y="1321710"/>
                  <a:pt x="810324" y="1238874"/>
                  <a:pt x="763047" y="1163615"/>
                </a:cubicBezTo>
                <a:cubicBezTo>
                  <a:pt x="722538" y="1099215"/>
                  <a:pt x="665966" y="1064666"/>
                  <a:pt x="587019" y="1077495"/>
                </a:cubicBezTo>
                <a:cubicBezTo>
                  <a:pt x="542318" y="1084718"/>
                  <a:pt x="509487" y="1107953"/>
                  <a:pt x="490294" y="1149522"/>
                </a:cubicBezTo>
                <a:cubicBezTo>
                  <a:pt x="485697" y="1159473"/>
                  <a:pt x="482010" y="1169928"/>
                  <a:pt x="476403" y="1179222"/>
                </a:cubicBezTo>
                <a:cubicBezTo>
                  <a:pt x="467261" y="1194274"/>
                  <a:pt x="454886" y="1206548"/>
                  <a:pt x="435490" y="1202457"/>
                </a:cubicBezTo>
                <a:cubicBezTo>
                  <a:pt x="415842" y="1198315"/>
                  <a:pt x="409983" y="1182152"/>
                  <a:pt x="408720" y="1164221"/>
                </a:cubicBezTo>
                <a:cubicBezTo>
                  <a:pt x="405841" y="1123863"/>
                  <a:pt x="414478" y="1085476"/>
                  <a:pt x="430591" y="1048806"/>
                </a:cubicBezTo>
                <a:cubicBezTo>
                  <a:pt x="444935" y="1016126"/>
                  <a:pt x="465341" y="987537"/>
                  <a:pt x="492263" y="963596"/>
                </a:cubicBezTo>
                <a:cubicBezTo>
                  <a:pt x="509841" y="947938"/>
                  <a:pt x="527064" y="931724"/>
                  <a:pt x="543177" y="914601"/>
                </a:cubicBezTo>
                <a:cubicBezTo>
                  <a:pt x="585100" y="869951"/>
                  <a:pt x="584646" y="825654"/>
                  <a:pt x="544086" y="780447"/>
                </a:cubicBezTo>
                <a:cubicBezTo>
                  <a:pt x="512416" y="745090"/>
                  <a:pt x="474080" y="717512"/>
                  <a:pt x="438167" y="687156"/>
                </a:cubicBezTo>
                <a:cubicBezTo>
                  <a:pt x="328308" y="594319"/>
                  <a:pt x="216732" y="503502"/>
                  <a:pt x="107783" y="409655"/>
                </a:cubicBezTo>
                <a:cubicBezTo>
                  <a:pt x="52626" y="362125"/>
                  <a:pt x="11865" y="304140"/>
                  <a:pt x="1560" y="228779"/>
                </a:cubicBezTo>
                <a:cubicBezTo>
                  <a:pt x="-8845" y="152459"/>
                  <a:pt x="33533" y="88059"/>
                  <a:pt x="106419" y="63057"/>
                </a:cubicBezTo>
                <a:cubicBezTo>
                  <a:pt x="166475" y="42499"/>
                  <a:pt x="226632" y="27245"/>
                  <a:pt x="290325" y="23103"/>
                </a:cubicBezTo>
                <a:cubicBezTo>
                  <a:pt x="370333" y="17951"/>
                  <a:pt x="447966" y="29063"/>
                  <a:pt x="524943" y="48207"/>
                </a:cubicBezTo>
                <a:cubicBezTo>
                  <a:pt x="591212" y="64723"/>
                  <a:pt x="656875" y="84978"/>
                  <a:pt x="717638" y="115435"/>
                </a:cubicBezTo>
                <a:cubicBezTo>
                  <a:pt x="776987" y="145185"/>
                  <a:pt x="832901" y="133517"/>
                  <a:pt x="889321" y="114930"/>
                </a:cubicBezTo>
                <a:cubicBezTo>
                  <a:pt x="927810" y="102252"/>
                  <a:pt x="959883" y="76138"/>
                  <a:pt x="993573" y="53965"/>
                </a:cubicBezTo>
                <a:cubicBezTo>
                  <a:pt x="1027566" y="31589"/>
                  <a:pt x="1063580" y="13708"/>
                  <a:pt x="1103583" y="4970"/>
                </a:cubicBezTo>
                <a:cubicBezTo>
                  <a:pt x="1134091" y="-1697"/>
                  <a:pt x="1169852" y="-5334"/>
                  <a:pt x="1188996" y="18759"/>
                </a:cubicBezTo>
                <a:cubicBezTo>
                  <a:pt x="1207482" y="42095"/>
                  <a:pt x="1194501" y="75532"/>
                  <a:pt x="1182177" y="102858"/>
                </a:cubicBezTo>
                <a:cubicBezTo>
                  <a:pt x="1149547" y="175188"/>
                  <a:pt x="1085854" y="207565"/>
                  <a:pt x="1015343" y="230699"/>
                </a:cubicBezTo>
                <a:cubicBezTo>
                  <a:pt x="999735" y="235800"/>
                  <a:pt x="983774" y="239891"/>
                  <a:pt x="963469" y="245801"/>
                </a:cubicBezTo>
                <a:cubicBezTo>
                  <a:pt x="1023020" y="280451"/>
                  <a:pt x="1075904" y="315909"/>
                  <a:pt x="1122929" y="359448"/>
                </a:cubicBezTo>
                <a:cubicBezTo>
                  <a:pt x="1230312" y="458851"/>
                  <a:pt x="1303905" y="580378"/>
                  <a:pt x="1350223" y="717967"/>
                </a:cubicBezTo>
                <a:cubicBezTo>
                  <a:pt x="1399520" y="864445"/>
                  <a:pt x="1402046" y="1014257"/>
                  <a:pt x="1371841" y="1165281"/>
                </a:cubicBezTo>
                <a:cubicBezTo>
                  <a:pt x="1347950" y="1284787"/>
                  <a:pt x="1307592" y="1398788"/>
                  <a:pt x="1254810" y="1508142"/>
                </a:cubicBezTo>
                <a:cubicBezTo>
                  <a:pt x="1217230" y="1585977"/>
                  <a:pt x="1163993" y="1650074"/>
                  <a:pt x="1078076" y="1678461"/>
                </a:cubicBezTo>
                <a:cubicBezTo>
                  <a:pt x="1033981" y="1693058"/>
                  <a:pt x="987865" y="1699018"/>
                  <a:pt x="941901" y="1703363"/>
                </a:cubicBezTo>
                <a:cubicBezTo>
                  <a:pt x="846236" y="1712353"/>
                  <a:pt x="767744" y="1752104"/>
                  <a:pt x="710061" y="1829687"/>
                </a:cubicBezTo>
                <a:cubicBezTo>
                  <a:pt x="673947" y="1878278"/>
                  <a:pt x="639954" y="1928485"/>
                  <a:pt x="603738" y="1977025"/>
                </a:cubicBezTo>
                <a:cubicBezTo>
                  <a:pt x="559997" y="2035666"/>
                  <a:pt x="507012" y="2082388"/>
                  <a:pt x="433369" y="2099713"/>
                </a:cubicBezTo>
                <a:cubicBezTo>
                  <a:pt x="407659" y="2105774"/>
                  <a:pt x="381647" y="2105875"/>
                  <a:pt x="355836" y="2100117"/>
                </a:cubicBezTo>
                <a:cubicBezTo>
                  <a:pt x="346845" y="2098097"/>
                  <a:pt x="337299" y="2093803"/>
                  <a:pt x="349068" y="2084055"/>
                </a:cubicBezTo>
                <a:cubicBezTo>
                  <a:pt x="402508" y="2039757"/>
                  <a:pt x="405639" y="1977883"/>
                  <a:pt x="407608" y="1916211"/>
                </a:cubicBezTo>
                <a:cubicBezTo>
                  <a:pt x="408972" y="1872469"/>
                  <a:pt x="407407" y="1828879"/>
                  <a:pt x="421751" y="1786401"/>
                </a:cubicBezTo>
                <a:cubicBezTo>
                  <a:pt x="430641" y="1760085"/>
                  <a:pt x="443016" y="1736699"/>
                  <a:pt x="465846" y="1720536"/>
                </a:cubicBezTo>
                <a:cubicBezTo>
                  <a:pt x="478171" y="1711798"/>
                  <a:pt x="480444" y="1701090"/>
                  <a:pt x="478121" y="1687654"/>
                </a:cubicBezTo>
                <a:cubicBezTo>
                  <a:pt x="458775" y="1577492"/>
                  <a:pt x="438117" y="1467633"/>
                  <a:pt x="411953" y="1358835"/>
                </a:cubicBezTo>
                <a:cubicBezTo>
                  <a:pt x="409073" y="1346864"/>
                  <a:pt x="400588" y="1332368"/>
                  <a:pt x="409377" y="1323023"/>
                </a:cubicBezTo>
                <a:cubicBezTo>
                  <a:pt x="418670" y="1313174"/>
                  <a:pt x="433268" y="1322266"/>
                  <a:pt x="444935" y="1325549"/>
                </a:cubicBezTo>
                <a:cubicBezTo>
                  <a:pt x="583080" y="1364694"/>
                  <a:pt x="666421" y="1494201"/>
                  <a:pt x="644550" y="1634871"/>
                </a:cubicBezTo>
                <a:cubicBezTo>
                  <a:pt x="643439" y="1641993"/>
                  <a:pt x="643540" y="1649317"/>
                  <a:pt x="642833" y="1659924"/>
                </a:cubicBezTo>
                <a:close/>
                <a:moveTo>
                  <a:pt x="1116716" y="504058"/>
                </a:moveTo>
                <a:cubicBezTo>
                  <a:pt x="1135960" y="504058"/>
                  <a:pt x="1151113" y="503350"/>
                  <a:pt x="1166216" y="504209"/>
                </a:cubicBezTo>
                <a:cubicBezTo>
                  <a:pt x="1187985" y="505421"/>
                  <a:pt x="1201674" y="517998"/>
                  <a:pt x="1208796" y="538051"/>
                </a:cubicBezTo>
                <a:cubicBezTo>
                  <a:pt x="1216018" y="558457"/>
                  <a:pt x="1211725" y="576438"/>
                  <a:pt x="1195561" y="590631"/>
                </a:cubicBezTo>
                <a:cubicBezTo>
                  <a:pt x="1186116" y="598915"/>
                  <a:pt x="1176216" y="607956"/>
                  <a:pt x="1164852" y="612452"/>
                </a:cubicBezTo>
                <a:cubicBezTo>
                  <a:pt x="1142476" y="621291"/>
                  <a:pt x="1145456" y="628716"/>
                  <a:pt x="1161316" y="642454"/>
                </a:cubicBezTo>
                <a:cubicBezTo>
                  <a:pt x="1230868" y="702713"/>
                  <a:pt x="1296329" y="766709"/>
                  <a:pt x="1338808" y="850201"/>
                </a:cubicBezTo>
                <a:cubicBezTo>
                  <a:pt x="1341030" y="854596"/>
                  <a:pt x="1343253" y="860404"/>
                  <a:pt x="1349415" y="859142"/>
                </a:cubicBezTo>
                <a:cubicBezTo>
                  <a:pt x="1356688" y="857626"/>
                  <a:pt x="1357749" y="850656"/>
                  <a:pt x="1356789" y="845049"/>
                </a:cubicBezTo>
                <a:cubicBezTo>
                  <a:pt x="1354365" y="831008"/>
                  <a:pt x="1350879" y="817117"/>
                  <a:pt x="1347698" y="803227"/>
                </a:cubicBezTo>
                <a:cubicBezTo>
                  <a:pt x="1322089" y="690590"/>
                  <a:pt x="1279004" y="587247"/>
                  <a:pt x="1193592" y="505270"/>
                </a:cubicBezTo>
                <a:cubicBezTo>
                  <a:pt x="1112574" y="427535"/>
                  <a:pt x="1025091" y="358185"/>
                  <a:pt x="930739" y="297472"/>
                </a:cubicBezTo>
                <a:cubicBezTo>
                  <a:pt x="886189" y="268783"/>
                  <a:pt x="841236" y="240801"/>
                  <a:pt x="796888" y="211808"/>
                </a:cubicBezTo>
                <a:cubicBezTo>
                  <a:pt x="781583" y="201807"/>
                  <a:pt x="763097" y="192210"/>
                  <a:pt x="762541" y="171046"/>
                </a:cubicBezTo>
                <a:cubicBezTo>
                  <a:pt x="762087" y="152610"/>
                  <a:pt x="751429" y="146953"/>
                  <a:pt x="737337" y="141397"/>
                </a:cubicBezTo>
                <a:cubicBezTo>
                  <a:pt x="645762" y="105131"/>
                  <a:pt x="553734" y="70077"/>
                  <a:pt x="455896" y="54571"/>
                </a:cubicBezTo>
                <a:cubicBezTo>
                  <a:pt x="348159" y="37549"/>
                  <a:pt x="241482" y="38913"/>
                  <a:pt x="137836" y="78765"/>
                </a:cubicBezTo>
                <a:cubicBezTo>
                  <a:pt x="103237" y="92100"/>
                  <a:pt x="98590" y="105485"/>
                  <a:pt x="118288" y="137053"/>
                </a:cubicBezTo>
                <a:cubicBezTo>
                  <a:pt x="121824" y="142761"/>
                  <a:pt x="125915" y="148115"/>
                  <a:pt x="130007" y="153519"/>
                </a:cubicBezTo>
                <a:cubicBezTo>
                  <a:pt x="184406" y="225243"/>
                  <a:pt x="240926" y="295402"/>
                  <a:pt x="292699" y="368893"/>
                </a:cubicBezTo>
                <a:cubicBezTo>
                  <a:pt x="373212" y="483147"/>
                  <a:pt x="481100" y="547698"/>
                  <a:pt x="619750" y="563861"/>
                </a:cubicBezTo>
                <a:cubicBezTo>
                  <a:pt x="680463" y="570933"/>
                  <a:pt x="680008" y="573054"/>
                  <a:pt x="699859" y="516786"/>
                </a:cubicBezTo>
                <a:cubicBezTo>
                  <a:pt x="736124" y="414049"/>
                  <a:pt x="845781" y="376015"/>
                  <a:pt x="926496" y="453043"/>
                </a:cubicBezTo>
                <a:cubicBezTo>
                  <a:pt x="936345" y="462437"/>
                  <a:pt x="948316" y="468448"/>
                  <a:pt x="960893" y="473701"/>
                </a:cubicBezTo>
                <a:cubicBezTo>
                  <a:pt x="1012110" y="494966"/>
                  <a:pt x="1065297" y="505421"/>
                  <a:pt x="1116716" y="504058"/>
                </a:cubicBezTo>
                <a:close/>
                <a:moveTo>
                  <a:pt x="1344060" y="1201547"/>
                </a:moveTo>
                <a:cubicBezTo>
                  <a:pt x="1328907" y="1218367"/>
                  <a:pt x="1318503" y="1230338"/>
                  <a:pt x="1307643" y="1241854"/>
                </a:cubicBezTo>
                <a:cubicBezTo>
                  <a:pt x="1269357" y="1282414"/>
                  <a:pt x="1221979" y="1312113"/>
                  <a:pt x="1180005" y="1348329"/>
                </a:cubicBezTo>
                <a:cubicBezTo>
                  <a:pt x="1132374" y="1389444"/>
                  <a:pt x="1089340" y="1433691"/>
                  <a:pt x="1076005" y="1498697"/>
                </a:cubicBezTo>
                <a:cubicBezTo>
                  <a:pt x="1069691" y="1529558"/>
                  <a:pt x="1070600" y="1559915"/>
                  <a:pt x="1099341" y="1577644"/>
                </a:cubicBezTo>
                <a:cubicBezTo>
                  <a:pt x="1127575" y="1595070"/>
                  <a:pt x="1157477" y="1587038"/>
                  <a:pt x="1184803" y="1569865"/>
                </a:cubicBezTo>
                <a:cubicBezTo>
                  <a:pt x="1212684" y="1552338"/>
                  <a:pt x="1225716" y="1524204"/>
                  <a:pt x="1239657" y="1496222"/>
                </a:cubicBezTo>
                <a:cubicBezTo>
                  <a:pt x="1285520" y="1404142"/>
                  <a:pt x="1318704" y="1307719"/>
                  <a:pt x="1344060" y="1201547"/>
                </a:cubicBezTo>
                <a:close/>
                <a:moveTo>
                  <a:pt x="278910" y="486329"/>
                </a:moveTo>
                <a:cubicBezTo>
                  <a:pt x="314469" y="541031"/>
                  <a:pt x="362807" y="581338"/>
                  <a:pt x="417610" y="614320"/>
                </a:cubicBezTo>
                <a:cubicBezTo>
                  <a:pt x="440592" y="628160"/>
                  <a:pt x="465089" y="639676"/>
                  <a:pt x="491758" y="644828"/>
                </a:cubicBezTo>
                <a:cubicBezTo>
                  <a:pt x="500850" y="646596"/>
                  <a:pt x="511003" y="647051"/>
                  <a:pt x="516710" y="637656"/>
                </a:cubicBezTo>
                <a:cubicBezTo>
                  <a:pt x="522468" y="628211"/>
                  <a:pt x="517821" y="619472"/>
                  <a:pt x="511305" y="612553"/>
                </a:cubicBezTo>
                <a:cubicBezTo>
                  <a:pt x="502719" y="603461"/>
                  <a:pt x="494182" y="593611"/>
                  <a:pt x="483727" y="586995"/>
                </a:cubicBezTo>
                <a:cubicBezTo>
                  <a:pt x="419226" y="546031"/>
                  <a:pt x="347452" y="519766"/>
                  <a:pt x="278859" y="48632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0950972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04" y="575635"/>
            <a:ext cx="11573197" cy="724247"/>
          </a:xfrm>
        </p:spPr>
        <p:txBody>
          <a:bodyPr/>
          <a:lstStyle/>
          <a:p>
            <a:r>
              <a:rPr lang="en-US" sz="6600" b="1" dirty="0">
                <a:solidFill>
                  <a:srgbClr val="0070C0"/>
                </a:solidFill>
              </a:rPr>
              <a:t>Timeline Style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F270436-5322-44EF-936D-BA2BCE18C7BB}"/>
              </a:ext>
            </a:extLst>
          </p:cNvPr>
          <p:cNvSpPr txBox="1"/>
          <p:nvPr/>
        </p:nvSpPr>
        <p:spPr>
          <a:xfrm>
            <a:off x="285022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>
                <a:solidFill>
                  <a:srgbClr val="0070C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2018</a:t>
            </a:r>
            <a:endParaRPr lang="ko-KR" altLang="en-US" sz="8800" b="1">
              <a:solidFill>
                <a:srgbClr val="0070C0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741DADE-F4CB-46D9-8AD1-1F2DCED736D6}"/>
              </a:ext>
            </a:extLst>
          </p:cNvPr>
          <p:cNvSpPr txBox="1"/>
          <p:nvPr/>
        </p:nvSpPr>
        <p:spPr>
          <a:xfrm>
            <a:off x="2941612" y="3813721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17A3C97-BA87-4FD4-A0A7-29C11F2E2264}"/>
              </a:ext>
            </a:extLst>
          </p:cNvPr>
          <p:cNvSpPr txBox="1"/>
          <p:nvPr/>
        </p:nvSpPr>
        <p:spPr>
          <a:xfrm>
            <a:off x="4953000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>
                <a:solidFill>
                  <a:srgbClr val="0070C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2019</a:t>
            </a:r>
            <a:endParaRPr lang="ko-KR" altLang="en-US" sz="8800" b="1">
              <a:solidFill>
                <a:srgbClr val="0070C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DD492A-DD36-4BE7-A893-E0E105B85C01}"/>
              </a:ext>
            </a:extLst>
          </p:cNvPr>
          <p:cNvSpPr txBox="1"/>
          <p:nvPr/>
        </p:nvSpPr>
        <p:spPr>
          <a:xfrm>
            <a:off x="5044343" y="3813721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1092F3-E940-43D7-B61C-13BDA720C41F}"/>
              </a:ext>
            </a:extLst>
          </p:cNvPr>
          <p:cNvSpPr txBox="1"/>
          <p:nvPr/>
        </p:nvSpPr>
        <p:spPr>
          <a:xfrm>
            <a:off x="705578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>
                <a:solidFill>
                  <a:srgbClr val="0070C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2020</a:t>
            </a:r>
            <a:endParaRPr lang="ko-KR" altLang="en-US" sz="8800" b="1">
              <a:solidFill>
                <a:srgbClr val="0070C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B3C69ED-965B-4FC0-AD49-09A2CBD1B98A}"/>
              </a:ext>
            </a:extLst>
          </p:cNvPr>
          <p:cNvSpPr txBox="1"/>
          <p:nvPr/>
        </p:nvSpPr>
        <p:spPr>
          <a:xfrm>
            <a:off x="7147074" y="3813721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241394-C623-4440-B728-B6BF4A4FD560}"/>
              </a:ext>
            </a:extLst>
          </p:cNvPr>
          <p:cNvSpPr txBox="1"/>
          <p:nvPr/>
        </p:nvSpPr>
        <p:spPr>
          <a:xfrm>
            <a:off x="9158559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>
                <a:solidFill>
                  <a:srgbClr val="0070C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2021</a:t>
            </a:r>
            <a:endParaRPr lang="ko-KR" altLang="en-US" sz="8800" b="1">
              <a:solidFill>
                <a:srgbClr val="0070C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D3F75D-37F2-4246-A826-DEC225536A78}"/>
              </a:ext>
            </a:extLst>
          </p:cNvPr>
          <p:cNvSpPr txBox="1"/>
          <p:nvPr/>
        </p:nvSpPr>
        <p:spPr>
          <a:xfrm>
            <a:off x="9249804" y="3813721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46CE64-594C-4814-AD10-22BDCFC1E14F}"/>
              </a:ext>
            </a:extLst>
          </p:cNvPr>
          <p:cNvSpPr txBox="1"/>
          <p:nvPr/>
        </p:nvSpPr>
        <p:spPr>
          <a:xfrm>
            <a:off x="747441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spc="-300">
                <a:solidFill>
                  <a:srgbClr val="0070C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2017</a:t>
            </a:r>
            <a:endParaRPr lang="ko-KR" altLang="en-US" sz="8800" b="1" spc="-300">
              <a:solidFill>
                <a:srgbClr val="0070C0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860926D-4867-46FD-8C4B-66E00007F737}"/>
              </a:ext>
            </a:extLst>
          </p:cNvPr>
          <p:cNvSpPr txBox="1"/>
          <p:nvPr/>
        </p:nvSpPr>
        <p:spPr>
          <a:xfrm>
            <a:off x="838881" y="3813721"/>
            <a:ext cx="210312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cs typeface="Arial" panose="020B0604020202020204" pitchFamily="34" charset="0"/>
              </a:rPr>
              <a:t>Contents Here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B15DF13-DBE9-436A-9CEC-F802B4D4E9A7}"/>
              </a:ext>
            </a:extLst>
          </p:cNvPr>
          <p:cNvGrpSpPr/>
          <p:nvPr/>
        </p:nvGrpSpPr>
        <p:grpSpPr>
          <a:xfrm>
            <a:off x="863110" y="4464471"/>
            <a:ext cx="2054662" cy="1839679"/>
            <a:chOff x="895421" y="4485740"/>
            <a:chExt cx="2054662" cy="183967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1144252-3620-4CF4-906A-AE42C90E6334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42" name="Chevron 50">
                <a:extLst>
                  <a:ext uri="{FF2B5EF4-FFF2-40B4-BE49-F238E27FC236}">
                    <a16:creationId xmlns:a16="http://schemas.microsoft.com/office/drawing/2014/main" id="{F3E656EF-4098-47DC-BFB6-63C05B3E520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00AC757-810A-4581-9127-CD6BE12470F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itchFamily="34" charset="0"/>
                </a:endParaRPr>
              </a:p>
            </p:txBody>
          </p:sp>
          <p:sp>
            <p:nvSpPr>
              <p:cNvPr id="144" name="Chevron 56">
                <a:extLst>
                  <a:ext uri="{FF2B5EF4-FFF2-40B4-BE49-F238E27FC236}">
                    <a16:creationId xmlns:a16="http://schemas.microsoft.com/office/drawing/2014/main" id="{44492917-A96A-4A35-9982-0287E8007BBF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70758A2-4ABC-4A31-99A2-EBDAB99084A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9" name="그룹 19">
              <a:extLst>
                <a:ext uri="{FF2B5EF4-FFF2-40B4-BE49-F238E27FC236}">
                  <a16:creationId xmlns:a16="http://schemas.microsoft.com/office/drawing/2014/main" id="{44F903C4-2E27-4AAB-A974-FE60889111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F431F94-F1BC-4ABD-B94E-F61713D9E1F0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1585B8E-E70E-4A43-BBE5-CFE3E83ABCDC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/>
                  <a:t>CONTENTS HERE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D6639C9-20BC-4AE7-9F44-3953F4EEB377}"/>
              </a:ext>
            </a:extLst>
          </p:cNvPr>
          <p:cNvGrpSpPr/>
          <p:nvPr/>
        </p:nvGrpSpPr>
        <p:grpSpPr>
          <a:xfrm>
            <a:off x="2965889" y="1677025"/>
            <a:ext cx="2054662" cy="1839679"/>
            <a:chOff x="895421" y="4485740"/>
            <a:chExt cx="2054662" cy="1839679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5FD2AD8-9898-4E43-B10C-B6DE8AA92AF3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51" name="Chevron 50">
                <a:extLst>
                  <a:ext uri="{FF2B5EF4-FFF2-40B4-BE49-F238E27FC236}">
                    <a16:creationId xmlns:a16="http://schemas.microsoft.com/office/drawing/2014/main" id="{288CFE13-F29F-45C7-BE3E-20D4E38F252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C0F009C-71DF-411F-9EBD-D46128002D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53" name="Chevron 56">
                <a:extLst>
                  <a:ext uri="{FF2B5EF4-FFF2-40B4-BE49-F238E27FC236}">
                    <a16:creationId xmlns:a16="http://schemas.microsoft.com/office/drawing/2014/main" id="{A33470AC-75B5-4047-93AB-7A1B83F8093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D89241E-52CF-412E-A853-933E877EB61F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8" name="그룹 19">
              <a:extLst>
                <a:ext uri="{FF2B5EF4-FFF2-40B4-BE49-F238E27FC236}">
                  <a16:creationId xmlns:a16="http://schemas.microsoft.com/office/drawing/2014/main" id="{2D5185AD-2A96-4CF1-8370-1F858D266C7D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F7C57C-9EC8-4435-AC52-C3A3DFC1941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704D3D0-5503-47A3-B0C4-58D8A5937100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/>
                  <a:t>CONTENTS HERE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1005E50-DC6C-47A4-937A-E1299C7D87D8}"/>
              </a:ext>
            </a:extLst>
          </p:cNvPr>
          <p:cNvGrpSpPr/>
          <p:nvPr/>
        </p:nvGrpSpPr>
        <p:grpSpPr>
          <a:xfrm>
            <a:off x="5068668" y="4464471"/>
            <a:ext cx="2054662" cy="1839679"/>
            <a:chOff x="895421" y="4485740"/>
            <a:chExt cx="2054662" cy="183967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62193F9-A2BE-4258-BDFF-3D3EBAC5131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0" name="Chevron 50">
                <a:extLst>
                  <a:ext uri="{FF2B5EF4-FFF2-40B4-BE49-F238E27FC236}">
                    <a16:creationId xmlns:a16="http://schemas.microsoft.com/office/drawing/2014/main" id="{0CB55D97-50BF-4827-82EE-79903F2CCC6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20F4D4D-A89C-4D45-959F-378CAA017A9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62" name="Chevron 56">
                <a:extLst>
                  <a:ext uri="{FF2B5EF4-FFF2-40B4-BE49-F238E27FC236}">
                    <a16:creationId xmlns:a16="http://schemas.microsoft.com/office/drawing/2014/main" id="{25207E7D-6178-4206-8DE8-51189E3F31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07E2BBD-15D0-4AAF-BE46-C0701B21B976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7" name="그룹 19">
              <a:extLst>
                <a:ext uri="{FF2B5EF4-FFF2-40B4-BE49-F238E27FC236}">
                  <a16:creationId xmlns:a16="http://schemas.microsoft.com/office/drawing/2014/main" id="{2FA447D4-C9E1-47E5-BD2C-BB1F5C950BA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AA2BE6A-09C3-46F6-A68D-90DD4077461E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2322D57-274B-44D8-8903-3D331BCE0E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/>
                  <a:t>CONTENTS HERE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EADD2D-35FA-4099-9257-FA355F4441AD}"/>
              </a:ext>
            </a:extLst>
          </p:cNvPr>
          <p:cNvGrpSpPr/>
          <p:nvPr/>
        </p:nvGrpSpPr>
        <p:grpSpPr>
          <a:xfrm>
            <a:off x="7171447" y="1655756"/>
            <a:ext cx="2054662" cy="1839679"/>
            <a:chOff x="895421" y="4485740"/>
            <a:chExt cx="2054662" cy="1839679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A8F446E-DBCB-4C3F-AF17-3A07A10FC9F1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9" name="Chevron 50">
                <a:extLst>
                  <a:ext uri="{FF2B5EF4-FFF2-40B4-BE49-F238E27FC236}">
                    <a16:creationId xmlns:a16="http://schemas.microsoft.com/office/drawing/2014/main" id="{2F3B6608-0078-493C-B2D6-0B1083C4F890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163BF40-94B2-4287-8D7F-F04AA08906D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71" name="Chevron 56">
                <a:extLst>
                  <a:ext uri="{FF2B5EF4-FFF2-40B4-BE49-F238E27FC236}">
                    <a16:creationId xmlns:a16="http://schemas.microsoft.com/office/drawing/2014/main" id="{0CE85E01-307F-4A45-9098-44CFF8060E1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8057E51-F6FD-4B36-8E9D-D567FAD64D14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6" name="그룹 19">
              <a:extLst>
                <a:ext uri="{FF2B5EF4-FFF2-40B4-BE49-F238E27FC236}">
                  <a16:creationId xmlns:a16="http://schemas.microsoft.com/office/drawing/2014/main" id="{C1D744A3-653A-4928-A513-124FF9CBAE1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D61E4C1-60FC-4380-A09B-2797C9E2AACC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B475327-5C3D-4CB0-85AE-A091E80A3D4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/>
                  <a:t>CONTENTS HERE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D76B767-E1B0-4E7C-A43D-D42757500C7D}"/>
              </a:ext>
            </a:extLst>
          </p:cNvPr>
          <p:cNvGrpSpPr/>
          <p:nvPr/>
        </p:nvGrpSpPr>
        <p:grpSpPr>
          <a:xfrm>
            <a:off x="9274228" y="4464471"/>
            <a:ext cx="2054662" cy="1839679"/>
            <a:chOff x="895421" y="4485740"/>
            <a:chExt cx="2054662" cy="183967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3BEB4C1-C697-4F4E-A772-201A65E67B2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78" name="Chevron 50">
                <a:extLst>
                  <a:ext uri="{FF2B5EF4-FFF2-40B4-BE49-F238E27FC236}">
                    <a16:creationId xmlns:a16="http://schemas.microsoft.com/office/drawing/2014/main" id="{3CBC5C91-BEAD-4D2C-BC33-23CFE226A28E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45EFDF84-1930-4A34-A13D-5ABDD55049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80" name="Chevron 56">
                <a:extLst>
                  <a:ext uri="{FF2B5EF4-FFF2-40B4-BE49-F238E27FC236}">
                    <a16:creationId xmlns:a16="http://schemas.microsoft.com/office/drawing/2014/main" id="{9C8AE185-57FF-4ECA-81DC-071E2BFDE16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EFCBFB4B-1808-4534-87FA-A53F4889673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Simple PowerPoint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5" name="그룹 19">
              <a:extLst>
                <a:ext uri="{FF2B5EF4-FFF2-40B4-BE49-F238E27FC236}">
                  <a16:creationId xmlns:a16="http://schemas.microsoft.com/office/drawing/2014/main" id="{78BC964B-7F7C-409C-A142-16FEBCA6096F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69E798E-09FC-4B27-B567-D6CC54F55BC4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2F8BF04-4404-4AEA-916A-A223486E069A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/>
                  <a:t>CONTENTS HERE</a:t>
                </a:r>
              </a:p>
            </p:txBody>
          </p:sp>
        </p:grpSp>
      </p:grpSp>
      <p:sp>
        <p:nvSpPr>
          <p:cNvPr id="3" name="Trapecio 2">
            <a:extLst>
              <a:ext uri="{FF2B5EF4-FFF2-40B4-BE49-F238E27FC236}">
                <a16:creationId xmlns:a16="http://schemas.microsoft.com/office/drawing/2014/main" id="{36B87EF2-693D-4BB5-9F81-D5F9A3C5FD85}"/>
              </a:ext>
            </a:extLst>
          </p:cNvPr>
          <p:cNvSpPr/>
          <p:nvPr/>
        </p:nvSpPr>
        <p:spPr>
          <a:xfrm>
            <a:off x="1354546" y="6679739"/>
            <a:ext cx="9665701" cy="181778"/>
          </a:xfrm>
          <a:prstGeom prst="trapezoi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F81E3E70-4B36-406E-BA82-C53574F57D93}"/>
              </a:ext>
            </a:extLst>
          </p:cNvPr>
          <p:cNvCxnSpPr/>
          <p:nvPr/>
        </p:nvCxnSpPr>
        <p:spPr>
          <a:xfrm flipH="1">
            <a:off x="398750" y="433594"/>
            <a:ext cx="109121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2F8CD899-F4EA-4860-8098-7FB61A56BC20}"/>
              </a:ext>
            </a:extLst>
          </p:cNvPr>
          <p:cNvSpPr/>
          <p:nvPr/>
        </p:nvSpPr>
        <p:spPr>
          <a:xfrm>
            <a:off x="11152539" y="135211"/>
            <a:ext cx="939071" cy="1420107"/>
          </a:xfrm>
          <a:custGeom>
            <a:avLst/>
            <a:gdLst>
              <a:gd name="connsiteX0" fmla="*/ 642732 w 1391538"/>
              <a:gd name="connsiteY0" fmla="*/ 1659924 h 2104349"/>
              <a:gd name="connsiteX1" fmla="*/ 801434 w 1391538"/>
              <a:gd name="connsiteY1" fmla="*/ 1406920 h 2104349"/>
              <a:gd name="connsiteX2" fmla="*/ 763047 w 1391538"/>
              <a:gd name="connsiteY2" fmla="*/ 1163615 h 2104349"/>
              <a:gd name="connsiteX3" fmla="*/ 587019 w 1391538"/>
              <a:gd name="connsiteY3" fmla="*/ 1077495 h 2104349"/>
              <a:gd name="connsiteX4" fmla="*/ 490294 w 1391538"/>
              <a:gd name="connsiteY4" fmla="*/ 1149522 h 2104349"/>
              <a:gd name="connsiteX5" fmla="*/ 476403 w 1391538"/>
              <a:gd name="connsiteY5" fmla="*/ 1179222 h 2104349"/>
              <a:gd name="connsiteX6" fmla="*/ 435490 w 1391538"/>
              <a:gd name="connsiteY6" fmla="*/ 1202457 h 2104349"/>
              <a:gd name="connsiteX7" fmla="*/ 408720 w 1391538"/>
              <a:gd name="connsiteY7" fmla="*/ 1164221 h 2104349"/>
              <a:gd name="connsiteX8" fmla="*/ 430591 w 1391538"/>
              <a:gd name="connsiteY8" fmla="*/ 1048806 h 2104349"/>
              <a:gd name="connsiteX9" fmla="*/ 492263 w 1391538"/>
              <a:gd name="connsiteY9" fmla="*/ 963596 h 2104349"/>
              <a:gd name="connsiteX10" fmla="*/ 543177 w 1391538"/>
              <a:gd name="connsiteY10" fmla="*/ 914601 h 2104349"/>
              <a:gd name="connsiteX11" fmla="*/ 544086 w 1391538"/>
              <a:gd name="connsiteY11" fmla="*/ 780447 h 2104349"/>
              <a:gd name="connsiteX12" fmla="*/ 438167 w 1391538"/>
              <a:gd name="connsiteY12" fmla="*/ 687156 h 2104349"/>
              <a:gd name="connsiteX13" fmla="*/ 107783 w 1391538"/>
              <a:gd name="connsiteY13" fmla="*/ 409655 h 2104349"/>
              <a:gd name="connsiteX14" fmla="*/ 1560 w 1391538"/>
              <a:gd name="connsiteY14" fmla="*/ 228779 h 2104349"/>
              <a:gd name="connsiteX15" fmla="*/ 106419 w 1391538"/>
              <a:gd name="connsiteY15" fmla="*/ 63057 h 2104349"/>
              <a:gd name="connsiteX16" fmla="*/ 290325 w 1391538"/>
              <a:gd name="connsiteY16" fmla="*/ 23103 h 2104349"/>
              <a:gd name="connsiteX17" fmla="*/ 524943 w 1391538"/>
              <a:gd name="connsiteY17" fmla="*/ 48207 h 2104349"/>
              <a:gd name="connsiteX18" fmla="*/ 717638 w 1391538"/>
              <a:gd name="connsiteY18" fmla="*/ 115435 h 2104349"/>
              <a:gd name="connsiteX19" fmla="*/ 889321 w 1391538"/>
              <a:gd name="connsiteY19" fmla="*/ 114930 h 2104349"/>
              <a:gd name="connsiteX20" fmla="*/ 993573 w 1391538"/>
              <a:gd name="connsiteY20" fmla="*/ 53965 h 2104349"/>
              <a:gd name="connsiteX21" fmla="*/ 1103583 w 1391538"/>
              <a:gd name="connsiteY21" fmla="*/ 4970 h 2104349"/>
              <a:gd name="connsiteX22" fmla="*/ 1188996 w 1391538"/>
              <a:gd name="connsiteY22" fmla="*/ 18759 h 2104349"/>
              <a:gd name="connsiteX23" fmla="*/ 1182177 w 1391538"/>
              <a:gd name="connsiteY23" fmla="*/ 102858 h 2104349"/>
              <a:gd name="connsiteX24" fmla="*/ 1015343 w 1391538"/>
              <a:gd name="connsiteY24" fmla="*/ 230699 h 2104349"/>
              <a:gd name="connsiteX25" fmla="*/ 963469 w 1391538"/>
              <a:gd name="connsiteY25" fmla="*/ 245801 h 2104349"/>
              <a:gd name="connsiteX26" fmla="*/ 1122929 w 1391538"/>
              <a:gd name="connsiteY26" fmla="*/ 359448 h 2104349"/>
              <a:gd name="connsiteX27" fmla="*/ 1350223 w 1391538"/>
              <a:gd name="connsiteY27" fmla="*/ 717967 h 2104349"/>
              <a:gd name="connsiteX28" fmla="*/ 1371841 w 1391538"/>
              <a:gd name="connsiteY28" fmla="*/ 1165281 h 2104349"/>
              <a:gd name="connsiteX29" fmla="*/ 1254810 w 1391538"/>
              <a:gd name="connsiteY29" fmla="*/ 1508142 h 2104349"/>
              <a:gd name="connsiteX30" fmla="*/ 1078076 w 1391538"/>
              <a:gd name="connsiteY30" fmla="*/ 1678461 h 2104349"/>
              <a:gd name="connsiteX31" fmla="*/ 941901 w 1391538"/>
              <a:gd name="connsiteY31" fmla="*/ 1703363 h 2104349"/>
              <a:gd name="connsiteX32" fmla="*/ 710061 w 1391538"/>
              <a:gd name="connsiteY32" fmla="*/ 1829687 h 2104349"/>
              <a:gd name="connsiteX33" fmla="*/ 603738 w 1391538"/>
              <a:gd name="connsiteY33" fmla="*/ 1977025 h 2104349"/>
              <a:gd name="connsiteX34" fmla="*/ 433369 w 1391538"/>
              <a:gd name="connsiteY34" fmla="*/ 2099713 h 2104349"/>
              <a:gd name="connsiteX35" fmla="*/ 355836 w 1391538"/>
              <a:gd name="connsiteY35" fmla="*/ 2100117 h 2104349"/>
              <a:gd name="connsiteX36" fmla="*/ 349068 w 1391538"/>
              <a:gd name="connsiteY36" fmla="*/ 2084055 h 2104349"/>
              <a:gd name="connsiteX37" fmla="*/ 407608 w 1391538"/>
              <a:gd name="connsiteY37" fmla="*/ 1916211 h 2104349"/>
              <a:gd name="connsiteX38" fmla="*/ 421751 w 1391538"/>
              <a:gd name="connsiteY38" fmla="*/ 1786401 h 2104349"/>
              <a:gd name="connsiteX39" fmla="*/ 465846 w 1391538"/>
              <a:gd name="connsiteY39" fmla="*/ 1720536 h 2104349"/>
              <a:gd name="connsiteX40" fmla="*/ 478121 w 1391538"/>
              <a:gd name="connsiteY40" fmla="*/ 1687654 h 2104349"/>
              <a:gd name="connsiteX41" fmla="*/ 411953 w 1391538"/>
              <a:gd name="connsiteY41" fmla="*/ 1358835 h 2104349"/>
              <a:gd name="connsiteX42" fmla="*/ 409377 w 1391538"/>
              <a:gd name="connsiteY42" fmla="*/ 1323023 h 2104349"/>
              <a:gd name="connsiteX43" fmla="*/ 444935 w 1391538"/>
              <a:gd name="connsiteY43" fmla="*/ 1325549 h 2104349"/>
              <a:gd name="connsiteX44" fmla="*/ 644550 w 1391538"/>
              <a:gd name="connsiteY44" fmla="*/ 1634871 h 2104349"/>
              <a:gd name="connsiteX45" fmla="*/ 642833 w 1391538"/>
              <a:gd name="connsiteY45" fmla="*/ 1659924 h 2104349"/>
              <a:gd name="connsiteX46" fmla="*/ 1116716 w 1391538"/>
              <a:gd name="connsiteY46" fmla="*/ 504058 h 2104349"/>
              <a:gd name="connsiteX47" fmla="*/ 1166216 w 1391538"/>
              <a:gd name="connsiteY47" fmla="*/ 504209 h 2104349"/>
              <a:gd name="connsiteX48" fmla="*/ 1208796 w 1391538"/>
              <a:gd name="connsiteY48" fmla="*/ 538051 h 2104349"/>
              <a:gd name="connsiteX49" fmla="*/ 1195561 w 1391538"/>
              <a:gd name="connsiteY49" fmla="*/ 590631 h 2104349"/>
              <a:gd name="connsiteX50" fmla="*/ 1164852 w 1391538"/>
              <a:gd name="connsiteY50" fmla="*/ 612452 h 2104349"/>
              <a:gd name="connsiteX51" fmla="*/ 1161316 w 1391538"/>
              <a:gd name="connsiteY51" fmla="*/ 642454 h 2104349"/>
              <a:gd name="connsiteX52" fmla="*/ 1338808 w 1391538"/>
              <a:gd name="connsiteY52" fmla="*/ 850201 h 2104349"/>
              <a:gd name="connsiteX53" fmla="*/ 1349415 w 1391538"/>
              <a:gd name="connsiteY53" fmla="*/ 859142 h 2104349"/>
              <a:gd name="connsiteX54" fmla="*/ 1356789 w 1391538"/>
              <a:gd name="connsiteY54" fmla="*/ 845049 h 2104349"/>
              <a:gd name="connsiteX55" fmla="*/ 1347698 w 1391538"/>
              <a:gd name="connsiteY55" fmla="*/ 803227 h 2104349"/>
              <a:gd name="connsiteX56" fmla="*/ 1193592 w 1391538"/>
              <a:gd name="connsiteY56" fmla="*/ 505270 h 2104349"/>
              <a:gd name="connsiteX57" fmla="*/ 930739 w 1391538"/>
              <a:gd name="connsiteY57" fmla="*/ 297472 h 2104349"/>
              <a:gd name="connsiteX58" fmla="*/ 796888 w 1391538"/>
              <a:gd name="connsiteY58" fmla="*/ 211808 h 2104349"/>
              <a:gd name="connsiteX59" fmla="*/ 762541 w 1391538"/>
              <a:gd name="connsiteY59" fmla="*/ 171046 h 2104349"/>
              <a:gd name="connsiteX60" fmla="*/ 737337 w 1391538"/>
              <a:gd name="connsiteY60" fmla="*/ 141397 h 2104349"/>
              <a:gd name="connsiteX61" fmla="*/ 455896 w 1391538"/>
              <a:gd name="connsiteY61" fmla="*/ 54571 h 2104349"/>
              <a:gd name="connsiteX62" fmla="*/ 137836 w 1391538"/>
              <a:gd name="connsiteY62" fmla="*/ 78765 h 2104349"/>
              <a:gd name="connsiteX63" fmla="*/ 118288 w 1391538"/>
              <a:gd name="connsiteY63" fmla="*/ 137053 h 2104349"/>
              <a:gd name="connsiteX64" fmla="*/ 130007 w 1391538"/>
              <a:gd name="connsiteY64" fmla="*/ 153519 h 2104349"/>
              <a:gd name="connsiteX65" fmla="*/ 292699 w 1391538"/>
              <a:gd name="connsiteY65" fmla="*/ 368893 h 2104349"/>
              <a:gd name="connsiteX66" fmla="*/ 619750 w 1391538"/>
              <a:gd name="connsiteY66" fmla="*/ 563861 h 2104349"/>
              <a:gd name="connsiteX67" fmla="*/ 699859 w 1391538"/>
              <a:gd name="connsiteY67" fmla="*/ 516786 h 2104349"/>
              <a:gd name="connsiteX68" fmla="*/ 926496 w 1391538"/>
              <a:gd name="connsiteY68" fmla="*/ 453043 h 2104349"/>
              <a:gd name="connsiteX69" fmla="*/ 960893 w 1391538"/>
              <a:gd name="connsiteY69" fmla="*/ 473701 h 2104349"/>
              <a:gd name="connsiteX70" fmla="*/ 1116716 w 1391538"/>
              <a:gd name="connsiteY70" fmla="*/ 504058 h 2104349"/>
              <a:gd name="connsiteX71" fmla="*/ 1344060 w 1391538"/>
              <a:gd name="connsiteY71" fmla="*/ 1201547 h 2104349"/>
              <a:gd name="connsiteX72" fmla="*/ 1307643 w 1391538"/>
              <a:gd name="connsiteY72" fmla="*/ 1241854 h 2104349"/>
              <a:gd name="connsiteX73" fmla="*/ 1180005 w 1391538"/>
              <a:gd name="connsiteY73" fmla="*/ 1348329 h 2104349"/>
              <a:gd name="connsiteX74" fmla="*/ 1076005 w 1391538"/>
              <a:gd name="connsiteY74" fmla="*/ 1498697 h 2104349"/>
              <a:gd name="connsiteX75" fmla="*/ 1099341 w 1391538"/>
              <a:gd name="connsiteY75" fmla="*/ 1577644 h 2104349"/>
              <a:gd name="connsiteX76" fmla="*/ 1184803 w 1391538"/>
              <a:gd name="connsiteY76" fmla="*/ 1569865 h 2104349"/>
              <a:gd name="connsiteX77" fmla="*/ 1239657 w 1391538"/>
              <a:gd name="connsiteY77" fmla="*/ 1496222 h 2104349"/>
              <a:gd name="connsiteX78" fmla="*/ 1344060 w 1391538"/>
              <a:gd name="connsiteY78" fmla="*/ 1201547 h 2104349"/>
              <a:gd name="connsiteX79" fmla="*/ 278910 w 1391538"/>
              <a:gd name="connsiteY79" fmla="*/ 486329 h 2104349"/>
              <a:gd name="connsiteX80" fmla="*/ 417610 w 1391538"/>
              <a:gd name="connsiteY80" fmla="*/ 614320 h 2104349"/>
              <a:gd name="connsiteX81" fmla="*/ 491758 w 1391538"/>
              <a:gd name="connsiteY81" fmla="*/ 644828 h 2104349"/>
              <a:gd name="connsiteX82" fmla="*/ 516710 w 1391538"/>
              <a:gd name="connsiteY82" fmla="*/ 637656 h 2104349"/>
              <a:gd name="connsiteX83" fmla="*/ 511305 w 1391538"/>
              <a:gd name="connsiteY83" fmla="*/ 612553 h 2104349"/>
              <a:gd name="connsiteX84" fmla="*/ 483727 w 1391538"/>
              <a:gd name="connsiteY84" fmla="*/ 586995 h 2104349"/>
              <a:gd name="connsiteX85" fmla="*/ 278859 w 1391538"/>
              <a:gd name="connsiteY85" fmla="*/ 486329 h 21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91538" h="2104349">
                <a:moveTo>
                  <a:pt x="642732" y="1659924"/>
                </a:moveTo>
                <a:cubicBezTo>
                  <a:pt x="728801" y="1593352"/>
                  <a:pt x="782038" y="1510314"/>
                  <a:pt x="801434" y="1406920"/>
                </a:cubicBezTo>
                <a:cubicBezTo>
                  <a:pt x="817445" y="1321710"/>
                  <a:pt x="810324" y="1238874"/>
                  <a:pt x="763047" y="1163615"/>
                </a:cubicBezTo>
                <a:cubicBezTo>
                  <a:pt x="722538" y="1099215"/>
                  <a:pt x="665966" y="1064666"/>
                  <a:pt x="587019" y="1077495"/>
                </a:cubicBezTo>
                <a:cubicBezTo>
                  <a:pt x="542318" y="1084718"/>
                  <a:pt x="509487" y="1107953"/>
                  <a:pt x="490294" y="1149522"/>
                </a:cubicBezTo>
                <a:cubicBezTo>
                  <a:pt x="485697" y="1159473"/>
                  <a:pt x="482010" y="1169928"/>
                  <a:pt x="476403" y="1179222"/>
                </a:cubicBezTo>
                <a:cubicBezTo>
                  <a:pt x="467261" y="1194274"/>
                  <a:pt x="454886" y="1206548"/>
                  <a:pt x="435490" y="1202457"/>
                </a:cubicBezTo>
                <a:cubicBezTo>
                  <a:pt x="415842" y="1198315"/>
                  <a:pt x="409983" y="1182152"/>
                  <a:pt x="408720" y="1164221"/>
                </a:cubicBezTo>
                <a:cubicBezTo>
                  <a:pt x="405841" y="1123863"/>
                  <a:pt x="414478" y="1085476"/>
                  <a:pt x="430591" y="1048806"/>
                </a:cubicBezTo>
                <a:cubicBezTo>
                  <a:pt x="444935" y="1016126"/>
                  <a:pt x="465341" y="987537"/>
                  <a:pt x="492263" y="963596"/>
                </a:cubicBezTo>
                <a:cubicBezTo>
                  <a:pt x="509841" y="947938"/>
                  <a:pt x="527064" y="931724"/>
                  <a:pt x="543177" y="914601"/>
                </a:cubicBezTo>
                <a:cubicBezTo>
                  <a:pt x="585100" y="869951"/>
                  <a:pt x="584646" y="825654"/>
                  <a:pt x="544086" y="780447"/>
                </a:cubicBezTo>
                <a:cubicBezTo>
                  <a:pt x="512416" y="745090"/>
                  <a:pt x="474080" y="717512"/>
                  <a:pt x="438167" y="687156"/>
                </a:cubicBezTo>
                <a:cubicBezTo>
                  <a:pt x="328308" y="594319"/>
                  <a:pt x="216732" y="503502"/>
                  <a:pt x="107783" y="409655"/>
                </a:cubicBezTo>
                <a:cubicBezTo>
                  <a:pt x="52626" y="362125"/>
                  <a:pt x="11865" y="304140"/>
                  <a:pt x="1560" y="228779"/>
                </a:cubicBezTo>
                <a:cubicBezTo>
                  <a:pt x="-8845" y="152459"/>
                  <a:pt x="33533" y="88059"/>
                  <a:pt x="106419" y="63057"/>
                </a:cubicBezTo>
                <a:cubicBezTo>
                  <a:pt x="166475" y="42499"/>
                  <a:pt x="226632" y="27245"/>
                  <a:pt x="290325" y="23103"/>
                </a:cubicBezTo>
                <a:cubicBezTo>
                  <a:pt x="370333" y="17951"/>
                  <a:pt x="447966" y="29063"/>
                  <a:pt x="524943" y="48207"/>
                </a:cubicBezTo>
                <a:cubicBezTo>
                  <a:pt x="591212" y="64723"/>
                  <a:pt x="656875" y="84978"/>
                  <a:pt x="717638" y="115435"/>
                </a:cubicBezTo>
                <a:cubicBezTo>
                  <a:pt x="776987" y="145185"/>
                  <a:pt x="832901" y="133517"/>
                  <a:pt x="889321" y="114930"/>
                </a:cubicBezTo>
                <a:cubicBezTo>
                  <a:pt x="927810" y="102252"/>
                  <a:pt x="959883" y="76138"/>
                  <a:pt x="993573" y="53965"/>
                </a:cubicBezTo>
                <a:cubicBezTo>
                  <a:pt x="1027566" y="31589"/>
                  <a:pt x="1063580" y="13708"/>
                  <a:pt x="1103583" y="4970"/>
                </a:cubicBezTo>
                <a:cubicBezTo>
                  <a:pt x="1134091" y="-1697"/>
                  <a:pt x="1169852" y="-5334"/>
                  <a:pt x="1188996" y="18759"/>
                </a:cubicBezTo>
                <a:cubicBezTo>
                  <a:pt x="1207482" y="42095"/>
                  <a:pt x="1194501" y="75532"/>
                  <a:pt x="1182177" y="102858"/>
                </a:cubicBezTo>
                <a:cubicBezTo>
                  <a:pt x="1149547" y="175188"/>
                  <a:pt x="1085854" y="207565"/>
                  <a:pt x="1015343" y="230699"/>
                </a:cubicBezTo>
                <a:cubicBezTo>
                  <a:pt x="999735" y="235800"/>
                  <a:pt x="983774" y="239891"/>
                  <a:pt x="963469" y="245801"/>
                </a:cubicBezTo>
                <a:cubicBezTo>
                  <a:pt x="1023020" y="280451"/>
                  <a:pt x="1075904" y="315909"/>
                  <a:pt x="1122929" y="359448"/>
                </a:cubicBezTo>
                <a:cubicBezTo>
                  <a:pt x="1230312" y="458851"/>
                  <a:pt x="1303905" y="580378"/>
                  <a:pt x="1350223" y="717967"/>
                </a:cubicBezTo>
                <a:cubicBezTo>
                  <a:pt x="1399520" y="864445"/>
                  <a:pt x="1402046" y="1014257"/>
                  <a:pt x="1371841" y="1165281"/>
                </a:cubicBezTo>
                <a:cubicBezTo>
                  <a:pt x="1347950" y="1284787"/>
                  <a:pt x="1307592" y="1398788"/>
                  <a:pt x="1254810" y="1508142"/>
                </a:cubicBezTo>
                <a:cubicBezTo>
                  <a:pt x="1217230" y="1585977"/>
                  <a:pt x="1163993" y="1650074"/>
                  <a:pt x="1078076" y="1678461"/>
                </a:cubicBezTo>
                <a:cubicBezTo>
                  <a:pt x="1033981" y="1693058"/>
                  <a:pt x="987865" y="1699018"/>
                  <a:pt x="941901" y="1703363"/>
                </a:cubicBezTo>
                <a:cubicBezTo>
                  <a:pt x="846236" y="1712353"/>
                  <a:pt x="767744" y="1752104"/>
                  <a:pt x="710061" y="1829687"/>
                </a:cubicBezTo>
                <a:cubicBezTo>
                  <a:pt x="673947" y="1878278"/>
                  <a:pt x="639954" y="1928485"/>
                  <a:pt x="603738" y="1977025"/>
                </a:cubicBezTo>
                <a:cubicBezTo>
                  <a:pt x="559997" y="2035666"/>
                  <a:pt x="507012" y="2082388"/>
                  <a:pt x="433369" y="2099713"/>
                </a:cubicBezTo>
                <a:cubicBezTo>
                  <a:pt x="407659" y="2105774"/>
                  <a:pt x="381647" y="2105875"/>
                  <a:pt x="355836" y="2100117"/>
                </a:cubicBezTo>
                <a:cubicBezTo>
                  <a:pt x="346845" y="2098097"/>
                  <a:pt x="337299" y="2093803"/>
                  <a:pt x="349068" y="2084055"/>
                </a:cubicBezTo>
                <a:cubicBezTo>
                  <a:pt x="402508" y="2039757"/>
                  <a:pt x="405639" y="1977883"/>
                  <a:pt x="407608" y="1916211"/>
                </a:cubicBezTo>
                <a:cubicBezTo>
                  <a:pt x="408972" y="1872469"/>
                  <a:pt x="407407" y="1828879"/>
                  <a:pt x="421751" y="1786401"/>
                </a:cubicBezTo>
                <a:cubicBezTo>
                  <a:pt x="430641" y="1760085"/>
                  <a:pt x="443016" y="1736699"/>
                  <a:pt x="465846" y="1720536"/>
                </a:cubicBezTo>
                <a:cubicBezTo>
                  <a:pt x="478171" y="1711798"/>
                  <a:pt x="480444" y="1701090"/>
                  <a:pt x="478121" y="1687654"/>
                </a:cubicBezTo>
                <a:cubicBezTo>
                  <a:pt x="458775" y="1577492"/>
                  <a:pt x="438117" y="1467633"/>
                  <a:pt x="411953" y="1358835"/>
                </a:cubicBezTo>
                <a:cubicBezTo>
                  <a:pt x="409073" y="1346864"/>
                  <a:pt x="400588" y="1332368"/>
                  <a:pt x="409377" y="1323023"/>
                </a:cubicBezTo>
                <a:cubicBezTo>
                  <a:pt x="418670" y="1313174"/>
                  <a:pt x="433268" y="1322266"/>
                  <a:pt x="444935" y="1325549"/>
                </a:cubicBezTo>
                <a:cubicBezTo>
                  <a:pt x="583080" y="1364694"/>
                  <a:pt x="666421" y="1494201"/>
                  <a:pt x="644550" y="1634871"/>
                </a:cubicBezTo>
                <a:cubicBezTo>
                  <a:pt x="643439" y="1641993"/>
                  <a:pt x="643540" y="1649317"/>
                  <a:pt x="642833" y="1659924"/>
                </a:cubicBezTo>
                <a:close/>
                <a:moveTo>
                  <a:pt x="1116716" y="504058"/>
                </a:moveTo>
                <a:cubicBezTo>
                  <a:pt x="1135960" y="504058"/>
                  <a:pt x="1151113" y="503350"/>
                  <a:pt x="1166216" y="504209"/>
                </a:cubicBezTo>
                <a:cubicBezTo>
                  <a:pt x="1187985" y="505421"/>
                  <a:pt x="1201674" y="517998"/>
                  <a:pt x="1208796" y="538051"/>
                </a:cubicBezTo>
                <a:cubicBezTo>
                  <a:pt x="1216018" y="558457"/>
                  <a:pt x="1211725" y="576438"/>
                  <a:pt x="1195561" y="590631"/>
                </a:cubicBezTo>
                <a:cubicBezTo>
                  <a:pt x="1186116" y="598915"/>
                  <a:pt x="1176216" y="607956"/>
                  <a:pt x="1164852" y="612452"/>
                </a:cubicBezTo>
                <a:cubicBezTo>
                  <a:pt x="1142476" y="621291"/>
                  <a:pt x="1145456" y="628716"/>
                  <a:pt x="1161316" y="642454"/>
                </a:cubicBezTo>
                <a:cubicBezTo>
                  <a:pt x="1230868" y="702713"/>
                  <a:pt x="1296329" y="766709"/>
                  <a:pt x="1338808" y="850201"/>
                </a:cubicBezTo>
                <a:cubicBezTo>
                  <a:pt x="1341030" y="854596"/>
                  <a:pt x="1343253" y="860404"/>
                  <a:pt x="1349415" y="859142"/>
                </a:cubicBezTo>
                <a:cubicBezTo>
                  <a:pt x="1356688" y="857626"/>
                  <a:pt x="1357749" y="850656"/>
                  <a:pt x="1356789" y="845049"/>
                </a:cubicBezTo>
                <a:cubicBezTo>
                  <a:pt x="1354365" y="831008"/>
                  <a:pt x="1350879" y="817117"/>
                  <a:pt x="1347698" y="803227"/>
                </a:cubicBezTo>
                <a:cubicBezTo>
                  <a:pt x="1322089" y="690590"/>
                  <a:pt x="1279004" y="587247"/>
                  <a:pt x="1193592" y="505270"/>
                </a:cubicBezTo>
                <a:cubicBezTo>
                  <a:pt x="1112574" y="427535"/>
                  <a:pt x="1025091" y="358185"/>
                  <a:pt x="930739" y="297472"/>
                </a:cubicBezTo>
                <a:cubicBezTo>
                  <a:pt x="886189" y="268783"/>
                  <a:pt x="841236" y="240801"/>
                  <a:pt x="796888" y="211808"/>
                </a:cubicBezTo>
                <a:cubicBezTo>
                  <a:pt x="781583" y="201807"/>
                  <a:pt x="763097" y="192210"/>
                  <a:pt x="762541" y="171046"/>
                </a:cubicBezTo>
                <a:cubicBezTo>
                  <a:pt x="762087" y="152610"/>
                  <a:pt x="751429" y="146953"/>
                  <a:pt x="737337" y="141397"/>
                </a:cubicBezTo>
                <a:cubicBezTo>
                  <a:pt x="645762" y="105131"/>
                  <a:pt x="553734" y="70077"/>
                  <a:pt x="455896" y="54571"/>
                </a:cubicBezTo>
                <a:cubicBezTo>
                  <a:pt x="348159" y="37549"/>
                  <a:pt x="241482" y="38913"/>
                  <a:pt x="137836" y="78765"/>
                </a:cubicBezTo>
                <a:cubicBezTo>
                  <a:pt x="103237" y="92100"/>
                  <a:pt x="98590" y="105485"/>
                  <a:pt x="118288" y="137053"/>
                </a:cubicBezTo>
                <a:cubicBezTo>
                  <a:pt x="121824" y="142761"/>
                  <a:pt x="125915" y="148115"/>
                  <a:pt x="130007" y="153519"/>
                </a:cubicBezTo>
                <a:cubicBezTo>
                  <a:pt x="184406" y="225243"/>
                  <a:pt x="240926" y="295402"/>
                  <a:pt x="292699" y="368893"/>
                </a:cubicBezTo>
                <a:cubicBezTo>
                  <a:pt x="373212" y="483147"/>
                  <a:pt x="481100" y="547698"/>
                  <a:pt x="619750" y="563861"/>
                </a:cubicBezTo>
                <a:cubicBezTo>
                  <a:pt x="680463" y="570933"/>
                  <a:pt x="680008" y="573054"/>
                  <a:pt x="699859" y="516786"/>
                </a:cubicBezTo>
                <a:cubicBezTo>
                  <a:pt x="736124" y="414049"/>
                  <a:pt x="845781" y="376015"/>
                  <a:pt x="926496" y="453043"/>
                </a:cubicBezTo>
                <a:cubicBezTo>
                  <a:pt x="936345" y="462437"/>
                  <a:pt x="948316" y="468448"/>
                  <a:pt x="960893" y="473701"/>
                </a:cubicBezTo>
                <a:cubicBezTo>
                  <a:pt x="1012110" y="494966"/>
                  <a:pt x="1065297" y="505421"/>
                  <a:pt x="1116716" y="504058"/>
                </a:cubicBezTo>
                <a:close/>
                <a:moveTo>
                  <a:pt x="1344060" y="1201547"/>
                </a:moveTo>
                <a:cubicBezTo>
                  <a:pt x="1328907" y="1218367"/>
                  <a:pt x="1318503" y="1230338"/>
                  <a:pt x="1307643" y="1241854"/>
                </a:cubicBezTo>
                <a:cubicBezTo>
                  <a:pt x="1269357" y="1282414"/>
                  <a:pt x="1221979" y="1312113"/>
                  <a:pt x="1180005" y="1348329"/>
                </a:cubicBezTo>
                <a:cubicBezTo>
                  <a:pt x="1132374" y="1389444"/>
                  <a:pt x="1089340" y="1433691"/>
                  <a:pt x="1076005" y="1498697"/>
                </a:cubicBezTo>
                <a:cubicBezTo>
                  <a:pt x="1069691" y="1529558"/>
                  <a:pt x="1070600" y="1559915"/>
                  <a:pt x="1099341" y="1577644"/>
                </a:cubicBezTo>
                <a:cubicBezTo>
                  <a:pt x="1127575" y="1595070"/>
                  <a:pt x="1157477" y="1587038"/>
                  <a:pt x="1184803" y="1569865"/>
                </a:cubicBezTo>
                <a:cubicBezTo>
                  <a:pt x="1212684" y="1552338"/>
                  <a:pt x="1225716" y="1524204"/>
                  <a:pt x="1239657" y="1496222"/>
                </a:cubicBezTo>
                <a:cubicBezTo>
                  <a:pt x="1285520" y="1404142"/>
                  <a:pt x="1318704" y="1307719"/>
                  <a:pt x="1344060" y="1201547"/>
                </a:cubicBezTo>
                <a:close/>
                <a:moveTo>
                  <a:pt x="278910" y="486329"/>
                </a:moveTo>
                <a:cubicBezTo>
                  <a:pt x="314469" y="541031"/>
                  <a:pt x="362807" y="581338"/>
                  <a:pt x="417610" y="614320"/>
                </a:cubicBezTo>
                <a:cubicBezTo>
                  <a:pt x="440592" y="628160"/>
                  <a:pt x="465089" y="639676"/>
                  <a:pt x="491758" y="644828"/>
                </a:cubicBezTo>
                <a:cubicBezTo>
                  <a:pt x="500850" y="646596"/>
                  <a:pt x="511003" y="647051"/>
                  <a:pt x="516710" y="637656"/>
                </a:cubicBezTo>
                <a:cubicBezTo>
                  <a:pt x="522468" y="628211"/>
                  <a:pt x="517821" y="619472"/>
                  <a:pt x="511305" y="612553"/>
                </a:cubicBezTo>
                <a:cubicBezTo>
                  <a:pt x="502719" y="603461"/>
                  <a:pt x="494182" y="593611"/>
                  <a:pt x="483727" y="586995"/>
                </a:cubicBezTo>
                <a:cubicBezTo>
                  <a:pt x="419226" y="546031"/>
                  <a:pt x="347452" y="519766"/>
                  <a:pt x="278859" y="486329"/>
                </a:cubicBezTo>
                <a:close/>
              </a:path>
            </a:pathLst>
          </a:custGeom>
          <a:solidFill>
            <a:srgbClr val="000000"/>
          </a:solidFill>
          <a:ln w="505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E57535-ACFC-4607-85C3-BA73874E2B21}"/>
              </a:ext>
            </a:extLst>
          </p:cNvPr>
          <p:cNvSpPr txBox="1"/>
          <p:nvPr/>
        </p:nvSpPr>
        <p:spPr>
          <a:xfrm>
            <a:off x="850763" y="980801"/>
            <a:ext cx="4075567" cy="222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600" b="1">
                <a:solidFill>
                  <a:srgbClr val="0070C0"/>
                </a:solidFill>
                <a:latin typeface="+mj-lt"/>
              </a:rPr>
              <a:t>Great</a:t>
            </a:r>
          </a:p>
          <a:p>
            <a:pPr>
              <a:lnSpc>
                <a:spcPts val="5500"/>
              </a:lnSpc>
            </a:pPr>
            <a:r>
              <a:rPr lang="en-US" sz="6600" b="1">
                <a:solidFill>
                  <a:srgbClr val="0070C0"/>
                </a:solidFill>
                <a:latin typeface="+mj-lt"/>
              </a:rPr>
              <a:t>Services</a:t>
            </a:r>
          </a:p>
          <a:p>
            <a:pPr>
              <a:lnSpc>
                <a:spcPts val="5500"/>
              </a:lnSpc>
            </a:pPr>
            <a:r>
              <a:rPr lang="en-US" sz="6600" b="1">
                <a:solidFill>
                  <a:srgbClr val="0070C0"/>
                </a:solidFill>
                <a:latin typeface="+mj-lt"/>
              </a:rPr>
              <a:t>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89D8D-35A0-4514-A459-FF1BBB891C67}"/>
              </a:ext>
            </a:extLst>
          </p:cNvPr>
          <p:cNvSpPr txBox="1"/>
          <p:nvPr/>
        </p:nvSpPr>
        <p:spPr>
          <a:xfrm>
            <a:off x="850763" y="3801206"/>
            <a:ext cx="2806837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000" b="1">
                <a:latin typeface="Montserrat Light" panose="00000400000000000000" pitchFamily="50" charset="0"/>
              </a:rPr>
              <a:t>Contrary to popular belief, Lorem Ipsum is not simply random text. It has roots in a piece of Latin professor at Hampden</a:t>
            </a:r>
          </a:p>
          <a:p>
            <a:pPr>
              <a:lnSpc>
                <a:spcPts val="1900"/>
              </a:lnSpc>
            </a:pPr>
            <a:endParaRPr lang="en-US" sz="1000" b="1">
              <a:latin typeface="Montserrat Light" panose="00000400000000000000" pitchFamily="50" charset="0"/>
            </a:endParaRPr>
          </a:p>
          <a:p>
            <a:pPr>
              <a:lnSpc>
                <a:spcPts val="1900"/>
              </a:lnSpc>
            </a:pPr>
            <a:r>
              <a:rPr lang="en-US" sz="1000" b="1">
                <a:latin typeface="Montserrat Light" panose="00000400000000000000" pitchFamily="50" charset="0"/>
              </a:rPr>
              <a:t>Sydney College in Virginia, looked up one of the more obscure Latin words, consectetur, literature, discovered the undoubtable source. 1.10.33 of "de Finibus Bonorum example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4EA2A5-CF4D-4D00-ACF0-36AC13A70D95}"/>
              </a:ext>
            </a:extLst>
          </p:cNvPr>
          <p:cNvSpPr/>
          <p:nvPr/>
        </p:nvSpPr>
        <p:spPr>
          <a:xfrm>
            <a:off x="4453873" y="3"/>
            <a:ext cx="7738127" cy="6857999"/>
          </a:xfrm>
          <a:custGeom>
            <a:avLst/>
            <a:gdLst>
              <a:gd name="connsiteX0" fmla="*/ 7738127 w 7738127"/>
              <a:gd name="connsiteY0" fmla="*/ 0 h 6857999"/>
              <a:gd name="connsiteX1" fmla="*/ 7738127 w 7738127"/>
              <a:gd name="connsiteY1" fmla="*/ 6857999 h 6857999"/>
              <a:gd name="connsiteX2" fmla="*/ 0 w 7738127"/>
              <a:gd name="connsiteY2" fmla="*/ 6857998 h 6857999"/>
              <a:gd name="connsiteX3" fmla="*/ 3425245 w 7738127"/>
              <a:gd name="connsiteY3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8127" h="6857999">
                <a:moveTo>
                  <a:pt x="7738127" y="0"/>
                </a:moveTo>
                <a:lnTo>
                  <a:pt x="7738127" y="6857999"/>
                </a:lnTo>
                <a:lnTo>
                  <a:pt x="0" y="6857998"/>
                </a:lnTo>
                <a:lnTo>
                  <a:pt x="3425245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350CFE-401C-49F3-A1A6-94FA2A26975F}"/>
              </a:ext>
            </a:extLst>
          </p:cNvPr>
          <p:cNvGrpSpPr/>
          <p:nvPr/>
        </p:nvGrpSpPr>
        <p:grpSpPr>
          <a:xfrm>
            <a:off x="8041329" y="1425548"/>
            <a:ext cx="3501990" cy="4751315"/>
            <a:chOff x="6503193" y="1053343"/>
            <a:chExt cx="3501990" cy="47513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3BB6221-0B38-4930-A257-F3C3A2B06BC0}"/>
                </a:ext>
              </a:extLst>
            </p:cNvPr>
            <p:cNvGrpSpPr/>
            <p:nvPr/>
          </p:nvGrpSpPr>
          <p:grpSpPr>
            <a:xfrm>
              <a:off x="7401718" y="2858089"/>
              <a:ext cx="2603465" cy="1141826"/>
              <a:chOff x="8535193" y="2875003"/>
              <a:chExt cx="2603465" cy="114182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B3423B-8D0F-45F3-A451-A214A4C5EF56}"/>
                  </a:ext>
                </a:extLst>
              </p:cNvPr>
              <p:cNvSpPr txBox="1"/>
              <p:nvPr/>
            </p:nvSpPr>
            <p:spPr>
              <a:xfrm>
                <a:off x="8535193" y="3224304"/>
                <a:ext cx="2603465" cy="7925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lang="en-US" sz="10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Light" panose="00000400000000000000" pitchFamily="50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Have them for one. Living grass to for can't subdue which i two set had seasons. Fifth you'll, man wherein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B9206D-7CDC-4198-9001-4B7ECB9632D7}"/>
                  </a:ext>
                </a:extLst>
              </p:cNvPr>
              <p:cNvSpPr txBox="1"/>
              <p:nvPr/>
            </p:nvSpPr>
            <p:spPr>
              <a:xfrm>
                <a:off x="8535193" y="2875003"/>
                <a:ext cx="14620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</a:rPr>
                  <a:t>Example Title Here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CDD0A2-CFE9-463C-933E-490448B676D4}"/>
                </a:ext>
              </a:extLst>
            </p:cNvPr>
            <p:cNvGrpSpPr/>
            <p:nvPr/>
          </p:nvGrpSpPr>
          <p:grpSpPr>
            <a:xfrm>
              <a:off x="6503193" y="4662832"/>
              <a:ext cx="2603465" cy="1141826"/>
              <a:chOff x="8535193" y="2875003"/>
              <a:chExt cx="2603465" cy="114182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77D48C-22B1-4688-B77C-B054D11FF2A8}"/>
                  </a:ext>
                </a:extLst>
              </p:cNvPr>
              <p:cNvSpPr txBox="1"/>
              <p:nvPr/>
            </p:nvSpPr>
            <p:spPr>
              <a:xfrm>
                <a:off x="8535193" y="3224304"/>
                <a:ext cx="2603465" cy="7925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lang="en-US" sz="10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Light" panose="00000400000000000000" pitchFamily="50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Have them for one. Living grass to for can't subdue which i two set had seasons. Fifth you'll, man wherein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CA4F99-69D8-4C46-A1F1-344DAB127723}"/>
                  </a:ext>
                </a:extLst>
              </p:cNvPr>
              <p:cNvSpPr txBox="1"/>
              <p:nvPr/>
            </p:nvSpPr>
            <p:spPr>
              <a:xfrm>
                <a:off x="8535193" y="2875003"/>
                <a:ext cx="14620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</a:rPr>
                  <a:t>Example Title Here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01B7737-EA94-4FDE-9ABC-BDFADF67E810}"/>
                </a:ext>
              </a:extLst>
            </p:cNvPr>
            <p:cNvGrpSpPr/>
            <p:nvPr/>
          </p:nvGrpSpPr>
          <p:grpSpPr>
            <a:xfrm>
              <a:off x="8303550" y="1053343"/>
              <a:ext cx="1462037" cy="1141826"/>
              <a:chOff x="8535193" y="2875003"/>
              <a:chExt cx="1462037" cy="114182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EDB71F-1937-4571-88AA-2191AF18083E}"/>
                  </a:ext>
                </a:extLst>
              </p:cNvPr>
              <p:cNvSpPr txBox="1"/>
              <p:nvPr/>
            </p:nvSpPr>
            <p:spPr>
              <a:xfrm>
                <a:off x="8535194" y="3224304"/>
                <a:ext cx="1462036" cy="7925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lang="en-US" sz="10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Montserrat Light" panose="00000400000000000000" pitchFamily="50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Have them for one. Living grass to for can't subdue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D011B9C-B503-4A4D-A4F8-DA92953681B8}"/>
                  </a:ext>
                </a:extLst>
              </p:cNvPr>
              <p:cNvSpPr txBox="1"/>
              <p:nvPr/>
            </p:nvSpPr>
            <p:spPr>
              <a:xfrm>
                <a:off x="8535193" y="2875003"/>
                <a:ext cx="14620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</a:rPr>
                  <a:t>Example Here</a:t>
                </a:r>
              </a:p>
            </p:txBody>
          </p: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EE8D60E-B734-4B7B-B8F0-0BA8A00115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63495">
            <a:off x="2754853" y="1144452"/>
            <a:ext cx="8191093" cy="45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585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242239" y="226241"/>
            <a:ext cx="11704320" cy="63322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376B29E-4040-4195-A459-B1472BBDE152}"/>
              </a:ext>
            </a:extLst>
          </p:cNvPr>
          <p:cNvGrpSpPr/>
          <p:nvPr/>
        </p:nvGrpSpPr>
        <p:grpSpPr>
          <a:xfrm>
            <a:off x="863613" y="4847896"/>
            <a:ext cx="2715078" cy="1292662"/>
            <a:chOff x="5889060" y="3872747"/>
            <a:chExt cx="2527679" cy="12926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9FE4CB-3BD3-4EFE-86A8-CE63AF57C2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b="1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71902-4DFB-40EF-9252-D73E3F091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468290-4B86-4E5C-BFA6-78917FE5D87D}"/>
              </a:ext>
            </a:extLst>
          </p:cNvPr>
          <p:cNvGrpSpPr/>
          <p:nvPr/>
        </p:nvGrpSpPr>
        <p:grpSpPr>
          <a:xfrm>
            <a:off x="4738461" y="4847896"/>
            <a:ext cx="2715078" cy="1292662"/>
            <a:chOff x="5889060" y="3872747"/>
            <a:chExt cx="2527679" cy="12926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3761B9-A237-4675-9C81-46F5999D001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8532E1-A886-4805-88C8-B6F04E9F9E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914CE6F-0A08-4457-8BFC-725E037D2113}"/>
              </a:ext>
            </a:extLst>
          </p:cNvPr>
          <p:cNvSpPr txBox="1"/>
          <p:nvPr/>
        </p:nvSpPr>
        <p:spPr>
          <a:xfrm>
            <a:off x="863613" y="1090157"/>
            <a:ext cx="5811507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GB" altLang="ko-KR" sz="5400" b="1">
                <a:solidFill>
                  <a:srgbClr val="0070C0"/>
                </a:solidFill>
                <a:cs typeface="Arial" panose="020B0604020202020204" pitchFamily="34" charset="0"/>
              </a:rPr>
              <a:t>PRESENTATION</a:t>
            </a:r>
            <a:endParaRPr lang="ko-KR" altLang="en-US" sz="5400" b="1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863613" y="1926873"/>
            <a:ext cx="457124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>
                <a:solidFill>
                  <a:srgbClr val="0070C0"/>
                </a:solidFill>
                <a:cs typeface="Arial" panose="020B0604020202020204" pitchFamily="34" charset="0"/>
              </a:rPr>
              <a:t>Layout </a:t>
            </a:r>
            <a:r>
              <a:rPr lang="en-GB" altLang="ko-KR" sz="2800">
                <a:solidFill>
                  <a:srgbClr val="0070C0"/>
                </a:solidFill>
                <a:cs typeface="Arial" panose="020B0604020202020204" pitchFamily="34" charset="0"/>
              </a:rPr>
              <a:t>Clean Text Slide for your Presentation. Layout Clean Text Slide for your Presentation.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8170393" y="1042761"/>
            <a:ext cx="3501499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8170393" y="136794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6952A0-F8AB-4B23-8D2D-10B137F7E06C}"/>
              </a:ext>
            </a:extLst>
          </p:cNvPr>
          <p:cNvSpPr txBox="1"/>
          <p:nvPr/>
        </p:nvSpPr>
        <p:spPr>
          <a:xfrm>
            <a:off x="8170393" y="2352621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0ED64C-FBC6-45D6-80D7-3ACD306EF24C}"/>
              </a:ext>
            </a:extLst>
          </p:cNvPr>
          <p:cNvSpPr txBox="1"/>
          <p:nvPr/>
        </p:nvSpPr>
        <p:spPr>
          <a:xfrm>
            <a:off x="8170393" y="2024397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Simple Portfolio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840E1A-4C32-4F60-9A82-D8702A69746A}"/>
              </a:ext>
            </a:extLst>
          </p:cNvPr>
          <p:cNvSpPr txBox="1"/>
          <p:nvPr/>
        </p:nvSpPr>
        <p:spPr>
          <a:xfrm>
            <a:off x="8170393" y="1696173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739FC8-2F5D-43AE-81D7-12A31C623279}"/>
              </a:ext>
            </a:extLst>
          </p:cNvPr>
          <p:cNvSpPr txBox="1"/>
          <p:nvPr/>
        </p:nvSpPr>
        <p:spPr>
          <a:xfrm>
            <a:off x="8170393" y="2680845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76B2B0-AAC6-4151-8392-6A16AEDDFAF5}"/>
              </a:ext>
            </a:extLst>
          </p:cNvPr>
          <p:cNvSpPr txBox="1"/>
          <p:nvPr/>
        </p:nvSpPr>
        <p:spPr>
          <a:xfrm>
            <a:off x="8170393" y="300906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22" name="Gráfico 20">
            <a:extLst>
              <a:ext uri="{FF2B5EF4-FFF2-40B4-BE49-F238E27FC236}">
                <a16:creationId xmlns:a16="http://schemas.microsoft.com/office/drawing/2014/main" id="{2887E6B8-A5A7-4A54-9929-D862FCA9D1CC}"/>
              </a:ext>
            </a:extLst>
          </p:cNvPr>
          <p:cNvSpPr/>
          <p:nvPr/>
        </p:nvSpPr>
        <p:spPr>
          <a:xfrm>
            <a:off x="-36786" y="6131853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F9C7C7-2E8E-4179-AB5F-0E823FEA0C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821" y="3359258"/>
            <a:ext cx="5193398" cy="51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áfico 20">
            <a:extLst>
              <a:ext uri="{FF2B5EF4-FFF2-40B4-BE49-F238E27FC236}">
                <a16:creationId xmlns:a16="http://schemas.microsoft.com/office/drawing/2014/main" id="{59F49DED-3B3E-46ED-9308-18D205D981D2}"/>
              </a:ext>
            </a:extLst>
          </p:cNvPr>
          <p:cNvSpPr/>
          <p:nvPr/>
        </p:nvSpPr>
        <p:spPr>
          <a:xfrm>
            <a:off x="-36786" y="6131853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70C0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0070C0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70C0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0070C0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>
                <a:solidFill>
                  <a:srgbClr val="0070C0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5400" b="1">
                <a:solidFill>
                  <a:srgbClr val="0070C0"/>
                </a:solidFill>
                <a:cs typeface="Arial" panose="020B0604020202020204" pitchFamily="34" charset="0"/>
              </a:rPr>
              <a:t>PowerPoint</a:t>
            </a:r>
            <a:endParaRPr lang="ko-KR" altLang="en-US" sz="5400" b="1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>
                <a:solidFill>
                  <a:srgbClr val="0070C0"/>
                </a:solidFill>
              </a:rPr>
              <a:t>We Create Quality </a:t>
            </a:r>
          </a:p>
          <a:p>
            <a:pPr algn="r"/>
            <a:r>
              <a:rPr lang="en-US" altLang="ko-KR" sz="2800">
                <a:solidFill>
                  <a:srgbClr val="0070C0"/>
                </a:solidFill>
              </a:rPr>
              <a:t>Professional PPT Presentation</a:t>
            </a:r>
            <a:endParaRPr lang="ko-KR" altLang="en-US" sz="280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>
                <a:solidFill>
                  <a:srgbClr val="0070C0"/>
                </a:solidFill>
              </a:rPr>
              <a:t>Modern Portfolio Designed</a:t>
            </a: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CB499D45-6FE4-4208-B4DF-AC9A50F28E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38930" y="2930713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>
                <a:cs typeface="Arial" panose="020B0604020202020204" pitchFamily="34" charset="0"/>
              </a:rPr>
              <a:t>Slidesppt Layout</a:t>
            </a:r>
          </a:p>
          <a:p>
            <a:r>
              <a:rPr lang="en-GB" altLang="ko-KR"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38930" y="3757637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rgbClr val="0070C0"/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800" b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3D8E371C-47CF-4267-9D62-7DAEFA71C1F6}"/>
              </a:ext>
            </a:extLst>
          </p:cNvPr>
          <p:cNvSpPr/>
          <p:nvPr/>
        </p:nvSpPr>
        <p:spPr>
          <a:xfrm rot="5400000">
            <a:off x="1185628" y="5113648"/>
            <a:ext cx="317545" cy="31712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" name="Block Arc 14">
            <a:extLst>
              <a:ext uri="{FF2B5EF4-FFF2-40B4-BE49-F238E27FC236}">
                <a16:creationId xmlns:a16="http://schemas.microsoft.com/office/drawing/2014/main" id="{08872EEC-0E39-4B94-AFC9-765128E14B56}"/>
              </a:ext>
            </a:extLst>
          </p:cNvPr>
          <p:cNvSpPr/>
          <p:nvPr/>
        </p:nvSpPr>
        <p:spPr>
          <a:xfrm rot="16200000">
            <a:off x="4998130" y="5060037"/>
            <a:ext cx="381569" cy="3818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Donut 24">
            <a:extLst>
              <a:ext uri="{FF2B5EF4-FFF2-40B4-BE49-F238E27FC236}">
                <a16:creationId xmlns:a16="http://schemas.microsoft.com/office/drawing/2014/main" id="{8A4C4173-DB6B-4F74-A2E3-F0417029A864}"/>
              </a:ext>
            </a:extLst>
          </p:cNvPr>
          <p:cNvSpPr/>
          <p:nvPr/>
        </p:nvSpPr>
        <p:spPr>
          <a:xfrm>
            <a:off x="3081026" y="5023085"/>
            <a:ext cx="415266" cy="41864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43A79C28-15AF-42F2-8FB1-F53232F16776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3C693A68-2239-42F2-9725-2D3BB20E66B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01B08722-7818-43C3-8976-B8BA0B8C21E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D89D21-80D2-4617-BB4A-2141DAE2C44B}"/>
              </a:ext>
            </a:extLst>
          </p:cNvPr>
          <p:cNvGrpSpPr/>
          <p:nvPr/>
        </p:nvGrpSpPr>
        <p:grpSpPr>
          <a:xfrm>
            <a:off x="795481" y="4385616"/>
            <a:ext cx="4635956" cy="1489730"/>
            <a:chOff x="3866265" y="1132018"/>
            <a:chExt cx="6296393" cy="14897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B50C8-A6D5-4FA3-A0E7-B6FB7CF810D2}"/>
                </a:ext>
              </a:extLst>
            </p:cNvPr>
            <p:cNvSpPr txBox="1"/>
            <p:nvPr/>
          </p:nvSpPr>
          <p:spPr>
            <a:xfrm>
              <a:off x="3866266" y="1790751"/>
              <a:ext cx="6296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0EDE48E9-DA39-4903-9063-6644FB879CD8}"/>
              </a:ext>
            </a:extLst>
          </p:cNvPr>
          <p:cNvGrpSpPr/>
          <p:nvPr/>
        </p:nvGrpSpPr>
        <p:grpSpPr>
          <a:xfrm>
            <a:off x="795481" y="2737136"/>
            <a:ext cx="4635956" cy="1489730"/>
            <a:chOff x="3866265" y="1132018"/>
            <a:chExt cx="6296393" cy="1489730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C9F50D9C-7B1A-4B4A-B4A0-D59340EC48D5}"/>
                </a:ext>
              </a:extLst>
            </p:cNvPr>
            <p:cNvSpPr txBox="1"/>
            <p:nvPr/>
          </p:nvSpPr>
          <p:spPr>
            <a:xfrm>
              <a:off x="3866266" y="1790751"/>
              <a:ext cx="6296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CE31909F-067B-4336-BE35-26C06ECBDF34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7C50BAED-E811-42E8-A932-EAB44F7185CD}"/>
              </a:ext>
            </a:extLst>
          </p:cNvPr>
          <p:cNvGrpSpPr/>
          <p:nvPr/>
        </p:nvGrpSpPr>
        <p:grpSpPr>
          <a:xfrm>
            <a:off x="778323" y="1117994"/>
            <a:ext cx="4635956" cy="1489730"/>
            <a:chOff x="3866265" y="1132018"/>
            <a:chExt cx="6296393" cy="1489730"/>
          </a:xfrm>
        </p:grpSpPr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8804D682-4286-4500-B1AF-6C45D2B7C0A7}"/>
                </a:ext>
              </a:extLst>
            </p:cNvPr>
            <p:cNvSpPr txBox="1"/>
            <p:nvPr/>
          </p:nvSpPr>
          <p:spPr>
            <a:xfrm>
              <a:off x="3866266" y="1790751"/>
              <a:ext cx="6296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6704A00D-9569-44B2-A4A8-752196DEECB6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Gráfico 20">
            <a:extLst>
              <a:ext uri="{FF2B5EF4-FFF2-40B4-BE49-F238E27FC236}">
                <a16:creationId xmlns:a16="http://schemas.microsoft.com/office/drawing/2014/main" id="{D50800FC-D562-4C17-AEBB-585AA7673257}"/>
              </a:ext>
            </a:extLst>
          </p:cNvPr>
          <p:cNvSpPr/>
          <p:nvPr/>
        </p:nvSpPr>
        <p:spPr>
          <a:xfrm>
            <a:off x="-36786" y="6131853"/>
            <a:ext cx="12228785" cy="726147"/>
          </a:xfrm>
          <a:custGeom>
            <a:avLst/>
            <a:gdLst>
              <a:gd name="connsiteX0" fmla="*/ 0 w 12205704"/>
              <a:gd name="connsiteY0" fmla="*/ 0 h 4377712"/>
              <a:gd name="connsiteX1" fmla="*/ 0 w 12205704"/>
              <a:gd name="connsiteY1" fmla="*/ 4377712 h 4377712"/>
              <a:gd name="connsiteX2" fmla="*/ 12205704 w 12205704"/>
              <a:gd name="connsiteY2" fmla="*/ 4377712 h 4377712"/>
              <a:gd name="connsiteX3" fmla="*/ 12205704 w 12205704"/>
              <a:gd name="connsiteY3" fmla="*/ 1687089 h 4377712"/>
              <a:gd name="connsiteX4" fmla="*/ 10380556 w 12205704"/>
              <a:gd name="connsiteY4" fmla="*/ 3330449 h 4377712"/>
              <a:gd name="connsiteX5" fmla="*/ 7274611 w 12205704"/>
              <a:gd name="connsiteY5" fmla="*/ 3328048 h 4377712"/>
              <a:gd name="connsiteX6" fmla="*/ 0 w 12205704"/>
              <a:gd name="connsiteY6" fmla="*/ 0 h 43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704" h="4377712">
                <a:moveTo>
                  <a:pt x="0" y="0"/>
                </a:moveTo>
                <a:lnTo>
                  <a:pt x="0" y="4377712"/>
                </a:lnTo>
                <a:lnTo>
                  <a:pt x="12205704" y="4377712"/>
                </a:lnTo>
                <a:lnTo>
                  <a:pt x="12205704" y="1687089"/>
                </a:lnTo>
                <a:lnTo>
                  <a:pt x="10380556" y="3330449"/>
                </a:lnTo>
                <a:lnTo>
                  <a:pt x="7274611" y="3328048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8320ADA-FEEF-4936-AA6C-86957A82730D}"/>
              </a:ext>
            </a:extLst>
          </p:cNvPr>
          <p:cNvSpPr txBox="1"/>
          <p:nvPr/>
        </p:nvSpPr>
        <p:spPr>
          <a:xfrm>
            <a:off x="4792970" y="213584"/>
            <a:ext cx="7030571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b="1" spc="3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FINANCIAL CRISIS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C2EF73-C7E3-4E14-8E34-91F2EF465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586" y="698052"/>
            <a:ext cx="6605337" cy="61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7855</TotalTime>
  <Words>2363</Words>
  <Application>Microsoft Office PowerPoint</Application>
  <PresentationFormat>Panorámica</PresentationFormat>
  <Paragraphs>294</Paragraphs>
  <Slides>28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Agency FB</vt:lpstr>
      <vt:lpstr>Arial</vt:lpstr>
      <vt:lpstr>Arial (Títulos)</vt:lpstr>
      <vt:lpstr>Bahnschrift</vt:lpstr>
      <vt:lpstr>Barlow</vt:lpstr>
      <vt:lpstr>Calibri</vt:lpstr>
      <vt:lpstr>DM Sans</vt:lpstr>
      <vt:lpstr>Montserrat Light</vt:lpstr>
      <vt:lpstr>Roboto</vt:lpstr>
      <vt:lpstr>Segoe UI Light</vt:lpstr>
      <vt:lpstr>Source Sans Pro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orcas</dc:title>
  <dc:creator>Grym</dc:creator>
  <cp:lastModifiedBy>Franklin</cp:lastModifiedBy>
  <cp:revision>141</cp:revision>
  <dcterms:created xsi:type="dcterms:W3CDTF">2020-01-20T05:08:25Z</dcterms:created>
  <dcterms:modified xsi:type="dcterms:W3CDTF">2023-09-29T20:50:41Z</dcterms:modified>
  <cp:category>slidesppt.net</cp:category>
</cp:coreProperties>
</file>