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60" r:id="rId3"/>
    <p:sldId id="259" r:id="rId4"/>
    <p:sldId id="258" r:id="rId5"/>
    <p:sldId id="261" r:id="rId6"/>
    <p:sldId id="262" r:id="rId7"/>
    <p:sldId id="273" r:id="rId8"/>
    <p:sldId id="274" r:id="rId9"/>
    <p:sldId id="276" r:id="rId10"/>
    <p:sldId id="275" r:id="rId11"/>
    <p:sldId id="278" r:id="rId12"/>
    <p:sldId id="287" r:id="rId13"/>
    <p:sldId id="284" r:id="rId14"/>
    <p:sldId id="277" r:id="rId15"/>
    <p:sldId id="311" r:id="rId16"/>
    <p:sldId id="286" r:id="rId17"/>
    <p:sldId id="452" r:id="rId18"/>
    <p:sldId id="441" r:id="rId19"/>
    <p:sldId id="335" r:id="rId20"/>
    <p:sldId id="439" r:id="rId21"/>
    <p:sldId id="436" r:id="rId22"/>
    <p:sldId id="437" r:id="rId23"/>
    <p:sldId id="438" r:id="rId24"/>
    <p:sldId id="44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6C1"/>
    <a:srgbClr val="D22811"/>
    <a:srgbClr val="BB34F0"/>
    <a:srgbClr val="37264B"/>
    <a:srgbClr val="45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3" autoAdjust="0"/>
    <p:restoredTop sz="92527" autoAdjust="0"/>
  </p:normalViewPr>
  <p:slideViewPr>
    <p:cSldViewPr snapToGrid="0">
      <p:cViewPr>
        <p:scale>
          <a:sx n="50" d="100"/>
          <a:sy n="50" d="100"/>
        </p:scale>
        <p:origin x="149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23D96A-41CF-4053-A1A2-14BFEC19E11B}" type="datetimeFigureOut">
              <a:rPr lang="LID4096" smtClean="0"/>
              <a:t>09/30/2023</a:t>
            </a:fld>
            <a:endParaRPr lang="LID4096"/>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LID4096"/>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B6904-CA27-4B8A-BCA3-DC0B1DC6DB09}" type="slidenum">
              <a:rPr lang="LID4096" smtClean="0"/>
              <a:t>‹Nº›</a:t>
            </a:fld>
            <a:endParaRPr lang="LID4096"/>
          </a:p>
        </p:txBody>
      </p:sp>
    </p:spTree>
    <p:extLst>
      <p:ext uri="{BB962C8B-B14F-4D97-AF65-F5344CB8AC3E}">
        <p14:creationId xmlns:p14="http://schemas.microsoft.com/office/powerpoint/2010/main" val="205783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0" dirty="0"/>
              <a:t>slidesppt.net</a:t>
            </a:r>
            <a:endParaRPr lang="ko-KR" altLang="en-US" sz="1200" b="0" dirty="0"/>
          </a:p>
          <a:p>
            <a:endParaRPr lang="LID4096" dirty="0"/>
          </a:p>
        </p:txBody>
      </p:sp>
      <p:sp>
        <p:nvSpPr>
          <p:cNvPr id="4" name="Marcador de número de diapositiva 3"/>
          <p:cNvSpPr>
            <a:spLocks noGrp="1"/>
          </p:cNvSpPr>
          <p:nvPr>
            <p:ph type="sldNum" sz="quarter" idx="5"/>
          </p:nvPr>
        </p:nvSpPr>
        <p:spPr/>
        <p:txBody>
          <a:bodyPr/>
          <a:lstStyle/>
          <a:p>
            <a:fld id="{671B6904-CA27-4B8A-BCA3-DC0B1DC6DB09}" type="slidenum">
              <a:rPr lang="LID4096" smtClean="0"/>
              <a:t>1</a:t>
            </a:fld>
            <a:endParaRPr lang="LID4096"/>
          </a:p>
        </p:txBody>
      </p:sp>
    </p:spTree>
    <p:extLst>
      <p:ext uri="{BB962C8B-B14F-4D97-AF65-F5344CB8AC3E}">
        <p14:creationId xmlns:p14="http://schemas.microsoft.com/office/powerpoint/2010/main" val="2367794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DC1E6B-2E28-4F94-A3AA-70B81B844BF8}"/>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E33EC499-7313-4085-AAF9-6233D54AB679}"/>
              </a:ext>
            </a:extLst>
          </p:cNvPr>
          <p:cNvSpPr txBox="1">
            <a:spLocks noGrp="1"/>
          </p:cNvSpPr>
          <p:nvPr>
            <p:ph type="body" sz="quarter" idx="1"/>
          </p:nvPr>
        </p:nvSpPr>
        <p:spPr/>
        <p:txBody>
          <a:bodyPr/>
          <a:lstStyle/>
          <a:p>
            <a:pPr marL="0" lvl="0" indent="0">
              <a:buNone/>
            </a:pPr>
            <a:r>
              <a:rPr lang="en-US">
                <a:solidFill>
                  <a:srgbClr val="143A78"/>
                </a:solidFill>
                <a:latin typeface="Arial" panose="020B0604020202020204" pitchFamily="34" charset="0"/>
                <a:cs typeface="Arial" panose="020B0604020202020204" pitchFamily="34" charset="0"/>
              </a:rPr>
              <a:t>slidesppt.net</a:t>
            </a:r>
          </a:p>
          <a:p>
            <a:pPr marL="158748" lvl="0"/>
            <a:endParaRPr lang="es-PE"/>
          </a:p>
        </p:txBody>
      </p:sp>
    </p:spTree>
    <p:extLst>
      <p:ext uri="{BB962C8B-B14F-4D97-AF65-F5344CB8AC3E}">
        <p14:creationId xmlns:p14="http://schemas.microsoft.com/office/powerpoint/2010/main" val="3087672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DC1E6B-2E28-4F94-A3AA-70B81B844BF8}"/>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E33EC499-7313-4085-AAF9-6233D54AB679}"/>
              </a:ext>
            </a:extLst>
          </p:cNvPr>
          <p:cNvSpPr txBox="1">
            <a:spLocks noGrp="1"/>
          </p:cNvSpPr>
          <p:nvPr>
            <p:ph type="body" sz="quarter" idx="1"/>
          </p:nvPr>
        </p:nvSpPr>
        <p:spPr/>
        <p:txBody>
          <a:bodyPr/>
          <a:lstStyle/>
          <a:p>
            <a:pPr marL="0" lvl="0" indent="0">
              <a:buNone/>
            </a:pPr>
            <a:r>
              <a:rPr lang="en-US">
                <a:solidFill>
                  <a:srgbClr val="143A78"/>
                </a:solidFill>
                <a:latin typeface="Arial" panose="020B0604020202020204" pitchFamily="34" charset="0"/>
                <a:cs typeface="Arial" panose="020B0604020202020204" pitchFamily="34" charset="0"/>
              </a:rPr>
              <a:t>slidesppt.net</a:t>
            </a:r>
          </a:p>
          <a:p>
            <a:pPr marL="158748" lvl="0"/>
            <a:endParaRPr lang="es-PE"/>
          </a:p>
        </p:txBody>
      </p:sp>
    </p:spTree>
    <p:extLst>
      <p:ext uri="{BB962C8B-B14F-4D97-AF65-F5344CB8AC3E}">
        <p14:creationId xmlns:p14="http://schemas.microsoft.com/office/powerpoint/2010/main" val="81473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480208C-20C2-4613-9668-A73027CF3A77}"/>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F1185177-82B7-407B-962C-3AFE91FDAA0F}"/>
              </a:ext>
            </a:extLst>
          </p:cNvPr>
          <p:cNvSpPr txBox="1">
            <a:spLocks noGrp="1"/>
          </p:cNvSpPr>
          <p:nvPr>
            <p:ph type="body" sz="quarter" idx="1"/>
          </p:nvPr>
        </p:nvSpPr>
        <p:spPr/>
        <p:txBody>
          <a:bodyPr/>
          <a:lstStyle/>
          <a:p>
            <a:pPr lvl="0"/>
            <a:r>
              <a:rPr lang="en-US">
                <a:solidFill>
                  <a:srgbClr val="0070C0"/>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3629877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11D3942-F213-4097-9AF7-57A41E24407D}"/>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892F75C9-B3C2-4142-AC11-F78C120F6A2F}"/>
              </a:ext>
            </a:extLst>
          </p:cNvPr>
          <p:cNvSpPr txBox="1">
            <a:spLocks noGrp="1"/>
          </p:cNvSpPr>
          <p:nvPr>
            <p:ph type="body" sz="quarter" idx="1"/>
          </p:nvPr>
        </p:nvSpPr>
        <p:spPr/>
        <p:txBody>
          <a:bodyPr/>
          <a:lstStyle/>
          <a:p>
            <a:pPr marL="139702" lvl="0" indent="0">
              <a:buNone/>
            </a:pPr>
            <a:r>
              <a:rPr lang="en-US">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3199979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DA395C7-DFC5-4AC2-B201-458D311A59CA}"/>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1EB3C851-A884-4618-8CA7-78737A4F22CA}"/>
              </a:ext>
            </a:extLst>
          </p:cNvPr>
          <p:cNvSpPr txBox="1">
            <a:spLocks noGrp="1"/>
          </p:cNvSpPr>
          <p:nvPr>
            <p:ph type="body" sz="quarter" idx="1"/>
          </p:nvPr>
        </p:nvSpPr>
        <p:spPr/>
        <p:txBody>
          <a:bodyPr/>
          <a:lstStyle/>
          <a:p>
            <a:pPr lvl="0"/>
            <a:r>
              <a:rPr lang="en-US">
                <a:solidFill>
                  <a:srgbClr val="0070C0"/>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345225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t>slidesppt.net</a:t>
            </a:r>
            <a:endParaRPr lang="ko-KR" altLang="en-US" sz="1200" b="1" dirty="0"/>
          </a:p>
          <a:p>
            <a:endParaRPr lang="LID4096" dirty="0"/>
          </a:p>
        </p:txBody>
      </p:sp>
      <p:sp>
        <p:nvSpPr>
          <p:cNvPr id="4" name="Marcador de número de diapositiva 3"/>
          <p:cNvSpPr>
            <a:spLocks noGrp="1"/>
          </p:cNvSpPr>
          <p:nvPr>
            <p:ph type="sldNum" sz="quarter" idx="5"/>
          </p:nvPr>
        </p:nvSpPr>
        <p:spPr/>
        <p:txBody>
          <a:bodyPr/>
          <a:lstStyle/>
          <a:p>
            <a:fld id="{671B6904-CA27-4B8A-BCA3-DC0B1DC6DB09}" type="slidenum">
              <a:rPr lang="LID4096" smtClean="0"/>
              <a:t>3</a:t>
            </a:fld>
            <a:endParaRPr lang="LID4096"/>
          </a:p>
        </p:txBody>
      </p:sp>
    </p:spTree>
    <p:extLst>
      <p:ext uri="{BB962C8B-B14F-4D97-AF65-F5344CB8AC3E}">
        <p14:creationId xmlns:p14="http://schemas.microsoft.com/office/powerpoint/2010/main" val="242951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t>slidesppt.net</a:t>
            </a:r>
            <a:endParaRPr lang="ko-KR" altLang="en-US" sz="1200" b="1" dirty="0"/>
          </a:p>
          <a:p>
            <a:endParaRPr lang="LID4096" dirty="0"/>
          </a:p>
        </p:txBody>
      </p:sp>
      <p:sp>
        <p:nvSpPr>
          <p:cNvPr id="4" name="Marcador de número de diapositiva 3"/>
          <p:cNvSpPr>
            <a:spLocks noGrp="1"/>
          </p:cNvSpPr>
          <p:nvPr>
            <p:ph type="sldNum" sz="quarter" idx="5"/>
          </p:nvPr>
        </p:nvSpPr>
        <p:spPr/>
        <p:txBody>
          <a:bodyPr/>
          <a:lstStyle/>
          <a:p>
            <a:fld id="{671B6904-CA27-4B8A-BCA3-DC0B1DC6DB09}" type="slidenum">
              <a:rPr lang="LID4096" smtClean="0"/>
              <a:t>5</a:t>
            </a:fld>
            <a:endParaRPr lang="LID4096"/>
          </a:p>
        </p:txBody>
      </p:sp>
    </p:spTree>
    <p:extLst>
      <p:ext uri="{BB962C8B-B14F-4D97-AF65-F5344CB8AC3E}">
        <p14:creationId xmlns:p14="http://schemas.microsoft.com/office/powerpoint/2010/main" val="88010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t>slidesppt.net</a:t>
            </a:r>
            <a:endParaRPr lang="ko-KR" altLang="en-US" sz="1200" b="1" dirty="0"/>
          </a:p>
          <a:p>
            <a:endParaRPr lang="LID4096" dirty="0"/>
          </a:p>
        </p:txBody>
      </p:sp>
      <p:sp>
        <p:nvSpPr>
          <p:cNvPr id="4" name="Marcador de número de diapositiva 3"/>
          <p:cNvSpPr>
            <a:spLocks noGrp="1"/>
          </p:cNvSpPr>
          <p:nvPr>
            <p:ph type="sldNum" sz="quarter" idx="5"/>
          </p:nvPr>
        </p:nvSpPr>
        <p:spPr/>
        <p:txBody>
          <a:bodyPr/>
          <a:lstStyle/>
          <a:p>
            <a:fld id="{671B6904-CA27-4B8A-BCA3-DC0B1DC6DB09}" type="slidenum">
              <a:rPr lang="LID4096" smtClean="0"/>
              <a:t>7</a:t>
            </a:fld>
            <a:endParaRPr lang="LID4096"/>
          </a:p>
        </p:txBody>
      </p:sp>
    </p:spTree>
    <p:extLst>
      <p:ext uri="{BB962C8B-B14F-4D97-AF65-F5344CB8AC3E}">
        <p14:creationId xmlns:p14="http://schemas.microsoft.com/office/powerpoint/2010/main" val="57289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t>slidesppt.net</a:t>
            </a:r>
            <a:endParaRPr lang="ko-KR" altLang="en-US" sz="1200" b="1" dirty="0"/>
          </a:p>
          <a:p>
            <a:endParaRPr lang="LID4096" dirty="0"/>
          </a:p>
        </p:txBody>
      </p:sp>
      <p:sp>
        <p:nvSpPr>
          <p:cNvPr id="4" name="Marcador de número de diapositiva 3"/>
          <p:cNvSpPr>
            <a:spLocks noGrp="1"/>
          </p:cNvSpPr>
          <p:nvPr>
            <p:ph type="sldNum" sz="quarter" idx="5"/>
          </p:nvPr>
        </p:nvSpPr>
        <p:spPr/>
        <p:txBody>
          <a:bodyPr/>
          <a:lstStyle/>
          <a:p>
            <a:fld id="{671B6904-CA27-4B8A-BCA3-DC0B1DC6DB09}" type="slidenum">
              <a:rPr lang="LID4096" smtClean="0"/>
              <a:t>9</a:t>
            </a:fld>
            <a:endParaRPr lang="LID4096"/>
          </a:p>
        </p:txBody>
      </p:sp>
    </p:spTree>
    <p:extLst>
      <p:ext uri="{BB962C8B-B14F-4D97-AF65-F5344CB8AC3E}">
        <p14:creationId xmlns:p14="http://schemas.microsoft.com/office/powerpoint/2010/main" val="1206113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t>slidesppt.net</a:t>
            </a:r>
            <a:endParaRPr lang="ko-KR" altLang="en-US" sz="1200" b="1" dirty="0"/>
          </a:p>
          <a:p>
            <a:endParaRPr lang="LID4096" dirty="0"/>
          </a:p>
        </p:txBody>
      </p:sp>
      <p:sp>
        <p:nvSpPr>
          <p:cNvPr id="4" name="Marcador de número de diapositiva 3"/>
          <p:cNvSpPr>
            <a:spLocks noGrp="1"/>
          </p:cNvSpPr>
          <p:nvPr>
            <p:ph type="sldNum" sz="quarter" idx="5"/>
          </p:nvPr>
        </p:nvSpPr>
        <p:spPr/>
        <p:txBody>
          <a:bodyPr/>
          <a:lstStyle/>
          <a:p>
            <a:fld id="{671B6904-CA27-4B8A-BCA3-DC0B1DC6DB09}" type="slidenum">
              <a:rPr lang="LID4096" smtClean="0"/>
              <a:t>11</a:t>
            </a:fld>
            <a:endParaRPr lang="LID4096"/>
          </a:p>
        </p:txBody>
      </p:sp>
    </p:spTree>
    <p:extLst>
      <p:ext uri="{BB962C8B-B14F-4D97-AF65-F5344CB8AC3E}">
        <p14:creationId xmlns:p14="http://schemas.microsoft.com/office/powerpoint/2010/main" val="201513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dirty="0"/>
              <a:t>slidesppt.net</a:t>
            </a:r>
            <a:endParaRPr lang="ko-KR" altLang="en-US" sz="1200" b="1" dirty="0"/>
          </a:p>
          <a:p>
            <a:endParaRPr lang="LID4096" dirty="0"/>
          </a:p>
        </p:txBody>
      </p:sp>
      <p:sp>
        <p:nvSpPr>
          <p:cNvPr id="4" name="Marcador de número de diapositiva 3"/>
          <p:cNvSpPr>
            <a:spLocks noGrp="1"/>
          </p:cNvSpPr>
          <p:nvPr>
            <p:ph type="sldNum" sz="quarter" idx="5"/>
          </p:nvPr>
        </p:nvSpPr>
        <p:spPr/>
        <p:txBody>
          <a:bodyPr/>
          <a:lstStyle/>
          <a:p>
            <a:fld id="{671B6904-CA27-4B8A-BCA3-DC0B1DC6DB09}" type="slidenum">
              <a:rPr lang="LID4096" smtClean="0"/>
              <a:t>13</a:t>
            </a:fld>
            <a:endParaRPr lang="LID4096"/>
          </a:p>
        </p:txBody>
      </p:sp>
    </p:spTree>
    <p:extLst>
      <p:ext uri="{BB962C8B-B14F-4D97-AF65-F5344CB8AC3E}">
        <p14:creationId xmlns:p14="http://schemas.microsoft.com/office/powerpoint/2010/main" val="1863315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1" kern="0">
                <a:solidFill>
                  <a:schemeClr val="bg1"/>
                </a:solidFill>
                <a:latin typeface="Arial" panose="020B0604020202020204" pitchFamily="34" charset="0"/>
                <a:ea typeface="Arial"/>
                <a:cs typeface="Arial" panose="020B0604020202020204" pitchFamily="34" charset="0"/>
              </a:rPr>
              <a:t>slidesppt.net</a:t>
            </a:r>
          </a:p>
          <a:p>
            <a:endParaRPr lang="LID4096"/>
          </a:p>
        </p:txBody>
      </p:sp>
      <p:sp>
        <p:nvSpPr>
          <p:cNvPr id="4" name="Marcador de número de diapositiva 3"/>
          <p:cNvSpPr>
            <a:spLocks noGrp="1"/>
          </p:cNvSpPr>
          <p:nvPr>
            <p:ph type="sldNum" sz="quarter" idx="5"/>
          </p:nvPr>
        </p:nvSpPr>
        <p:spPr/>
        <p:txBody>
          <a:bodyPr/>
          <a:lstStyle/>
          <a:p>
            <a:fld id="{494F54E1-9364-4476-A7A6-A14BC5FB1BA5}" type="slidenum">
              <a:rPr lang="LID4096" smtClean="0"/>
              <a:t>15</a:t>
            </a:fld>
            <a:endParaRPr lang="LID4096"/>
          </a:p>
        </p:txBody>
      </p:sp>
    </p:spTree>
    <p:extLst>
      <p:ext uri="{BB962C8B-B14F-4D97-AF65-F5344CB8AC3E}">
        <p14:creationId xmlns:p14="http://schemas.microsoft.com/office/powerpoint/2010/main" val="197905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0969FEC8-864B-44D8-A85B-85D39A4F241C}" type="slidenum">
              <a:rPr lang="zh-CN" altLang="en-US" smtClean="0"/>
              <a:t>17</a:t>
            </a:fld>
            <a:endParaRPr lang="zh-CN" altLang="en-US"/>
          </a:p>
        </p:txBody>
      </p:sp>
    </p:spTree>
    <p:extLst>
      <p:ext uri="{BB962C8B-B14F-4D97-AF65-F5344CB8AC3E}">
        <p14:creationId xmlns:p14="http://schemas.microsoft.com/office/powerpoint/2010/main" val="3231149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3E00-0845-0C04-6D0C-4666909937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B5537DF-610A-86C4-54EB-82229A1281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8F65D68-BC2F-1AEF-9E5D-457B6432BF74}"/>
              </a:ext>
            </a:extLst>
          </p:cNvPr>
          <p:cNvSpPr>
            <a:spLocks noGrp="1"/>
          </p:cNvSpPr>
          <p:nvPr>
            <p:ph type="dt" sz="half" idx="10"/>
          </p:nvPr>
        </p:nvSpPr>
        <p:spPr/>
        <p:txBody>
          <a:bodyPr/>
          <a:lstStyle/>
          <a:p>
            <a:fld id="{55E971AF-982A-4904-B2C3-616F2EDEB0DA}" type="datetimeFigureOut">
              <a:rPr lang="en-IN" smtClean="0"/>
              <a:t>30-09-2023</a:t>
            </a:fld>
            <a:endParaRPr lang="en-IN"/>
          </a:p>
        </p:txBody>
      </p:sp>
      <p:sp>
        <p:nvSpPr>
          <p:cNvPr id="5" name="Footer Placeholder 4">
            <a:extLst>
              <a:ext uri="{FF2B5EF4-FFF2-40B4-BE49-F238E27FC236}">
                <a16:creationId xmlns:a16="http://schemas.microsoft.com/office/drawing/2014/main" id="{3528ED3D-4E56-5D76-06EF-F4ED322234A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0B1FBF8-ABA3-B202-7316-D2C9C2DD8E18}"/>
              </a:ext>
            </a:extLst>
          </p:cNvPr>
          <p:cNvSpPr>
            <a:spLocks noGrp="1"/>
          </p:cNvSpPr>
          <p:nvPr>
            <p:ph type="sldNum" sz="quarter" idx="12"/>
          </p:nvPr>
        </p:nvSpPr>
        <p:spPr/>
        <p:txBody>
          <a:bodyPr/>
          <a:lstStyle/>
          <a:p>
            <a:fld id="{47FC5A9C-EFF5-4E9A-902D-D8C87994A1F3}" type="slidenum">
              <a:rPr lang="en-IN" smtClean="0"/>
              <a:t>‹Nº›</a:t>
            </a:fld>
            <a:endParaRPr lang="en-IN"/>
          </a:p>
        </p:txBody>
      </p:sp>
    </p:spTree>
    <p:extLst>
      <p:ext uri="{BB962C8B-B14F-4D97-AF65-F5344CB8AC3E}">
        <p14:creationId xmlns:p14="http://schemas.microsoft.com/office/powerpoint/2010/main" val="72946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EEB0-B944-CD54-DE1B-3971312333E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75A4D1-BF28-0EA3-2DBC-103F07F96B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330811C-80AE-C64A-9FB0-E1AD175FD54B}"/>
              </a:ext>
            </a:extLst>
          </p:cNvPr>
          <p:cNvSpPr>
            <a:spLocks noGrp="1"/>
          </p:cNvSpPr>
          <p:nvPr>
            <p:ph type="dt" sz="half" idx="10"/>
          </p:nvPr>
        </p:nvSpPr>
        <p:spPr/>
        <p:txBody>
          <a:bodyPr/>
          <a:lstStyle/>
          <a:p>
            <a:fld id="{55E971AF-982A-4904-B2C3-616F2EDEB0DA}" type="datetimeFigureOut">
              <a:rPr lang="en-IN" smtClean="0"/>
              <a:t>30-09-2023</a:t>
            </a:fld>
            <a:endParaRPr lang="en-IN"/>
          </a:p>
        </p:txBody>
      </p:sp>
      <p:sp>
        <p:nvSpPr>
          <p:cNvPr id="5" name="Footer Placeholder 4">
            <a:extLst>
              <a:ext uri="{FF2B5EF4-FFF2-40B4-BE49-F238E27FC236}">
                <a16:creationId xmlns:a16="http://schemas.microsoft.com/office/drawing/2014/main" id="{F3F30CE8-89AA-AE89-936A-CFDE9467C4B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B4388A9-58FB-407B-8B90-ACF8F6A0E171}"/>
              </a:ext>
            </a:extLst>
          </p:cNvPr>
          <p:cNvSpPr>
            <a:spLocks noGrp="1"/>
          </p:cNvSpPr>
          <p:nvPr>
            <p:ph type="sldNum" sz="quarter" idx="12"/>
          </p:nvPr>
        </p:nvSpPr>
        <p:spPr/>
        <p:txBody>
          <a:bodyPr/>
          <a:lstStyle/>
          <a:p>
            <a:fld id="{47FC5A9C-EFF5-4E9A-902D-D8C87994A1F3}" type="slidenum">
              <a:rPr lang="en-IN" smtClean="0"/>
              <a:t>‹Nº›</a:t>
            </a:fld>
            <a:endParaRPr lang="en-IN"/>
          </a:p>
        </p:txBody>
      </p:sp>
    </p:spTree>
    <p:extLst>
      <p:ext uri="{BB962C8B-B14F-4D97-AF65-F5344CB8AC3E}">
        <p14:creationId xmlns:p14="http://schemas.microsoft.com/office/powerpoint/2010/main" val="218203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ECCF24-F12E-1EFB-E529-22B28C3FD7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EFDC3FF-BDF9-2D71-D13F-7F0EE91893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BB9C1EC-0754-749E-DE20-8A8B8F2EB038}"/>
              </a:ext>
            </a:extLst>
          </p:cNvPr>
          <p:cNvSpPr>
            <a:spLocks noGrp="1"/>
          </p:cNvSpPr>
          <p:nvPr>
            <p:ph type="dt" sz="half" idx="10"/>
          </p:nvPr>
        </p:nvSpPr>
        <p:spPr/>
        <p:txBody>
          <a:bodyPr/>
          <a:lstStyle/>
          <a:p>
            <a:fld id="{55E971AF-982A-4904-B2C3-616F2EDEB0DA}" type="datetimeFigureOut">
              <a:rPr lang="en-IN" smtClean="0"/>
              <a:t>30-09-2023</a:t>
            </a:fld>
            <a:endParaRPr lang="en-IN"/>
          </a:p>
        </p:txBody>
      </p:sp>
      <p:sp>
        <p:nvSpPr>
          <p:cNvPr id="5" name="Footer Placeholder 4">
            <a:extLst>
              <a:ext uri="{FF2B5EF4-FFF2-40B4-BE49-F238E27FC236}">
                <a16:creationId xmlns:a16="http://schemas.microsoft.com/office/drawing/2014/main" id="{8F1D69B8-44CD-39E7-5C77-7D6B9A24B53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E798CD3-FA22-BFFB-FE16-B2A84FA9F2A7}"/>
              </a:ext>
            </a:extLst>
          </p:cNvPr>
          <p:cNvSpPr>
            <a:spLocks noGrp="1"/>
          </p:cNvSpPr>
          <p:nvPr>
            <p:ph type="sldNum" sz="quarter" idx="12"/>
          </p:nvPr>
        </p:nvSpPr>
        <p:spPr/>
        <p:txBody>
          <a:bodyPr/>
          <a:lstStyle/>
          <a:p>
            <a:fld id="{47FC5A9C-EFF5-4E9A-902D-D8C87994A1F3}" type="slidenum">
              <a:rPr lang="en-IN" smtClean="0"/>
              <a:t>‹Nº›</a:t>
            </a:fld>
            <a:endParaRPr lang="en-IN"/>
          </a:p>
        </p:txBody>
      </p:sp>
    </p:spTree>
    <p:extLst>
      <p:ext uri="{BB962C8B-B14F-4D97-AF65-F5344CB8AC3E}">
        <p14:creationId xmlns:p14="http://schemas.microsoft.com/office/powerpoint/2010/main" val="2151209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 1 column">
    <p:bg>
      <p:bgPr>
        <a:solidFill>
          <a:srgbClr val="FFFFFF"/>
        </a:solidFill>
        <a:effectLst/>
      </p:bgPr>
    </p:bg>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BE85883A-E021-420A-BA40-5E201493EEBF}"/>
              </a:ext>
            </a:extLst>
          </p:cNvPr>
          <p:cNvSpPr txBox="1">
            <a:spLocks noGrp="1"/>
          </p:cNvSpPr>
          <p:nvPr>
            <p:ph type="title"/>
          </p:nvPr>
        </p:nvSpPr>
        <p:spPr>
          <a:xfrm>
            <a:off x="1317419" y="131807"/>
            <a:ext cx="9559076" cy="865717"/>
          </a:xfrm>
        </p:spPr>
        <p:txBody>
          <a:bodyPr lIns="0" tIns="0" rIns="0" bIns="0" anchor="t" anchorCtr="1"/>
          <a:lstStyle>
            <a:lvl1pPr algn="ctr">
              <a:lnSpc>
                <a:spcPct val="80000"/>
              </a:lnSpc>
              <a:defRPr sz="4799" b="0">
                <a:solidFill>
                  <a:srgbClr val="27348B"/>
                </a:solidFill>
                <a:latin typeface="Playfair Display Black"/>
                <a:ea typeface="Arial Unicode MS"/>
              </a:defRPr>
            </a:lvl1pPr>
          </a:lstStyle>
          <a:p>
            <a:pPr lvl="0"/>
            <a:endParaRPr lang="es-PE"/>
          </a:p>
        </p:txBody>
      </p:sp>
    </p:spTree>
    <p:extLst>
      <p:ext uri="{BB962C8B-B14F-4D97-AF65-F5344CB8AC3E}">
        <p14:creationId xmlns:p14="http://schemas.microsoft.com/office/powerpoint/2010/main" val="310182093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4E5FC42-4DB6-46A1-B7E5-7DFE9A3BA54B}"/>
              </a:ext>
            </a:extLst>
          </p:cNvPr>
          <p:cNvSpPr txBox="1">
            <a:spLocks noGrp="1"/>
          </p:cNvSpPr>
          <p:nvPr>
            <p:ph type="body" idx="4294967295"/>
          </p:nvPr>
        </p:nvSpPr>
        <p:spPr>
          <a:xfrm>
            <a:off x="323527" y="123481"/>
            <a:ext cx="11573195" cy="724241"/>
          </a:xfrm>
        </p:spPr>
        <p:txBody>
          <a:bodyPr lIns="91440" tIns="45720" rIns="91440" bIns="45720" anchor="ctr" anchorCtr="1"/>
          <a:lstStyle>
            <a:lvl1pPr marL="0" indent="0" algn="ctr">
              <a:buNone/>
              <a:defRPr lang="en-US" sz="5399">
                <a:solidFill>
                  <a:srgbClr val="000000"/>
                </a:solidFill>
                <a:latin typeface="Arial"/>
                <a:ea typeface="Arial Unicode MS"/>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3884CF86-8ACE-4C17-9EC1-06EAB1371B8B}"/>
              </a:ext>
            </a:extLst>
          </p:cNvPr>
          <p:cNvSpPr/>
          <p:nvPr/>
        </p:nvSpPr>
        <p:spPr>
          <a:xfrm>
            <a:off x="354019" y="1131600"/>
            <a:ext cx="3560771" cy="5402555"/>
          </a:xfrm>
          <a:custGeom>
            <a:avLst/>
            <a:gdLst>
              <a:gd name="f0" fmla="val 10800000"/>
              <a:gd name="f1" fmla="val 5400000"/>
              <a:gd name="f2" fmla="val 16200000"/>
              <a:gd name="f3" fmla="val w"/>
              <a:gd name="f4" fmla="val h"/>
              <a:gd name="f5" fmla="val ss"/>
              <a:gd name="f6" fmla="val 0"/>
              <a:gd name="f7" fmla="*/ 5419351 1 1725033"/>
              <a:gd name="f8" fmla="val 45"/>
              <a:gd name="f9" fmla="val 85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D22811"/>
          </a:solidFill>
          <a:ln cap="flat">
            <a:noFill/>
            <a:prstDash val="solid"/>
          </a:ln>
        </p:spPr>
        <p:txBody>
          <a:bodyPr vert="horz" wrap="square" lIns="121883" tIns="60947" rIns="121883" bIns="60947" anchor="ctr" anchorCtr="1" compatLnSpc="1">
            <a:noAutofit/>
          </a:bodyPr>
          <a:lstStyle/>
          <a:p>
            <a:pPr marL="0" marR="0" lvl="0" indent="0" algn="ctr"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5E4028"/>
              </a:solidFill>
              <a:uFillTx/>
              <a:latin typeface="Arial"/>
              <a:ea typeface="맑은 고딕" pitchFamily="34" charset="-127"/>
              <a:cs typeface="Arial"/>
            </a:endParaRPr>
          </a:p>
        </p:txBody>
      </p:sp>
      <p:sp>
        <p:nvSpPr>
          <p:cNvPr id="4" name="Rounded Rectangle 3">
            <a:extLst>
              <a:ext uri="{FF2B5EF4-FFF2-40B4-BE49-F238E27FC236}">
                <a16:creationId xmlns:a16="http://schemas.microsoft.com/office/drawing/2014/main" id="{9C661E41-A6FE-43E2-A9F7-492D2377016D}"/>
              </a:ext>
            </a:extLst>
          </p:cNvPr>
          <p:cNvSpPr/>
          <p:nvPr/>
        </p:nvSpPr>
        <p:spPr>
          <a:xfrm>
            <a:off x="456481" y="1296681"/>
            <a:ext cx="130868" cy="4265761"/>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square" lIns="121883" tIns="60947" rIns="121883" bIns="60947" anchor="ctr" anchorCtr="1" compatLnSpc="1">
            <a:noAutofit/>
          </a:bodyPr>
          <a:lstStyle/>
          <a:p>
            <a:pPr marL="0" marR="0" lvl="0" indent="0" algn="ctr"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charset="-127"/>
              <a:cs typeface="Arial"/>
            </a:endParaRPr>
          </a:p>
        </p:txBody>
      </p:sp>
      <p:grpSp>
        <p:nvGrpSpPr>
          <p:cNvPr id="5" name="Grupo 5">
            <a:extLst>
              <a:ext uri="{FF2B5EF4-FFF2-40B4-BE49-F238E27FC236}">
                <a16:creationId xmlns:a16="http://schemas.microsoft.com/office/drawing/2014/main" id="{579E066F-9705-429D-8E89-FE44EF15E4E5}"/>
              </a:ext>
            </a:extLst>
          </p:cNvPr>
          <p:cNvGrpSpPr/>
          <p:nvPr/>
        </p:nvGrpSpPr>
        <p:grpSpPr>
          <a:xfrm>
            <a:off x="1396044" y="1837568"/>
            <a:ext cx="2232245" cy="1861360"/>
            <a:chOff x="1047033" y="1378176"/>
            <a:chExt cx="1674184" cy="1396020"/>
          </a:xfrm>
        </p:grpSpPr>
        <p:sp>
          <p:nvSpPr>
            <p:cNvPr id="6" name="TextBox 57">
              <a:extLst>
                <a:ext uri="{FF2B5EF4-FFF2-40B4-BE49-F238E27FC236}">
                  <a16:creationId xmlns:a16="http://schemas.microsoft.com/office/drawing/2014/main" id="{E6D99CE0-F239-4D73-BB5A-D7807476541F}"/>
                </a:ext>
              </a:extLst>
            </p:cNvPr>
            <p:cNvSpPr txBox="1"/>
            <p:nvPr/>
          </p:nvSpPr>
          <p:spPr>
            <a:xfrm>
              <a:off x="1047033" y="1378176"/>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047AEFAE-D4C3-4C8D-907B-A1021B201109}"/>
                </a:ext>
              </a:extLst>
            </p:cNvPr>
            <p:cNvSpPr txBox="1"/>
            <p:nvPr/>
          </p:nvSpPr>
          <p:spPr>
            <a:xfrm>
              <a:off x="1047033" y="2012449"/>
              <a:ext cx="1674184" cy="761747"/>
            </a:xfrm>
            <a:prstGeom prst="rect">
              <a:avLst/>
            </a:prstGeom>
            <a:noFill/>
            <a:ln cap="flat">
              <a:noFill/>
            </a:ln>
          </p:spPr>
          <p:txBody>
            <a:bodyPr vert="horz" wrap="square" lIns="91440" tIns="45720" rIns="91440" bIns="45720" anchor="ctr" anchorCtr="0" compatLnSpc="1">
              <a:spAutoFit/>
            </a:bodyPr>
            <a:lstStyle/>
            <a:p>
              <a:pPr marL="0" marR="0" lvl="0" indent="0" algn="r"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Change Fill Color &amp;</a:t>
              </a:r>
            </a:p>
            <a:p>
              <a:pPr marL="0" marR="0" lvl="0" indent="0" algn="r"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Line Color</a:t>
              </a:r>
            </a:p>
          </p:txBody>
        </p:sp>
      </p:grpSp>
      <p:sp>
        <p:nvSpPr>
          <p:cNvPr id="8" name="TextBox 59">
            <a:extLst>
              <a:ext uri="{FF2B5EF4-FFF2-40B4-BE49-F238E27FC236}">
                <a16:creationId xmlns:a16="http://schemas.microsoft.com/office/drawing/2014/main" id="{384B7CF2-7A4C-428A-95B6-B7F1AFE472AE}"/>
              </a:ext>
            </a:extLst>
          </p:cNvPr>
          <p:cNvSpPr txBox="1"/>
          <p:nvPr/>
        </p:nvSpPr>
        <p:spPr>
          <a:xfrm>
            <a:off x="1613197" y="5833913"/>
            <a:ext cx="2232001" cy="400083"/>
          </a:xfrm>
          <a:prstGeom prst="rect">
            <a:avLst/>
          </a:prstGeom>
          <a:noFill/>
          <a:ln cap="flat">
            <a:noFill/>
          </a:ln>
        </p:spPr>
        <p:txBody>
          <a:bodyPr vert="horz" wrap="square" lIns="121883" tIns="60947" rIns="121883" bIns="60947" anchor="ctr" anchorCtr="0" compatLnSpc="1">
            <a:spAutoFit/>
          </a:bodyPr>
          <a:lstStyle/>
          <a:p>
            <a:pPr marL="0" marR="0" lvl="0" indent="0" algn="l"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Arial" panose="020B0604020202020204" pitchFamily="34" charset="0"/>
                <a:ea typeface="Arial"/>
                <a:cs typeface="Arial" panose="020B0604020202020204" pitchFamily="34" charset="0"/>
              </a:rPr>
              <a:t>www.slidesppt.net</a:t>
            </a:r>
          </a:p>
        </p:txBody>
      </p:sp>
      <p:sp>
        <p:nvSpPr>
          <p:cNvPr id="9" name="TextBox 60">
            <a:extLst>
              <a:ext uri="{FF2B5EF4-FFF2-40B4-BE49-F238E27FC236}">
                <a16:creationId xmlns:a16="http://schemas.microsoft.com/office/drawing/2014/main" id="{B2F944DB-96DA-446C-B297-CEFA5D6AF8C7}"/>
              </a:ext>
            </a:extLst>
          </p:cNvPr>
          <p:cNvSpPr txBox="1"/>
          <p:nvPr/>
        </p:nvSpPr>
        <p:spPr>
          <a:xfrm>
            <a:off x="910998" y="4021925"/>
            <a:ext cx="2717292" cy="1969744"/>
          </a:xfrm>
          <a:prstGeom prst="rect">
            <a:avLst/>
          </a:prstGeom>
          <a:noFill/>
          <a:ln cap="flat">
            <a:noFill/>
          </a:ln>
        </p:spPr>
        <p:txBody>
          <a:bodyPr vert="horz" wrap="square" lIns="121883" tIns="60947" rIns="121883" bIns="60947" anchor="ctr" anchorCtr="0" compatLnSpc="1">
            <a:spAutoFit/>
          </a:bodyPr>
          <a:lstStyle/>
          <a:p>
            <a:pPr marL="0" marR="0" lvl="0" indent="0" algn="r"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charset="-127"/>
                <a:cs typeface="Arial" panose="020B0604020202020204" pitchFamily="34" charset="0"/>
              </a:rPr>
              <a:t>GOOGLE SLIDES AND FREE </a:t>
            </a:r>
          </a:p>
          <a:p>
            <a:pPr marL="0" marR="0" lvl="0" indent="0" algn="r"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charset="-127"/>
                <a:cs typeface="Arial" panose="020B0604020202020204" pitchFamily="34" charset="0"/>
              </a:rPr>
              <a:t>PPT </a:t>
            </a:r>
          </a:p>
          <a:p>
            <a:pPr marL="0" marR="0" lvl="0" indent="0" algn="r"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charset="-127"/>
                <a:cs typeface="Arial" panose="020B0604020202020204" pitchFamily="34" charset="0"/>
              </a:rPr>
              <a:t>TEMPLATES  </a:t>
            </a:r>
          </a:p>
        </p:txBody>
      </p:sp>
      <p:grpSp>
        <p:nvGrpSpPr>
          <p:cNvPr id="10" name="Grupo 6">
            <a:extLst>
              <a:ext uri="{FF2B5EF4-FFF2-40B4-BE49-F238E27FC236}">
                <a16:creationId xmlns:a16="http://schemas.microsoft.com/office/drawing/2014/main" id="{5C9C0EF8-43C8-42FA-9AEE-9439D811CB69}"/>
              </a:ext>
            </a:extLst>
          </p:cNvPr>
          <p:cNvGrpSpPr/>
          <p:nvPr/>
        </p:nvGrpSpPr>
        <p:grpSpPr>
          <a:xfrm>
            <a:off x="567160" y="5403421"/>
            <a:ext cx="976456" cy="976456"/>
            <a:chOff x="425370" y="4052566"/>
            <a:chExt cx="732342" cy="732342"/>
          </a:xfrm>
        </p:grpSpPr>
        <p:sp>
          <p:nvSpPr>
            <p:cNvPr id="11" name="Lágrima 15">
              <a:extLst>
                <a:ext uri="{FF2B5EF4-FFF2-40B4-BE49-F238E27FC236}">
                  <a16:creationId xmlns:a16="http://schemas.microsoft.com/office/drawing/2014/main" id="{E0163CB2-FC64-45B8-B91B-51CCF3FBB2BE}"/>
                </a:ext>
              </a:extLst>
            </p:cNvPr>
            <p:cNvSpPr/>
            <p:nvPr/>
          </p:nvSpPr>
          <p:spPr>
            <a:xfrm rot="10799991">
              <a:off x="425370" y="4052566"/>
              <a:ext cx="732342" cy="732342"/>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3 1 100000"/>
                <a:gd name="f58" fmla="*/ f54 1 100000"/>
                <a:gd name="f59" fmla="+- f55 0 f1"/>
                <a:gd name="f60" fmla="cos 1 f59"/>
                <a:gd name="f61" fmla="sin 1 f59"/>
                <a:gd name="f62" fmla="+- 0 0 f60"/>
                <a:gd name="f63" fmla="+- 0 0 f61"/>
                <a:gd name="f64" fmla="+- 0 0 f62"/>
                <a:gd name="f65" fmla="+- 0 0 f63"/>
                <a:gd name="f66" fmla="val f64"/>
                <a:gd name="f67" fmla="val f65"/>
                <a:gd name="f68" fmla="*/ f66 f57 1"/>
                <a:gd name="f69" fmla="*/ f67 f58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Unicode MS"/>
                <a:cs typeface="Arial"/>
              </a:endParaRPr>
            </a:p>
          </p:txBody>
        </p:sp>
        <p:grpSp>
          <p:nvGrpSpPr>
            <p:cNvPr id="12" name="Grupo 16">
              <a:extLst>
                <a:ext uri="{FF2B5EF4-FFF2-40B4-BE49-F238E27FC236}">
                  <a16:creationId xmlns:a16="http://schemas.microsoft.com/office/drawing/2014/main" id="{D0E33636-67B4-4941-8ADF-9878C2FFC6BE}"/>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4FF296C7-E4CB-459B-838F-75A4020B997C}"/>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1B25EBFB-3DD2-4EC7-B8BE-76AEBDAC9204}"/>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315C7257-4B9C-4214-9B33-84477277349C}"/>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AE45C5F9-B4DB-4707-AFD6-FA9D5CF75FA7}"/>
              </a:ext>
            </a:extLst>
          </p:cNvPr>
          <p:cNvSpPr/>
          <p:nvPr/>
        </p:nvSpPr>
        <p:spPr>
          <a:xfrm rot="5400013">
            <a:off x="2598573" y="5216744"/>
            <a:ext cx="101644" cy="222462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square" lIns="121883" tIns="60947" rIns="121883" bIns="60947" anchor="ctr" anchorCtr="1" compatLnSpc="1">
            <a:noAutofit/>
          </a:bodyPr>
          <a:lstStyle/>
          <a:p>
            <a:pPr marL="0" marR="0" lvl="0" indent="0" algn="ctr"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charset="-127"/>
              <a:cs typeface="Arial"/>
            </a:endParaRPr>
          </a:p>
        </p:txBody>
      </p:sp>
      <p:grpSp>
        <p:nvGrpSpPr>
          <p:cNvPr id="17" name="Grupo 14">
            <a:extLst>
              <a:ext uri="{FF2B5EF4-FFF2-40B4-BE49-F238E27FC236}">
                <a16:creationId xmlns:a16="http://schemas.microsoft.com/office/drawing/2014/main" id="{879C00F6-2F82-484C-B0D5-7D4B47E0C034}"/>
              </a:ext>
            </a:extLst>
          </p:cNvPr>
          <p:cNvGrpSpPr/>
          <p:nvPr/>
        </p:nvGrpSpPr>
        <p:grpSpPr>
          <a:xfrm>
            <a:off x="2855927" y="1296681"/>
            <a:ext cx="905780" cy="910364"/>
            <a:chOff x="2141945" y="972510"/>
            <a:chExt cx="679335" cy="682773"/>
          </a:xfrm>
        </p:grpSpPr>
        <p:sp>
          <p:nvSpPr>
            <p:cNvPr id="18" name="Rounded Rectangle 3">
              <a:extLst>
                <a:ext uri="{FF2B5EF4-FFF2-40B4-BE49-F238E27FC236}">
                  <a16:creationId xmlns:a16="http://schemas.microsoft.com/office/drawing/2014/main" id="{8AC74B9E-A780-4EDB-ACEF-EB0B17AF5CEB}"/>
                </a:ext>
              </a:extLst>
            </p:cNvPr>
            <p:cNvSpPr/>
            <p:nvPr/>
          </p:nvSpPr>
          <p:spPr>
            <a:xfrm rot="10799991">
              <a:off x="2724280" y="975948"/>
              <a:ext cx="96999" cy="67933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charset="-127"/>
                <a:cs typeface="Arial"/>
              </a:endParaRPr>
            </a:p>
          </p:txBody>
        </p:sp>
        <p:sp>
          <p:nvSpPr>
            <p:cNvPr id="19" name="Rounded Rectangle 3">
              <a:extLst>
                <a:ext uri="{FF2B5EF4-FFF2-40B4-BE49-F238E27FC236}">
                  <a16:creationId xmlns:a16="http://schemas.microsoft.com/office/drawing/2014/main" id="{A187B09F-B509-4F6A-913F-F571628AA5A1}"/>
                </a:ext>
              </a:extLst>
            </p:cNvPr>
            <p:cNvSpPr/>
            <p:nvPr/>
          </p:nvSpPr>
          <p:spPr>
            <a:xfrm rot="5400013">
              <a:off x="2433113" y="681342"/>
              <a:ext cx="96999" cy="67933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charset="-127"/>
                <a:cs typeface="Arial"/>
              </a:endParaRPr>
            </a:p>
          </p:txBody>
        </p:sp>
      </p:grpSp>
      <p:grpSp>
        <p:nvGrpSpPr>
          <p:cNvPr id="20" name="Gráfico 10">
            <a:extLst>
              <a:ext uri="{FF2B5EF4-FFF2-40B4-BE49-F238E27FC236}">
                <a16:creationId xmlns:a16="http://schemas.microsoft.com/office/drawing/2014/main" id="{D0C2850E-B2A2-4F50-9D4B-BE692E37653B}"/>
              </a:ext>
            </a:extLst>
          </p:cNvPr>
          <p:cNvGrpSpPr/>
          <p:nvPr/>
        </p:nvGrpSpPr>
        <p:grpSpPr>
          <a:xfrm>
            <a:off x="627242" y="5458042"/>
            <a:ext cx="849367" cy="849367"/>
            <a:chOff x="470431" y="4093531"/>
            <a:chExt cx="637025" cy="637025"/>
          </a:xfrm>
        </p:grpSpPr>
        <p:sp>
          <p:nvSpPr>
            <p:cNvPr id="21" name="Forma libre: forma 30">
              <a:extLst>
                <a:ext uri="{FF2B5EF4-FFF2-40B4-BE49-F238E27FC236}">
                  <a16:creationId xmlns:a16="http://schemas.microsoft.com/office/drawing/2014/main" id="{320C6C5A-AE23-4524-A8E8-16C768E456FB}"/>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D22811"/>
            </a:solidFill>
            <a:ln cap="flat">
              <a:noFill/>
              <a:prstDash val="solid"/>
            </a:ln>
          </p:spPr>
          <p:txBody>
            <a:bodyPr vert="horz" wrap="square" lIns="91440" tIns="45720" rIns="91440" bIns="45720" anchor="ctr" anchorCtr="0" compatLnSpc="1">
              <a:noAutofit/>
            </a:bodyPr>
            <a:lstStyle/>
            <a:p>
              <a:pPr marL="0" marR="0" lvl="0" indent="0" algn="l"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dirty="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DAF84F07-CC90-4436-A782-046CBFAE361C}"/>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218791"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72572648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 B">
  <p:cSld name="Blank type B">
    <p:spTree>
      <p:nvGrpSpPr>
        <p:cNvPr id="1" name="Shape 121"/>
        <p:cNvGrpSpPr/>
        <p:nvPr/>
      </p:nvGrpSpPr>
      <p:grpSpPr>
        <a:xfrm>
          <a:off x="0" y="0"/>
          <a:ext cx="0" cy="0"/>
          <a:chOff x="0" y="0"/>
          <a:chExt cx="0" cy="0"/>
        </a:xfrm>
      </p:grpSpPr>
    </p:spTree>
    <p:extLst>
      <p:ext uri="{BB962C8B-B14F-4D97-AF65-F5344CB8AC3E}">
        <p14:creationId xmlns:p14="http://schemas.microsoft.com/office/powerpoint/2010/main" val="26876051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C9D5EFB-B9DB-434E-9710-1330528A5369}"/>
              </a:ext>
            </a:extLst>
          </p:cNvPr>
          <p:cNvSpPr/>
          <p:nvPr userDrawn="1"/>
        </p:nvSpPr>
        <p:spPr>
          <a:xfrm>
            <a:off x="4849821" y="2229348"/>
            <a:ext cx="6920625" cy="1591862"/>
          </a:xfrm>
          <a:prstGeom prst="roundRect">
            <a:avLst>
              <a:gd name="adj" fmla="val 50000"/>
            </a:avLst>
          </a:prstGeom>
          <a:solidFill>
            <a:srgbClr val="92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9B1A71FF-85CF-4ECE-B3EB-E5E50D30B86F}"/>
              </a:ext>
            </a:extLst>
          </p:cNvPr>
          <p:cNvSpPr>
            <a:spLocks noGrp="1"/>
          </p:cNvSpPr>
          <p:nvPr>
            <p:ph type="pic" idx="12" hasCustomPrompt="1"/>
          </p:nvPr>
        </p:nvSpPr>
        <p:spPr>
          <a:xfrm>
            <a:off x="1959843" y="1371600"/>
            <a:ext cx="5308600" cy="1591862"/>
          </a:xfrm>
          <a:prstGeom prst="roundRect">
            <a:avLst>
              <a:gd name="adj" fmla="val 50000"/>
            </a:avLst>
          </a:prstGeom>
          <a:solidFill>
            <a:schemeClr val="bg1">
              <a:lumMod val="95000"/>
            </a:schemeClr>
          </a:solidFill>
        </p:spPr>
        <p:txBody>
          <a:bodyPr anchor="ctr"/>
          <a:lstStyle>
            <a:lvl1pPr marL="0" indent="0" algn="ctr">
              <a:buNone/>
              <a:defRPr sz="1200" baseline="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
        <p:nvSpPr>
          <p:cNvPr id="4" name="Rectangle: Rounded Corners 3">
            <a:extLst>
              <a:ext uri="{FF2B5EF4-FFF2-40B4-BE49-F238E27FC236}">
                <a16:creationId xmlns:a16="http://schemas.microsoft.com/office/drawing/2014/main" id="{96B5FD20-AE6A-4A89-863E-06B2687D745C}"/>
              </a:ext>
            </a:extLst>
          </p:cNvPr>
          <p:cNvSpPr/>
          <p:nvPr userDrawn="1"/>
        </p:nvSpPr>
        <p:spPr>
          <a:xfrm>
            <a:off x="3283690" y="4678958"/>
            <a:ext cx="6920625" cy="1591862"/>
          </a:xfrm>
          <a:prstGeom prst="roundRect">
            <a:avLst>
              <a:gd name="adj" fmla="val 50000"/>
            </a:avLst>
          </a:prstGeom>
          <a:solidFill>
            <a:srgbClr val="D22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86272D93-E1F1-486F-BC74-74112B14F248}"/>
              </a:ext>
            </a:extLst>
          </p:cNvPr>
          <p:cNvSpPr>
            <a:spLocks noGrp="1"/>
          </p:cNvSpPr>
          <p:nvPr>
            <p:ph type="pic" idx="13" hasCustomPrompt="1"/>
          </p:nvPr>
        </p:nvSpPr>
        <p:spPr>
          <a:xfrm>
            <a:off x="393712" y="3821210"/>
            <a:ext cx="5308600" cy="1591862"/>
          </a:xfrm>
          <a:prstGeom prst="roundRect">
            <a:avLst>
              <a:gd name="adj" fmla="val 50000"/>
            </a:avLst>
          </a:prstGeom>
          <a:solidFill>
            <a:schemeClr val="bg1">
              <a:lumMod val="95000"/>
            </a:schemeClr>
          </a:solidFill>
        </p:spPr>
        <p:txBody>
          <a:bodyPr anchor="ctr"/>
          <a:lstStyle>
            <a:lvl1pPr marL="0" indent="0" algn="ctr">
              <a:buNone/>
              <a:defRPr sz="1200" baseline="0">
                <a:latin typeface="+mn-lt"/>
                <a:cs typeface="Arial" panose="020B0604020202020204"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192691909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959DA-F6C6-AEA0-15D6-6BC876B559D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0FADC12-54AD-20E2-DE3C-E90B090D15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FF30A9-C744-B2B4-CE06-87DB47E1C960}"/>
              </a:ext>
            </a:extLst>
          </p:cNvPr>
          <p:cNvSpPr>
            <a:spLocks noGrp="1"/>
          </p:cNvSpPr>
          <p:nvPr>
            <p:ph type="dt" sz="half" idx="10"/>
          </p:nvPr>
        </p:nvSpPr>
        <p:spPr/>
        <p:txBody>
          <a:bodyPr/>
          <a:lstStyle/>
          <a:p>
            <a:fld id="{55E971AF-982A-4904-B2C3-616F2EDEB0DA}" type="datetimeFigureOut">
              <a:rPr lang="en-IN" smtClean="0"/>
              <a:t>30-09-2023</a:t>
            </a:fld>
            <a:endParaRPr lang="en-IN"/>
          </a:p>
        </p:txBody>
      </p:sp>
      <p:sp>
        <p:nvSpPr>
          <p:cNvPr id="5" name="Footer Placeholder 4">
            <a:extLst>
              <a:ext uri="{FF2B5EF4-FFF2-40B4-BE49-F238E27FC236}">
                <a16:creationId xmlns:a16="http://schemas.microsoft.com/office/drawing/2014/main" id="{938F9C8A-2AF0-932A-F76B-A39FD3A3690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5110F8D-CF0C-6C10-21DF-D20AAE7FD70E}"/>
              </a:ext>
            </a:extLst>
          </p:cNvPr>
          <p:cNvSpPr>
            <a:spLocks noGrp="1"/>
          </p:cNvSpPr>
          <p:nvPr>
            <p:ph type="sldNum" sz="quarter" idx="12"/>
          </p:nvPr>
        </p:nvSpPr>
        <p:spPr/>
        <p:txBody>
          <a:bodyPr/>
          <a:lstStyle/>
          <a:p>
            <a:fld id="{47FC5A9C-EFF5-4E9A-902D-D8C87994A1F3}" type="slidenum">
              <a:rPr lang="en-IN" smtClean="0"/>
              <a:t>‹Nº›</a:t>
            </a:fld>
            <a:endParaRPr lang="en-IN"/>
          </a:p>
        </p:txBody>
      </p:sp>
    </p:spTree>
    <p:extLst>
      <p:ext uri="{BB962C8B-B14F-4D97-AF65-F5344CB8AC3E}">
        <p14:creationId xmlns:p14="http://schemas.microsoft.com/office/powerpoint/2010/main" val="126971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F7B0-1624-E076-23FB-35DD16D6C0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E853B8E-3924-42E8-DE58-D2D108A9A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C363E4-3E4B-59DB-4AF6-36EA2FF006E0}"/>
              </a:ext>
            </a:extLst>
          </p:cNvPr>
          <p:cNvSpPr>
            <a:spLocks noGrp="1"/>
          </p:cNvSpPr>
          <p:nvPr>
            <p:ph type="dt" sz="half" idx="10"/>
          </p:nvPr>
        </p:nvSpPr>
        <p:spPr/>
        <p:txBody>
          <a:bodyPr/>
          <a:lstStyle/>
          <a:p>
            <a:fld id="{55E971AF-982A-4904-B2C3-616F2EDEB0DA}" type="datetimeFigureOut">
              <a:rPr lang="en-IN" smtClean="0"/>
              <a:t>30-09-2023</a:t>
            </a:fld>
            <a:endParaRPr lang="en-IN"/>
          </a:p>
        </p:txBody>
      </p:sp>
      <p:sp>
        <p:nvSpPr>
          <p:cNvPr id="5" name="Footer Placeholder 4">
            <a:extLst>
              <a:ext uri="{FF2B5EF4-FFF2-40B4-BE49-F238E27FC236}">
                <a16:creationId xmlns:a16="http://schemas.microsoft.com/office/drawing/2014/main" id="{1817A3B7-5670-299E-4DB4-D63D8B82DC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5BEACE3-B2E0-1BF6-85CC-610F2EEFD24A}"/>
              </a:ext>
            </a:extLst>
          </p:cNvPr>
          <p:cNvSpPr>
            <a:spLocks noGrp="1"/>
          </p:cNvSpPr>
          <p:nvPr>
            <p:ph type="sldNum" sz="quarter" idx="12"/>
          </p:nvPr>
        </p:nvSpPr>
        <p:spPr/>
        <p:txBody>
          <a:bodyPr/>
          <a:lstStyle/>
          <a:p>
            <a:fld id="{47FC5A9C-EFF5-4E9A-902D-D8C87994A1F3}" type="slidenum">
              <a:rPr lang="en-IN" smtClean="0"/>
              <a:t>‹Nº›</a:t>
            </a:fld>
            <a:endParaRPr lang="en-IN"/>
          </a:p>
        </p:txBody>
      </p:sp>
    </p:spTree>
    <p:extLst>
      <p:ext uri="{BB962C8B-B14F-4D97-AF65-F5344CB8AC3E}">
        <p14:creationId xmlns:p14="http://schemas.microsoft.com/office/powerpoint/2010/main" val="80804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ADBA-C111-BEAB-1F2D-13EE25F3E09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6709462-E33A-3502-8F6E-DF6DA56DF1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3E05945-7ACC-57F1-A2C3-D22A2D0D2D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9EC3976-05F7-546A-9853-39E7CDFBAF2B}"/>
              </a:ext>
            </a:extLst>
          </p:cNvPr>
          <p:cNvSpPr>
            <a:spLocks noGrp="1"/>
          </p:cNvSpPr>
          <p:nvPr>
            <p:ph type="dt" sz="half" idx="10"/>
          </p:nvPr>
        </p:nvSpPr>
        <p:spPr/>
        <p:txBody>
          <a:bodyPr/>
          <a:lstStyle/>
          <a:p>
            <a:fld id="{55E971AF-982A-4904-B2C3-616F2EDEB0DA}" type="datetimeFigureOut">
              <a:rPr lang="en-IN" smtClean="0"/>
              <a:t>30-09-2023</a:t>
            </a:fld>
            <a:endParaRPr lang="en-IN"/>
          </a:p>
        </p:txBody>
      </p:sp>
      <p:sp>
        <p:nvSpPr>
          <p:cNvPr id="6" name="Footer Placeholder 5">
            <a:extLst>
              <a:ext uri="{FF2B5EF4-FFF2-40B4-BE49-F238E27FC236}">
                <a16:creationId xmlns:a16="http://schemas.microsoft.com/office/drawing/2014/main" id="{D966B944-9FB9-CA14-8BEA-232AE4D3DF1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18D173A-52F2-7E9B-0707-6B2D806983AB}"/>
              </a:ext>
            </a:extLst>
          </p:cNvPr>
          <p:cNvSpPr>
            <a:spLocks noGrp="1"/>
          </p:cNvSpPr>
          <p:nvPr>
            <p:ph type="sldNum" sz="quarter" idx="12"/>
          </p:nvPr>
        </p:nvSpPr>
        <p:spPr/>
        <p:txBody>
          <a:bodyPr/>
          <a:lstStyle/>
          <a:p>
            <a:fld id="{47FC5A9C-EFF5-4E9A-902D-D8C87994A1F3}" type="slidenum">
              <a:rPr lang="en-IN" smtClean="0"/>
              <a:t>‹Nº›</a:t>
            </a:fld>
            <a:endParaRPr lang="en-IN"/>
          </a:p>
        </p:txBody>
      </p:sp>
    </p:spTree>
    <p:extLst>
      <p:ext uri="{BB962C8B-B14F-4D97-AF65-F5344CB8AC3E}">
        <p14:creationId xmlns:p14="http://schemas.microsoft.com/office/powerpoint/2010/main" val="4140851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9C31-15DE-1BDF-9C90-144344E7CBC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BA99D64-0364-0074-E6F9-C2C37F5B87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DE054E-0AF1-B4B2-6741-7548F13F26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780325F-B059-F354-1568-CD297E816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057A31-88F2-5EE6-5AA0-72E70023DF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5E81025-59DD-FE8D-8AE3-10538941A121}"/>
              </a:ext>
            </a:extLst>
          </p:cNvPr>
          <p:cNvSpPr>
            <a:spLocks noGrp="1"/>
          </p:cNvSpPr>
          <p:nvPr>
            <p:ph type="dt" sz="half" idx="10"/>
          </p:nvPr>
        </p:nvSpPr>
        <p:spPr/>
        <p:txBody>
          <a:bodyPr/>
          <a:lstStyle/>
          <a:p>
            <a:fld id="{55E971AF-982A-4904-B2C3-616F2EDEB0DA}" type="datetimeFigureOut">
              <a:rPr lang="en-IN" smtClean="0"/>
              <a:t>30-09-2023</a:t>
            </a:fld>
            <a:endParaRPr lang="en-IN"/>
          </a:p>
        </p:txBody>
      </p:sp>
      <p:sp>
        <p:nvSpPr>
          <p:cNvPr id="8" name="Footer Placeholder 7">
            <a:extLst>
              <a:ext uri="{FF2B5EF4-FFF2-40B4-BE49-F238E27FC236}">
                <a16:creationId xmlns:a16="http://schemas.microsoft.com/office/drawing/2014/main" id="{F05FF5FD-4EA3-6DDC-6491-2DFB881C72D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462AB77-2FAB-E854-1540-E7C3844BB47E}"/>
              </a:ext>
            </a:extLst>
          </p:cNvPr>
          <p:cNvSpPr>
            <a:spLocks noGrp="1"/>
          </p:cNvSpPr>
          <p:nvPr>
            <p:ph type="sldNum" sz="quarter" idx="12"/>
          </p:nvPr>
        </p:nvSpPr>
        <p:spPr/>
        <p:txBody>
          <a:bodyPr/>
          <a:lstStyle/>
          <a:p>
            <a:fld id="{47FC5A9C-EFF5-4E9A-902D-D8C87994A1F3}" type="slidenum">
              <a:rPr lang="en-IN" smtClean="0"/>
              <a:t>‹Nº›</a:t>
            </a:fld>
            <a:endParaRPr lang="en-IN"/>
          </a:p>
        </p:txBody>
      </p:sp>
    </p:spTree>
    <p:extLst>
      <p:ext uri="{BB962C8B-B14F-4D97-AF65-F5344CB8AC3E}">
        <p14:creationId xmlns:p14="http://schemas.microsoft.com/office/powerpoint/2010/main" val="112382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BFF5-CF99-7D54-3CCD-C0DBF5EE1F1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A2BDF31-9B56-1CBF-2DA3-F9D11197845B}"/>
              </a:ext>
            </a:extLst>
          </p:cNvPr>
          <p:cNvSpPr>
            <a:spLocks noGrp="1"/>
          </p:cNvSpPr>
          <p:nvPr>
            <p:ph type="dt" sz="half" idx="10"/>
          </p:nvPr>
        </p:nvSpPr>
        <p:spPr/>
        <p:txBody>
          <a:bodyPr/>
          <a:lstStyle/>
          <a:p>
            <a:fld id="{55E971AF-982A-4904-B2C3-616F2EDEB0DA}" type="datetimeFigureOut">
              <a:rPr lang="en-IN" smtClean="0"/>
              <a:t>30-09-2023</a:t>
            </a:fld>
            <a:endParaRPr lang="en-IN"/>
          </a:p>
        </p:txBody>
      </p:sp>
      <p:sp>
        <p:nvSpPr>
          <p:cNvPr id="4" name="Footer Placeholder 3">
            <a:extLst>
              <a:ext uri="{FF2B5EF4-FFF2-40B4-BE49-F238E27FC236}">
                <a16:creationId xmlns:a16="http://schemas.microsoft.com/office/drawing/2014/main" id="{924C4591-45B1-CAC6-4EB9-10CE0A2E3CE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36FCE8F4-0460-52B9-F4BC-566F08BF43B7}"/>
              </a:ext>
            </a:extLst>
          </p:cNvPr>
          <p:cNvSpPr>
            <a:spLocks noGrp="1"/>
          </p:cNvSpPr>
          <p:nvPr>
            <p:ph type="sldNum" sz="quarter" idx="12"/>
          </p:nvPr>
        </p:nvSpPr>
        <p:spPr/>
        <p:txBody>
          <a:bodyPr/>
          <a:lstStyle/>
          <a:p>
            <a:fld id="{47FC5A9C-EFF5-4E9A-902D-D8C87994A1F3}" type="slidenum">
              <a:rPr lang="en-IN" smtClean="0"/>
              <a:t>‹Nº›</a:t>
            </a:fld>
            <a:endParaRPr lang="en-IN"/>
          </a:p>
        </p:txBody>
      </p:sp>
    </p:spTree>
    <p:extLst>
      <p:ext uri="{BB962C8B-B14F-4D97-AF65-F5344CB8AC3E}">
        <p14:creationId xmlns:p14="http://schemas.microsoft.com/office/powerpoint/2010/main" val="346339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093032-B557-7C32-C1F0-C97422ECBB4E}"/>
              </a:ext>
            </a:extLst>
          </p:cNvPr>
          <p:cNvSpPr>
            <a:spLocks noGrp="1"/>
          </p:cNvSpPr>
          <p:nvPr>
            <p:ph type="dt" sz="half" idx="10"/>
          </p:nvPr>
        </p:nvSpPr>
        <p:spPr/>
        <p:txBody>
          <a:bodyPr/>
          <a:lstStyle/>
          <a:p>
            <a:fld id="{55E971AF-982A-4904-B2C3-616F2EDEB0DA}" type="datetimeFigureOut">
              <a:rPr lang="en-IN" smtClean="0"/>
              <a:t>30-09-2023</a:t>
            </a:fld>
            <a:endParaRPr lang="en-IN"/>
          </a:p>
        </p:txBody>
      </p:sp>
      <p:sp>
        <p:nvSpPr>
          <p:cNvPr id="3" name="Footer Placeholder 2">
            <a:extLst>
              <a:ext uri="{FF2B5EF4-FFF2-40B4-BE49-F238E27FC236}">
                <a16:creationId xmlns:a16="http://schemas.microsoft.com/office/drawing/2014/main" id="{A1F7F206-82FF-2B80-DE74-BCE81621E9E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13A396B-5C7C-6C05-EFD4-114C6557DF0D}"/>
              </a:ext>
            </a:extLst>
          </p:cNvPr>
          <p:cNvSpPr>
            <a:spLocks noGrp="1"/>
          </p:cNvSpPr>
          <p:nvPr>
            <p:ph type="sldNum" sz="quarter" idx="12"/>
          </p:nvPr>
        </p:nvSpPr>
        <p:spPr/>
        <p:txBody>
          <a:bodyPr/>
          <a:lstStyle/>
          <a:p>
            <a:fld id="{47FC5A9C-EFF5-4E9A-902D-D8C87994A1F3}" type="slidenum">
              <a:rPr lang="en-IN" smtClean="0"/>
              <a:t>‹Nº›</a:t>
            </a:fld>
            <a:endParaRPr lang="en-IN"/>
          </a:p>
        </p:txBody>
      </p:sp>
    </p:spTree>
    <p:extLst>
      <p:ext uri="{BB962C8B-B14F-4D97-AF65-F5344CB8AC3E}">
        <p14:creationId xmlns:p14="http://schemas.microsoft.com/office/powerpoint/2010/main" val="299400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AB818-F9B8-18E6-27A1-AF01AE413E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B5E8366-04AB-B70A-5072-CD99E3874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6C5A26D0-9116-BB1A-9623-545331CDB5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7F7FFF-9D24-82A2-D739-D0B0909F281B}"/>
              </a:ext>
            </a:extLst>
          </p:cNvPr>
          <p:cNvSpPr>
            <a:spLocks noGrp="1"/>
          </p:cNvSpPr>
          <p:nvPr>
            <p:ph type="dt" sz="half" idx="10"/>
          </p:nvPr>
        </p:nvSpPr>
        <p:spPr/>
        <p:txBody>
          <a:bodyPr/>
          <a:lstStyle/>
          <a:p>
            <a:fld id="{55E971AF-982A-4904-B2C3-616F2EDEB0DA}" type="datetimeFigureOut">
              <a:rPr lang="en-IN" smtClean="0"/>
              <a:t>30-09-2023</a:t>
            </a:fld>
            <a:endParaRPr lang="en-IN"/>
          </a:p>
        </p:txBody>
      </p:sp>
      <p:sp>
        <p:nvSpPr>
          <p:cNvPr id="6" name="Footer Placeholder 5">
            <a:extLst>
              <a:ext uri="{FF2B5EF4-FFF2-40B4-BE49-F238E27FC236}">
                <a16:creationId xmlns:a16="http://schemas.microsoft.com/office/drawing/2014/main" id="{89DB8E87-87DD-0AE2-D660-04283188CF2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A181FB6-F78B-A33A-7778-0832D53E8769}"/>
              </a:ext>
            </a:extLst>
          </p:cNvPr>
          <p:cNvSpPr>
            <a:spLocks noGrp="1"/>
          </p:cNvSpPr>
          <p:nvPr>
            <p:ph type="sldNum" sz="quarter" idx="12"/>
          </p:nvPr>
        </p:nvSpPr>
        <p:spPr/>
        <p:txBody>
          <a:bodyPr/>
          <a:lstStyle/>
          <a:p>
            <a:fld id="{47FC5A9C-EFF5-4E9A-902D-D8C87994A1F3}" type="slidenum">
              <a:rPr lang="en-IN" smtClean="0"/>
              <a:t>‹Nº›</a:t>
            </a:fld>
            <a:endParaRPr lang="en-IN"/>
          </a:p>
        </p:txBody>
      </p:sp>
    </p:spTree>
    <p:extLst>
      <p:ext uri="{BB962C8B-B14F-4D97-AF65-F5344CB8AC3E}">
        <p14:creationId xmlns:p14="http://schemas.microsoft.com/office/powerpoint/2010/main" val="3542124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F2541-9E02-573E-A842-D48E2FA6F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5EA0E45-B0D1-FDD7-8BD2-161DDA4F4C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6D5432B-BB08-C9E9-5AFC-C5F99931C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6A05A9-33D0-6682-4C5D-B6218D18E78C}"/>
              </a:ext>
            </a:extLst>
          </p:cNvPr>
          <p:cNvSpPr>
            <a:spLocks noGrp="1"/>
          </p:cNvSpPr>
          <p:nvPr>
            <p:ph type="dt" sz="half" idx="10"/>
          </p:nvPr>
        </p:nvSpPr>
        <p:spPr/>
        <p:txBody>
          <a:bodyPr/>
          <a:lstStyle/>
          <a:p>
            <a:fld id="{55E971AF-982A-4904-B2C3-616F2EDEB0DA}" type="datetimeFigureOut">
              <a:rPr lang="en-IN" smtClean="0"/>
              <a:t>30-09-2023</a:t>
            </a:fld>
            <a:endParaRPr lang="en-IN"/>
          </a:p>
        </p:txBody>
      </p:sp>
      <p:sp>
        <p:nvSpPr>
          <p:cNvPr id="6" name="Footer Placeholder 5">
            <a:extLst>
              <a:ext uri="{FF2B5EF4-FFF2-40B4-BE49-F238E27FC236}">
                <a16:creationId xmlns:a16="http://schemas.microsoft.com/office/drawing/2014/main" id="{28D1B7E7-5CA4-116B-ECBF-EE6116E2B9D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24A6B87-E029-8689-0FFD-A3887E904AD0}"/>
              </a:ext>
            </a:extLst>
          </p:cNvPr>
          <p:cNvSpPr>
            <a:spLocks noGrp="1"/>
          </p:cNvSpPr>
          <p:nvPr>
            <p:ph type="sldNum" sz="quarter" idx="12"/>
          </p:nvPr>
        </p:nvSpPr>
        <p:spPr/>
        <p:txBody>
          <a:bodyPr/>
          <a:lstStyle/>
          <a:p>
            <a:fld id="{47FC5A9C-EFF5-4E9A-902D-D8C87994A1F3}" type="slidenum">
              <a:rPr lang="en-IN" smtClean="0"/>
              <a:t>‹Nº›</a:t>
            </a:fld>
            <a:endParaRPr lang="en-IN"/>
          </a:p>
        </p:txBody>
      </p:sp>
    </p:spTree>
    <p:extLst>
      <p:ext uri="{BB962C8B-B14F-4D97-AF65-F5344CB8AC3E}">
        <p14:creationId xmlns:p14="http://schemas.microsoft.com/office/powerpoint/2010/main" val="26946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8B46A-5CE0-439D-2594-5EFAA936AC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82F76A6-2077-2E2A-3AFE-DE49E63242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A4465A5-6BE3-2941-4F69-5126B52823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971AF-982A-4904-B2C3-616F2EDEB0DA}" type="datetimeFigureOut">
              <a:rPr lang="en-IN" smtClean="0"/>
              <a:t>30-09-2023</a:t>
            </a:fld>
            <a:endParaRPr lang="en-IN"/>
          </a:p>
        </p:txBody>
      </p:sp>
      <p:sp>
        <p:nvSpPr>
          <p:cNvPr id="5" name="Footer Placeholder 4">
            <a:extLst>
              <a:ext uri="{FF2B5EF4-FFF2-40B4-BE49-F238E27FC236}">
                <a16:creationId xmlns:a16="http://schemas.microsoft.com/office/drawing/2014/main" id="{44D27CE0-1EEC-190E-A763-09E3284E6E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AA05D57-53A3-68A4-2961-429AB85C1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C5A9C-EFF5-4E9A-902D-D8C87994A1F3}" type="slidenum">
              <a:rPr lang="en-IN" smtClean="0"/>
              <a:t>‹Nº›</a:t>
            </a:fld>
            <a:endParaRPr lang="en-IN"/>
          </a:p>
        </p:txBody>
      </p:sp>
    </p:spTree>
    <p:extLst>
      <p:ext uri="{BB962C8B-B14F-4D97-AF65-F5344CB8AC3E}">
        <p14:creationId xmlns:p14="http://schemas.microsoft.com/office/powerpoint/2010/main" val="234644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s://www.slidesppt.net/frequently-asked-questions/" TargetMode="External"/><Relationship Id="rId2" Type="http://schemas.openxmlformats.org/officeDocument/2006/relationships/hyperlink" Target="https://www.slidesppt.net/what-you-can-and-cannot-do-with-our-templates/" TargetMode="External"/><Relationship Id="rId1" Type="http://schemas.openxmlformats.org/officeDocument/2006/relationships/slideLayout" Target="../slideLayouts/slideLayout7.xml"/><Relationship Id="rId4" Type="http://schemas.openxmlformats.org/officeDocument/2006/relationships/hyperlink" Target="https://www.slidesppt.net/tutorials-and-ti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www.slidesppt.n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1660511-DBCC-4DC6-88FA-0F9AD1CF78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1" cy="6858001"/>
          </a:xfrm>
          <a:prstGeom prst="rect">
            <a:avLst/>
          </a:prstGeom>
        </p:spPr>
      </p:pic>
      <p:sp>
        <p:nvSpPr>
          <p:cNvPr id="10" name="Flecha: cheurón 9">
            <a:extLst>
              <a:ext uri="{FF2B5EF4-FFF2-40B4-BE49-F238E27FC236}">
                <a16:creationId xmlns:a16="http://schemas.microsoft.com/office/drawing/2014/main" id="{A13E9495-C902-46D3-8D4B-C0EED2E48DF1}"/>
              </a:ext>
            </a:extLst>
          </p:cNvPr>
          <p:cNvSpPr/>
          <p:nvPr/>
        </p:nvSpPr>
        <p:spPr>
          <a:xfrm rot="16200000">
            <a:off x="4181719" y="-2365619"/>
            <a:ext cx="3828562" cy="12191999"/>
          </a:xfrm>
          <a:prstGeom prst="chevron">
            <a:avLst/>
          </a:prstGeom>
          <a:solidFill>
            <a:schemeClr val="bg1">
              <a:lumMod val="9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grpSp>
        <p:nvGrpSpPr>
          <p:cNvPr id="8" name="Group 7">
            <a:extLst>
              <a:ext uri="{FF2B5EF4-FFF2-40B4-BE49-F238E27FC236}">
                <a16:creationId xmlns:a16="http://schemas.microsoft.com/office/drawing/2014/main" id="{E0AEBE00-21DA-12A1-A2C6-335760D56EA2}"/>
              </a:ext>
            </a:extLst>
          </p:cNvPr>
          <p:cNvGrpSpPr/>
          <p:nvPr/>
        </p:nvGrpSpPr>
        <p:grpSpPr>
          <a:xfrm>
            <a:off x="400050" y="0"/>
            <a:ext cx="11391900" cy="6858000"/>
            <a:chOff x="355600" y="0"/>
            <a:chExt cx="11391900" cy="6858000"/>
          </a:xfrm>
        </p:grpSpPr>
        <p:sp>
          <p:nvSpPr>
            <p:cNvPr id="5" name="Rectangle 4">
              <a:extLst>
                <a:ext uri="{FF2B5EF4-FFF2-40B4-BE49-F238E27FC236}">
                  <a16:creationId xmlns:a16="http://schemas.microsoft.com/office/drawing/2014/main" id="{DEEE28A2-481B-5B76-6152-55697C3E47C9}"/>
                </a:ext>
              </a:extLst>
            </p:cNvPr>
            <p:cNvSpPr/>
            <p:nvPr/>
          </p:nvSpPr>
          <p:spPr>
            <a:xfrm>
              <a:off x="8813800" y="0"/>
              <a:ext cx="2933700" cy="2514600"/>
            </a:xfrm>
            <a:prstGeom prst="rect">
              <a:avLst/>
            </a:prstGeom>
            <a:gradFill>
              <a:gsLst>
                <a:gs pos="0">
                  <a:schemeClr val="accent2">
                    <a:alpha val="60000"/>
                  </a:schemeClr>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04F5B7A2-E493-144C-81AF-D54790222365}"/>
                </a:ext>
              </a:extLst>
            </p:cNvPr>
            <p:cNvSpPr/>
            <p:nvPr/>
          </p:nvSpPr>
          <p:spPr>
            <a:xfrm>
              <a:off x="355600" y="1816100"/>
              <a:ext cx="8001000" cy="5041900"/>
            </a:xfrm>
            <a:prstGeom prst="rect">
              <a:avLst/>
            </a:prstGeom>
            <a:gradFill>
              <a:gsLst>
                <a:gs pos="0">
                  <a:schemeClr val="accent1">
                    <a:lumMod val="5000"/>
                    <a:lumOff val="95000"/>
                    <a:alpha val="0"/>
                  </a:schemeClr>
                </a:gs>
                <a:gs pos="83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CF5F4451-2BF2-B0DB-A544-FF195F860FBB}"/>
                </a:ext>
              </a:extLst>
            </p:cNvPr>
            <p:cNvSpPr txBox="1"/>
            <p:nvPr/>
          </p:nvSpPr>
          <p:spPr>
            <a:xfrm>
              <a:off x="811531" y="4869738"/>
              <a:ext cx="9628831" cy="1569660"/>
            </a:xfrm>
            <a:prstGeom prst="rect">
              <a:avLst/>
            </a:prstGeom>
            <a:noFill/>
          </p:spPr>
          <p:txBody>
            <a:bodyPr wrap="square" rtlCol="0">
              <a:spAutoFit/>
            </a:bodyPr>
            <a:lstStyle/>
            <a:p>
              <a:r>
                <a:rPr lang="en-IN" sz="9600" b="1" i="0" dirty="0">
                  <a:solidFill>
                    <a:schemeClr val="bg1"/>
                  </a:solidFill>
                  <a:effectLst/>
                  <a:latin typeface="Montserrat" panose="00000500000000000000" pitchFamily="2" charset="0"/>
                </a:rPr>
                <a:t>PENGUINS</a:t>
              </a:r>
              <a:endParaRPr lang="en-IN" sz="9600" b="1" dirty="0">
                <a:solidFill>
                  <a:schemeClr val="bg1"/>
                </a:solidFill>
                <a:latin typeface="Montserrat" panose="00000500000000000000" pitchFamily="2" charset="0"/>
              </a:endParaRPr>
            </a:p>
          </p:txBody>
        </p:sp>
        <p:sp>
          <p:nvSpPr>
            <p:cNvPr id="7" name="TextBox 6">
              <a:extLst>
                <a:ext uri="{FF2B5EF4-FFF2-40B4-BE49-F238E27FC236}">
                  <a16:creationId xmlns:a16="http://schemas.microsoft.com/office/drawing/2014/main" id="{D2D75DA9-4061-3A2F-4D99-5159726855C3}"/>
                </a:ext>
              </a:extLst>
            </p:cNvPr>
            <p:cNvSpPr txBox="1"/>
            <p:nvPr/>
          </p:nvSpPr>
          <p:spPr>
            <a:xfrm>
              <a:off x="942473" y="3526088"/>
              <a:ext cx="3724561" cy="1323439"/>
            </a:xfrm>
            <a:prstGeom prst="rect">
              <a:avLst/>
            </a:prstGeom>
            <a:noFill/>
          </p:spPr>
          <p:txBody>
            <a:bodyPr wrap="square" rtlCol="0">
              <a:spAutoFit/>
            </a:bodyPr>
            <a:lstStyle/>
            <a:p>
              <a:r>
                <a:rPr lang="en-IN" sz="4000" b="1" dirty="0">
                  <a:solidFill>
                    <a:schemeClr val="bg1"/>
                  </a:solidFill>
                  <a:latin typeface="montserrat" panose="00000500000000000000" pitchFamily="2" charset="0"/>
                </a:rPr>
                <a:t>Free Template</a:t>
              </a:r>
              <a:endParaRPr lang="en-IN" sz="4000" b="1" dirty="0">
                <a:solidFill>
                  <a:schemeClr val="bg1"/>
                </a:solidFill>
              </a:endParaRPr>
            </a:p>
          </p:txBody>
        </p:sp>
      </p:grpSp>
      <p:sp>
        <p:nvSpPr>
          <p:cNvPr id="11" name="TextBox 59">
            <a:extLst>
              <a:ext uri="{FF2B5EF4-FFF2-40B4-BE49-F238E27FC236}">
                <a16:creationId xmlns:a16="http://schemas.microsoft.com/office/drawing/2014/main" id="{AE6F860E-BE6F-4814-8543-B1D66D2D7C3F}"/>
              </a:ext>
            </a:extLst>
          </p:cNvPr>
          <p:cNvSpPr txBox="1"/>
          <p:nvPr/>
        </p:nvSpPr>
        <p:spPr>
          <a:xfrm>
            <a:off x="266118" y="200136"/>
            <a:ext cx="2775338" cy="461665"/>
          </a:xfrm>
          <a:prstGeom prst="rect">
            <a:avLst/>
          </a:prstGeom>
          <a:noFill/>
        </p:spPr>
        <p:txBody>
          <a:bodyPr wrap="square" rtlCol="0" anchor="ctr">
            <a:spAutoFit/>
          </a:bodyPr>
          <a:lstStyle/>
          <a:p>
            <a:r>
              <a:rPr lang="en-US" altLang="ko-KR" sz="2400" b="1" dirty="0"/>
              <a:t>slidesppt.net</a:t>
            </a:r>
            <a:endParaRPr lang="ko-KR" altLang="en-US" sz="2400" b="1" dirty="0"/>
          </a:p>
        </p:txBody>
      </p:sp>
      <p:grpSp>
        <p:nvGrpSpPr>
          <p:cNvPr id="12" name="Gráfico 10">
            <a:extLst>
              <a:ext uri="{FF2B5EF4-FFF2-40B4-BE49-F238E27FC236}">
                <a16:creationId xmlns:a16="http://schemas.microsoft.com/office/drawing/2014/main" id="{94E34696-42D2-437F-8F1C-D18CA3E5C693}"/>
              </a:ext>
            </a:extLst>
          </p:cNvPr>
          <p:cNvGrpSpPr/>
          <p:nvPr/>
        </p:nvGrpSpPr>
        <p:grpSpPr>
          <a:xfrm>
            <a:off x="11161080" y="237939"/>
            <a:ext cx="820631" cy="820631"/>
            <a:chOff x="627235" y="5458033"/>
            <a:chExt cx="849367" cy="849367"/>
          </a:xfrm>
          <a:solidFill>
            <a:srgbClr val="00BFF3"/>
          </a:solidFill>
        </p:grpSpPr>
        <p:sp>
          <p:nvSpPr>
            <p:cNvPr id="13" name="Forma libre: forma 12">
              <a:extLst>
                <a:ext uri="{FF2B5EF4-FFF2-40B4-BE49-F238E27FC236}">
                  <a16:creationId xmlns:a16="http://schemas.microsoft.com/office/drawing/2014/main" id="{2B29D365-DC4F-40A3-832A-81AC0A2EA6C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92D6C1"/>
            </a:solidFill>
            <a:ln w="2285" cap="flat">
              <a:noFill/>
              <a:prstDash val="solid"/>
              <a:miter/>
            </a:ln>
          </p:spPr>
          <p:txBody>
            <a:bodyPr rtlCol="0" anchor="ctr"/>
            <a:lstStyle/>
            <a:p>
              <a:endParaRPr lang="es-PE" sz="1400"/>
            </a:p>
          </p:txBody>
        </p:sp>
        <p:sp>
          <p:nvSpPr>
            <p:cNvPr id="14" name="Forma libre: forma 13">
              <a:extLst>
                <a:ext uri="{FF2B5EF4-FFF2-40B4-BE49-F238E27FC236}">
                  <a16:creationId xmlns:a16="http://schemas.microsoft.com/office/drawing/2014/main" id="{412B90C8-F0F5-4572-B807-0B07FC200D9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p>
              <a:endParaRPr lang="es-PE" sz="1400"/>
            </a:p>
          </p:txBody>
        </p:sp>
      </p:grpSp>
      <p:sp>
        <p:nvSpPr>
          <p:cNvPr id="17" name="Rectángulo 16">
            <a:extLst>
              <a:ext uri="{FF2B5EF4-FFF2-40B4-BE49-F238E27FC236}">
                <a16:creationId xmlns:a16="http://schemas.microsoft.com/office/drawing/2014/main" id="{B3014467-156C-45CB-B103-555D79D649BF}"/>
              </a:ext>
            </a:extLst>
          </p:cNvPr>
          <p:cNvSpPr/>
          <p:nvPr/>
        </p:nvSpPr>
        <p:spPr>
          <a:xfrm>
            <a:off x="728420" y="4982943"/>
            <a:ext cx="9756392" cy="130936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16" name="Imagen 15">
            <a:extLst>
              <a:ext uri="{FF2B5EF4-FFF2-40B4-BE49-F238E27FC236}">
                <a16:creationId xmlns:a16="http://schemas.microsoft.com/office/drawing/2014/main" id="{46794AF6-4FA6-4D70-93B3-6EC549CBBAF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51261" y="1708549"/>
            <a:ext cx="3740740" cy="5149451"/>
          </a:xfrm>
          <a:prstGeom prst="rect">
            <a:avLst/>
          </a:prstGeom>
        </p:spPr>
      </p:pic>
      <p:pic>
        <p:nvPicPr>
          <p:cNvPr id="19" name="Gráfico 18">
            <a:extLst>
              <a:ext uri="{FF2B5EF4-FFF2-40B4-BE49-F238E27FC236}">
                <a16:creationId xmlns:a16="http://schemas.microsoft.com/office/drawing/2014/main" id="{83ED3B0E-CC7F-4249-B17F-A0B1ED6D968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09333" y="3589892"/>
            <a:ext cx="2373334" cy="1100102"/>
          </a:xfrm>
          <a:prstGeom prst="rect">
            <a:avLst/>
          </a:prstGeom>
        </p:spPr>
      </p:pic>
    </p:spTree>
    <p:extLst>
      <p:ext uri="{BB962C8B-B14F-4D97-AF65-F5344CB8AC3E}">
        <p14:creationId xmlns:p14="http://schemas.microsoft.com/office/powerpoint/2010/main" val="2841623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FB6847-F022-1EF9-97C1-F2C3307CEBB3}"/>
              </a:ext>
            </a:extLst>
          </p:cNvPr>
          <p:cNvSpPr/>
          <p:nvPr/>
        </p:nvSpPr>
        <p:spPr>
          <a:xfrm flipV="1">
            <a:off x="787133" y="0"/>
            <a:ext cx="4521729" cy="6096002"/>
          </a:xfrm>
          <a:prstGeom prst="rect">
            <a:avLst/>
          </a:prstGeom>
          <a:gradFill>
            <a:gsLst>
              <a:gs pos="0">
                <a:schemeClr val="tx1">
                  <a:alpha val="0"/>
                  <a:lumMod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028F1CF3-9668-270C-3E35-409DD732C4D6}"/>
              </a:ext>
            </a:extLst>
          </p:cNvPr>
          <p:cNvSpPr txBox="1"/>
          <p:nvPr/>
        </p:nvSpPr>
        <p:spPr>
          <a:xfrm>
            <a:off x="876595" y="383568"/>
            <a:ext cx="4342805" cy="1323439"/>
          </a:xfrm>
          <a:prstGeom prst="rect">
            <a:avLst/>
          </a:prstGeom>
          <a:noFill/>
        </p:spPr>
        <p:txBody>
          <a:bodyPr wrap="square" rtlCol="0">
            <a:spAutoFit/>
          </a:bodyPr>
          <a:lstStyle/>
          <a:p>
            <a:r>
              <a:rPr lang="en-US" sz="4000" b="1" dirty="0">
                <a:solidFill>
                  <a:schemeClr val="bg1"/>
                </a:solidFill>
                <a:latin typeface="Montserrat" panose="00000500000000000000" pitchFamily="2" charset="0"/>
              </a:rPr>
              <a:t>The Future Of The Telephone</a:t>
            </a:r>
            <a:endParaRPr lang="en-IN" sz="4000" b="1" dirty="0">
              <a:solidFill>
                <a:schemeClr val="bg1"/>
              </a:solidFill>
              <a:latin typeface="Montserrat" panose="00000500000000000000" pitchFamily="2" charset="0"/>
            </a:endParaRPr>
          </a:p>
        </p:txBody>
      </p:sp>
      <p:sp>
        <p:nvSpPr>
          <p:cNvPr id="8" name="TextBox 7">
            <a:extLst>
              <a:ext uri="{FF2B5EF4-FFF2-40B4-BE49-F238E27FC236}">
                <a16:creationId xmlns:a16="http://schemas.microsoft.com/office/drawing/2014/main" id="{B593137D-F62C-0D1E-4A4B-9815830452D5}"/>
              </a:ext>
            </a:extLst>
          </p:cNvPr>
          <p:cNvSpPr txBox="1"/>
          <p:nvPr/>
        </p:nvSpPr>
        <p:spPr>
          <a:xfrm>
            <a:off x="6887933" y="2395899"/>
            <a:ext cx="3131257" cy="3933897"/>
          </a:xfrm>
          <a:prstGeom prst="rect">
            <a:avLst/>
          </a:prstGeom>
          <a:noFill/>
        </p:spPr>
        <p:txBody>
          <a:bodyPr wrap="square" rtlCol="0">
            <a:spAutoFit/>
          </a:bodyPr>
          <a:lstStyle/>
          <a:p>
            <a:pPr>
              <a:lnSpc>
                <a:spcPct val="150000"/>
              </a:lnSpc>
            </a:pPr>
            <a:r>
              <a:rPr lang="en-US" sz="1400" dirty="0">
                <a:latin typeface="Montserrat" panose="00000500000000000000" pitchFamily="2" charset="0"/>
              </a:rPr>
              <a:t>As technology advances, the telephone will become more advanced and more efficient. We can expect to see new features and capabilities that will make communication easier and more efficient. The telephone will continue to be an important part of our lives, and National Telephone Day is the perfect opportunity to celebrate its importance.</a:t>
            </a:r>
            <a:endParaRPr lang="en-IN" sz="1400" dirty="0">
              <a:latin typeface="Montserrat" panose="00000500000000000000" pitchFamily="2" charset="0"/>
            </a:endParaRPr>
          </a:p>
        </p:txBody>
      </p:sp>
      <p:sp>
        <p:nvSpPr>
          <p:cNvPr id="9" name="Rectangle 8">
            <a:extLst>
              <a:ext uri="{FF2B5EF4-FFF2-40B4-BE49-F238E27FC236}">
                <a16:creationId xmlns:a16="http://schemas.microsoft.com/office/drawing/2014/main" id="{EDB65621-F17B-38AB-C92B-75D76CD37604}"/>
              </a:ext>
            </a:extLst>
          </p:cNvPr>
          <p:cNvSpPr/>
          <p:nvPr/>
        </p:nvSpPr>
        <p:spPr>
          <a:xfrm rot="16200000" flipV="1">
            <a:off x="9522981" y="2858729"/>
            <a:ext cx="3785011" cy="1553026"/>
          </a:xfrm>
          <a:prstGeom prst="rect">
            <a:avLst/>
          </a:prstGeom>
          <a:gradFill>
            <a:gsLst>
              <a:gs pos="5000">
                <a:schemeClr val="accent2">
                  <a:alpha val="60000"/>
                </a:schemeClr>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Imagen 2">
            <a:extLst>
              <a:ext uri="{FF2B5EF4-FFF2-40B4-BE49-F238E27FC236}">
                <a16:creationId xmlns:a16="http://schemas.microsoft.com/office/drawing/2014/main" id="{6602DA95-2AB5-488D-AC48-AF0B91B600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25259"/>
            <a:ext cx="7174883" cy="6858000"/>
          </a:xfrm>
          <a:prstGeom prst="rect">
            <a:avLst/>
          </a:prstGeom>
        </p:spPr>
      </p:pic>
      <p:sp>
        <p:nvSpPr>
          <p:cNvPr id="10" name="Forma libre: forma 9">
            <a:extLst>
              <a:ext uri="{FF2B5EF4-FFF2-40B4-BE49-F238E27FC236}">
                <a16:creationId xmlns:a16="http://schemas.microsoft.com/office/drawing/2014/main" id="{9F961D85-3D3F-493C-9C18-59A16E85454F}"/>
              </a:ext>
            </a:extLst>
          </p:cNvPr>
          <p:cNvSpPr/>
          <p:nvPr/>
        </p:nvSpPr>
        <p:spPr>
          <a:xfrm>
            <a:off x="7776758" y="739881"/>
            <a:ext cx="906732" cy="1440098"/>
          </a:xfrm>
          <a:custGeom>
            <a:avLst/>
            <a:gdLst>
              <a:gd name="connsiteX0" fmla="*/ 906589 w 906732"/>
              <a:gd name="connsiteY0" fmla="*/ 67132 h 1440098"/>
              <a:gd name="connsiteX1" fmla="*/ 744421 w 906732"/>
              <a:gd name="connsiteY1" fmla="*/ 109181 h 1440098"/>
              <a:gd name="connsiteX2" fmla="*/ 644034 w 906732"/>
              <a:gd name="connsiteY2" fmla="*/ 347340 h 1440098"/>
              <a:gd name="connsiteX3" fmla="*/ 646976 w 906732"/>
              <a:gd name="connsiteY3" fmla="*/ 398502 h 1440098"/>
              <a:gd name="connsiteX4" fmla="*/ 589571 w 906732"/>
              <a:gd name="connsiteY4" fmla="*/ 385155 h 1440098"/>
              <a:gd name="connsiteX5" fmla="*/ 498010 w 906732"/>
              <a:gd name="connsiteY5" fmla="*/ 248460 h 1440098"/>
              <a:gd name="connsiteX6" fmla="*/ 517528 w 906732"/>
              <a:gd name="connsiteY6" fmla="*/ 369800 h 1440098"/>
              <a:gd name="connsiteX7" fmla="*/ 652214 w 906732"/>
              <a:gd name="connsiteY7" fmla="*/ 486762 h 1440098"/>
              <a:gd name="connsiteX8" fmla="*/ 841506 w 906732"/>
              <a:gd name="connsiteY8" fmla="*/ 938682 h 1440098"/>
              <a:gd name="connsiteX9" fmla="*/ 805126 w 906732"/>
              <a:gd name="connsiteY9" fmla="*/ 893045 h 1440098"/>
              <a:gd name="connsiteX10" fmla="*/ 617412 w 906732"/>
              <a:gd name="connsiteY10" fmla="*/ 879914 h 1440098"/>
              <a:gd name="connsiteX11" fmla="*/ 545943 w 906732"/>
              <a:gd name="connsiteY11" fmla="*/ 1077745 h 1440098"/>
              <a:gd name="connsiteX12" fmla="*/ 271405 w 906732"/>
              <a:gd name="connsiteY12" fmla="*/ 1425906 h 1440098"/>
              <a:gd name="connsiteX13" fmla="*/ 166 w 906732"/>
              <a:gd name="connsiteY13" fmla="*/ 1437530 h 1440098"/>
              <a:gd name="connsiteX14" fmla="*/ 27505 w 906732"/>
              <a:gd name="connsiteY14" fmla="*/ 1406675 h 1440098"/>
              <a:gd name="connsiteX15" fmla="*/ 172309 w 906732"/>
              <a:gd name="connsiteY15" fmla="*/ 1130127 h 1440098"/>
              <a:gd name="connsiteX16" fmla="*/ 198285 w 906732"/>
              <a:gd name="connsiteY16" fmla="*/ 760655 h 1440098"/>
              <a:gd name="connsiteX17" fmla="*/ 497364 w 906732"/>
              <a:gd name="connsiteY17" fmla="*/ 588010 h 1440098"/>
              <a:gd name="connsiteX18" fmla="*/ 520326 w 906732"/>
              <a:gd name="connsiteY18" fmla="*/ 591239 h 1440098"/>
              <a:gd name="connsiteX19" fmla="*/ 237679 w 906732"/>
              <a:gd name="connsiteY19" fmla="*/ 560025 h 1440098"/>
              <a:gd name="connsiteX20" fmla="*/ 178193 w 906732"/>
              <a:gd name="connsiteY20" fmla="*/ 522999 h 1440098"/>
              <a:gd name="connsiteX21" fmla="*/ 237249 w 906732"/>
              <a:gd name="connsiteY21" fmla="*/ 172183 h 1440098"/>
              <a:gd name="connsiteX22" fmla="*/ 654438 w 906732"/>
              <a:gd name="connsiteY22" fmla="*/ 23863 h 1440098"/>
              <a:gd name="connsiteX23" fmla="*/ 737675 w 906732"/>
              <a:gd name="connsiteY23" fmla="*/ 32044 h 1440098"/>
              <a:gd name="connsiteX24" fmla="*/ 906733 w 906732"/>
              <a:gd name="connsiteY24" fmla="*/ 66989 h 144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6732" h="1440098">
                <a:moveTo>
                  <a:pt x="906589" y="67132"/>
                </a:moveTo>
                <a:cubicBezTo>
                  <a:pt x="841650" y="77035"/>
                  <a:pt x="790416" y="83206"/>
                  <a:pt x="744421" y="109181"/>
                </a:cubicBezTo>
                <a:cubicBezTo>
                  <a:pt x="656161" y="159052"/>
                  <a:pt x="622292" y="239275"/>
                  <a:pt x="644034" y="347340"/>
                </a:cubicBezTo>
                <a:cubicBezTo>
                  <a:pt x="647478" y="364418"/>
                  <a:pt x="666278" y="385586"/>
                  <a:pt x="646976" y="398502"/>
                </a:cubicBezTo>
                <a:cubicBezTo>
                  <a:pt x="628750" y="410701"/>
                  <a:pt x="607295" y="395488"/>
                  <a:pt x="589571" y="385155"/>
                </a:cubicBezTo>
                <a:cubicBezTo>
                  <a:pt x="540490" y="356453"/>
                  <a:pt x="512361" y="312108"/>
                  <a:pt x="498010" y="248460"/>
                </a:cubicBezTo>
                <a:cubicBezTo>
                  <a:pt x="481506" y="299407"/>
                  <a:pt x="492628" y="335931"/>
                  <a:pt x="517528" y="369800"/>
                </a:cubicBezTo>
                <a:cubicBezTo>
                  <a:pt x="553549" y="418953"/>
                  <a:pt x="598612" y="457055"/>
                  <a:pt x="652214" y="486762"/>
                </a:cubicBezTo>
                <a:cubicBezTo>
                  <a:pt x="797089" y="567201"/>
                  <a:pt x="884775" y="775867"/>
                  <a:pt x="841506" y="938682"/>
                </a:cubicBezTo>
                <a:cubicBezTo>
                  <a:pt x="817110" y="932726"/>
                  <a:pt x="816464" y="907755"/>
                  <a:pt x="805126" y="893045"/>
                </a:cubicBezTo>
                <a:cubicBezTo>
                  <a:pt x="755256" y="828536"/>
                  <a:pt x="675391" y="822509"/>
                  <a:pt x="617412" y="879914"/>
                </a:cubicBezTo>
                <a:cubicBezTo>
                  <a:pt x="562160" y="934592"/>
                  <a:pt x="541638" y="1002043"/>
                  <a:pt x="545943" y="1077745"/>
                </a:cubicBezTo>
                <a:cubicBezTo>
                  <a:pt x="557137" y="1275433"/>
                  <a:pt x="465289" y="1391965"/>
                  <a:pt x="271405" y="1425906"/>
                </a:cubicBezTo>
                <a:cubicBezTo>
                  <a:pt x="181350" y="1441692"/>
                  <a:pt x="91010" y="1442195"/>
                  <a:pt x="166" y="1437530"/>
                </a:cubicBezTo>
                <a:cubicBezTo>
                  <a:pt x="-1915" y="1413707"/>
                  <a:pt x="16024" y="1412775"/>
                  <a:pt x="27505" y="1406675"/>
                </a:cubicBezTo>
                <a:cubicBezTo>
                  <a:pt x="136718" y="1348122"/>
                  <a:pt x="186517" y="1254624"/>
                  <a:pt x="172309" y="1130127"/>
                </a:cubicBezTo>
                <a:cubicBezTo>
                  <a:pt x="158030" y="1005272"/>
                  <a:pt x="168793" y="882210"/>
                  <a:pt x="198285" y="760655"/>
                </a:cubicBezTo>
                <a:cubicBezTo>
                  <a:pt x="234665" y="610757"/>
                  <a:pt x="347179" y="546391"/>
                  <a:pt x="497364" y="588010"/>
                </a:cubicBezTo>
                <a:cubicBezTo>
                  <a:pt x="504827" y="590091"/>
                  <a:pt x="512146" y="592674"/>
                  <a:pt x="520326" y="591239"/>
                </a:cubicBezTo>
                <a:cubicBezTo>
                  <a:pt x="432640" y="524362"/>
                  <a:pt x="336917" y="513527"/>
                  <a:pt x="237679" y="560025"/>
                </a:cubicBezTo>
                <a:cubicBezTo>
                  <a:pt x="191253" y="581767"/>
                  <a:pt x="179485" y="568133"/>
                  <a:pt x="178193" y="522999"/>
                </a:cubicBezTo>
                <a:cubicBezTo>
                  <a:pt x="174605" y="402018"/>
                  <a:pt x="178983" y="282472"/>
                  <a:pt x="237249" y="172183"/>
                </a:cubicBezTo>
                <a:cubicBezTo>
                  <a:pt x="312592" y="29532"/>
                  <a:pt x="506477" y="-40071"/>
                  <a:pt x="654438" y="23863"/>
                </a:cubicBezTo>
                <a:cubicBezTo>
                  <a:pt x="682854" y="36134"/>
                  <a:pt x="707681" y="38286"/>
                  <a:pt x="737675" y="32044"/>
                </a:cubicBezTo>
                <a:cubicBezTo>
                  <a:pt x="792640" y="20634"/>
                  <a:pt x="847534" y="20850"/>
                  <a:pt x="906733" y="66989"/>
                </a:cubicBezTo>
                <a:close/>
              </a:path>
            </a:pathLst>
          </a:custGeom>
          <a:solidFill>
            <a:srgbClr val="92D6C1"/>
          </a:solidFill>
          <a:ln w="7170" cap="flat">
            <a:noFill/>
            <a:prstDash val="solid"/>
            <a:miter/>
          </a:ln>
        </p:spPr>
        <p:txBody>
          <a:bodyPr rtlCol="0" anchor="ctr"/>
          <a:lstStyle/>
          <a:p>
            <a:endParaRPr lang="LID4096"/>
          </a:p>
        </p:txBody>
      </p:sp>
      <p:sp>
        <p:nvSpPr>
          <p:cNvPr id="11" name="Forma libre: forma 10">
            <a:extLst>
              <a:ext uri="{FF2B5EF4-FFF2-40B4-BE49-F238E27FC236}">
                <a16:creationId xmlns:a16="http://schemas.microsoft.com/office/drawing/2014/main" id="{BED997F0-C334-49A3-A0CF-45A7901FCBED}"/>
              </a:ext>
            </a:extLst>
          </p:cNvPr>
          <p:cNvSpPr/>
          <p:nvPr/>
        </p:nvSpPr>
        <p:spPr>
          <a:xfrm>
            <a:off x="8268597" y="1722119"/>
            <a:ext cx="310558" cy="459158"/>
          </a:xfrm>
          <a:custGeom>
            <a:avLst/>
            <a:gdLst>
              <a:gd name="connsiteX0" fmla="*/ 288675 w 310558"/>
              <a:gd name="connsiteY0" fmla="*/ 0 h 459158"/>
              <a:gd name="connsiteX1" fmla="*/ 255308 w 310558"/>
              <a:gd name="connsiteY1" fmla="*/ 321683 h 459158"/>
              <a:gd name="connsiteX2" fmla="*/ 261838 w 310558"/>
              <a:gd name="connsiteY2" fmla="*/ 393080 h 459158"/>
              <a:gd name="connsiteX3" fmla="*/ 280782 w 310558"/>
              <a:gd name="connsiteY3" fmla="*/ 442018 h 459158"/>
              <a:gd name="connsiteX4" fmla="*/ 232274 w 310558"/>
              <a:gd name="connsiteY4" fmla="*/ 458521 h 459158"/>
              <a:gd name="connsiteX5" fmla="*/ 0 w 310558"/>
              <a:gd name="connsiteY5" fmla="*/ 451920 h 459158"/>
              <a:gd name="connsiteX6" fmla="*/ 288675 w 310558"/>
              <a:gd name="connsiteY6" fmla="*/ 0 h 4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558" h="459158">
                <a:moveTo>
                  <a:pt x="288675" y="0"/>
                </a:moveTo>
                <a:cubicBezTo>
                  <a:pt x="328140" y="114379"/>
                  <a:pt x="312570" y="221224"/>
                  <a:pt x="255308" y="321683"/>
                </a:cubicBezTo>
                <a:cubicBezTo>
                  <a:pt x="238661" y="350887"/>
                  <a:pt x="229189" y="370333"/>
                  <a:pt x="261838" y="393080"/>
                </a:cubicBezTo>
                <a:cubicBezTo>
                  <a:pt x="276835" y="403556"/>
                  <a:pt x="287742" y="422715"/>
                  <a:pt x="280782" y="442018"/>
                </a:cubicBezTo>
                <a:cubicBezTo>
                  <a:pt x="272673" y="464549"/>
                  <a:pt x="249639" y="458306"/>
                  <a:pt x="232274" y="458521"/>
                </a:cubicBezTo>
                <a:cubicBezTo>
                  <a:pt x="156500" y="459382"/>
                  <a:pt x="80726" y="458880"/>
                  <a:pt x="0" y="451920"/>
                </a:cubicBezTo>
                <a:cubicBezTo>
                  <a:pt x="172286" y="347945"/>
                  <a:pt x="264780" y="196396"/>
                  <a:pt x="288675" y="0"/>
                </a:cubicBezTo>
                <a:close/>
              </a:path>
            </a:pathLst>
          </a:custGeom>
          <a:solidFill>
            <a:srgbClr val="92D6C1"/>
          </a:solidFill>
          <a:ln w="7170" cap="flat">
            <a:noFill/>
            <a:prstDash val="solid"/>
            <a:miter/>
          </a:ln>
        </p:spPr>
        <p:txBody>
          <a:bodyPr rtlCol="0" anchor="ctr"/>
          <a:lstStyle/>
          <a:p>
            <a:endParaRPr lang="LID4096"/>
          </a:p>
        </p:txBody>
      </p:sp>
      <p:sp>
        <p:nvSpPr>
          <p:cNvPr id="12" name="Rectángulo 11">
            <a:extLst>
              <a:ext uri="{FF2B5EF4-FFF2-40B4-BE49-F238E27FC236}">
                <a16:creationId xmlns:a16="http://schemas.microsoft.com/office/drawing/2014/main" id="{BC04A754-6A0B-44A1-A259-7A633B402228}"/>
              </a:ext>
            </a:extLst>
          </p:cNvPr>
          <p:cNvSpPr/>
          <p:nvPr/>
        </p:nvSpPr>
        <p:spPr>
          <a:xfrm>
            <a:off x="426896" y="340963"/>
            <a:ext cx="11338208" cy="6137329"/>
          </a:xfrm>
          <a:prstGeom prst="rect">
            <a:avLst/>
          </a:prstGeom>
          <a:noFill/>
          <a:ln w="38100">
            <a:solidFill>
              <a:srgbClr val="92D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t>
            </a:r>
            <a:endParaRPr lang="LID4096" dirty="0"/>
          </a:p>
        </p:txBody>
      </p:sp>
    </p:spTree>
    <p:extLst>
      <p:ext uri="{BB962C8B-B14F-4D97-AF65-F5344CB8AC3E}">
        <p14:creationId xmlns:p14="http://schemas.microsoft.com/office/powerpoint/2010/main" val="245426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787628-44B3-39B2-1AEA-A4755B050C00}"/>
              </a:ext>
            </a:extLst>
          </p:cNvPr>
          <p:cNvSpPr/>
          <p:nvPr/>
        </p:nvSpPr>
        <p:spPr>
          <a:xfrm rot="16200000" flipV="1">
            <a:off x="6553200" y="1219200"/>
            <a:ext cx="2933700" cy="8343900"/>
          </a:xfrm>
          <a:prstGeom prst="rect">
            <a:avLst/>
          </a:prstGeom>
          <a:gradFill>
            <a:gsLst>
              <a:gs pos="5000">
                <a:schemeClr val="accent2">
                  <a:alpha val="60000"/>
                </a:schemeClr>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Imagen 4">
            <a:extLst>
              <a:ext uri="{FF2B5EF4-FFF2-40B4-BE49-F238E27FC236}">
                <a16:creationId xmlns:a16="http://schemas.microsoft.com/office/drawing/2014/main" id="{F679A73F-CDCF-469C-9386-B56AFE7603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24853" y="0"/>
            <a:ext cx="4217799" cy="6858000"/>
          </a:xfrm>
          <a:prstGeom prst="rect">
            <a:avLst/>
          </a:prstGeom>
        </p:spPr>
      </p:pic>
      <p:grpSp>
        <p:nvGrpSpPr>
          <p:cNvPr id="10" name="Group 9">
            <a:extLst>
              <a:ext uri="{FF2B5EF4-FFF2-40B4-BE49-F238E27FC236}">
                <a16:creationId xmlns:a16="http://schemas.microsoft.com/office/drawing/2014/main" id="{7AA55B8B-0374-E864-638A-E7D4533F7391}"/>
              </a:ext>
            </a:extLst>
          </p:cNvPr>
          <p:cNvGrpSpPr/>
          <p:nvPr/>
        </p:nvGrpSpPr>
        <p:grpSpPr>
          <a:xfrm>
            <a:off x="0" y="704545"/>
            <a:ext cx="6096002" cy="5330225"/>
            <a:chOff x="0" y="533400"/>
            <a:chExt cx="6096002" cy="5330225"/>
          </a:xfrm>
        </p:grpSpPr>
        <p:grpSp>
          <p:nvGrpSpPr>
            <p:cNvPr id="9" name="Group 8">
              <a:extLst>
                <a:ext uri="{FF2B5EF4-FFF2-40B4-BE49-F238E27FC236}">
                  <a16:creationId xmlns:a16="http://schemas.microsoft.com/office/drawing/2014/main" id="{038DEDFA-AC1E-C758-C029-929592D64795}"/>
                </a:ext>
              </a:extLst>
            </p:cNvPr>
            <p:cNvGrpSpPr/>
            <p:nvPr/>
          </p:nvGrpSpPr>
          <p:grpSpPr>
            <a:xfrm>
              <a:off x="0" y="533400"/>
              <a:ext cx="6096002" cy="1775401"/>
              <a:chOff x="-1" y="1230085"/>
              <a:chExt cx="6096002" cy="1775401"/>
            </a:xfrm>
          </p:grpSpPr>
          <p:sp>
            <p:nvSpPr>
              <p:cNvPr id="8" name="Rectangle 7">
                <a:extLst>
                  <a:ext uri="{FF2B5EF4-FFF2-40B4-BE49-F238E27FC236}">
                    <a16:creationId xmlns:a16="http://schemas.microsoft.com/office/drawing/2014/main" id="{0FC3DF1A-49F0-D116-1F9A-853180537690}"/>
                  </a:ext>
                </a:extLst>
              </p:cNvPr>
              <p:cNvSpPr/>
              <p:nvPr/>
            </p:nvSpPr>
            <p:spPr>
              <a:xfrm rot="16200000" flipV="1">
                <a:off x="2160299" y="-930215"/>
                <a:ext cx="1775401" cy="6096002"/>
              </a:xfrm>
              <a:prstGeom prst="rect">
                <a:avLst/>
              </a:prstGeom>
              <a:gradFill>
                <a:gsLst>
                  <a:gs pos="0">
                    <a:schemeClr val="tx1">
                      <a:alpha val="0"/>
                      <a:lumMod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Box 2">
                <a:extLst>
                  <a:ext uri="{FF2B5EF4-FFF2-40B4-BE49-F238E27FC236}">
                    <a16:creationId xmlns:a16="http://schemas.microsoft.com/office/drawing/2014/main" id="{92EF1EEE-45C7-9CFD-1D3E-EDA22D1C59CB}"/>
                  </a:ext>
                </a:extLst>
              </p:cNvPr>
              <p:cNvSpPr txBox="1"/>
              <p:nvPr/>
            </p:nvSpPr>
            <p:spPr>
              <a:xfrm>
                <a:off x="580502" y="1456067"/>
                <a:ext cx="4705662" cy="1323439"/>
              </a:xfrm>
              <a:prstGeom prst="rect">
                <a:avLst/>
              </a:prstGeom>
              <a:noFill/>
            </p:spPr>
            <p:txBody>
              <a:bodyPr wrap="square" rtlCol="0">
                <a:spAutoFit/>
              </a:bodyPr>
              <a:lstStyle/>
              <a:p>
                <a:r>
                  <a:rPr lang="en-IN" sz="4000" b="1" dirty="0">
                    <a:solidFill>
                      <a:schemeClr val="bg1"/>
                    </a:solidFill>
                    <a:latin typeface="Montserrat" panose="00000500000000000000" pitchFamily="2" charset="0"/>
                  </a:rPr>
                  <a:t>Celebrating Of The Day</a:t>
                </a:r>
              </a:p>
            </p:txBody>
          </p:sp>
        </p:grpSp>
        <p:sp>
          <p:nvSpPr>
            <p:cNvPr id="4" name="TextBox 3">
              <a:extLst>
                <a:ext uri="{FF2B5EF4-FFF2-40B4-BE49-F238E27FC236}">
                  <a16:creationId xmlns:a16="http://schemas.microsoft.com/office/drawing/2014/main" id="{A6097BEE-9AE5-9505-4BDF-4DA9CD82B776}"/>
                </a:ext>
              </a:extLst>
            </p:cNvPr>
            <p:cNvSpPr txBox="1"/>
            <p:nvPr/>
          </p:nvSpPr>
          <p:spPr>
            <a:xfrm>
              <a:off x="949348" y="2858315"/>
              <a:ext cx="5109100" cy="3005310"/>
            </a:xfrm>
            <a:prstGeom prst="rect">
              <a:avLst/>
            </a:prstGeom>
            <a:noFill/>
          </p:spPr>
          <p:txBody>
            <a:bodyPr wrap="square" rtlCol="0">
              <a:spAutoFit/>
            </a:bodyPr>
            <a:lstStyle/>
            <a:p>
              <a:pPr>
                <a:lnSpc>
                  <a:spcPct val="150000"/>
                </a:lnSpc>
              </a:pPr>
              <a:r>
                <a:rPr lang="en-US" sz="1600" dirty="0">
                  <a:latin typeface="Montserrat" panose="00000500000000000000" pitchFamily="2" charset="0"/>
                </a:rPr>
                <a:t>National Telephone Day is a great opportunity to celebrate the invention of the telephone and its impact on our lives. There are many ways to celebrate this day, such as hosting a teleconference, having a phone conversation with a loved one, or simply taking some time to appreciate the telephone and its role in our lives.</a:t>
              </a:r>
              <a:endParaRPr lang="en-IN" sz="1600" dirty="0">
                <a:latin typeface="Montserrat" panose="00000500000000000000" pitchFamily="2" charset="0"/>
              </a:endParaRPr>
            </a:p>
          </p:txBody>
        </p:sp>
      </p:grpSp>
      <p:sp>
        <p:nvSpPr>
          <p:cNvPr id="11" name="Rectángulo 10">
            <a:extLst>
              <a:ext uri="{FF2B5EF4-FFF2-40B4-BE49-F238E27FC236}">
                <a16:creationId xmlns:a16="http://schemas.microsoft.com/office/drawing/2014/main" id="{EB1E001F-494F-43D5-9D9B-6039A2F64AB5}"/>
              </a:ext>
            </a:extLst>
          </p:cNvPr>
          <p:cNvSpPr/>
          <p:nvPr/>
        </p:nvSpPr>
        <p:spPr>
          <a:xfrm>
            <a:off x="426896" y="340963"/>
            <a:ext cx="11338208" cy="6137329"/>
          </a:xfrm>
          <a:prstGeom prst="rect">
            <a:avLst/>
          </a:prstGeom>
          <a:noFill/>
          <a:ln w="38100">
            <a:solidFill>
              <a:srgbClr val="92D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t>
            </a:r>
            <a:endParaRPr lang="LID4096" dirty="0"/>
          </a:p>
        </p:txBody>
      </p:sp>
    </p:spTree>
    <p:extLst>
      <p:ext uri="{BB962C8B-B14F-4D97-AF65-F5344CB8AC3E}">
        <p14:creationId xmlns:p14="http://schemas.microsoft.com/office/powerpoint/2010/main" val="4247889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6B6B8E3-534F-4D2C-A01E-1660AEF934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4990687"/>
            <a:ext cx="12191998" cy="1400508"/>
          </a:xfrm>
          <a:prstGeom prst="rect">
            <a:avLst/>
          </a:prstGeom>
        </p:spPr>
      </p:pic>
      <p:grpSp>
        <p:nvGrpSpPr>
          <p:cNvPr id="28" name="Group 27">
            <a:extLst>
              <a:ext uri="{FF2B5EF4-FFF2-40B4-BE49-F238E27FC236}">
                <a16:creationId xmlns:a16="http://schemas.microsoft.com/office/drawing/2014/main" id="{E446670A-FF81-77E3-E53A-93FB611E9D21}"/>
              </a:ext>
            </a:extLst>
          </p:cNvPr>
          <p:cNvGrpSpPr/>
          <p:nvPr/>
        </p:nvGrpSpPr>
        <p:grpSpPr>
          <a:xfrm>
            <a:off x="611952" y="1696757"/>
            <a:ext cx="10968096" cy="1233714"/>
            <a:chOff x="611952" y="2812143"/>
            <a:chExt cx="10968096" cy="1233714"/>
          </a:xfrm>
        </p:grpSpPr>
        <p:sp>
          <p:nvSpPr>
            <p:cNvPr id="2" name="Rectangle 1">
              <a:extLst>
                <a:ext uri="{FF2B5EF4-FFF2-40B4-BE49-F238E27FC236}">
                  <a16:creationId xmlns:a16="http://schemas.microsoft.com/office/drawing/2014/main" id="{A2D5BBD4-C769-8E30-D217-331B36D6F747}"/>
                </a:ext>
              </a:extLst>
            </p:cNvPr>
            <p:cNvSpPr/>
            <p:nvPr/>
          </p:nvSpPr>
          <p:spPr>
            <a:xfrm flipV="1">
              <a:off x="611952" y="2812143"/>
              <a:ext cx="2027520" cy="1233714"/>
            </a:xfrm>
            <a:prstGeom prst="rect">
              <a:avLst/>
            </a:prstGeom>
            <a:gradFill>
              <a:gsLst>
                <a:gs pos="0">
                  <a:schemeClr val="tx1">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a:extLst>
                <a:ext uri="{FF2B5EF4-FFF2-40B4-BE49-F238E27FC236}">
                  <a16:creationId xmlns:a16="http://schemas.microsoft.com/office/drawing/2014/main" id="{A8413E6B-1962-9A82-70D2-4E837C852C70}"/>
                </a:ext>
              </a:extLst>
            </p:cNvPr>
            <p:cNvSpPr txBox="1"/>
            <p:nvPr/>
          </p:nvSpPr>
          <p:spPr>
            <a:xfrm>
              <a:off x="1023369" y="3211285"/>
              <a:ext cx="1204685" cy="523220"/>
            </a:xfrm>
            <a:prstGeom prst="rect">
              <a:avLst/>
            </a:prstGeom>
            <a:noFill/>
          </p:spPr>
          <p:txBody>
            <a:bodyPr wrap="square" rtlCol="0">
              <a:spAutoFit/>
            </a:bodyPr>
            <a:lstStyle/>
            <a:p>
              <a:pPr algn="ctr"/>
              <a:r>
                <a:rPr lang="en-US" sz="2800" b="1" dirty="0">
                  <a:solidFill>
                    <a:schemeClr val="bg1"/>
                  </a:solidFill>
                  <a:latin typeface="Montserrat" panose="00000500000000000000" pitchFamily="2" charset="0"/>
                </a:rPr>
                <a:t>1876</a:t>
              </a:r>
            </a:p>
          </p:txBody>
        </p:sp>
        <p:sp>
          <p:nvSpPr>
            <p:cNvPr id="3" name="Rectangle 2">
              <a:extLst>
                <a:ext uri="{FF2B5EF4-FFF2-40B4-BE49-F238E27FC236}">
                  <a16:creationId xmlns:a16="http://schemas.microsoft.com/office/drawing/2014/main" id="{7A5DD850-96F4-5F57-9744-F2629D561824}"/>
                </a:ext>
              </a:extLst>
            </p:cNvPr>
            <p:cNvSpPr/>
            <p:nvPr/>
          </p:nvSpPr>
          <p:spPr>
            <a:xfrm flipV="1">
              <a:off x="3592144" y="2812143"/>
              <a:ext cx="2027520" cy="1233714"/>
            </a:xfrm>
            <a:prstGeom prst="rect">
              <a:avLst/>
            </a:prstGeom>
            <a:gradFill>
              <a:gsLst>
                <a:gs pos="0">
                  <a:schemeClr val="tx1">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TextBox 7">
              <a:extLst>
                <a:ext uri="{FF2B5EF4-FFF2-40B4-BE49-F238E27FC236}">
                  <a16:creationId xmlns:a16="http://schemas.microsoft.com/office/drawing/2014/main" id="{8990D362-700F-EABB-DC82-170A42688475}"/>
                </a:ext>
              </a:extLst>
            </p:cNvPr>
            <p:cNvSpPr txBox="1"/>
            <p:nvPr/>
          </p:nvSpPr>
          <p:spPr>
            <a:xfrm>
              <a:off x="4003561" y="3211285"/>
              <a:ext cx="1204685" cy="523220"/>
            </a:xfrm>
            <a:prstGeom prst="rect">
              <a:avLst/>
            </a:prstGeom>
            <a:noFill/>
          </p:spPr>
          <p:txBody>
            <a:bodyPr wrap="square" rtlCol="0">
              <a:spAutoFit/>
            </a:bodyPr>
            <a:lstStyle/>
            <a:p>
              <a:pPr algn="ctr"/>
              <a:r>
                <a:rPr lang="en-US" sz="2800" b="1" dirty="0">
                  <a:solidFill>
                    <a:schemeClr val="bg1"/>
                  </a:solidFill>
                  <a:latin typeface="Montserrat" panose="00000500000000000000" pitchFamily="2" charset="0"/>
                </a:rPr>
                <a:t>1876</a:t>
              </a:r>
            </a:p>
          </p:txBody>
        </p:sp>
        <p:sp>
          <p:nvSpPr>
            <p:cNvPr id="4" name="Rectangle 3">
              <a:extLst>
                <a:ext uri="{FF2B5EF4-FFF2-40B4-BE49-F238E27FC236}">
                  <a16:creationId xmlns:a16="http://schemas.microsoft.com/office/drawing/2014/main" id="{E87D5EF4-C406-220B-C6D3-E26FD5596B0F}"/>
                </a:ext>
              </a:extLst>
            </p:cNvPr>
            <p:cNvSpPr/>
            <p:nvPr/>
          </p:nvSpPr>
          <p:spPr>
            <a:xfrm flipV="1">
              <a:off x="6572336" y="2812143"/>
              <a:ext cx="2027520" cy="1233714"/>
            </a:xfrm>
            <a:prstGeom prst="rect">
              <a:avLst/>
            </a:prstGeom>
            <a:gradFill>
              <a:gsLst>
                <a:gs pos="0">
                  <a:schemeClr val="tx1">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Box 8">
              <a:extLst>
                <a:ext uri="{FF2B5EF4-FFF2-40B4-BE49-F238E27FC236}">
                  <a16:creationId xmlns:a16="http://schemas.microsoft.com/office/drawing/2014/main" id="{F0F2167D-95AD-17A4-48EA-32EDE7A9D54F}"/>
                </a:ext>
              </a:extLst>
            </p:cNvPr>
            <p:cNvSpPr txBox="1"/>
            <p:nvPr/>
          </p:nvSpPr>
          <p:spPr>
            <a:xfrm>
              <a:off x="6983753" y="3211285"/>
              <a:ext cx="1204685" cy="523220"/>
            </a:xfrm>
            <a:prstGeom prst="rect">
              <a:avLst/>
            </a:prstGeom>
            <a:noFill/>
          </p:spPr>
          <p:txBody>
            <a:bodyPr wrap="square" rtlCol="0">
              <a:spAutoFit/>
            </a:bodyPr>
            <a:lstStyle/>
            <a:p>
              <a:pPr algn="ctr"/>
              <a:r>
                <a:rPr lang="en-US" sz="2800" b="1" dirty="0">
                  <a:solidFill>
                    <a:schemeClr val="bg1"/>
                  </a:solidFill>
                  <a:latin typeface="Montserrat" panose="00000500000000000000" pitchFamily="2" charset="0"/>
                </a:rPr>
                <a:t>1963</a:t>
              </a:r>
            </a:p>
          </p:txBody>
        </p:sp>
        <p:sp>
          <p:nvSpPr>
            <p:cNvPr id="5" name="Rectangle 4">
              <a:extLst>
                <a:ext uri="{FF2B5EF4-FFF2-40B4-BE49-F238E27FC236}">
                  <a16:creationId xmlns:a16="http://schemas.microsoft.com/office/drawing/2014/main" id="{E0F0020C-7BB8-1777-8F32-858F03E1BE53}"/>
                </a:ext>
              </a:extLst>
            </p:cNvPr>
            <p:cNvSpPr/>
            <p:nvPr/>
          </p:nvSpPr>
          <p:spPr>
            <a:xfrm flipV="1">
              <a:off x="9552528" y="2812143"/>
              <a:ext cx="2027520" cy="1233714"/>
            </a:xfrm>
            <a:prstGeom prst="rect">
              <a:avLst/>
            </a:prstGeom>
            <a:gradFill>
              <a:gsLst>
                <a:gs pos="0">
                  <a:schemeClr val="tx1">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5B9A315B-AC19-6F3C-DC1D-46709014E65E}"/>
                </a:ext>
              </a:extLst>
            </p:cNvPr>
            <p:cNvSpPr txBox="1"/>
            <p:nvPr/>
          </p:nvSpPr>
          <p:spPr>
            <a:xfrm>
              <a:off x="9961580" y="3211285"/>
              <a:ext cx="1204685" cy="523220"/>
            </a:xfrm>
            <a:prstGeom prst="rect">
              <a:avLst/>
            </a:prstGeom>
            <a:noFill/>
          </p:spPr>
          <p:txBody>
            <a:bodyPr wrap="square" rtlCol="0">
              <a:spAutoFit/>
            </a:bodyPr>
            <a:lstStyle/>
            <a:p>
              <a:pPr algn="ctr"/>
              <a:r>
                <a:rPr lang="en-US" sz="2800" b="1" dirty="0">
                  <a:solidFill>
                    <a:schemeClr val="bg1"/>
                  </a:solidFill>
                  <a:latin typeface="Montserrat" panose="00000500000000000000" pitchFamily="2" charset="0"/>
                </a:rPr>
                <a:t>2017</a:t>
              </a:r>
            </a:p>
          </p:txBody>
        </p:sp>
      </p:grpSp>
      <p:sp>
        <p:nvSpPr>
          <p:cNvPr id="16" name="Rectangle 15">
            <a:extLst>
              <a:ext uri="{FF2B5EF4-FFF2-40B4-BE49-F238E27FC236}">
                <a16:creationId xmlns:a16="http://schemas.microsoft.com/office/drawing/2014/main" id="{7B560BA0-BC11-1AEC-CE35-9C67234599BB}"/>
              </a:ext>
            </a:extLst>
          </p:cNvPr>
          <p:cNvSpPr/>
          <p:nvPr/>
        </p:nvSpPr>
        <p:spPr>
          <a:xfrm>
            <a:off x="611952" y="5624286"/>
            <a:ext cx="2027520" cy="1233714"/>
          </a:xfrm>
          <a:prstGeom prst="rect">
            <a:avLst/>
          </a:prstGeom>
          <a:gradFill>
            <a:gsLst>
              <a:gs pos="0">
                <a:schemeClr val="tx1">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Rectangle 16">
            <a:extLst>
              <a:ext uri="{FF2B5EF4-FFF2-40B4-BE49-F238E27FC236}">
                <a16:creationId xmlns:a16="http://schemas.microsoft.com/office/drawing/2014/main" id="{1F5108A7-9136-02BB-137B-4B16B5D2FAF0}"/>
              </a:ext>
            </a:extLst>
          </p:cNvPr>
          <p:cNvSpPr/>
          <p:nvPr/>
        </p:nvSpPr>
        <p:spPr>
          <a:xfrm>
            <a:off x="3592144" y="5624286"/>
            <a:ext cx="2027520" cy="1233714"/>
          </a:xfrm>
          <a:prstGeom prst="rect">
            <a:avLst/>
          </a:prstGeom>
          <a:gradFill>
            <a:gsLst>
              <a:gs pos="0">
                <a:schemeClr val="tx1">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Rectangle 17">
            <a:extLst>
              <a:ext uri="{FF2B5EF4-FFF2-40B4-BE49-F238E27FC236}">
                <a16:creationId xmlns:a16="http://schemas.microsoft.com/office/drawing/2014/main" id="{C17BAFE5-E503-0C29-F815-2BD01D2B08BD}"/>
              </a:ext>
            </a:extLst>
          </p:cNvPr>
          <p:cNvSpPr/>
          <p:nvPr/>
        </p:nvSpPr>
        <p:spPr>
          <a:xfrm>
            <a:off x="6572336" y="5624286"/>
            <a:ext cx="2027520" cy="1233714"/>
          </a:xfrm>
          <a:prstGeom prst="rect">
            <a:avLst/>
          </a:prstGeom>
          <a:gradFill>
            <a:gsLst>
              <a:gs pos="0">
                <a:schemeClr val="tx1">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ectangle 18">
            <a:extLst>
              <a:ext uri="{FF2B5EF4-FFF2-40B4-BE49-F238E27FC236}">
                <a16:creationId xmlns:a16="http://schemas.microsoft.com/office/drawing/2014/main" id="{5C2B9688-A87F-6B9A-CD73-72AF2F856C72}"/>
              </a:ext>
            </a:extLst>
          </p:cNvPr>
          <p:cNvSpPr/>
          <p:nvPr/>
        </p:nvSpPr>
        <p:spPr>
          <a:xfrm>
            <a:off x="9552528" y="5624286"/>
            <a:ext cx="2027520" cy="1233714"/>
          </a:xfrm>
          <a:prstGeom prst="rect">
            <a:avLst/>
          </a:prstGeom>
          <a:gradFill>
            <a:gsLst>
              <a:gs pos="0">
                <a:schemeClr val="tx1">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9" name="Group 28">
            <a:extLst>
              <a:ext uri="{FF2B5EF4-FFF2-40B4-BE49-F238E27FC236}">
                <a16:creationId xmlns:a16="http://schemas.microsoft.com/office/drawing/2014/main" id="{500E7210-C471-89DB-5520-432494A15315}"/>
              </a:ext>
            </a:extLst>
          </p:cNvPr>
          <p:cNvGrpSpPr/>
          <p:nvPr/>
        </p:nvGrpSpPr>
        <p:grpSpPr>
          <a:xfrm>
            <a:off x="611952" y="3043973"/>
            <a:ext cx="10965730" cy="1815882"/>
            <a:chOff x="611952" y="3874094"/>
            <a:chExt cx="10965730" cy="1815882"/>
          </a:xfrm>
        </p:grpSpPr>
        <p:sp>
          <p:nvSpPr>
            <p:cNvPr id="24" name="TextBox 23">
              <a:extLst>
                <a:ext uri="{FF2B5EF4-FFF2-40B4-BE49-F238E27FC236}">
                  <a16:creationId xmlns:a16="http://schemas.microsoft.com/office/drawing/2014/main" id="{1A84C8DF-D900-9015-F7D6-69B14AEDC418}"/>
                </a:ext>
              </a:extLst>
            </p:cNvPr>
            <p:cNvSpPr txBox="1"/>
            <p:nvPr/>
          </p:nvSpPr>
          <p:spPr>
            <a:xfrm>
              <a:off x="611952" y="3874094"/>
              <a:ext cx="2027521" cy="1815882"/>
            </a:xfrm>
            <a:prstGeom prst="rect">
              <a:avLst/>
            </a:prstGeom>
            <a:noFill/>
          </p:spPr>
          <p:txBody>
            <a:bodyPr wrap="square" rtlCol="0">
              <a:spAutoFit/>
            </a:bodyPr>
            <a:lstStyle/>
            <a:p>
              <a:pPr algn="ctr"/>
              <a:r>
                <a:rPr lang="en-US" sz="1400" b="0" i="0" dirty="0">
                  <a:effectLst/>
                  <a:latin typeface="Montserrat" panose="00000500000000000000" pitchFamily="2" charset="0"/>
                </a:rPr>
                <a:t>Alexander Graham Bell makes the first successful telephone call in Boston, Massachusetts, to his assistant Thomas A. Watson.</a:t>
              </a:r>
              <a:endParaRPr lang="en-IN" sz="1400" dirty="0">
                <a:latin typeface="Montserrat" panose="00000500000000000000" pitchFamily="2" charset="0"/>
              </a:endParaRPr>
            </a:p>
          </p:txBody>
        </p:sp>
        <p:sp>
          <p:nvSpPr>
            <p:cNvPr id="25" name="TextBox 24">
              <a:extLst>
                <a:ext uri="{FF2B5EF4-FFF2-40B4-BE49-F238E27FC236}">
                  <a16:creationId xmlns:a16="http://schemas.microsoft.com/office/drawing/2014/main" id="{9B499406-B49C-4FBD-BE16-1CCA9AC7F9C4}"/>
                </a:ext>
              </a:extLst>
            </p:cNvPr>
            <p:cNvSpPr txBox="1"/>
            <p:nvPr/>
          </p:nvSpPr>
          <p:spPr>
            <a:xfrm>
              <a:off x="3592142" y="3874094"/>
              <a:ext cx="2027521" cy="1384995"/>
            </a:xfrm>
            <a:prstGeom prst="rect">
              <a:avLst/>
            </a:prstGeom>
            <a:noFill/>
          </p:spPr>
          <p:txBody>
            <a:bodyPr wrap="square" rtlCol="0">
              <a:spAutoFit/>
            </a:bodyPr>
            <a:lstStyle/>
            <a:p>
              <a:pPr algn="ctr"/>
              <a:r>
                <a:rPr lang="en-US" sz="1400" b="0" i="0" dirty="0">
                  <a:effectLst/>
                  <a:latin typeface="Montserrat" panose="00000500000000000000" pitchFamily="2" charset="0"/>
                </a:rPr>
                <a:t>The first rotary dial telephones are introduced, replacing the earlier crank-operated phones.</a:t>
              </a:r>
              <a:endParaRPr lang="en-IN" sz="1400" dirty="0">
                <a:latin typeface="Montserrat" panose="00000500000000000000" pitchFamily="2" charset="0"/>
              </a:endParaRPr>
            </a:p>
          </p:txBody>
        </p:sp>
        <p:sp>
          <p:nvSpPr>
            <p:cNvPr id="26" name="TextBox 25">
              <a:extLst>
                <a:ext uri="{FF2B5EF4-FFF2-40B4-BE49-F238E27FC236}">
                  <a16:creationId xmlns:a16="http://schemas.microsoft.com/office/drawing/2014/main" id="{F0819EEE-2923-B574-380A-1B747E94477D}"/>
                </a:ext>
              </a:extLst>
            </p:cNvPr>
            <p:cNvSpPr txBox="1"/>
            <p:nvPr/>
          </p:nvSpPr>
          <p:spPr>
            <a:xfrm>
              <a:off x="6572335" y="3874094"/>
              <a:ext cx="2027521" cy="1815882"/>
            </a:xfrm>
            <a:prstGeom prst="rect">
              <a:avLst/>
            </a:prstGeom>
            <a:noFill/>
          </p:spPr>
          <p:txBody>
            <a:bodyPr wrap="square" rtlCol="0">
              <a:spAutoFit/>
            </a:bodyPr>
            <a:lstStyle/>
            <a:p>
              <a:pPr algn="ctr"/>
              <a:r>
                <a:rPr lang="en-US" sz="1400" b="0" i="0" dirty="0">
                  <a:effectLst/>
                  <a:latin typeface="Montserrat" panose="00000500000000000000" pitchFamily="2" charset="0"/>
                </a:rPr>
                <a:t>Touch-tone telephones are introduced, allowing users to dial numbers by pressing buttons rather than rotating a dial.</a:t>
              </a:r>
              <a:endParaRPr lang="en-IN" sz="1400" dirty="0">
                <a:latin typeface="Montserrat" panose="00000500000000000000" pitchFamily="2" charset="0"/>
              </a:endParaRPr>
            </a:p>
          </p:txBody>
        </p:sp>
        <p:sp>
          <p:nvSpPr>
            <p:cNvPr id="27" name="TextBox 26">
              <a:extLst>
                <a:ext uri="{FF2B5EF4-FFF2-40B4-BE49-F238E27FC236}">
                  <a16:creationId xmlns:a16="http://schemas.microsoft.com/office/drawing/2014/main" id="{D9AD9518-424B-A16B-66DA-29FEDE77D698}"/>
                </a:ext>
              </a:extLst>
            </p:cNvPr>
            <p:cNvSpPr txBox="1"/>
            <p:nvPr/>
          </p:nvSpPr>
          <p:spPr>
            <a:xfrm>
              <a:off x="9550161" y="4204865"/>
              <a:ext cx="2027521" cy="954107"/>
            </a:xfrm>
            <a:prstGeom prst="rect">
              <a:avLst/>
            </a:prstGeom>
            <a:noFill/>
          </p:spPr>
          <p:txBody>
            <a:bodyPr wrap="square" rtlCol="0">
              <a:spAutoFit/>
            </a:bodyPr>
            <a:lstStyle/>
            <a:p>
              <a:pPr algn="ctr"/>
              <a:r>
                <a:rPr lang="en-US" sz="1400" b="0" i="0" dirty="0">
                  <a:effectLst/>
                  <a:latin typeface="Montserrat" panose="00000500000000000000" pitchFamily="2" charset="0"/>
                </a:rPr>
                <a:t>The number of smartphone users worldwide surpasses 2 billion.</a:t>
              </a:r>
              <a:endParaRPr lang="en-IN" sz="1400" dirty="0">
                <a:latin typeface="Montserrat" panose="00000500000000000000" pitchFamily="2" charset="0"/>
              </a:endParaRPr>
            </a:p>
          </p:txBody>
        </p:sp>
      </p:grpSp>
      <p:sp>
        <p:nvSpPr>
          <p:cNvPr id="30" name="TextBox 29">
            <a:extLst>
              <a:ext uri="{FF2B5EF4-FFF2-40B4-BE49-F238E27FC236}">
                <a16:creationId xmlns:a16="http://schemas.microsoft.com/office/drawing/2014/main" id="{D8775B06-2ABD-CA0A-BABD-F1F314D4795B}"/>
              </a:ext>
            </a:extLst>
          </p:cNvPr>
          <p:cNvSpPr txBox="1"/>
          <p:nvPr/>
        </p:nvSpPr>
        <p:spPr>
          <a:xfrm>
            <a:off x="0" y="486121"/>
            <a:ext cx="12191999" cy="1107996"/>
          </a:xfrm>
          <a:prstGeom prst="rect">
            <a:avLst/>
          </a:prstGeom>
          <a:noFill/>
        </p:spPr>
        <p:txBody>
          <a:bodyPr wrap="square" rtlCol="0">
            <a:spAutoFit/>
          </a:bodyPr>
          <a:lstStyle/>
          <a:p>
            <a:pPr algn="ctr"/>
            <a:r>
              <a:rPr lang="en-US" sz="6600" b="1" i="0" dirty="0">
                <a:solidFill>
                  <a:srgbClr val="92D6C1"/>
                </a:solidFill>
                <a:effectLst/>
                <a:latin typeface="Montserrat" panose="00000500000000000000" pitchFamily="2" charset="0"/>
              </a:rPr>
              <a:t>Timeline</a:t>
            </a:r>
          </a:p>
        </p:txBody>
      </p:sp>
      <p:sp>
        <p:nvSpPr>
          <p:cNvPr id="6" name="Rectángulo 5">
            <a:extLst>
              <a:ext uri="{FF2B5EF4-FFF2-40B4-BE49-F238E27FC236}">
                <a16:creationId xmlns:a16="http://schemas.microsoft.com/office/drawing/2014/main" id="{15F0DD29-13DB-40BD-A62B-3D18D45B0403}"/>
              </a:ext>
            </a:extLst>
          </p:cNvPr>
          <p:cNvSpPr/>
          <p:nvPr/>
        </p:nvSpPr>
        <p:spPr>
          <a:xfrm>
            <a:off x="309966" y="325464"/>
            <a:ext cx="11546237" cy="6168326"/>
          </a:xfrm>
          <a:prstGeom prst="rect">
            <a:avLst/>
          </a:prstGeom>
          <a:noFill/>
          <a:ln w="38100">
            <a:solidFill>
              <a:srgbClr val="92D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36671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BED5AFA-0DFD-47CF-8BB7-7F78CE891E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45" y="1540824"/>
            <a:ext cx="12217288" cy="1935348"/>
          </a:xfrm>
          <a:prstGeom prst="rect">
            <a:avLst/>
          </a:prstGeom>
        </p:spPr>
      </p:pic>
      <p:sp>
        <p:nvSpPr>
          <p:cNvPr id="6" name="TextBox 5">
            <a:extLst>
              <a:ext uri="{FF2B5EF4-FFF2-40B4-BE49-F238E27FC236}">
                <a16:creationId xmlns:a16="http://schemas.microsoft.com/office/drawing/2014/main" id="{335E25D7-FCE6-E6C2-FF81-A1C3B4F0944B}"/>
              </a:ext>
            </a:extLst>
          </p:cNvPr>
          <p:cNvSpPr txBox="1"/>
          <p:nvPr/>
        </p:nvSpPr>
        <p:spPr>
          <a:xfrm>
            <a:off x="12644" y="391885"/>
            <a:ext cx="12191999" cy="707886"/>
          </a:xfrm>
          <a:prstGeom prst="rect">
            <a:avLst/>
          </a:prstGeom>
          <a:noFill/>
        </p:spPr>
        <p:txBody>
          <a:bodyPr wrap="square" rtlCol="0">
            <a:spAutoFit/>
          </a:bodyPr>
          <a:lstStyle/>
          <a:p>
            <a:pPr algn="ctr"/>
            <a:r>
              <a:rPr lang="en-US" sz="4000" b="1" i="0" dirty="0">
                <a:solidFill>
                  <a:schemeClr val="tx1">
                    <a:lumMod val="85000"/>
                    <a:lumOff val="15000"/>
                  </a:schemeClr>
                </a:solidFill>
                <a:effectLst/>
                <a:latin typeface="Montserrat" panose="00000500000000000000" pitchFamily="2" charset="0"/>
              </a:rPr>
              <a:t>Why We Love National Telephone Day</a:t>
            </a:r>
          </a:p>
        </p:txBody>
      </p:sp>
      <p:grpSp>
        <p:nvGrpSpPr>
          <p:cNvPr id="14" name="Group 13">
            <a:extLst>
              <a:ext uri="{FF2B5EF4-FFF2-40B4-BE49-F238E27FC236}">
                <a16:creationId xmlns:a16="http://schemas.microsoft.com/office/drawing/2014/main" id="{DF888D6C-B3E1-74FA-5376-1E96D22CB7DA}"/>
              </a:ext>
            </a:extLst>
          </p:cNvPr>
          <p:cNvGrpSpPr/>
          <p:nvPr/>
        </p:nvGrpSpPr>
        <p:grpSpPr>
          <a:xfrm>
            <a:off x="-12645" y="1446481"/>
            <a:ext cx="12192000" cy="5411520"/>
            <a:chOff x="0" y="2818081"/>
            <a:chExt cx="12192000" cy="5411520"/>
          </a:xfrm>
        </p:grpSpPr>
        <p:sp>
          <p:nvSpPr>
            <p:cNvPr id="2" name="Rectangle 1">
              <a:extLst>
                <a:ext uri="{FF2B5EF4-FFF2-40B4-BE49-F238E27FC236}">
                  <a16:creationId xmlns:a16="http://schemas.microsoft.com/office/drawing/2014/main" id="{1C2B20B1-AAE1-92FD-F496-335DCD7768A4}"/>
                </a:ext>
              </a:extLst>
            </p:cNvPr>
            <p:cNvSpPr/>
            <p:nvPr/>
          </p:nvSpPr>
          <p:spPr>
            <a:xfrm>
              <a:off x="0" y="2818081"/>
              <a:ext cx="12192000" cy="5411520"/>
            </a:xfrm>
            <a:prstGeom prst="rect">
              <a:avLst/>
            </a:prstGeom>
            <a:gradFill>
              <a:gsLst>
                <a:gs pos="0">
                  <a:schemeClr val="accent1">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E830EF45-054D-39E0-692F-7B7F11E8EEFF}"/>
                </a:ext>
              </a:extLst>
            </p:cNvPr>
            <p:cNvSpPr/>
            <p:nvPr/>
          </p:nvSpPr>
          <p:spPr>
            <a:xfrm>
              <a:off x="948901" y="3135086"/>
              <a:ext cx="3225737" cy="3722914"/>
            </a:xfrm>
            <a:prstGeom prst="rect">
              <a:avLst/>
            </a:prstGeom>
            <a:gradFill>
              <a:gsLst>
                <a:gs pos="0">
                  <a:schemeClr val="tx1">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1D0BD2FB-FBED-C08E-11F5-01FDEF1B3DAA}"/>
                </a:ext>
              </a:extLst>
            </p:cNvPr>
            <p:cNvSpPr/>
            <p:nvPr/>
          </p:nvSpPr>
          <p:spPr>
            <a:xfrm>
              <a:off x="4483130" y="3135086"/>
              <a:ext cx="3225737" cy="3722914"/>
            </a:xfrm>
            <a:prstGeom prst="rect">
              <a:avLst/>
            </a:prstGeom>
            <a:gradFill>
              <a:gsLst>
                <a:gs pos="0">
                  <a:schemeClr val="tx1">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DFF1DB67-ABB7-F481-BC2B-A529B2D6AC36}"/>
                </a:ext>
              </a:extLst>
            </p:cNvPr>
            <p:cNvSpPr/>
            <p:nvPr/>
          </p:nvSpPr>
          <p:spPr>
            <a:xfrm>
              <a:off x="8017361" y="3135086"/>
              <a:ext cx="3225737" cy="3722914"/>
            </a:xfrm>
            <a:prstGeom prst="rect">
              <a:avLst/>
            </a:prstGeom>
            <a:gradFill>
              <a:gsLst>
                <a:gs pos="0">
                  <a:schemeClr val="tx1">
                    <a:alpha val="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E7DA82FC-7965-95D3-DF5A-263D611DABA7}"/>
                </a:ext>
              </a:extLst>
            </p:cNvPr>
            <p:cNvSpPr txBox="1"/>
            <p:nvPr/>
          </p:nvSpPr>
          <p:spPr>
            <a:xfrm>
              <a:off x="1036231" y="5164777"/>
              <a:ext cx="3051077" cy="1254189"/>
            </a:xfrm>
            <a:prstGeom prst="rect">
              <a:avLst/>
            </a:prstGeom>
            <a:noFill/>
          </p:spPr>
          <p:txBody>
            <a:bodyPr wrap="square" rtlCol="0">
              <a:spAutoFit/>
            </a:bodyPr>
            <a:lstStyle/>
            <a:p>
              <a:pPr algn="ctr">
                <a:spcBef>
                  <a:spcPts val="600"/>
                </a:spcBef>
              </a:pPr>
              <a:r>
                <a:rPr lang="en-IN" b="1" i="0" dirty="0">
                  <a:solidFill>
                    <a:schemeClr val="bg1"/>
                  </a:solidFill>
                  <a:effectLst/>
                  <a:latin typeface="Montserrat" panose="00000500000000000000" pitchFamily="2" charset="0"/>
                </a:rPr>
                <a:t>Convenience</a:t>
              </a:r>
              <a:endParaRPr lang="en-US" sz="5000" b="1" dirty="0">
                <a:solidFill>
                  <a:schemeClr val="bg1"/>
                </a:solidFill>
                <a:latin typeface="Montserrat" panose="00000500000000000000" pitchFamily="2" charset="0"/>
              </a:endParaRPr>
            </a:p>
            <a:p>
              <a:pPr algn="ctr">
                <a:spcBef>
                  <a:spcPts val="600"/>
                </a:spcBef>
              </a:pPr>
              <a:r>
                <a:rPr lang="en-US" sz="1050" b="0" i="0" dirty="0">
                  <a:solidFill>
                    <a:schemeClr val="bg1"/>
                  </a:solidFill>
                  <a:effectLst/>
                  <a:latin typeface="Montserrat" panose="00000500000000000000" pitchFamily="2" charset="0"/>
                </a:rPr>
                <a:t>The telephone has made communication more convenient and accessible than ever before, allowing people to connect with each other from anywhere in the world at any time.</a:t>
              </a:r>
              <a:endParaRPr lang="en-US" sz="1050" dirty="0">
                <a:solidFill>
                  <a:schemeClr val="bg1"/>
                </a:solidFill>
                <a:latin typeface="Montserrat" panose="00000500000000000000" pitchFamily="2" charset="0"/>
              </a:endParaRPr>
            </a:p>
          </p:txBody>
        </p:sp>
        <p:sp>
          <p:nvSpPr>
            <p:cNvPr id="11" name="TextBox 10">
              <a:extLst>
                <a:ext uri="{FF2B5EF4-FFF2-40B4-BE49-F238E27FC236}">
                  <a16:creationId xmlns:a16="http://schemas.microsoft.com/office/drawing/2014/main" id="{3E622A49-54FB-D76F-AB1A-7B803F8F8A8D}"/>
                </a:ext>
              </a:extLst>
            </p:cNvPr>
            <p:cNvSpPr txBox="1"/>
            <p:nvPr/>
          </p:nvSpPr>
          <p:spPr>
            <a:xfrm>
              <a:off x="4570461" y="5164777"/>
              <a:ext cx="3051077" cy="1254189"/>
            </a:xfrm>
            <a:prstGeom prst="rect">
              <a:avLst/>
            </a:prstGeom>
            <a:noFill/>
          </p:spPr>
          <p:txBody>
            <a:bodyPr wrap="square" rtlCol="0">
              <a:spAutoFit/>
            </a:bodyPr>
            <a:lstStyle/>
            <a:p>
              <a:pPr algn="ctr">
                <a:spcBef>
                  <a:spcPts val="600"/>
                </a:spcBef>
              </a:pPr>
              <a:r>
                <a:rPr lang="en-IN" b="1" i="0" dirty="0">
                  <a:solidFill>
                    <a:schemeClr val="bg1"/>
                  </a:solidFill>
                  <a:effectLst/>
                  <a:latin typeface="Montserrat" panose="00000500000000000000" pitchFamily="2" charset="0"/>
                </a:rPr>
                <a:t>Innovation</a:t>
              </a:r>
              <a:endParaRPr lang="en-US" sz="5000" b="1" dirty="0">
                <a:solidFill>
                  <a:schemeClr val="bg1"/>
                </a:solidFill>
                <a:latin typeface="Montserrat" panose="00000500000000000000" pitchFamily="2" charset="0"/>
              </a:endParaRPr>
            </a:p>
            <a:p>
              <a:pPr algn="ctr">
                <a:spcBef>
                  <a:spcPts val="600"/>
                </a:spcBef>
              </a:pPr>
              <a:r>
                <a:rPr lang="en-US" sz="1050" b="0" i="0" dirty="0">
                  <a:solidFill>
                    <a:schemeClr val="bg1"/>
                  </a:solidFill>
                  <a:effectLst/>
                  <a:latin typeface="Montserrat" panose="00000500000000000000" pitchFamily="2" charset="0"/>
                </a:rPr>
                <a:t>The invention of the telephone was a major technological innovation that paved the way for many other advancements in communication technology, such as the internet and social media.</a:t>
              </a:r>
              <a:endParaRPr lang="en-US" sz="1050" dirty="0">
                <a:solidFill>
                  <a:schemeClr val="bg1"/>
                </a:solidFill>
                <a:latin typeface="Montserrat" panose="00000500000000000000" pitchFamily="2" charset="0"/>
              </a:endParaRPr>
            </a:p>
          </p:txBody>
        </p:sp>
        <p:sp>
          <p:nvSpPr>
            <p:cNvPr id="12" name="TextBox 11">
              <a:extLst>
                <a:ext uri="{FF2B5EF4-FFF2-40B4-BE49-F238E27FC236}">
                  <a16:creationId xmlns:a16="http://schemas.microsoft.com/office/drawing/2014/main" id="{DE6ED7D8-9CFF-FED0-6E03-01CFFFA58008}"/>
                </a:ext>
              </a:extLst>
            </p:cNvPr>
            <p:cNvSpPr txBox="1"/>
            <p:nvPr/>
          </p:nvSpPr>
          <p:spPr>
            <a:xfrm>
              <a:off x="8104691" y="5164777"/>
              <a:ext cx="3051077" cy="1254189"/>
            </a:xfrm>
            <a:prstGeom prst="rect">
              <a:avLst/>
            </a:prstGeom>
            <a:noFill/>
          </p:spPr>
          <p:txBody>
            <a:bodyPr wrap="square" rtlCol="0">
              <a:spAutoFit/>
            </a:bodyPr>
            <a:lstStyle/>
            <a:p>
              <a:pPr algn="ctr">
                <a:spcBef>
                  <a:spcPts val="600"/>
                </a:spcBef>
              </a:pPr>
              <a:r>
                <a:rPr lang="en-IN" b="1" i="0" dirty="0">
                  <a:solidFill>
                    <a:schemeClr val="bg1"/>
                  </a:solidFill>
                  <a:effectLst/>
                  <a:latin typeface="Montserrat" panose="00000500000000000000" pitchFamily="2" charset="0"/>
                </a:rPr>
                <a:t>Emotional Connection</a:t>
              </a:r>
              <a:endParaRPr lang="en-US" sz="5000" b="1" dirty="0">
                <a:solidFill>
                  <a:schemeClr val="bg1"/>
                </a:solidFill>
                <a:latin typeface="Montserrat" panose="00000500000000000000" pitchFamily="2" charset="0"/>
              </a:endParaRPr>
            </a:p>
            <a:p>
              <a:pPr algn="ctr">
                <a:spcBef>
                  <a:spcPts val="600"/>
                </a:spcBef>
              </a:pPr>
              <a:r>
                <a:rPr lang="en-US" sz="1050" b="0" i="0" dirty="0">
                  <a:solidFill>
                    <a:schemeClr val="bg1"/>
                  </a:solidFill>
                  <a:effectLst/>
                  <a:latin typeface="Montserrat" panose="00000500000000000000" pitchFamily="2" charset="0"/>
                </a:rPr>
                <a:t>Many people feel that the telephone allows for a deeper emotional connection than other forms of communication, allowing them to hear the tone, inflection, and emotion in a person's voice.</a:t>
              </a:r>
              <a:endParaRPr lang="en-US" sz="1050" dirty="0">
                <a:solidFill>
                  <a:schemeClr val="bg1"/>
                </a:solidFill>
                <a:latin typeface="Montserrat" panose="00000500000000000000" pitchFamily="2" charset="0"/>
              </a:endParaRPr>
            </a:p>
          </p:txBody>
        </p:sp>
      </p:grpSp>
      <p:sp>
        <p:nvSpPr>
          <p:cNvPr id="16" name="Gráfico 14">
            <a:extLst>
              <a:ext uri="{FF2B5EF4-FFF2-40B4-BE49-F238E27FC236}">
                <a16:creationId xmlns:a16="http://schemas.microsoft.com/office/drawing/2014/main" id="{7F340ECF-E88D-444A-AE74-58C26702EB99}"/>
              </a:ext>
            </a:extLst>
          </p:cNvPr>
          <p:cNvSpPr/>
          <p:nvPr/>
        </p:nvSpPr>
        <p:spPr>
          <a:xfrm>
            <a:off x="2015947" y="2140416"/>
            <a:ext cx="1066354" cy="1478493"/>
          </a:xfrm>
          <a:custGeom>
            <a:avLst/>
            <a:gdLst>
              <a:gd name="connsiteX0" fmla="*/ 2268 w 1385645"/>
              <a:gd name="connsiteY0" fmla="*/ 1870965 h 1921188"/>
              <a:gd name="connsiteX1" fmla="*/ 12745 w 1385645"/>
              <a:gd name="connsiteY1" fmla="*/ 1837342 h 1921188"/>
              <a:gd name="connsiteX2" fmla="*/ 331642 w 1385645"/>
              <a:gd name="connsiteY2" fmla="*/ 886271 h 1921188"/>
              <a:gd name="connsiteX3" fmla="*/ 389269 w 1385645"/>
              <a:gd name="connsiteY3" fmla="*/ 283052 h 1921188"/>
              <a:gd name="connsiteX4" fmla="*/ 605486 w 1385645"/>
              <a:gd name="connsiteY4" fmla="*/ 26354 h 1921188"/>
              <a:gd name="connsiteX5" fmla="*/ 927431 w 1385645"/>
              <a:gd name="connsiteY5" fmla="*/ 63977 h 1921188"/>
              <a:gd name="connsiteX6" fmla="*/ 1145649 w 1385645"/>
              <a:gd name="connsiteY6" fmla="*/ 192755 h 1921188"/>
              <a:gd name="connsiteX7" fmla="*/ 1215086 w 1385645"/>
              <a:gd name="connsiteY7" fmla="*/ 257240 h 1921188"/>
              <a:gd name="connsiteX8" fmla="*/ 1092023 w 1385645"/>
              <a:gd name="connsiteY8" fmla="*/ 258002 h 1921188"/>
              <a:gd name="connsiteX9" fmla="*/ 837325 w 1385645"/>
              <a:gd name="connsiteY9" fmla="*/ 671482 h 1921188"/>
              <a:gd name="connsiteX10" fmla="*/ 989629 w 1385645"/>
              <a:gd name="connsiteY10" fmla="*/ 980949 h 1921188"/>
              <a:gd name="connsiteX11" fmla="*/ 960388 w 1385645"/>
              <a:gd name="connsiteY11" fmla="*/ 1498538 h 1921188"/>
              <a:gd name="connsiteX12" fmla="*/ 910286 w 1385645"/>
              <a:gd name="connsiteY12" fmla="*/ 1532637 h 1921188"/>
              <a:gd name="connsiteX13" fmla="*/ 760744 w 1385645"/>
              <a:gd name="connsiteY13" fmla="*/ 1253555 h 1921188"/>
              <a:gd name="connsiteX14" fmla="*/ 832657 w 1385645"/>
              <a:gd name="connsiteY14" fmla="*/ 1341756 h 1921188"/>
              <a:gd name="connsiteX15" fmla="*/ 879901 w 1385645"/>
              <a:gd name="connsiteY15" fmla="*/ 1501205 h 1921188"/>
              <a:gd name="connsiteX16" fmla="*/ 671780 w 1385645"/>
              <a:gd name="connsiteY16" fmla="*/ 1721518 h 1921188"/>
              <a:gd name="connsiteX17" fmla="*/ 625965 w 1385645"/>
              <a:gd name="connsiteY17" fmla="*/ 1757713 h 1921188"/>
              <a:gd name="connsiteX18" fmla="*/ 686544 w 1385645"/>
              <a:gd name="connsiteY18" fmla="*/ 1785526 h 1921188"/>
              <a:gd name="connsiteX19" fmla="*/ 845421 w 1385645"/>
              <a:gd name="connsiteY19" fmla="*/ 1694658 h 1921188"/>
              <a:gd name="connsiteX20" fmla="*/ 971913 w 1385645"/>
              <a:gd name="connsiteY20" fmla="*/ 1544734 h 1921188"/>
              <a:gd name="connsiteX21" fmla="*/ 1112026 w 1385645"/>
              <a:gd name="connsiteY21" fmla="*/ 1105917 h 1921188"/>
              <a:gd name="connsiteX22" fmla="*/ 1060591 w 1385645"/>
              <a:gd name="connsiteY22" fmla="*/ 986759 h 1921188"/>
              <a:gd name="connsiteX23" fmla="*/ 877139 w 1385645"/>
              <a:gd name="connsiteY23" fmla="*/ 551181 h 1921188"/>
              <a:gd name="connsiteX24" fmla="*/ 1124218 w 1385645"/>
              <a:gd name="connsiteY24" fmla="*/ 286005 h 1921188"/>
              <a:gd name="connsiteX25" fmla="*/ 1063067 w 1385645"/>
              <a:gd name="connsiteY25" fmla="*/ 321438 h 1921188"/>
              <a:gd name="connsiteX26" fmla="*/ 969817 w 1385645"/>
              <a:gd name="connsiteY26" fmla="*/ 575851 h 1921188"/>
              <a:gd name="connsiteX27" fmla="*/ 1259663 w 1385645"/>
              <a:gd name="connsiteY27" fmla="*/ 1020097 h 1921188"/>
              <a:gd name="connsiteX28" fmla="*/ 1357390 w 1385645"/>
              <a:gd name="connsiteY28" fmla="*/ 1402050 h 1921188"/>
              <a:gd name="connsiteX29" fmla="*/ 1243757 w 1385645"/>
              <a:gd name="connsiteY29" fmla="*/ 1240220 h 1921188"/>
              <a:gd name="connsiteX30" fmla="*/ 1117265 w 1385645"/>
              <a:gd name="connsiteY30" fmla="*/ 1584930 h 1921188"/>
              <a:gd name="connsiteX31" fmla="*/ 994297 w 1385645"/>
              <a:gd name="connsiteY31" fmla="*/ 1704754 h 1921188"/>
              <a:gd name="connsiteX32" fmla="*/ 996202 w 1385645"/>
              <a:gd name="connsiteY32" fmla="*/ 1771524 h 1921188"/>
              <a:gd name="connsiteX33" fmla="*/ 1026015 w 1385645"/>
              <a:gd name="connsiteY33" fmla="*/ 1785335 h 1921188"/>
              <a:gd name="connsiteX34" fmla="*/ 1087928 w 1385645"/>
              <a:gd name="connsiteY34" fmla="*/ 1872775 h 1921188"/>
              <a:gd name="connsiteX35" fmla="*/ 999250 w 1385645"/>
              <a:gd name="connsiteY35" fmla="*/ 1896588 h 1921188"/>
              <a:gd name="connsiteX36" fmla="*/ 554623 w 1385645"/>
              <a:gd name="connsiteY36" fmla="*/ 1921067 h 1921188"/>
              <a:gd name="connsiteX37" fmla="*/ 456991 w 1385645"/>
              <a:gd name="connsiteY37" fmla="*/ 1826769 h 1921188"/>
              <a:gd name="connsiteX38" fmla="*/ 340691 w 1385645"/>
              <a:gd name="connsiteY38" fmla="*/ 1739235 h 1921188"/>
              <a:gd name="connsiteX39" fmla="*/ 221819 w 1385645"/>
              <a:gd name="connsiteY39" fmla="*/ 1794289 h 1921188"/>
              <a:gd name="connsiteX40" fmla="*/ 2363 w 1385645"/>
              <a:gd name="connsiteY40" fmla="*/ 1870965 h 19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85645" h="1921188">
                <a:moveTo>
                  <a:pt x="2268" y="1870965"/>
                </a:moveTo>
                <a:cubicBezTo>
                  <a:pt x="-4495" y="1852010"/>
                  <a:pt x="5316" y="1844772"/>
                  <a:pt x="12745" y="1837342"/>
                </a:cubicBezTo>
                <a:cubicBezTo>
                  <a:pt x="277064" y="1573214"/>
                  <a:pt x="359646" y="1249650"/>
                  <a:pt x="331642" y="886271"/>
                </a:cubicBezTo>
                <a:cubicBezTo>
                  <a:pt x="316021" y="682817"/>
                  <a:pt x="322594" y="479172"/>
                  <a:pt x="389269" y="283052"/>
                </a:cubicBezTo>
                <a:cubicBezTo>
                  <a:pt x="427559" y="170467"/>
                  <a:pt x="489948" y="73598"/>
                  <a:pt x="605486" y="26354"/>
                </a:cubicBezTo>
                <a:cubicBezTo>
                  <a:pt x="718262" y="-19747"/>
                  <a:pt x="829419" y="-4222"/>
                  <a:pt x="927431" y="63977"/>
                </a:cubicBezTo>
                <a:cubicBezTo>
                  <a:pt x="997345" y="112745"/>
                  <a:pt x="1066496" y="159894"/>
                  <a:pt x="1145649" y="192755"/>
                </a:cubicBezTo>
                <a:cubicBezTo>
                  <a:pt x="1173081" y="204185"/>
                  <a:pt x="1207466" y="216854"/>
                  <a:pt x="1215086" y="257240"/>
                </a:cubicBezTo>
                <a:cubicBezTo>
                  <a:pt x="1172605" y="257240"/>
                  <a:pt x="1131647" y="252572"/>
                  <a:pt x="1092023" y="258002"/>
                </a:cubicBezTo>
                <a:cubicBezTo>
                  <a:pt x="882664" y="286767"/>
                  <a:pt x="778555" y="457170"/>
                  <a:pt x="837325" y="671482"/>
                </a:cubicBezTo>
                <a:cubicBezTo>
                  <a:pt x="868281" y="784353"/>
                  <a:pt x="929241" y="882270"/>
                  <a:pt x="989629" y="980949"/>
                </a:cubicBezTo>
                <a:cubicBezTo>
                  <a:pt x="1090785" y="1146113"/>
                  <a:pt x="1078307" y="1346709"/>
                  <a:pt x="960388" y="1498538"/>
                </a:cubicBezTo>
                <a:cubicBezTo>
                  <a:pt x="948958" y="1513206"/>
                  <a:pt x="939433" y="1530637"/>
                  <a:pt x="910286" y="1532637"/>
                </a:cubicBezTo>
                <a:cubicBezTo>
                  <a:pt x="935432" y="1398811"/>
                  <a:pt x="885902" y="1306418"/>
                  <a:pt x="760744" y="1253555"/>
                </a:cubicBezTo>
                <a:cubicBezTo>
                  <a:pt x="779222" y="1299180"/>
                  <a:pt x="777603" y="1301275"/>
                  <a:pt x="832657" y="1341756"/>
                </a:cubicBezTo>
                <a:cubicBezTo>
                  <a:pt x="890379" y="1384143"/>
                  <a:pt x="902761" y="1437006"/>
                  <a:pt x="879901" y="1501205"/>
                </a:cubicBezTo>
                <a:cubicBezTo>
                  <a:pt x="842944" y="1605027"/>
                  <a:pt x="775698" y="1680465"/>
                  <a:pt x="671780" y="1721518"/>
                </a:cubicBezTo>
                <a:cubicBezTo>
                  <a:pt x="653206" y="1728852"/>
                  <a:pt x="620440" y="1728471"/>
                  <a:pt x="625965" y="1757713"/>
                </a:cubicBezTo>
                <a:cubicBezTo>
                  <a:pt x="631394" y="1786669"/>
                  <a:pt x="660065" y="1787526"/>
                  <a:pt x="686544" y="1785526"/>
                </a:cubicBezTo>
                <a:cubicBezTo>
                  <a:pt x="753981" y="1780668"/>
                  <a:pt x="813417" y="1779049"/>
                  <a:pt x="845421" y="1694658"/>
                </a:cubicBezTo>
                <a:cubicBezTo>
                  <a:pt x="867328" y="1636841"/>
                  <a:pt x="924859" y="1590549"/>
                  <a:pt x="971913" y="1544734"/>
                </a:cubicBezTo>
                <a:cubicBezTo>
                  <a:pt x="1097167" y="1422624"/>
                  <a:pt x="1125932" y="1271176"/>
                  <a:pt x="1112026" y="1105917"/>
                </a:cubicBezTo>
                <a:cubicBezTo>
                  <a:pt x="1108311" y="1061245"/>
                  <a:pt x="1088499" y="1022764"/>
                  <a:pt x="1060591" y="986759"/>
                </a:cubicBezTo>
                <a:cubicBezTo>
                  <a:pt x="960959" y="858077"/>
                  <a:pt x="898761" y="712535"/>
                  <a:pt x="877139" y="551181"/>
                </a:cubicBezTo>
                <a:cubicBezTo>
                  <a:pt x="856851" y="399353"/>
                  <a:pt x="978961" y="268765"/>
                  <a:pt x="1124218" y="286005"/>
                </a:cubicBezTo>
                <a:cubicBezTo>
                  <a:pt x="1110788" y="310961"/>
                  <a:pt x="1082784" y="309532"/>
                  <a:pt x="1063067" y="321438"/>
                </a:cubicBezTo>
                <a:cubicBezTo>
                  <a:pt x="968484" y="378398"/>
                  <a:pt x="928860" y="473171"/>
                  <a:pt x="969817" y="575851"/>
                </a:cubicBezTo>
                <a:cubicBezTo>
                  <a:pt x="1036302" y="742729"/>
                  <a:pt x="1119646" y="899320"/>
                  <a:pt x="1259663" y="1020097"/>
                </a:cubicBezTo>
                <a:cubicBezTo>
                  <a:pt x="1381678" y="1125348"/>
                  <a:pt x="1416826" y="1267080"/>
                  <a:pt x="1357390" y="1402050"/>
                </a:cubicBezTo>
                <a:cubicBezTo>
                  <a:pt x="1319290" y="1348424"/>
                  <a:pt x="1320433" y="1270509"/>
                  <a:pt x="1243757" y="1240220"/>
                </a:cubicBezTo>
                <a:cubicBezTo>
                  <a:pt x="1228612" y="1367474"/>
                  <a:pt x="1193941" y="1484250"/>
                  <a:pt x="1117265" y="1584930"/>
                </a:cubicBezTo>
                <a:cubicBezTo>
                  <a:pt x="1082117" y="1631126"/>
                  <a:pt x="1046303" y="1676465"/>
                  <a:pt x="994297" y="1704754"/>
                </a:cubicBezTo>
                <a:cubicBezTo>
                  <a:pt x="949053" y="1729329"/>
                  <a:pt x="938194" y="1750664"/>
                  <a:pt x="996202" y="1771524"/>
                </a:cubicBezTo>
                <a:cubicBezTo>
                  <a:pt x="1006489" y="1775239"/>
                  <a:pt x="1017252" y="1779049"/>
                  <a:pt x="1026015" y="1785335"/>
                </a:cubicBezTo>
                <a:cubicBezTo>
                  <a:pt x="1057067" y="1807624"/>
                  <a:pt x="1100691" y="1830770"/>
                  <a:pt x="1087928" y="1872775"/>
                </a:cubicBezTo>
                <a:cubicBezTo>
                  <a:pt x="1077069" y="1908399"/>
                  <a:pt x="1030301" y="1890492"/>
                  <a:pt x="999250" y="1896588"/>
                </a:cubicBezTo>
                <a:cubicBezTo>
                  <a:pt x="852088" y="1925639"/>
                  <a:pt x="703117" y="1916590"/>
                  <a:pt x="554623" y="1921067"/>
                </a:cubicBezTo>
                <a:cubicBezTo>
                  <a:pt x="483280" y="1923162"/>
                  <a:pt x="456325" y="1898397"/>
                  <a:pt x="456991" y="1826769"/>
                </a:cubicBezTo>
                <a:cubicBezTo>
                  <a:pt x="457849" y="1734663"/>
                  <a:pt x="432798" y="1718756"/>
                  <a:pt x="340691" y="1739235"/>
                </a:cubicBezTo>
                <a:cubicBezTo>
                  <a:pt x="297162" y="1748950"/>
                  <a:pt x="258871" y="1769905"/>
                  <a:pt x="221819" y="1794289"/>
                </a:cubicBezTo>
                <a:cubicBezTo>
                  <a:pt x="154763" y="1838390"/>
                  <a:pt x="79992" y="1859726"/>
                  <a:pt x="2363" y="1870965"/>
                </a:cubicBezTo>
                <a:close/>
              </a:path>
            </a:pathLst>
          </a:custGeom>
          <a:solidFill>
            <a:schemeClr val="bg1"/>
          </a:solidFill>
          <a:ln w="9525" cap="flat">
            <a:noFill/>
            <a:prstDash val="solid"/>
            <a:miter/>
          </a:ln>
        </p:spPr>
        <p:txBody>
          <a:bodyPr rtlCol="0" anchor="ctr"/>
          <a:lstStyle/>
          <a:p>
            <a:endParaRPr lang="LID4096"/>
          </a:p>
        </p:txBody>
      </p:sp>
      <p:sp>
        <p:nvSpPr>
          <p:cNvPr id="19" name="Gráfico 14">
            <a:extLst>
              <a:ext uri="{FF2B5EF4-FFF2-40B4-BE49-F238E27FC236}">
                <a16:creationId xmlns:a16="http://schemas.microsoft.com/office/drawing/2014/main" id="{3BC0CE06-5B55-4139-8C09-45A3CDA29085}"/>
              </a:ext>
            </a:extLst>
          </p:cNvPr>
          <p:cNvSpPr/>
          <p:nvPr/>
        </p:nvSpPr>
        <p:spPr>
          <a:xfrm>
            <a:off x="5575466" y="2140415"/>
            <a:ext cx="1066354" cy="1478493"/>
          </a:xfrm>
          <a:custGeom>
            <a:avLst/>
            <a:gdLst>
              <a:gd name="connsiteX0" fmla="*/ 2268 w 1385645"/>
              <a:gd name="connsiteY0" fmla="*/ 1870965 h 1921188"/>
              <a:gd name="connsiteX1" fmla="*/ 12745 w 1385645"/>
              <a:gd name="connsiteY1" fmla="*/ 1837342 h 1921188"/>
              <a:gd name="connsiteX2" fmla="*/ 331642 w 1385645"/>
              <a:gd name="connsiteY2" fmla="*/ 886271 h 1921188"/>
              <a:gd name="connsiteX3" fmla="*/ 389269 w 1385645"/>
              <a:gd name="connsiteY3" fmla="*/ 283052 h 1921188"/>
              <a:gd name="connsiteX4" fmla="*/ 605486 w 1385645"/>
              <a:gd name="connsiteY4" fmla="*/ 26354 h 1921188"/>
              <a:gd name="connsiteX5" fmla="*/ 927431 w 1385645"/>
              <a:gd name="connsiteY5" fmla="*/ 63977 h 1921188"/>
              <a:gd name="connsiteX6" fmla="*/ 1145649 w 1385645"/>
              <a:gd name="connsiteY6" fmla="*/ 192755 h 1921188"/>
              <a:gd name="connsiteX7" fmla="*/ 1215086 w 1385645"/>
              <a:gd name="connsiteY7" fmla="*/ 257240 h 1921188"/>
              <a:gd name="connsiteX8" fmla="*/ 1092023 w 1385645"/>
              <a:gd name="connsiteY8" fmla="*/ 258002 h 1921188"/>
              <a:gd name="connsiteX9" fmla="*/ 837325 w 1385645"/>
              <a:gd name="connsiteY9" fmla="*/ 671482 h 1921188"/>
              <a:gd name="connsiteX10" fmla="*/ 989629 w 1385645"/>
              <a:gd name="connsiteY10" fmla="*/ 980949 h 1921188"/>
              <a:gd name="connsiteX11" fmla="*/ 960388 w 1385645"/>
              <a:gd name="connsiteY11" fmla="*/ 1498538 h 1921188"/>
              <a:gd name="connsiteX12" fmla="*/ 910286 w 1385645"/>
              <a:gd name="connsiteY12" fmla="*/ 1532637 h 1921188"/>
              <a:gd name="connsiteX13" fmla="*/ 760744 w 1385645"/>
              <a:gd name="connsiteY13" fmla="*/ 1253555 h 1921188"/>
              <a:gd name="connsiteX14" fmla="*/ 832657 w 1385645"/>
              <a:gd name="connsiteY14" fmla="*/ 1341756 h 1921188"/>
              <a:gd name="connsiteX15" fmla="*/ 879901 w 1385645"/>
              <a:gd name="connsiteY15" fmla="*/ 1501205 h 1921188"/>
              <a:gd name="connsiteX16" fmla="*/ 671780 w 1385645"/>
              <a:gd name="connsiteY16" fmla="*/ 1721518 h 1921188"/>
              <a:gd name="connsiteX17" fmla="*/ 625965 w 1385645"/>
              <a:gd name="connsiteY17" fmla="*/ 1757713 h 1921188"/>
              <a:gd name="connsiteX18" fmla="*/ 686544 w 1385645"/>
              <a:gd name="connsiteY18" fmla="*/ 1785526 h 1921188"/>
              <a:gd name="connsiteX19" fmla="*/ 845421 w 1385645"/>
              <a:gd name="connsiteY19" fmla="*/ 1694658 h 1921188"/>
              <a:gd name="connsiteX20" fmla="*/ 971913 w 1385645"/>
              <a:gd name="connsiteY20" fmla="*/ 1544734 h 1921188"/>
              <a:gd name="connsiteX21" fmla="*/ 1112026 w 1385645"/>
              <a:gd name="connsiteY21" fmla="*/ 1105917 h 1921188"/>
              <a:gd name="connsiteX22" fmla="*/ 1060591 w 1385645"/>
              <a:gd name="connsiteY22" fmla="*/ 986759 h 1921188"/>
              <a:gd name="connsiteX23" fmla="*/ 877139 w 1385645"/>
              <a:gd name="connsiteY23" fmla="*/ 551181 h 1921188"/>
              <a:gd name="connsiteX24" fmla="*/ 1124218 w 1385645"/>
              <a:gd name="connsiteY24" fmla="*/ 286005 h 1921188"/>
              <a:gd name="connsiteX25" fmla="*/ 1063067 w 1385645"/>
              <a:gd name="connsiteY25" fmla="*/ 321438 h 1921188"/>
              <a:gd name="connsiteX26" fmla="*/ 969817 w 1385645"/>
              <a:gd name="connsiteY26" fmla="*/ 575851 h 1921188"/>
              <a:gd name="connsiteX27" fmla="*/ 1259663 w 1385645"/>
              <a:gd name="connsiteY27" fmla="*/ 1020097 h 1921188"/>
              <a:gd name="connsiteX28" fmla="*/ 1357390 w 1385645"/>
              <a:gd name="connsiteY28" fmla="*/ 1402050 h 1921188"/>
              <a:gd name="connsiteX29" fmla="*/ 1243757 w 1385645"/>
              <a:gd name="connsiteY29" fmla="*/ 1240220 h 1921188"/>
              <a:gd name="connsiteX30" fmla="*/ 1117265 w 1385645"/>
              <a:gd name="connsiteY30" fmla="*/ 1584930 h 1921188"/>
              <a:gd name="connsiteX31" fmla="*/ 994297 w 1385645"/>
              <a:gd name="connsiteY31" fmla="*/ 1704754 h 1921188"/>
              <a:gd name="connsiteX32" fmla="*/ 996202 w 1385645"/>
              <a:gd name="connsiteY32" fmla="*/ 1771524 h 1921188"/>
              <a:gd name="connsiteX33" fmla="*/ 1026015 w 1385645"/>
              <a:gd name="connsiteY33" fmla="*/ 1785335 h 1921188"/>
              <a:gd name="connsiteX34" fmla="*/ 1087928 w 1385645"/>
              <a:gd name="connsiteY34" fmla="*/ 1872775 h 1921188"/>
              <a:gd name="connsiteX35" fmla="*/ 999250 w 1385645"/>
              <a:gd name="connsiteY35" fmla="*/ 1896588 h 1921188"/>
              <a:gd name="connsiteX36" fmla="*/ 554623 w 1385645"/>
              <a:gd name="connsiteY36" fmla="*/ 1921067 h 1921188"/>
              <a:gd name="connsiteX37" fmla="*/ 456991 w 1385645"/>
              <a:gd name="connsiteY37" fmla="*/ 1826769 h 1921188"/>
              <a:gd name="connsiteX38" fmla="*/ 340691 w 1385645"/>
              <a:gd name="connsiteY38" fmla="*/ 1739235 h 1921188"/>
              <a:gd name="connsiteX39" fmla="*/ 221819 w 1385645"/>
              <a:gd name="connsiteY39" fmla="*/ 1794289 h 1921188"/>
              <a:gd name="connsiteX40" fmla="*/ 2363 w 1385645"/>
              <a:gd name="connsiteY40" fmla="*/ 1870965 h 19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85645" h="1921188">
                <a:moveTo>
                  <a:pt x="2268" y="1870965"/>
                </a:moveTo>
                <a:cubicBezTo>
                  <a:pt x="-4495" y="1852010"/>
                  <a:pt x="5316" y="1844772"/>
                  <a:pt x="12745" y="1837342"/>
                </a:cubicBezTo>
                <a:cubicBezTo>
                  <a:pt x="277064" y="1573214"/>
                  <a:pt x="359646" y="1249650"/>
                  <a:pt x="331642" y="886271"/>
                </a:cubicBezTo>
                <a:cubicBezTo>
                  <a:pt x="316021" y="682817"/>
                  <a:pt x="322594" y="479172"/>
                  <a:pt x="389269" y="283052"/>
                </a:cubicBezTo>
                <a:cubicBezTo>
                  <a:pt x="427559" y="170467"/>
                  <a:pt x="489948" y="73598"/>
                  <a:pt x="605486" y="26354"/>
                </a:cubicBezTo>
                <a:cubicBezTo>
                  <a:pt x="718262" y="-19747"/>
                  <a:pt x="829419" y="-4222"/>
                  <a:pt x="927431" y="63977"/>
                </a:cubicBezTo>
                <a:cubicBezTo>
                  <a:pt x="997345" y="112745"/>
                  <a:pt x="1066496" y="159894"/>
                  <a:pt x="1145649" y="192755"/>
                </a:cubicBezTo>
                <a:cubicBezTo>
                  <a:pt x="1173081" y="204185"/>
                  <a:pt x="1207466" y="216854"/>
                  <a:pt x="1215086" y="257240"/>
                </a:cubicBezTo>
                <a:cubicBezTo>
                  <a:pt x="1172605" y="257240"/>
                  <a:pt x="1131647" y="252572"/>
                  <a:pt x="1092023" y="258002"/>
                </a:cubicBezTo>
                <a:cubicBezTo>
                  <a:pt x="882664" y="286767"/>
                  <a:pt x="778555" y="457170"/>
                  <a:pt x="837325" y="671482"/>
                </a:cubicBezTo>
                <a:cubicBezTo>
                  <a:pt x="868281" y="784353"/>
                  <a:pt x="929241" y="882270"/>
                  <a:pt x="989629" y="980949"/>
                </a:cubicBezTo>
                <a:cubicBezTo>
                  <a:pt x="1090785" y="1146113"/>
                  <a:pt x="1078307" y="1346709"/>
                  <a:pt x="960388" y="1498538"/>
                </a:cubicBezTo>
                <a:cubicBezTo>
                  <a:pt x="948958" y="1513206"/>
                  <a:pt x="939433" y="1530637"/>
                  <a:pt x="910286" y="1532637"/>
                </a:cubicBezTo>
                <a:cubicBezTo>
                  <a:pt x="935432" y="1398811"/>
                  <a:pt x="885902" y="1306418"/>
                  <a:pt x="760744" y="1253555"/>
                </a:cubicBezTo>
                <a:cubicBezTo>
                  <a:pt x="779222" y="1299180"/>
                  <a:pt x="777603" y="1301275"/>
                  <a:pt x="832657" y="1341756"/>
                </a:cubicBezTo>
                <a:cubicBezTo>
                  <a:pt x="890379" y="1384143"/>
                  <a:pt x="902761" y="1437006"/>
                  <a:pt x="879901" y="1501205"/>
                </a:cubicBezTo>
                <a:cubicBezTo>
                  <a:pt x="842944" y="1605027"/>
                  <a:pt x="775698" y="1680465"/>
                  <a:pt x="671780" y="1721518"/>
                </a:cubicBezTo>
                <a:cubicBezTo>
                  <a:pt x="653206" y="1728852"/>
                  <a:pt x="620440" y="1728471"/>
                  <a:pt x="625965" y="1757713"/>
                </a:cubicBezTo>
                <a:cubicBezTo>
                  <a:pt x="631394" y="1786669"/>
                  <a:pt x="660065" y="1787526"/>
                  <a:pt x="686544" y="1785526"/>
                </a:cubicBezTo>
                <a:cubicBezTo>
                  <a:pt x="753981" y="1780668"/>
                  <a:pt x="813417" y="1779049"/>
                  <a:pt x="845421" y="1694658"/>
                </a:cubicBezTo>
                <a:cubicBezTo>
                  <a:pt x="867328" y="1636841"/>
                  <a:pt x="924859" y="1590549"/>
                  <a:pt x="971913" y="1544734"/>
                </a:cubicBezTo>
                <a:cubicBezTo>
                  <a:pt x="1097167" y="1422624"/>
                  <a:pt x="1125932" y="1271176"/>
                  <a:pt x="1112026" y="1105917"/>
                </a:cubicBezTo>
                <a:cubicBezTo>
                  <a:pt x="1108311" y="1061245"/>
                  <a:pt x="1088499" y="1022764"/>
                  <a:pt x="1060591" y="986759"/>
                </a:cubicBezTo>
                <a:cubicBezTo>
                  <a:pt x="960959" y="858077"/>
                  <a:pt x="898761" y="712535"/>
                  <a:pt x="877139" y="551181"/>
                </a:cubicBezTo>
                <a:cubicBezTo>
                  <a:pt x="856851" y="399353"/>
                  <a:pt x="978961" y="268765"/>
                  <a:pt x="1124218" y="286005"/>
                </a:cubicBezTo>
                <a:cubicBezTo>
                  <a:pt x="1110788" y="310961"/>
                  <a:pt x="1082784" y="309532"/>
                  <a:pt x="1063067" y="321438"/>
                </a:cubicBezTo>
                <a:cubicBezTo>
                  <a:pt x="968484" y="378398"/>
                  <a:pt x="928860" y="473171"/>
                  <a:pt x="969817" y="575851"/>
                </a:cubicBezTo>
                <a:cubicBezTo>
                  <a:pt x="1036302" y="742729"/>
                  <a:pt x="1119646" y="899320"/>
                  <a:pt x="1259663" y="1020097"/>
                </a:cubicBezTo>
                <a:cubicBezTo>
                  <a:pt x="1381678" y="1125348"/>
                  <a:pt x="1416826" y="1267080"/>
                  <a:pt x="1357390" y="1402050"/>
                </a:cubicBezTo>
                <a:cubicBezTo>
                  <a:pt x="1319290" y="1348424"/>
                  <a:pt x="1320433" y="1270509"/>
                  <a:pt x="1243757" y="1240220"/>
                </a:cubicBezTo>
                <a:cubicBezTo>
                  <a:pt x="1228612" y="1367474"/>
                  <a:pt x="1193941" y="1484250"/>
                  <a:pt x="1117265" y="1584930"/>
                </a:cubicBezTo>
                <a:cubicBezTo>
                  <a:pt x="1082117" y="1631126"/>
                  <a:pt x="1046303" y="1676465"/>
                  <a:pt x="994297" y="1704754"/>
                </a:cubicBezTo>
                <a:cubicBezTo>
                  <a:pt x="949053" y="1729329"/>
                  <a:pt x="938194" y="1750664"/>
                  <a:pt x="996202" y="1771524"/>
                </a:cubicBezTo>
                <a:cubicBezTo>
                  <a:pt x="1006489" y="1775239"/>
                  <a:pt x="1017252" y="1779049"/>
                  <a:pt x="1026015" y="1785335"/>
                </a:cubicBezTo>
                <a:cubicBezTo>
                  <a:pt x="1057067" y="1807624"/>
                  <a:pt x="1100691" y="1830770"/>
                  <a:pt x="1087928" y="1872775"/>
                </a:cubicBezTo>
                <a:cubicBezTo>
                  <a:pt x="1077069" y="1908399"/>
                  <a:pt x="1030301" y="1890492"/>
                  <a:pt x="999250" y="1896588"/>
                </a:cubicBezTo>
                <a:cubicBezTo>
                  <a:pt x="852088" y="1925639"/>
                  <a:pt x="703117" y="1916590"/>
                  <a:pt x="554623" y="1921067"/>
                </a:cubicBezTo>
                <a:cubicBezTo>
                  <a:pt x="483280" y="1923162"/>
                  <a:pt x="456325" y="1898397"/>
                  <a:pt x="456991" y="1826769"/>
                </a:cubicBezTo>
                <a:cubicBezTo>
                  <a:pt x="457849" y="1734663"/>
                  <a:pt x="432798" y="1718756"/>
                  <a:pt x="340691" y="1739235"/>
                </a:cubicBezTo>
                <a:cubicBezTo>
                  <a:pt x="297162" y="1748950"/>
                  <a:pt x="258871" y="1769905"/>
                  <a:pt x="221819" y="1794289"/>
                </a:cubicBezTo>
                <a:cubicBezTo>
                  <a:pt x="154763" y="1838390"/>
                  <a:pt x="79992" y="1859726"/>
                  <a:pt x="2363" y="1870965"/>
                </a:cubicBezTo>
                <a:close/>
              </a:path>
            </a:pathLst>
          </a:custGeom>
          <a:solidFill>
            <a:schemeClr val="bg1"/>
          </a:solidFill>
          <a:ln w="9525" cap="flat">
            <a:noFill/>
            <a:prstDash val="solid"/>
            <a:miter/>
          </a:ln>
        </p:spPr>
        <p:txBody>
          <a:bodyPr rtlCol="0" anchor="ctr"/>
          <a:lstStyle/>
          <a:p>
            <a:endParaRPr lang="LID4096"/>
          </a:p>
        </p:txBody>
      </p:sp>
      <p:sp>
        <p:nvSpPr>
          <p:cNvPr id="20" name="Gráfico 14">
            <a:extLst>
              <a:ext uri="{FF2B5EF4-FFF2-40B4-BE49-F238E27FC236}">
                <a16:creationId xmlns:a16="http://schemas.microsoft.com/office/drawing/2014/main" id="{4BCA8D1B-64E4-429F-B37A-41A41FF04337}"/>
              </a:ext>
            </a:extLst>
          </p:cNvPr>
          <p:cNvSpPr/>
          <p:nvPr/>
        </p:nvSpPr>
        <p:spPr>
          <a:xfrm>
            <a:off x="9109699" y="2152428"/>
            <a:ext cx="1066354" cy="1478493"/>
          </a:xfrm>
          <a:custGeom>
            <a:avLst/>
            <a:gdLst>
              <a:gd name="connsiteX0" fmla="*/ 2268 w 1385645"/>
              <a:gd name="connsiteY0" fmla="*/ 1870965 h 1921188"/>
              <a:gd name="connsiteX1" fmla="*/ 12745 w 1385645"/>
              <a:gd name="connsiteY1" fmla="*/ 1837342 h 1921188"/>
              <a:gd name="connsiteX2" fmla="*/ 331642 w 1385645"/>
              <a:gd name="connsiteY2" fmla="*/ 886271 h 1921188"/>
              <a:gd name="connsiteX3" fmla="*/ 389269 w 1385645"/>
              <a:gd name="connsiteY3" fmla="*/ 283052 h 1921188"/>
              <a:gd name="connsiteX4" fmla="*/ 605486 w 1385645"/>
              <a:gd name="connsiteY4" fmla="*/ 26354 h 1921188"/>
              <a:gd name="connsiteX5" fmla="*/ 927431 w 1385645"/>
              <a:gd name="connsiteY5" fmla="*/ 63977 h 1921188"/>
              <a:gd name="connsiteX6" fmla="*/ 1145649 w 1385645"/>
              <a:gd name="connsiteY6" fmla="*/ 192755 h 1921188"/>
              <a:gd name="connsiteX7" fmla="*/ 1215086 w 1385645"/>
              <a:gd name="connsiteY7" fmla="*/ 257240 h 1921188"/>
              <a:gd name="connsiteX8" fmla="*/ 1092023 w 1385645"/>
              <a:gd name="connsiteY8" fmla="*/ 258002 h 1921188"/>
              <a:gd name="connsiteX9" fmla="*/ 837325 w 1385645"/>
              <a:gd name="connsiteY9" fmla="*/ 671482 h 1921188"/>
              <a:gd name="connsiteX10" fmla="*/ 989629 w 1385645"/>
              <a:gd name="connsiteY10" fmla="*/ 980949 h 1921188"/>
              <a:gd name="connsiteX11" fmla="*/ 960388 w 1385645"/>
              <a:gd name="connsiteY11" fmla="*/ 1498538 h 1921188"/>
              <a:gd name="connsiteX12" fmla="*/ 910286 w 1385645"/>
              <a:gd name="connsiteY12" fmla="*/ 1532637 h 1921188"/>
              <a:gd name="connsiteX13" fmla="*/ 760744 w 1385645"/>
              <a:gd name="connsiteY13" fmla="*/ 1253555 h 1921188"/>
              <a:gd name="connsiteX14" fmla="*/ 832657 w 1385645"/>
              <a:gd name="connsiteY14" fmla="*/ 1341756 h 1921188"/>
              <a:gd name="connsiteX15" fmla="*/ 879901 w 1385645"/>
              <a:gd name="connsiteY15" fmla="*/ 1501205 h 1921188"/>
              <a:gd name="connsiteX16" fmla="*/ 671780 w 1385645"/>
              <a:gd name="connsiteY16" fmla="*/ 1721518 h 1921188"/>
              <a:gd name="connsiteX17" fmla="*/ 625965 w 1385645"/>
              <a:gd name="connsiteY17" fmla="*/ 1757713 h 1921188"/>
              <a:gd name="connsiteX18" fmla="*/ 686544 w 1385645"/>
              <a:gd name="connsiteY18" fmla="*/ 1785526 h 1921188"/>
              <a:gd name="connsiteX19" fmla="*/ 845421 w 1385645"/>
              <a:gd name="connsiteY19" fmla="*/ 1694658 h 1921188"/>
              <a:gd name="connsiteX20" fmla="*/ 971913 w 1385645"/>
              <a:gd name="connsiteY20" fmla="*/ 1544734 h 1921188"/>
              <a:gd name="connsiteX21" fmla="*/ 1112026 w 1385645"/>
              <a:gd name="connsiteY21" fmla="*/ 1105917 h 1921188"/>
              <a:gd name="connsiteX22" fmla="*/ 1060591 w 1385645"/>
              <a:gd name="connsiteY22" fmla="*/ 986759 h 1921188"/>
              <a:gd name="connsiteX23" fmla="*/ 877139 w 1385645"/>
              <a:gd name="connsiteY23" fmla="*/ 551181 h 1921188"/>
              <a:gd name="connsiteX24" fmla="*/ 1124218 w 1385645"/>
              <a:gd name="connsiteY24" fmla="*/ 286005 h 1921188"/>
              <a:gd name="connsiteX25" fmla="*/ 1063067 w 1385645"/>
              <a:gd name="connsiteY25" fmla="*/ 321438 h 1921188"/>
              <a:gd name="connsiteX26" fmla="*/ 969817 w 1385645"/>
              <a:gd name="connsiteY26" fmla="*/ 575851 h 1921188"/>
              <a:gd name="connsiteX27" fmla="*/ 1259663 w 1385645"/>
              <a:gd name="connsiteY27" fmla="*/ 1020097 h 1921188"/>
              <a:gd name="connsiteX28" fmla="*/ 1357390 w 1385645"/>
              <a:gd name="connsiteY28" fmla="*/ 1402050 h 1921188"/>
              <a:gd name="connsiteX29" fmla="*/ 1243757 w 1385645"/>
              <a:gd name="connsiteY29" fmla="*/ 1240220 h 1921188"/>
              <a:gd name="connsiteX30" fmla="*/ 1117265 w 1385645"/>
              <a:gd name="connsiteY30" fmla="*/ 1584930 h 1921188"/>
              <a:gd name="connsiteX31" fmla="*/ 994297 w 1385645"/>
              <a:gd name="connsiteY31" fmla="*/ 1704754 h 1921188"/>
              <a:gd name="connsiteX32" fmla="*/ 996202 w 1385645"/>
              <a:gd name="connsiteY32" fmla="*/ 1771524 h 1921188"/>
              <a:gd name="connsiteX33" fmla="*/ 1026015 w 1385645"/>
              <a:gd name="connsiteY33" fmla="*/ 1785335 h 1921188"/>
              <a:gd name="connsiteX34" fmla="*/ 1087928 w 1385645"/>
              <a:gd name="connsiteY34" fmla="*/ 1872775 h 1921188"/>
              <a:gd name="connsiteX35" fmla="*/ 999250 w 1385645"/>
              <a:gd name="connsiteY35" fmla="*/ 1896588 h 1921188"/>
              <a:gd name="connsiteX36" fmla="*/ 554623 w 1385645"/>
              <a:gd name="connsiteY36" fmla="*/ 1921067 h 1921188"/>
              <a:gd name="connsiteX37" fmla="*/ 456991 w 1385645"/>
              <a:gd name="connsiteY37" fmla="*/ 1826769 h 1921188"/>
              <a:gd name="connsiteX38" fmla="*/ 340691 w 1385645"/>
              <a:gd name="connsiteY38" fmla="*/ 1739235 h 1921188"/>
              <a:gd name="connsiteX39" fmla="*/ 221819 w 1385645"/>
              <a:gd name="connsiteY39" fmla="*/ 1794289 h 1921188"/>
              <a:gd name="connsiteX40" fmla="*/ 2363 w 1385645"/>
              <a:gd name="connsiteY40" fmla="*/ 1870965 h 19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85645" h="1921188">
                <a:moveTo>
                  <a:pt x="2268" y="1870965"/>
                </a:moveTo>
                <a:cubicBezTo>
                  <a:pt x="-4495" y="1852010"/>
                  <a:pt x="5316" y="1844772"/>
                  <a:pt x="12745" y="1837342"/>
                </a:cubicBezTo>
                <a:cubicBezTo>
                  <a:pt x="277064" y="1573214"/>
                  <a:pt x="359646" y="1249650"/>
                  <a:pt x="331642" y="886271"/>
                </a:cubicBezTo>
                <a:cubicBezTo>
                  <a:pt x="316021" y="682817"/>
                  <a:pt x="322594" y="479172"/>
                  <a:pt x="389269" y="283052"/>
                </a:cubicBezTo>
                <a:cubicBezTo>
                  <a:pt x="427559" y="170467"/>
                  <a:pt x="489948" y="73598"/>
                  <a:pt x="605486" y="26354"/>
                </a:cubicBezTo>
                <a:cubicBezTo>
                  <a:pt x="718262" y="-19747"/>
                  <a:pt x="829419" y="-4222"/>
                  <a:pt x="927431" y="63977"/>
                </a:cubicBezTo>
                <a:cubicBezTo>
                  <a:pt x="997345" y="112745"/>
                  <a:pt x="1066496" y="159894"/>
                  <a:pt x="1145649" y="192755"/>
                </a:cubicBezTo>
                <a:cubicBezTo>
                  <a:pt x="1173081" y="204185"/>
                  <a:pt x="1207466" y="216854"/>
                  <a:pt x="1215086" y="257240"/>
                </a:cubicBezTo>
                <a:cubicBezTo>
                  <a:pt x="1172605" y="257240"/>
                  <a:pt x="1131647" y="252572"/>
                  <a:pt x="1092023" y="258002"/>
                </a:cubicBezTo>
                <a:cubicBezTo>
                  <a:pt x="882664" y="286767"/>
                  <a:pt x="778555" y="457170"/>
                  <a:pt x="837325" y="671482"/>
                </a:cubicBezTo>
                <a:cubicBezTo>
                  <a:pt x="868281" y="784353"/>
                  <a:pt x="929241" y="882270"/>
                  <a:pt x="989629" y="980949"/>
                </a:cubicBezTo>
                <a:cubicBezTo>
                  <a:pt x="1090785" y="1146113"/>
                  <a:pt x="1078307" y="1346709"/>
                  <a:pt x="960388" y="1498538"/>
                </a:cubicBezTo>
                <a:cubicBezTo>
                  <a:pt x="948958" y="1513206"/>
                  <a:pt x="939433" y="1530637"/>
                  <a:pt x="910286" y="1532637"/>
                </a:cubicBezTo>
                <a:cubicBezTo>
                  <a:pt x="935432" y="1398811"/>
                  <a:pt x="885902" y="1306418"/>
                  <a:pt x="760744" y="1253555"/>
                </a:cubicBezTo>
                <a:cubicBezTo>
                  <a:pt x="779222" y="1299180"/>
                  <a:pt x="777603" y="1301275"/>
                  <a:pt x="832657" y="1341756"/>
                </a:cubicBezTo>
                <a:cubicBezTo>
                  <a:pt x="890379" y="1384143"/>
                  <a:pt x="902761" y="1437006"/>
                  <a:pt x="879901" y="1501205"/>
                </a:cubicBezTo>
                <a:cubicBezTo>
                  <a:pt x="842944" y="1605027"/>
                  <a:pt x="775698" y="1680465"/>
                  <a:pt x="671780" y="1721518"/>
                </a:cubicBezTo>
                <a:cubicBezTo>
                  <a:pt x="653206" y="1728852"/>
                  <a:pt x="620440" y="1728471"/>
                  <a:pt x="625965" y="1757713"/>
                </a:cubicBezTo>
                <a:cubicBezTo>
                  <a:pt x="631394" y="1786669"/>
                  <a:pt x="660065" y="1787526"/>
                  <a:pt x="686544" y="1785526"/>
                </a:cubicBezTo>
                <a:cubicBezTo>
                  <a:pt x="753981" y="1780668"/>
                  <a:pt x="813417" y="1779049"/>
                  <a:pt x="845421" y="1694658"/>
                </a:cubicBezTo>
                <a:cubicBezTo>
                  <a:pt x="867328" y="1636841"/>
                  <a:pt x="924859" y="1590549"/>
                  <a:pt x="971913" y="1544734"/>
                </a:cubicBezTo>
                <a:cubicBezTo>
                  <a:pt x="1097167" y="1422624"/>
                  <a:pt x="1125932" y="1271176"/>
                  <a:pt x="1112026" y="1105917"/>
                </a:cubicBezTo>
                <a:cubicBezTo>
                  <a:pt x="1108311" y="1061245"/>
                  <a:pt x="1088499" y="1022764"/>
                  <a:pt x="1060591" y="986759"/>
                </a:cubicBezTo>
                <a:cubicBezTo>
                  <a:pt x="960959" y="858077"/>
                  <a:pt x="898761" y="712535"/>
                  <a:pt x="877139" y="551181"/>
                </a:cubicBezTo>
                <a:cubicBezTo>
                  <a:pt x="856851" y="399353"/>
                  <a:pt x="978961" y="268765"/>
                  <a:pt x="1124218" y="286005"/>
                </a:cubicBezTo>
                <a:cubicBezTo>
                  <a:pt x="1110788" y="310961"/>
                  <a:pt x="1082784" y="309532"/>
                  <a:pt x="1063067" y="321438"/>
                </a:cubicBezTo>
                <a:cubicBezTo>
                  <a:pt x="968484" y="378398"/>
                  <a:pt x="928860" y="473171"/>
                  <a:pt x="969817" y="575851"/>
                </a:cubicBezTo>
                <a:cubicBezTo>
                  <a:pt x="1036302" y="742729"/>
                  <a:pt x="1119646" y="899320"/>
                  <a:pt x="1259663" y="1020097"/>
                </a:cubicBezTo>
                <a:cubicBezTo>
                  <a:pt x="1381678" y="1125348"/>
                  <a:pt x="1416826" y="1267080"/>
                  <a:pt x="1357390" y="1402050"/>
                </a:cubicBezTo>
                <a:cubicBezTo>
                  <a:pt x="1319290" y="1348424"/>
                  <a:pt x="1320433" y="1270509"/>
                  <a:pt x="1243757" y="1240220"/>
                </a:cubicBezTo>
                <a:cubicBezTo>
                  <a:pt x="1228612" y="1367474"/>
                  <a:pt x="1193941" y="1484250"/>
                  <a:pt x="1117265" y="1584930"/>
                </a:cubicBezTo>
                <a:cubicBezTo>
                  <a:pt x="1082117" y="1631126"/>
                  <a:pt x="1046303" y="1676465"/>
                  <a:pt x="994297" y="1704754"/>
                </a:cubicBezTo>
                <a:cubicBezTo>
                  <a:pt x="949053" y="1729329"/>
                  <a:pt x="938194" y="1750664"/>
                  <a:pt x="996202" y="1771524"/>
                </a:cubicBezTo>
                <a:cubicBezTo>
                  <a:pt x="1006489" y="1775239"/>
                  <a:pt x="1017252" y="1779049"/>
                  <a:pt x="1026015" y="1785335"/>
                </a:cubicBezTo>
                <a:cubicBezTo>
                  <a:pt x="1057067" y="1807624"/>
                  <a:pt x="1100691" y="1830770"/>
                  <a:pt x="1087928" y="1872775"/>
                </a:cubicBezTo>
                <a:cubicBezTo>
                  <a:pt x="1077069" y="1908399"/>
                  <a:pt x="1030301" y="1890492"/>
                  <a:pt x="999250" y="1896588"/>
                </a:cubicBezTo>
                <a:cubicBezTo>
                  <a:pt x="852088" y="1925639"/>
                  <a:pt x="703117" y="1916590"/>
                  <a:pt x="554623" y="1921067"/>
                </a:cubicBezTo>
                <a:cubicBezTo>
                  <a:pt x="483280" y="1923162"/>
                  <a:pt x="456325" y="1898397"/>
                  <a:pt x="456991" y="1826769"/>
                </a:cubicBezTo>
                <a:cubicBezTo>
                  <a:pt x="457849" y="1734663"/>
                  <a:pt x="432798" y="1718756"/>
                  <a:pt x="340691" y="1739235"/>
                </a:cubicBezTo>
                <a:cubicBezTo>
                  <a:pt x="297162" y="1748950"/>
                  <a:pt x="258871" y="1769905"/>
                  <a:pt x="221819" y="1794289"/>
                </a:cubicBezTo>
                <a:cubicBezTo>
                  <a:pt x="154763" y="1838390"/>
                  <a:pt x="79992" y="1859726"/>
                  <a:pt x="2363" y="1870965"/>
                </a:cubicBezTo>
                <a:close/>
              </a:path>
            </a:pathLst>
          </a:custGeom>
          <a:solidFill>
            <a:schemeClr val="bg1"/>
          </a:solidFill>
          <a:ln w="9525" cap="flat">
            <a:noFill/>
            <a:prstDash val="solid"/>
            <a:miter/>
          </a:ln>
        </p:spPr>
        <p:txBody>
          <a:bodyPr rtlCol="0" anchor="ctr"/>
          <a:lstStyle/>
          <a:p>
            <a:endParaRPr lang="LID4096"/>
          </a:p>
        </p:txBody>
      </p:sp>
    </p:spTree>
    <p:extLst>
      <p:ext uri="{BB962C8B-B14F-4D97-AF65-F5344CB8AC3E}">
        <p14:creationId xmlns:p14="http://schemas.microsoft.com/office/powerpoint/2010/main" val="2633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D49A773-4E9F-4FF9-8EB0-4AF7E502FE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5226796" cy="6858000"/>
          </a:xfrm>
          <a:prstGeom prst="rect">
            <a:avLst/>
          </a:prstGeom>
        </p:spPr>
      </p:pic>
      <p:grpSp>
        <p:nvGrpSpPr>
          <p:cNvPr id="5" name="Group 4">
            <a:extLst>
              <a:ext uri="{FF2B5EF4-FFF2-40B4-BE49-F238E27FC236}">
                <a16:creationId xmlns:a16="http://schemas.microsoft.com/office/drawing/2014/main" id="{745424B6-37F5-9FF2-D6B2-5D29ED8DA26D}"/>
              </a:ext>
            </a:extLst>
          </p:cNvPr>
          <p:cNvGrpSpPr/>
          <p:nvPr/>
        </p:nvGrpSpPr>
        <p:grpSpPr>
          <a:xfrm>
            <a:off x="5939437" y="3253275"/>
            <a:ext cx="5776758" cy="2702791"/>
            <a:chOff x="711128" y="3144627"/>
            <a:chExt cx="5776758" cy="2702791"/>
          </a:xfrm>
        </p:grpSpPr>
        <p:sp>
          <p:nvSpPr>
            <p:cNvPr id="3" name="TextBox 2">
              <a:extLst>
                <a:ext uri="{FF2B5EF4-FFF2-40B4-BE49-F238E27FC236}">
                  <a16:creationId xmlns:a16="http://schemas.microsoft.com/office/drawing/2014/main" id="{1BD376A5-71CD-9E64-D270-79740807C54F}"/>
                </a:ext>
              </a:extLst>
            </p:cNvPr>
            <p:cNvSpPr txBox="1"/>
            <p:nvPr/>
          </p:nvSpPr>
          <p:spPr>
            <a:xfrm>
              <a:off x="711128" y="3144627"/>
              <a:ext cx="4705662" cy="707886"/>
            </a:xfrm>
            <a:prstGeom prst="rect">
              <a:avLst/>
            </a:prstGeom>
            <a:noFill/>
          </p:spPr>
          <p:txBody>
            <a:bodyPr wrap="square" rtlCol="0">
              <a:spAutoFit/>
            </a:bodyPr>
            <a:lstStyle/>
            <a:p>
              <a:r>
                <a:rPr lang="en-IN" sz="4000" b="1" dirty="0">
                  <a:latin typeface="Montserrat" panose="00000500000000000000" pitchFamily="2" charset="0"/>
                </a:rPr>
                <a:t>Conclusion</a:t>
              </a:r>
            </a:p>
          </p:txBody>
        </p:sp>
        <p:sp>
          <p:nvSpPr>
            <p:cNvPr id="4" name="TextBox 3">
              <a:extLst>
                <a:ext uri="{FF2B5EF4-FFF2-40B4-BE49-F238E27FC236}">
                  <a16:creationId xmlns:a16="http://schemas.microsoft.com/office/drawing/2014/main" id="{2FA55A1B-3BD4-E721-CC93-58F4AEC17DA6}"/>
                </a:ext>
              </a:extLst>
            </p:cNvPr>
            <p:cNvSpPr txBox="1"/>
            <p:nvPr/>
          </p:nvSpPr>
          <p:spPr>
            <a:xfrm>
              <a:off x="711128" y="3852513"/>
              <a:ext cx="5776758" cy="1994905"/>
            </a:xfrm>
            <a:prstGeom prst="rect">
              <a:avLst/>
            </a:prstGeom>
            <a:noFill/>
          </p:spPr>
          <p:txBody>
            <a:bodyPr wrap="square" rtlCol="0">
              <a:spAutoFit/>
            </a:bodyPr>
            <a:lstStyle/>
            <a:p>
              <a:pPr>
                <a:lnSpc>
                  <a:spcPct val="150000"/>
                </a:lnSpc>
              </a:pPr>
              <a:r>
                <a:rPr lang="en-US" sz="1400" dirty="0">
                  <a:latin typeface="Montserrat" panose="00000500000000000000" pitchFamily="2" charset="0"/>
                </a:rPr>
                <a:t>National Telephone Day is a great opportunity to recognize the importance of the telephone and its impact on our lives. It is a day to celebrate the invention of the telephone and its role in our lives. It is also a day to appreciate the power of communication and the role that the telephone plays in our lives.</a:t>
              </a:r>
              <a:endParaRPr lang="en-IN" sz="1400" dirty="0">
                <a:latin typeface="Montserrat" panose="00000500000000000000" pitchFamily="2" charset="0"/>
              </a:endParaRPr>
            </a:p>
          </p:txBody>
        </p:sp>
      </p:grpSp>
      <p:sp>
        <p:nvSpPr>
          <p:cNvPr id="6" name="Rectangle 5">
            <a:extLst>
              <a:ext uri="{FF2B5EF4-FFF2-40B4-BE49-F238E27FC236}">
                <a16:creationId xmlns:a16="http://schemas.microsoft.com/office/drawing/2014/main" id="{EA14F567-CA02-9F0C-A656-57EB3AC7E3F4}"/>
              </a:ext>
            </a:extLst>
          </p:cNvPr>
          <p:cNvSpPr/>
          <p:nvPr/>
        </p:nvSpPr>
        <p:spPr>
          <a:xfrm>
            <a:off x="1695208" y="1446480"/>
            <a:ext cx="3531588" cy="5411520"/>
          </a:xfrm>
          <a:prstGeom prst="rect">
            <a:avLst/>
          </a:prstGeom>
          <a:gradFill>
            <a:gsLst>
              <a:gs pos="0">
                <a:schemeClr val="accent1">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B4AADECC-4057-0DB8-9B5A-E7EB6CE4D99A}"/>
              </a:ext>
            </a:extLst>
          </p:cNvPr>
          <p:cNvSpPr/>
          <p:nvPr/>
        </p:nvSpPr>
        <p:spPr>
          <a:xfrm flipH="1" flipV="1">
            <a:off x="9710057" y="0"/>
            <a:ext cx="2481942" cy="1943100"/>
          </a:xfrm>
          <a:prstGeom prst="rect">
            <a:avLst/>
          </a:prstGeom>
          <a:gradFill>
            <a:gsLst>
              <a:gs pos="0">
                <a:schemeClr val="tx1">
                  <a:alpha val="0"/>
                </a:schemeClr>
              </a:gs>
              <a:gs pos="100000">
                <a:schemeClr val="accent2">
                  <a:alpha val="39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Forma libre: forma 11">
            <a:extLst>
              <a:ext uri="{FF2B5EF4-FFF2-40B4-BE49-F238E27FC236}">
                <a16:creationId xmlns:a16="http://schemas.microsoft.com/office/drawing/2014/main" id="{2E1B13EC-5025-44A8-B04B-358807888A54}"/>
              </a:ext>
            </a:extLst>
          </p:cNvPr>
          <p:cNvSpPr/>
          <p:nvPr/>
        </p:nvSpPr>
        <p:spPr>
          <a:xfrm>
            <a:off x="7074113" y="1075724"/>
            <a:ext cx="887340" cy="1871967"/>
          </a:xfrm>
          <a:custGeom>
            <a:avLst/>
            <a:gdLst>
              <a:gd name="connsiteX0" fmla="*/ 408519 w 887340"/>
              <a:gd name="connsiteY0" fmla="*/ 918000 h 1871967"/>
              <a:gd name="connsiteX1" fmla="*/ 433284 w 887340"/>
              <a:gd name="connsiteY1" fmla="*/ 1351388 h 1871967"/>
              <a:gd name="connsiteX2" fmla="*/ 404804 w 887340"/>
              <a:gd name="connsiteY2" fmla="*/ 1697336 h 1871967"/>
              <a:gd name="connsiteX3" fmla="*/ 436903 w 887340"/>
              <a:gd name="connsiteY3" fmla="*/ 1806302 h 1871967"/>
              <a:gd name="connsiteX4" fmla="*/ 468812 w 887340"/>
              <a:gd name="connsiteY4" fmla="*/ 1849545 h 1871967"/>
              <a:gd name="connsiteX5" fmla="*/ 421568 w 887340"/>
              <a:gd name="connsiteY5" fmla="*/ 1870310 h 1871967"/>
              <a:gd name="connsiteX6" fmla="*/ 164202 w 887340"/>
              <a:gd name="connsiteY6" fmla="*/ 1868690 h 1871967"/>
              <a:gd name="connsiteX7" fmla="*/ 107338 w 887340"/>
              <a:gd name="connsiteY7" fmla="*/ 1808111 h 1871967"/>
              <a:gd name="connsiteX8" fmla="*/ 29900 w 887340"/>
              <a:gd name="connsiteY8" fmla="*/ 1288808 h 1871967"/>
              <a:gd name="connsiteX9" fmla="*/ 236211 w 887340"/>
              <a:gd name="connsiteY9" fmla="*/ 259061 h 1871967"/>
              <a:gd name="connsiteX10" fmla="*/ 320603 w 887340"/>
              <a:gd name="connsiteY10" fmla="*/ 118281 h 1871967"/>
              <a:gd name="connsiteX11" fmla="*/ 575301 w 887340"/>
              <a:gd name="connsiteY11" fmla="*/ 21888 h 1871967"/>
              <a:gd name="connsiteX12" fmla="*/ 779613 w 887340"/>
              <a:gd name="connsiteY12" fmla="*/ 100088 h 1871967"/>
              <a:gd name="connsiteX13" fmla="*/ 887340 w 887340"/>
              <a:gd name="connsiteY13" fmla="*/ 158286 h 1871967"/>
              <a:gd name="connsiteX14" fmla="*/ 792662 w 887340"/>
              <a:gd name="connsiteY14" fmla="*/ 167811 h 1871967"/>
              <a:gd name="connsiteX15" fmla="*/ 622926 w 887340"/>
              <a:gd name="connsiteY15" fmla="*/ 248297 h 1871967"/>
              <a:gd name="connsiteX16" fmla="*/ 549203 w 887340"/>
              <a:gd name="connsiteY16" fmla="*/ 311924 h 1871967"/>
              <a:gd name="connsiteX17" fmla="*/ 412233 w 887340"/>
              <a:gd name="connsiteY17" fmla="*/ 504806 h 1871967"/>
              <a:gd name="connsiteX18" fmla="*/ 473955 w 887340"/>
              <a:gd name="connsiteY18" fmla="*/ 682161 h 1871967"/>
              <a:gd name="connsiteX19" fmla="*/ 621688 w 887340"/>
              <a:gd name="connsiteY19" fmla="*/ 1318431 h 1871967"/>
              <a:gd name="connsiteX20" fmla="*/ 408709 w 887340"/>
              <a:gd name="connsiteY20" fmla="*/ 918000 h 187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7340" h="1871967">
                <a:moveTo>
                  <a:pt x="408519" y="918000"/>
                </a:moveTo>
                <a:cubicBezTo>
                  <a:pt x="394993" y="1075734"/>
                  <a:pt x="402613" y="1214894"/>
                  <a:pt x="433284" y="1351388"/>
                </a:cubicBezTo>
                <a:cubicBezTo>
                  <a:pt x="460144" y="1471117"/>
                  <a:pt x="457477" y="1585798"/>
                  <a:pt x="404804" y="1697336"/>
                </a:cubicBezTo>
                <a:cubicBezTo>
                  <a:pt x="382515" y="1744484"/>
                  <a:pt x="384706" y="1781632"/>
                  <a:pt x="436903" y="1806302"/>
                </a:cubicBezTo>
                <a:cubicBezTo>
                  <a:pt x="454524" y="1814588"/>
                  <a:pt x="472527" y="1827733"/>
                  <a:pt x="468812" y="1849545"/>
                </a:cubicBezTo>
                <a:cubicBezTo>
                  <a:pt x="464335" y="1875739"/>
                  <a:pt x="439380" y="1868309"/>
                  <a:pt x="421568" y="1870310"/>
                </a:cubicBezTo>
                <a:cubicBezTo>
                  <a:pt x="335938" y="1879549"/>
                  <a:pt x="251166" y="1846116"/>
                  <a:pt x="164202" y="1868690"/>
                </a:cubicBezTo>
                <a:cubicBezTo>
                  <a:pt x="122769" y="1879454"/>
                  <a:pt x="105719" y="1846497"/>
                  <a:pt x="107338" y="1808111"/>
                </a:cubicBezTo>
                <a:cubicBezTo>
                  <a:pt x="114958" y="1629803"/>
                  <a:pt x="65904" y="1461116"/>
                  <a:pt x="29900" y="1288808"/>
                </a:cubicBezTo>
                <a:cubicBezTo>
                  <a:pt x="-47253" y="918857"/>
                  <a:pt x="26090" y="573767"/>
                  <a:pt x="236211" y="259061"/>
                </a:cubicBezTo>
                <a:cubicBezTo>
                  <a:pt x="266691" y="213436"/>
                  <a:pt x="296505" y="168287"/>
                  <a:pt x="320603" y="118281"/>
                </a:cubicBezTo>
                <a:cubicBezTo>
                  <a:pt x="370323" y="15602"/>
                  <a:pt x="483861" y="-30785"/>
                  <a:pt x="575301" y="21888"/>
                </a:cubicBezTo>
                <a:cubicBezTo>
                  <a:pt x="640833" y="59702"/>
                  <a:pt x="706937" y="84467"/>
                  <a:pt x="779613" y="100088"/>
                </a:cubicBezTo>
                <a:cubicBezTo>
                  <a:pt x="818094" y="108375"/>
                  <a:pt x="855051" y="126377"/>
                  <a:pt x="887340" y="158286"/>
                </a:cubicBezTo>
                <a:cubicBezTo>
                  <a:pt x="851812" y="179336"/>
                  <a:pt x="821523" y="166763"/>
                  <a:pt x="792662" y="167811"/>
                </a:cubicBezTo>
                <a:cubicBezTo>
                  <a:pt x="723987" y="170288"/>
                  <a:pt x="663693" y="183337"/>
                  <a:pt x="622926" y="248297"/>
                </a:cubicBezTo>
                <a:cubicBezTo>
                  <a:pt x="606258" y="274872"/>
                  <a:pt x="577968" y="300018"/>
                  <a:pt x="549203" y="311924"/>
                </a:cubicBezTo>
                <a:cubicBezTo>
                  <a:pt x="461478" y="348405"/>
                  <a:pt x="432712" y="423557"/>
                  <a:pt x="412233" y="504806"/>
                </a:cubicBezTo>
                <a:cubicBezTo>
                  <a:pt x="394326" y="576053"/>
                  <a:pt x="405756" y="631202"/>
                  <a:pt x="473955" y="682161"/>
                </a:cubicBezTo>
                <a:cubicBezTo>
                  <a:pt x="663979" y="824369"/>
                  <a:pt x="732845" y="1115930"/>
                  <a:pt x="621688" y="1318431"/>
                </a:cubicBezTo>
                <a:cubicBezTo>
                  <a:pt x="573968" y="1171460"/>
                  <a:pt x="524057" y="1037158"/>
                  <a:pt x="408709" y="918000"/>
                </a:cubicBezTo>
                <a:close/>
              </a:path>
            </a:pathLst>
          </a:custGeom>
          <a:solidFill>
            <a:srgbClr val="D22811"/>
          </a:solidFill>
          <a:ln w="9525" cap="flat">
            <a:noFill/>
            <a:prstDash val="solid"/>
            <a:miter/>
          </a:ln>
        </p:spPr>
        <p:txBody>
          <a:bodyPr rtlCol="0" anchor="ctr"/>
          <a:lstStyle/>
          <a:p>
            <a:endParaRPr lang="LID4096"/>
          </a:p>
        </p:txBody>
      </p:sp>
      <p:sp>
        <p:nvSpPr>
          <p:cNvPr id="13" name="Forma libre: forma 12">
            <a:extLst>
              <a:ext uri="{FF2B5EF4-FFF2-40B4-BE49-F238E27FC236}">
                <a16:creationId xmlns:a16="http://schemas.microsoft.com/office/drawing/2014/main" id="{B2019CA9-37A7-499A-B119-255D1B1CDD6B}"/>
              </a:ext>
            </a:extLst>
          </p:cNvPr>
          <p:cNvSpPr/>
          <p:nvPr/>
        </p:nvSpPr>
        <p:spPr>
          <a:xfrm>
            <a:off x="7569841" y="2509143"/>
            <a:ext cx="278056" cy="300323"/>
          </a:xfrm>
          <a:custGeom>
            <a:avLst/>
            <a:gdLst>
              <a:gd name="connsiteX0" fmla="*/ 146249 w 278056"/>
              <a:gd name="connsiteY0" fmla="*/ 299826 h 300323"/>
              <a:gd name="connsiteX1" fmla="*/ 113387 w 278056"/>
              <a:gd name="connsiteY1" fmla="*/ 299635 h 300323"/>
              <a:gd name="connsiteX2" fmla="*/ 7850 w 278056"/>
              <a:gd name="connsiteY2" fmla="*/ 262773 h 300323"/>
              <a:gd name="connsiteX3" fmla="*/ 42712 w 278056"/>
              <a:gd name="connsiteY3" fmla="*/ 120089 h 300323"/>
              <a:gd name="connsiteX4" fmla="*/ 97957 w 278056"/>
              <a:gd name="connsiteY4" fmla="*/ 39507 h 300323"/>
              <a:gd name="connsiteX5" fmla="*/ 131009 w 278056"/>
              <a:gd name="connsiteY5" fmla="*/ 360 h 300323"/>
              <a:gd name="connsiteX6" fmla="*/ 165108 w 278056"/>
              <a:gd name="connsiteY6" fmla="*/ 43413 h 300323"/>
              <a:gd name="connsiteX7" fmla="*/ 172633 w 278056"/>
              <a:gd name="connsiteY7" fmla="*/ 74940 h 300323"/>
              <a:gd name="connsiteX8" fmla="*/ 253976 w 278056"/>
              <a:gd name="connsiteY8" fmla="*/ 237723 h 300323"/>
              <a:gd name="connsiteX9" fmla="*/ 277217 w 278056"/>
              <a:gd name="connsiteY9" fmla="*/ 277727 h 300323"/>
              <a:gd name="connsiteX10" fmla="*/ 236641 w 278056"/>
              <a:gd name="connsiteY10" fmla="*/ 298492 h 300323"/>
              <a:gd name="connsiteX11" fmla="*/ 146249 w 278056"/>
              <a:gd name="connsiteY11" fmla="*/ 298778 h 300323"/>
              <a:gd name="connsiteX12" fmla="*/ 146249 w 278056"/>
              <a:gd name="connsiteY12" fmla="*/ 299921 h 30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8056" h="300323">
                <a:moveTo>
                  <a:pt x="146249" y="299826"/>
                </a:moveTo>
                <a:cubicBezTo>
                  <a:pt x="135295" y="299826"/>
                  <a:pt x="124151" y="301064"/>
                  <a:pt x="113387" y="299635"/>
                </a:cubicBezTo>
                <a:cubicBezTo>
                  <a:pt x="75383" y="294301"/>
                  <a:pt x="22424" y="316780"/>
                  <a:pt x="7850" y="262773"/>
                </a:cubicBezTo>
                <a:cubicBezTo>
                  <a:pt x="-5675" y="212767"/>
                  <a:pt x="-6151" y="159237"/>
                  <a:pt x="42712" y="120089"/>
                </a:cubicBezTo>
                <a:cubicBezTo>
                  <a:pt x="68715" y="99229"/>
                  <a:pt x="85860" y="70844"/>
                  <a:pt x="97957" y="39507"/>
                </a:cubicBezTo>
                <a:cubicBezTo>
                  <a:pt x="104529" y="22553"/>
                  <a:pt x="105386" y="-3355"/>
                  <a:pt x="131009" y="360"/>
                </a:cubicBezTo>
                <a:cubicBezTo>
                  <a:pt x="151392" y="3312"/>
                  <a:pt x="158250" y="25506"/>
                  <a:pt x="165108" y="43413"/>
                </a:cubicBezTo>
                <a:cubicBezTo>
                  <a:pt x="168918" y="53604"/>
                  <a:pt x="175109" y="65701"/>
                  <a:pt x="172633" y="74940"/>
                </a:cubicBezTo>
                <a:cubicBezTo>
                  <a:pt x="151487" y="153902"/>
                  <a:pt x="173871" y="208862"/>
                  <a:pt x="253976" y="237723"/>
                </a:cubicBezTo>
                <a:cubicBezTo>
                  <a:pt x="268073" y="242771"/>
                  <a:pt x="281599" y="260202"/>
                  <a:pt x="277217" y="277727"/>
                </a:cubicBezTo>
                <a:cubicBezTo>
                  <a:pt x="272550" y="296301"/>
                  <a:pt x="252929" y="297921"/>
                  <a:pt x="236641" y="298492"/>
                </a:cubicBezTo>
                <a:cubicBezTo>
                  <a:pt x="206542" y="299444"/>
                  <a:pt x="176348" y="298778"/>
                  <a:pt x="146249" y="298778"/>
                </a:cubicBezTo>
                <a:cubicBezTo>
                  <a:pt x="146249" y="299159"/>
                  <a:pt x="146249" y="299540"/>
                  <a:pt x="146249" y="299921"/>
                </a:cubicBezTo>
                <a:close/>
              </a:path>
            </a:pathLst>
          </a:custGeom>
          <a:solidFill>
            <a:srgbClr val="D22811"/>
          </a:solidFill>
          <a:ln w="9525" cap="flat">
            <a:noFill/>
            <a:prstDash val="solid"/>
            <a:miter/>
          </a:ln>
        </p:spPr>
        <p:txBody>
          <a:bodyPr rtlCol="0" anchor="ctr"/>
          <a:lstStyle/>
          <a:p>
            <a:endParaRPr lang="LID4096"/>
          </a:p>
        </p:txBody>
      </p:sp>
    </p:spTree>
    <p:extLst>
      <p:ext uri="{BB962C8B-B14F-4D97-AF65-F5344CB8AC3E}">
        <p14:creationId xmlns:p14="http://schemas.microsoft.com/office/powerpoint/2010/main" val="2893103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echa: cheurón 26">
            <a:extLst>
              <a:ext uri="{FF2B5EF4-FFF2-40B4-BE49-F238E27FC236}">
                <a16:creationId xmlns:a16="http://schemas.microsoft.com/office/drawing/2014/main" id="{0F0DCC74-AC84-4D97-BC1B-B5CC1061FB31}"/>
              </a:ext>
            </a:extLst>
          </p:cNvPr>
          <p:cNvSpPr/>
          <p:nvPr/>
        </p:nvSpPr>
        <p:spPr>
          <a:xfrm>
            <a:off x="152041" y="0"/>
            <a:ext cx="3974062" cy="6858000"/>
          </a:xfrm>
          <a:prstGeom prst="chevron">
            <a:avLst/>
          </a:prstGeom>
          <a:solidFill>
            <a:srgbClr val="D228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2" name="Flecha: cheurón 11">
            <a:extLst>
              <a:ext uri="{FF2B5EF4-FFF2-40B4-BE49-F238E27FC236}">
                <a16:creationId xmlns:a16="http://schemas.microsoft.com/office/drawing/2014/main" id="{834831FE-94C1-4046-BA15-8D16C3ADF56A}"/>
              </a:ext>
            </a:extLst>
          </p:cNvPr>
          <p:cNvSpPr/>
          <p:nvPr/>
        </p:nvSpPr>
        <p:spPr>
          <a:xfrm>
            <a:off x="2373210" y="0"/>
            <a:ext cx="3974062" cy="6858000"/>
          </a:xfrm>
          <a:prstGeom prst="chevron">
            <a:avLst/>
          </a:prstGeom>
          <a:solidFill>
            <a:srgbClr val="92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grpSp>
        <p:nvGrpSpPr>
          <p:cNvPr id="20" name="Group 19">
            <a:extLst>
              <a:ext uri="{FF2B5EF4-FFF2-40B4-BE49-F238E27FC236}">
                <a16:creationId xmlns:a16="http://schemas.microsoft.com/office/drawing/2014/main" id="{AD8F5299-ABED-48DF-8CB5-C93055B01A79}"/>
              </a:ext>
            </a:extLst>
          </p:cNvPr>
          <p:cNvGrpSpPr/>
          <p:nvPr/>
        </p:nvGrpSpPr>
        <p:grpSpPr>
          <a:xfrm>
            <a:off x="6842455" y="2399859"/>
            <a:ext cx="4451358" cy="1222561"/>
            <a:chOff x="6025331" y="1940457"/>
            <a:chExt cx="4965053" cy="1222561"/>
          </a:xfrm>
        </p:grpSpPr>
        <p:sp>
          <p:nvSpPr>
            <p:cNvPr id="18" name="TextBox 17">
              <a:extLst>
                <a:ext uri="{FF2B5EF4-FFF2-40B4-BE49-F238E27FC236}">
                  <a16:creationId xmlns:a16="http://schemas.microsoft.com/office/drawing/2014/main" id="{AE9D5970-F157-4352-BECD-AAB415376B3C}"/>
                </a:ext>
              </a:extLst>
            </p:cNvPr>
            <p:cNvSpPr txBox="1"/>
            <p:nvPr/>
          </p:nvSpPr>
          <p:spPr>
            <a:xfrm>
              <a:off x="6500115" y="1940457"/>
              <a:ext cx="2406492" cy="461665"/>
            </a:xfrm>
            <a:prstGeom prst="rect">
              <a:avLst/>
            </a:prstGeom>
            <a:noFill/>
          </p:spPr>
          <p:txBody>
            <a:bodyPr wrap="square" lIns="90000" rIns="108000" rtlCol="0">
              <a:spAutoFit/>
            </a:bodyPr>
            <a:lstStyle/>
            <a:p>
              <a:r>
                <a:rPr lang="en-US" altLang="ko-KR" sz="2400" b="1">
                  <a:solidFill>
                    <a:schemeClr val="bg1"/>
                  </a:solidFill>
                  <a:cs typeface="Arial" panose="020B0604020202020204" pitchFamily="34" charset="0"/>
                </a:rPr>
                <a:t>Option Type</a:t>
              </a:r>
              <a:endParaRPr lang="ko-KR" altLang="en-US" sz="2400" b="1">
                <a:solidFill>
                  <a:schemeClr val="bg1"/>
                </a:solidFill>
                <a:cs typeface="Arial" panose="020B0604020202020204" pitchFamily="34" charset="0"/>
              </a:endParaRPr>
            </a:p>
          </p:txBody>
        </p:sp>
        <p:sp>
          <p:nvSpPr>
            <p:cNvPr id="19" name="TextBox 18">
              <a:extLst>
                <a:ext uri="{FF2B5EF4-FFF2-40B4-BE49-F238E27FC236}">
                  <a16:creationId xmlns:a16="http://schemas.microsoft.com/office/drawing/2014/main" id="{8871AEAE-8726-4923-956C-FFEBA626278E}"/>
                </a:ext>
              </a:extLst>
            </p:cNvPr>
            <p:cNvSpPr txBox="1"/>
            <p:nvPr/>
          </p:nvSpPr>
          <p:spPr>
            <a:xfrm>
              <a:off x="6025331" y="2516686"/>
              <a:ext cx="4965053" cy="646332"/>
            </a:xfrm>
            <a:prstGeom prst="rect">
              <a:avLst/>
            </a:prstGeom>
            <a:noFill/>
          </p:spPr>
          <p:txBody>
            <a:bodyPr wrap="square" lIns="72000" rIns="108000" rtlCol="0">
              <a:spAutoFit/>
            </a:bodyPr>
            <a:lstStyle/>
            <a:p>
              <a:r>
                <a:rPr lang="en-US" altLang="ko-KR" sz="1200" dirty="0">
                  <a:solidFill>
                    <a:schemeClr val="bg1"/>
                  </a:solidFill>
                  <a:ea typeface="FZShuTi" pitchFamily="2" charset="-122"/>
                  <a:cs typeface="Arial" panose="020B0604020202020204" pitchFamily="34" charset="0"/>
                </a:rPr>
                <a:t>I hope and I believe that this Template will your Time, Money and Reputation. </a:t>
              </a:r>
              <a:r>
                <a:rPr lang="en-US" altLang="ko-KR" sz="1200" dirty="0">
                  <a:solidFill>
                    <a:schemeClr val="bg1"/>
                  </a:solidFill>
                  <a:cs typeface="Arial" panose="020B0604020202020204" pitchFamily="34" charset="0"/>
                </a:rPr>
                <a:t>You can simply impress your audience and add a unique zing and appeal to your Presentations. </a:t>
              </a:r>
              <a:endParaRPr lang="en-US" altLang="ko-KR" sz="1200" dirty="0">
                <a:solidFill>
                  <a:schemeClr val="bg1"/>
                </a:solidFill>
                <a:ea typeface="FZShuTi" pitchFamily="2" charset="-122"/>
                <a:cs typeface="Arial" panose="020B0604020202020204" pitchFamily="34" charset="0"/>
              </a:endParaRPr>
            </a:p>
          </p:txBody>
        </p:sp>
      </p:grpSp>
      <p:grpSp>
        <p:nvGrpSpPr>
          <p:cNvPr id="21" name="Group 20">
            <a:extLst>
              <a:ext uri="{FF2B5EF4-FFF2-40B4-BE49-F238E27FC236}">
                <a16:creationId xmlns:a16="http://schemas.microsoft.com/office/drawing/2014/main" id="{FAABC267-ABBC-4787-8C6D-1DC04B8CC7FC}"/>
              </a:ext>
            </a:extLst>
          </p:cNvPr>
          <p:cNvGrpSpPr/>
          <p:nvPr/>
        </p:nvGrpSpPr>
        <p:grpSpPr>
          <a:xfrm>
            <a:off x="5332661" y="4875119"/>
            <a:ext cx="4451358" cy="1222561"/>
            <a:chOff x="6025331" y="1940457"/>
            <a:chExt cx="4965053" cy="1222561"/>
          </a:xfrm>
        </p:grpSpPr>
        <p:sp>
          <p:nvSpPr>
            <p:cNvPr id="22" name="TextBox 21">
              <a:extLst>
                <a:ext uri="{FF2B5EF4-FFF2-40B4-BE49-F238E27FC236}">
                  <a16:creationId xmlns:a16="http://schemas.microsoft.com/office/drawing/2014/main" id="{96665CDF-D07C-4A57-9EE3-FFDBDA088F8A}"/>
                </a:ext>
              </a:extLst>
            </p:cNvPr>
            <p:cNvSpPr txBox="1"/>
            <p:nvPr/>
          </p:nvSpPr>
          <p:spPr>
            <a:xfrm>
              <a:off x="6500115" y="1940457"/>
              <a:ext cx="2406492" cy="461665"/>
            </a:xfrm>
            <a:prstGeom prst="rect">
              <a:avLst/>
            </a:prstGeom>
            <a:noFill/>
          </p:spPr>
          <p:txBody>
            <a:bodyPr wrap="square" lIns="90000" rIns="108000" rtlCol="0">
              <a:spAutoFit/>
            </a:bodyPr>
            <a:lstStyle/>
            <a:p>
              <a:r>
                <a:rPr lang="en-US" altLang="ko-KR" sz="2400" b="1">
                  <a:solidFill>
                    <a:schemeClr val="bg1"/>
                  </a:solidFill>
                  <a:cs typeface="Arial" panose="020B0604020202020204" pitchFamily="34" charset="0"/>
                </a:rPr>
                <a:t>Option Type</a:t>
              </a:r>
              <a:endParaRPr lang="ko-KR" altLang="en-US" sz="2400" b="1">
                <a:solidFill>
                  <a:schemeClr val="bg1"/>
                </a:solidFill>
                <a:cs typeface="Arial" panose="020B0604020202020204" pitchFamily="34" charset="0"/>
              </a:endParaRPr>
            </a:p>
          </p:txBody>
        </p:sp>
        <p:sp>
          <p:nvSpPr>
            <p:cNvPr id="23" name="TextBox 22">
              <a:extLst>
                <a:ext uri="{FF2B5EF4-FFF2-40B4-BE49-F238E27FC236}">
                  <a16:creationId xmlns:a16="http://schemas.microsoft.com/office/drawing/2014/main" id="{4B2A77B7-12EB-4D62-810A-8B6E3D7C6082}"/>
                </a:ext>
              </a:extLst>
            </p:cNvPr>
            <p:cNvSpPr txBox="1"/>
            <p:nvPr/>
          </p:nvSpPr>
          <p:spPr>
            <a:xfrm>
              <a:off x="6025331" y="2516686"/>
              <a:ext cx="4965053" cy="646332"/>
            </a:xfrm>
            <a:prstGeom prst="rect">
              <a:avLst/>
            </a:prstGeom>
            <a:noFill/>
          </p:spPr>
          <p:txBody>
            <a:bodyPr wrap="square" lIns="72000" rIns="108000" rtlCol="0">
              <a:spAutoFit/>
            </a:bodyPr>
            <a:lstStyle/>
            <a:p>
              <a:r>
                <a:rPr lang="en-US" altLang="ko-KR" sz="1200">
                  <a:solidFill>
                    <a:schemeClr val="bg1"/>
                  </a:solidFill>
                  <a:ea typeface="FZShuTi" pitchFamily="2" charset="-122"/>
                  <a:cs typeface="Arial" panose="020B0604020202020204" pitchFamily="34" charset="0"/>
                </a:rPr>
                <a:t>I hope and I believe that this Template will your Time, Money and Reputation. </a:t>
              </a:r>
              <a:r>
                <a:rPr lang="en-US" altLang="ko-KR" sz="1200">
                  <a:solidFill>
                    <a:schemeClr val="bg1"/>
                  </a:solidFill>
                  <a:cs typeface="Arial" panose="020B0604020202020204" pitchFamily="34" charset="0"/>
                </a:rPr>
                <a:t>You can simply impress your audience and add a unique zing and appeal to your Presentations. </a:t>
              </a:r>
              <a:endParaRPr lang="en-US" altLang="ko-KR" sz="1200">
                <a:solidFill>
                  <a:schemeClr val="bg1"/>
                </a:solidFill>
                <a:ea typeface="FZShuTi" pitchFamily="2" charset="-122"/>
                <a:cs typeface="Arial" panose="020B0604020202020204" pitchFamily="34" charset="0"/>
              </a:endParaRPr>
            </a:p>
          </p:txBody>
        </p:sp>
      </p:grpSp>
      <p:sp>
        <p:nvSpPr>
          <p:cNvPr id="24" name="TextBox 23">
            <a:extLst>
              <a:ext uri="{FF2B5EF4-FFF2-40B4-BE49-F238E27FC236}">
                <a16:creationId xmlns:a16="http://schemas.microsoft.com/office/drawing/2014/main" id="{F600F0AE-07A4-44D8-8BD9-5699BBCF7B2E}"/>
              </a:ext>
            </a:extLst>
          </p:cNvPr>
          <p:cNvSpPr txBox="1"/>
          <p:nvPr/>
        </p:nvSpPr>
        <p:spPr>
          <a:xfrm>
            <a:off x="2615310" y="2972228"/>
            <a:ext cx="2161054" cy="461665"/>
          </a:xfrm>
          <a:prstGeom prst="rect">
            <a:avLst/>
          </a:prstGeom>
          <a:solidFill>
            <a:schemeClr val="bg1"/>
          </a:solidFill>
        </p:spPr>
        <p:txBody>
          <a:bodyPr wrap="square" rtlCol="0">
            <a:spAutoFit/>
          </a:bodyPr>
          <a:lstStyle/>
          <a:p>
            <a:pPr algn="r"/>
            <a:r>
              <a:rPr lang="en-US" altLang="ko-KR" sz="2400" b="1">
                <a:solidFill>
                  <a:srgbClr val="00B071"/>
                </a:solidFill>
                <a:cs typeface="Arial" panose="020B0604020202020204" pitchFamily="34" charset="0"/>
              </a:rPr>
              <a:t>Content Here</a:t>
            </a:r>
            <a:endParaRPr lang="ko-KR" altLang="en-US" sz="2400" b="1">
              <a:solidFill>
                <a:srgbClr val="00B071"/>
              </a:solidFill>
              <a:cs typeface="Arial" panose="020B0604020202020204" pitchFamily="34" charset="0"/>
            </a:endParaRPr>
          </a:p>
        </p:txBody>
      </p:sp>
      <p:sp>
        <p:nvSpPr>
          <p:cNvPr id="25" name="TextBox 24">
            <a:extLst>
              <a:ext uri="{FF2B5EF4-FFF2-40B4-BE49-F238E27FC236}">
                <a16:creationId xmlns:a16="http://schemas.microsoft.com/office/drawing/2014/main" id="{55FE428E-6EF1-473D-B741-AB474A4EDF92}"/>
              </a:ext>
            </a:extLst>
          </p:cNvPr>
          <p:cNvSpPr txBox="1"/>
          <p:nvPr/>
        </p:nvSpPr>
        <p:spPr>
          <a:xfrm>
            <a:off x="1038672" y="5413072"/>
            <a:ext cx="2161054" cy="461665"/>
          </a:xfrm>
          <a:prstGeom prst="rect">
            <a:avLst/>
          </a:prstGeom>
          <a:solidFill>
            <a:schemeClr val="bg1"/>
          </a:solidFill>
        </p:spPr>
        <p:txBody>
          <a:bodyPr wrap="square" rtlCol="0">
            <a:spAutoFit/>
          </a:bodyPr>
          <a:lstStyle/>
          <a:p>
            <a:pPr algn="r"/>
            <a:r>
              <a:rPr lang="en-US" altLang="ko-KR" sz="2400" b="1" dirty="0">
                <a:solidFill>
                  <a:srgbClr val="00B071"/>
                </a:solidFill>
                <a:cs typeface="Arial" panose="020B0604020202020204" pitchFamily="34" charset="0"/>
              </a:rPr>
              <a:t>Content Here</a:t>
            </a:r>
            <a:endParaRPr lang="ko-KR" altLang="en-US" sz="2400" b="1" dirty="0">
              <a:solidFill>
                <a:srgbClr val="00B071"/>
              </a:solidFill>
              <a:cs typeface="Arial" panose="020B0604020202020204" pitchFamily="34" charset="0"/>
            </a:endParaRPr>
          </a:p>
        </p:txBody>
      </p:sp>
      <p:sp>
        <p:nvSpPr>
          <p:cNvPr id="26" name="직사각형 2">
            <a:extLst>
              <a:ext uri="{FF2B5EF4-FFF2-40B4-BE49-F238E27FC236}">
                <a16:creationId xmlns:a16="http://schemas.microsoft.com/office/drawing/2014/main" id="{9B11EA42-EF2A-48CE-9E6C-DD15DDA28564}"/>
              </a:ext>
            </a:extLst>
          </p:cNvPr>
          <p:cNvSpPr/>
          <p:nvPr/>
        </p:nvSpPr>
        <p:spPr>
          <a:xfrm>
            <a:off x="5188226" y="328411"/>
            <a:ext cx="6591854" cy="1280415"/>
          </a:xfrm>
          <a:prstGeom prst="rect">
            <a:avLst/>
          </a:prstGeom>
        </p:spPr>
        <p:txBody>
          <a:bodyPr wrap="square">
            <a:spAutoFit/>
          </a:bodyPr>
          <a:lstStyle/>
          <a:p>
            <a:pPr algn="r">
              <a:lnSpc>
                <a:spcPct val="110000"/>
              </a:lnSpc>
            </a:pPr>
            <a:r>
              <a:rPr lang="en-US" altLang="ko-KR" sz="3600" b="1" dirty="0">
                <a:solidFill>
                  <a:srgbClr val="92D6C1"/>
                </a:solidFill>
                <a:latin typeface="Arial Black" panose="020B0A04020102020204" pitchFamily="34" charset="0"/>
                <a:cs typeface="Arial" panose="020B0604020202020204" pitchFamily="34" charset="0"/>
              </a:rPr>
              <a:t>Portfolio Presentation Designed</a:t>
            </a:r>
          </a:p>
        </p:txBody>
      </p:sp>
      <p:pic>
        <p:nvPicPr>
          <p:cNvPr id="11" name="Marcador de posición de imagen 10">
            <a:extLst>
              <a:ext uri="{FF2B5EF4-FFF2-40B4-BE49-F238E27FC236}">
                <a16:creationId xmlns:a16="http://schemas.microsoft.com/office/drawing/2014/main" id="{59F2FF6C-AF4E-4BFF-A657-1B52331E1341}"/>
              </a:ext>
            </a:extLst>
          </p:cNvPr>
          <p:cNvPicPr>
            <a:picLocks noGrp="1" noChangeAspect="1"/>
          </p:cNvPicPr>
          <p:nvPr>
            <p:ph type="pic" idx="12"/>
          </p:nvPr>
        </p:nvPicPr>
        <p:blipFill>
          <a:blip r:embed="rId3" cstate="email">
            <a:extLst>
              <a:ext uri="{28A0092B-C50C-407E-A947-70E740481C1C}">
                <a14:useLocalDpi xmlns:a14="http://schemas.microsoft.com/office/drawing/2010/main"/>
              </a:ext>
            </a:extLst>
          </a:blip>
          <a:srcRect/>
          <a:stretch>
            <a:fillRect/>
          </a:stretch>
        </p:blipFill>
        <p:spPr/>
      </p:pic>
      <p:pic>
        <p:nvPicPr>
          <p:cNvPr id="16" name="Marcador de posición de imagen 15">
            <a:extLst>
              <a:ext uri="{FF2B5EF4-FFF2-40B4-BE49-F238E27FC236}">
                <a16:creationId xmlns:a16="http://schemas.microsoft.com/office/drawing/2014/main" id="{DC06D39F-5290-45B8-AD50-187FAE0A8605}"/>
              </a:ext>
            </a:extLst>
          </p:cNvPr>
          <p:cNvPicPr>
            <a:picLocks noGrp="1" noChangeAspect="1"/>
          </p:cNvPicPr>
          <p:nvPr>
            <p:ph type="pic" idx="13"/>
          </p:nvPr>
        </p:nvPicPr>
        <p:blipFill>
          <a:blip r:embed="rId4" cstate="email">
            <a:extLst>
              <a:ext uri="{28A0092B-C50C-407E-A947-70E740481C1C}">
                <a14:useLocalDpi xmlns:a14="http://schemas.microsoft.com/office/drawing/2010/main"/>
              </a:ext>
            </a:extLst>
          </a:blip>
          <a:srcRect/>
          <a:stretch>
            <a:fillRect/>
          </a:stretch>
        </p:blipFill>
        <p:spPr/>
      </p:pic>
      <p:sp>
        <p:nvSpPr>
          <p:cNvPr id="17" name="Rectángulo 16">
            <a:extLst>
              <a:ext uri="{FF2B5EF4-FFF2-40B4-BE49-F238E27FC236}">
                <a16:creationId xmlns:a16="http://schemas.microsoft.com/office/drawing/2014/main" id="{F0F79367-4BE4-47FB-8988-3CB98EF49C84}"/>
              </a:ext>
            </a:extLst>
          </p:cNvPr>
          <p:cNvSpPr/>
          <p:nvPr/>
        </p:nvSpPr>
        <p:spPr>
          <a:xfrm>
            <a:off x="152041" y="328411"/>
            <a:ext cx="11887918" cy="6201178"/>
          </a:xfrm>
          <a:prstGeom prst="rect">
            <a:avLst/>
          </a:prstGeom>
          <a:noFill/>
          <a:ln w="38100">
            <a:solidFill>
              <a:srgbClr val="92D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9" name="Imagen 28">
            <a:extLst>
              <a:ext uri="{FF2B5EF4-FFF2-40B4-BE49-F238E27FC236}">
                <a16:creationId xmlns:a16="http://schemas.microsoft.com/office/drawing/2014/main" id="{99ED3AF8-1499-4634-A381-0CED67C9F45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19763" y="3030330"/>
            <a:ext cx="3372237" cy="3827670"/>
          </a:xfrm>
          <a:prstGeom prst="rect">
            <a:avLst/>
          </a:prstGeom>
        </p:spPr>
      </p:pic>
    </p:spTree>
    <p:extLst>
      <p:ext uri="{BB962C8B-B14F-4D97-AF65-F5344CB8AC3E}">
        <p14:creationId xmlns:p14="http://schemas.microsoft.com/office/powerpoint/2010/main" val="90316318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09D92DD-9679-4F54-955D-198830A5F4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1" y="0"/>
            <a:ext cx="12192000" cy="6858000"/>
          </a:xfrm>
          <a:prstGeom prst="rect">
            <a:avLst/>
          </a:prstGeom>
        </p:spPr>
      </p:pic>
      <p:sp>
        <p:nvSpPr>
          <p:cNvPr id="3" name="Rectangle 2">
            <a:extLst>
              <a:ext uri="{FF2B5EF4-FFF2-40B4-BE49-F238E27FC236}">
                <a16:creationId xmlns:a16="http://schemas.microsoft.com/office/drawing/2014/main" id="{9F276FF7-0EE7-F9E1-56FA-3C5CC3717AD4}"/>
              </a:ext>
            </a:extLst>
          </p:cNvPr>
          <p:cNvSpPr/>
          <p:nvPr/>
        </p:nvSpPr>
        <p:spPr>
          <a:xfrm flipV="1">
            <a:off x="0" y="0"/>
            <a:ext cx="3848100" cy="3429000"/>
          </a:xfrm>
          <a:prstGeom prst="rect">
            <a:avLst/>
          </a:prstGeom>
          <a:gradFill>
            <a:gsLst>
              <a:gs pos="56846">
                <a:srgbClr val="B5E3D5">
                  <a:alpha val="62000"/>
                </a:srgbClr>
              </a:gs>
              <a:gs pos="0">
                <a:schemeClr val="accent1">
                  <a:lumMod val="5000"/>
                  <a:lumOff val="95000"/>
                  <a:alpha val="0"/>
                </a:schemeClr>
              </a:gs>
              <a:gs pos="86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Rectangle 3">
            <a:extLst>
              <a:ext uri="{FF2B5EF4-FFF2-40B4-BE49-F238E27FC236}">
                <a16:creationId xmlns:a16="http://schemas.microsoft.com/office/drawing/2014/main" id="{AF2CC649-173A-9F95-47B3-75680787F606}"/>
              </a:ext>
            </a:extLst>
          </p:cNvPr>
          <p:cNvSpPr/>
          <p:nvPr/>
        </p:nvSpPr>
        <p:spPr>
          <a:xfrm rot="16200000" flipV="1">
            <a:off x="6553200" y="1219200"/>
            <a:ext cx="2933700" cy="8343900"/>
          </a:xfrm>
          <a:prstGeom prst="rect">
            <a:avLst/>
          </a:prstGeom>
          <a:gradFill>
            <a:gsLst>
              <a:gs pos="5000">
                <a:schemeClr val="accent2">
                  <a:alpha val="60000"/>
                </a:schemeClr>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TextBox 4">
            <a:extLst>
              <a:ext uri="{FF2B5EF4-FFF2-40B4-BE49-F238E27FC236}">
                <a16:creationId xmlns:a16="http://schemas.microsoft.com/office/drawing/2014/main" id="{0857C04E-8622-0E3C-3D64-95F31FADB1BF}"/>
              </a:ext>
            </a:extLst>
          </p:cNvPr>
          <p:cNvSpPr txBox="1"/>
          <p:nvPr/>
        </p:nvSpPr>
        <p:spPr>
          <a:xfrm>
            <a:off x="5702302" y="1130300"/>
            <a:ext cx="5689598" cy="1691873"/>
          </a:xfrm>
          <a:prstGeom prst="rect">
            <a:avLst/>
          </a:prstGeom>
          <a:noFill/>
        </p:spPr>
        <p:txBody>
          <a:bodyPr wrap="square" rtlCol="0">
            <a:spAutoFit/>
          </a:bodyPr>
          <a:lstStyle/>
          <a:p>
            <a:pPr algn="ctr">
              <a:lnSpc>
                <a:spcPct val="150000"/>
              </a:lnSpc>
            </a:pPr>
            <a:r>
              <a:rPr lang="en-US" sz="2400" b="1" i="0" dirty="0">
                <a:solidFill>
                  <a:schemeClr val="bg1"/>
                </a:solidFill>
                <a:effectLst/>
                <a:latin typeface="Montserrat" panose="00000500000000000000" pitchFamily="2" charset="0"/>
              </a:rPr>
              <a:t>"The telephone is a virtual object. It exists only in the imagination of the speaker and listener."</a:t>
            </a:r>
            <a:endParaRPr lang="en-IN" sz="2400" b="1" dirty="0">
              <a:solidFill>
                <a:schemeClr val="bg1"/>
              </a:solidFill>
              <a:latin typeface="Montserrat" panose="00000500000000000000" pitchFamily="2" charset="0"/>
            </a:endParaRPr>
          </a:p>
        </p:txBody>
      </p:sp>
      <p:sp>
        <p:nvSpPr>
          <p:cNvPr id="8" name="Flecha: cheurón 7">
            <a:extLst>
              <a:ext uri="{FF2B5EF4-FFF2-40B4-BE49-F238E27FC236}">
                <a16:creationId xmlns:a16="http://schemas.microsoft.com/office/drawing/2014/main" id="{1DA162A7-FF1D-4F88-A476-55A40099E464}"/>
              </a:ext>
            </a:extLst>
          </p:cNvPr>
          <p:cNvSpPr/>
          <p:nvPr/>
        </p:nvSpPr>
        <p:spPr>
          <a:xfrm>
            <a:off x="0" y="-1"/>
            <a:ext cx="5702302" cy="6858001"/>
          </a:xfrm>
          <a:prstGeom prst="chevron">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10" name="Imagen 9">
            <a:extLst>
              <a:ext uri="{FF2B5EF4-FFF2-40B4-BE49-F238E27FC236}">
                <a16:creationId xmlns:a16="http://schemas.microsoft.com/office/drawing/2014/main" id="{633237B3-4239-445E-BC7F-00220D74BD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435542"/>
            <a:ext cx="8914602" cy="6422458"/>
          </a:xfrm>
          <a:prstGeom prst="rect">
            <a:avLst/>
          </a:prstGeom>
        </p:spPr>
      </p:pic>
    </p:spTree>
    <p:extLst>
      <p:ext uri="{BB962C8B-B14F-4D97-AF65-F5344CB8AC3E}">
        <p14:creationId xmlns:p14="http://schemas.microsoft.com/office/powerpoint/2010/main" val="22565499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2C1E7EB-C552-4DFA-9AF6-A934C302A95D}"/>
              </a:ext>
            </a:extLst>
          </p:cNvPr>
          <p:cNvPicPr>
            <a:picLocks noChangeAspect="1"/>
          </p:cNvPicPr>
          <p:nvPr/>
        </p:nvPicPr>
        <p:blipFill>
          <a:blip r:embed="rId3" cstate="email">
            <a:alphaModFix amt="31000"/>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6" name="Rectangle 5">
            <a:extLst>
              <a:ext uri="{FF2B5EF4-FFF2-40B4-BE49-F238E27FC236}">
                <a16:creationId xmlns:a16="http://schemas.microsoft.com/office/drawing/2014/main" id="{5967991F-0892-4939-8831-0894EAE38C93}"/>
              </a:ext>
            </a:extLst>
          </p:cNvPr>
          <p:cNvSpPr/>
          <p:nvPr/>
        </p:nvSpPr>
        <p:spPr>
          <a:xfrm rot="16200000">
            <a:off x="8237732" y="2341024"/>
            <a:ext cx="2497015" cy="5411520"/>
          </a:xfrm>
          <a:prstGeom prst="rect">
            <a:avLst/>
          </a:prstGeom>
          <a:gradFill>
            <a:gsLst>
              <a:gs pos="0">
                <a:schemeClr val="accent1">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9">
            <a:extLst>
              <a:ext uri="{FF2B5EF4-FFF2-40B4-BE49-F238E27FC236}">
                <a16:creationId xmlns:a16="http://schemas.microsoft.com/office/drawing/2014/main" id="{891B221E-DADB-E370-2379-7168ED3157EE}"/>
              </a:ext>
            </a:extLst>
          </p:cNvPr>
          <p:cNvSpPr txBox="1"/>
          <p:nvPr/>
        </p:nvSpPr>
        <p:spPr>
          <a:xfrm flipH="1">
            <a:off x="6684554" y="4372418"/>
            <a:ext cx="5153655" cy="1231106"/>
          </a:xfrm>
          <a:prstGeom prst="rect">
            <a:avLst/>
          </a:prstGeom>
          <a:noFill/>
        </p:spPr>
        <p:txBody>
          <a:bodyPr wrap="none" lIns="0" tIns="0" rIns="0" bIns="0" rtlCol="0">
            <a:spAutoFit/>
          </a:bodyPr>
          <a:lstStyle/>
          <a:p>
            <a:r>
              <a:rPr lang="en-US" sz="8000" b="1" spc="600" dirty="0">
                <a:solidFill>
                  <a:schemeClr val="bg1"/>
                </a:solidFill>
                <a:latin typeface="Segoe UI" panose="020B0502040204020203" pitchFamily="34" charset="0"/>
                <a:cs typeface="Segoe UI" panose="020B0502040204020203" pitchFamily="34" charset="0"/>
              </a:rPr>
              <a:t>THANKS!</a:t>
            </a:r>
          </a:p>
        </p:txBody>
      </p:sp>
      <p:grpSp>
        <p:nvGrpSpPr>
          <p:cNvPr id="13" name="Gráfico 10">
            <a:extLst>
              <a:ext uri="{FF2B5EF4-FFF2-40B4-BE49-F238E27FC236}">
                <a16:creationId xmlns:a16="http://schemas.microsoft.com/office/drawing/2014/main" id="{59DD0CD2-9BA9-543E-96F8-809DD7F910D2}"/>
              </a:ext>
            </a:extLst>
          </p:cNvPr>
          <p:cNvGrpSpPr/>
          <p:nvPr/>
        </p:nvGrpSpPr>
        <p:grpSpPr>
          <a:xfrm>
            <a:off x="8584890" y="2875018"/>
            <a:ext cx="1352981" cy="1352981"/>
            <a:chOff x="627235" y="5458033"/>
            <a:chExt cx="849367" cy="849367"/>
          </a:xfrm>
          <a:solidFill>
            <a:srgbClr val="00BFF3"/>
          </a:solidFill>
        </p:grpSpPr>
        <p:sp>
          <p:nvSpPr>
            <p:cNvPr id="14" name="Forma libre: forma 13">
              <a:extLst>
                <a:ext uri="{FF2B5EF4-FFF2-40B4-BE49-F238E27FC236}">
                  <a16:creationId xmlns:a16="http://schemas.microsoft.com/office/drawing/2014/main" id="{B66600E1-98AB-013A-0807-E137EE3F8D5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lumMod val="75000"/>
              </a:schemeClr>
            </a:solidFill>
            <a:ln w="2285" cap="flat">
              <a:noFill/>
              <a:prstDash val="solid"/>
              <a:miter/>
            </a:ln>
          </p:spPr>
          <p:txBody>
            <a:bodyPr rtlCol="0" anchor="ctr"/>
            <a:lstStyle/>
            <a:p>
              <a:endParaRPr lang="es-PE" sz="1400" dirty="0"/>
            </a:p>
          </p:txBody>
        </p:sp>
        <p:sp>
          <p:nvSpPr>
            <p:cNvPr id="15" name="Forma libre: forma 14">
              <a:extLst>
                <a:ext uri="{FF2B5EF4-FFF2-40B4-BE49-F238E27FC236}">
                  <a16:creationId xmlns:a16="http://schemas.microsoft.com/office/drawing/2014/main" id="{FA792FB0-DA7A-4A50-246D-430973086899}"/>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chemeClr val="bg1"/>
            </a:solidFill>
            <a:ln w="2285" cap="flat">
              <a:noFill/>
              <a:prstDash val="solid"/>
              <a:miter/>
            </a:ln>
          </p:spPr>
          <p:txBody>
            <a:bodyPr rtlCol="0" anchor="ctr"/>
            <a:lstStyle/>
            <a:p>
              <a:endParaRPr lang="es-PE" sz="1400"/>
            </a:p>
          </p:txBody>
        </p:sp>
      </p:grpSp>
      <p:sp>
        <p:nvSpPr>
          <p:cNvPr id="37" name="TextBox 59">
            <a:extLst>
              <a:ext uri="{FF2B5EF4-FFF2-40B4-BE49-F238E27FC236}">
                <a16:creationId xmlns:a16="http://schemas.microsoft.com/office/drawing/2014/main" id="{B0958D45-091C-4109-8420-A7638D27A989}"/>
              </a:ext>
            </a:extLst>
          </p:cNvPr>
          <p:cNvSpPr txBox="1"/>
          <p:nvPr/>
        </p:nvSpPr>
        <p:spPr>
          <a:xfrm>
            <a:off x="7873712" y="5580076"/>
            <a:ext cx="2775338" cy="369332"/>
          </a:xfrm>
          <a:prstGeom prst="rect">
            <a:avLst/>
          </a:prstGeom>
          <a:noFill/>
        </p:spPr>
        <p:txBody>
          <a:bodyPr wrap="square" rtlCol="0" anchor="ctr">
            <a:spAutoFit/>
          </a:bodyPr>
          <a:lstStyle/>
          <a:p>
            <a:pPr algn="ctr"/>
            <a:r>
              <a:rPr lang="en-US" altLang="ko-KR" b="1" dirty="0">
                <a:solidFill>
                  <a:schemeClr val="bg1"/>
                </a:solidFill>
              </a:rPr>
              <a:t>slidesppt</a:t>
            </a:r>
            <a:r>
              <a:rPr lang="en-US" altLang="ko-KR" b="1">
                <a:solidFill>
                  <a:schemeClr val="bg1"/>
                </a:solidFill>
              </a:rPr>
              <a:t>.net</a:t>
            </a:r>
            <a:endParaRPr lang="ko-KR" altLang="en-US" b="1" dirty="0">
              <a:solidFill>
                <a:schemeClr val="bg1"/>
              </a:solidFill>
            </a:endParaRPr>
          </a:p>
        </p:txBody>
      </p:sp>
      <p:pic>
        <p:nvPicPr>
          <p:cNvPr id="4" name="Imagen 3">
            <a:extLst>
              <a:ext uri="{FF2B5EF4-FFF2-40B4-BE49-F238E27FC236}">
                <a16:creationId xmlns:a16="http://schemas.microsoft.com/office/drawing/2014/main" id="{2BEBD0B5-3280-4303-88B5-47A9F3C0B4C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7978" b="13415"/>
          <a:stretch/>
        </p:blipFill>
        <p:spPr>
          <a:xfrm>
            <a:off x="470061" y="184573"/>
            <a:ext cx="6378994" cy="6733873"/>
          </a:xfrm>
          <a:prstGeom prst="rect">
            <a:avLst/>
          </a:prstGeom>
        </p:spPr>
      </p:pic>
      <p:sp>
        <p:nvSpPr>
          <p:cNvPr id="18" name="Forma libre: forma 17">
            <a:extLst>
              <a:ext uri="{FF2B5EF4-FFF2-40B4-BE49-F238E27FC236}">
                <a16:creationId xmlns:a16="http://schemas.microsoft.com/office/drawing/2014/main" id="{D827CF8F-BC9B-4A7B-9A2F-35F999CE18DF}"/>
              </a:ext>
            </a:extLst>
          </p:cNvPr>
          <p:cNvSpPr/>
          <p:nvPr/>
        </p:nvSpPr>
        <p:spPr>
          <a:xfrm>
            <a:off x="9937871" y="5693903"/>
            <a:ext cx="2162174" cy="1751044"/>
          </a:xfrm>
          <a:custGeom>
            <a:avLst/>
            <a:gdLst>
              <a:gd name="connsiteX0" fmla="*/ 1916392 w 3047139"/>
              <a:gd name="connsiteY0" fmla="*/ 2387346 h 2467736"/>
              <a:gd name="connsiteX1" fmla="*/ 1815237 w 3047139"/>
              <a:gd name="connsiteY1" fmla="*/ 2417064 h 2467736"/>
              <a:gd name="connsiteX2" fmla="*/ 1769612 w 3047139"/>
              <a:gd name="connsiteY2" fmla="*/ 2434114 h 2467736"/>
              <a:gd name="connsiteX3" fmla="*/ 1657503 w 3047139"/>
              <a:gd name="connsiteY3" fmla="*/ 2435828 h 2467736"/>
              <a:gd name="connsiteX4" fmla="*/ 1611116 w 3047139"/>
              <a:gd name="connsiteY4" fmla="*/ 2415731 h 2467736"/>
              <a:gd name="connsiteX5" fmla="*/ 1400614 w 3047139"/>
              <a:gd name="connsiteY5" fmla="*/ 2467737 h 2467736"/>
              <a:gd name="connsiteX6" fmla="*/ 1211447 w 3047139"/>
              <a:gd name="connsiteY6" fmla="*/ 2442020 h 2467736"/>
              <a:gd name="connsiteX7" fmla="*/ 1205542 w 3047139"/>
              <a:gd name="connsiteY7" fmla="*/ 2369153 h 2467736"/>
              <a:gd name="connsiteX8" fmla="*/ 1164870 w 3047139"/>
              <a:gd name="connsiteY8" fmla="*/ 2196370 h 2467736"/>
              <a:gd name="connsiteX9" fmla="*/ 1087241 w 3047139"/>
              <a:gd name="connsiteY9" fmla="*/ 1986629 h 2467736"/>
              <a:gd name="connsiteX10" fmla="*/ 1008279 w 3047139"/>
              <a:gd name="connsiteY10" fmla="*/ 1626680 h 2467736"/>
              <a:gd name="connsiteX11" fmla="*/ 997611 w 3047139"/>
              <a:gd name="connsiteY11" fmla="*/ 1369790 h 2467736"/>
              <a:gd name="connsiteX12" fmla="*/ 1001612 w 3047139"/>
              <a:gd name="connsiteY12" fmla="*/ 1266158 h 2467736"/>
              <a:gd name="connsiteX13" fmla="*/ 1026376 w 3047139"/>
              <a:gd name="connsiteY13" fmla="*/ 1046226 h 2467736"/>
              <a:gd name="connsiteX14" fmla="*/ 1029424 w 3047139"/>
              <a:gd name="connsiteY14" fmla="*/ 1017556 h 2467736"/>
              <a:gd name="connsiteX15" fmla="*/ 1019899 w 3047139"/>
              <a:gd name="connsiteY15" fmla="*/ 962406 h 2467736"/>
              <a:gd name="connsiteX16" fmla="*/ 840925 w 3047139"/>
              <a:gd name="connsiteY16" fmla="*/ 940499 h 2467736"/>
              <a:gd name="connsiteX17" fmla="*/ 638995 w 3047139"/>
              <a:gd name="connsiteY17" fmla="*/ 888492 h 2467736"/>
              <a:gd name="connsiteX18" fmla="*/ 480309 w 3047139"/>
              <a:gd name="connsiteY18" fmla="*/ 863918 h 2467736"/>
              <a:gd name="connsiteX19" fmla="*/ 373724 w 3047139"/>
              <a:gd name="connsiteY19" fmla="*/ 854202 h 2467736"/>
              <a:gd name="connsiteX20" fmla="*/ 355150 w 3047139"/>
              <a:gd name="connsiteY20" fmla="*/ 845820 h 2467736"/>
              <a:gd name="connsiteX21" fmla="*/ 306668 w 3047139"/>
              <a:gd name="connsiteY21" fmla="*/ 840105 h 2467736"/>
              <a:gd name="connsiteX22" fmla="*/ 259043 w 3047139"/>
              <a:gd name="connsiteY22" fmla="*/ 839724 h 2467736"/>
              <a:gd name="connsiteX23" fmla="*/ 87688 w 3047139"/>
              <a:gd name="connsiteY23" fmla="*/ 856774 h 2467736"/>
              <a:gd name="connsiteX24" fmla="*/ 68733 w 3047139"/>
              <a:gd name="connsiteY24" fmla="*/ 858679 h 2467736"/>
              <a:gd name="connsiteX25" fmla="*/ 13012 w 3047139"/>
              <a:gd name="connsiteY25" fmla="*/ 852678 h 2467736"/>
              <a:gd name="connsiteX26" fmla="*/ 29299 w 3047139"/>
              <a:gd name="connsiteY26" fmla="*/ 760095 h 2467736"/>
              <a:gd name="connsiteX27" fmla="*/ 258281 w 3047139"/>
              <a:gd name="connsiteY27" fmla="*/ 642271 h 2467736"/>
              <a:gd name="connsiteX28" fmla="*/ 468021 w 3047139"/>
              <a:gd name="connsiteY28" fmla="*/ 615029 h 2467736"/>
              <a:gd name="connsiteX29" fmla="*/ 580511 w 3047139"/>
              <a:gd name="connsiteY29" fmla="*/ 618839 h 2467736"/>
              <a:gd name="connsiteX30" fmla="*/ 620040 w 3047139"/>
              <a:gd name="connsiteY30" fmla="*/ 624364 h 2467736"/>
              <a:gd name="connsiteX31" fmla="*/ 639186 w 3047139"/>
              <a:gd name="connsiteY31" fmla="*/ 625793 h 2467736"/>
              <a:gd name="connsiteX32" fmla="*/ 830066 w 3047139"/>
              <a:gd name="connsiteY32" fmla="*/ 663130 h 2467736"/>
              <a:gd name="connsiteX33" fmla="*/ 913791 w 3047139"/>
              <a:gd name="connsiteY33" fmla="*/ 675894 h 2467736"/>
              <a:gd name="connsiteX34" fmla="*/ 953129 w 3047139"/>
              <a:gd name="connsiteY34" fmla="*/ 681133 h 2467736"/>
              <a:gd name="connsiteX35" fmla="*/ 1019995 w 3047139"/>
              <a:gd name="connsiteY35" fmla="*/ 683228 h 2467736"/>
              <a:gd name="connsiteX36" fmla="*/ 1117341 w 3047139"/>
              <a:gd name="connsiteY36" fmla="*/ 661511 h 2467736"/>
              <a:gd name="connsiteX37" fmla="*/ 1356513 w 3047139"/>
              <a:gd name="connsiteY37" fmla="*/ 345186 h 2467736"/>
              <a:gd name="connsiteX38" fmla="*/ 1369086 w 3047139"/>
              <a:gd name="connsiteY38" fmla="*/ 294418 h 2467736"/>
              <a:gd name="connsiteX39" fmla="*/ 1406615 w 3047139"/>
              <a:gd name="connsiteY39" fmla="*/ 110014 h 2467736"/>
              <a:gd name="connsiteX40" fmla="*/ 1453097 w 3047139"/>
              <a:gd name="connsiteY40" fmla="*/ 72676 h 2467736"/>
              <a:gd name="connsiteX41" fmla="*/ 1546918 w 3047139"/>
              <a:gd name="connsiteY41" fmla="*/ 0 h 2467736"/>
              <a:gd name="connsiteX42" fmla="*/ 1590828 w 3047139"/>
              <a:gd name="connsiteY42" fmla="*/ 62008 h 2467736"/>
              <a:gd name="connsiteX43" fmla="*/ 1646930 w 3047139"/>
              <a:gd name="connsiteY43" fmla="*/ 116586 h 2467736"/>
              <a:gd name="connsiteX44" fmla="*/ 1661123 w 3047139"/>
              <a:gd name="connsiteY44" fmla="*/ 190310 h 2467736"/>
              <a:gd name="connsiteX45" fmla="*/ 1661123 w 3047139"/>
              <a:gd name="connsiteY45" fmla="*/ 246983 h 2467736"/>
              <a:gd name="connsiteX46" fmla="*/ 1660932 w 3047139"/>
              <a:gd name="connsiteY46" fmla="*/ 294513 h 2467736"/>
              <a:gd name="connsiteX47" fmla="*/ 1674934 w 3047139"/>
              <a:gd name="connsiteY47" fmla="*/ 346996 h 2467736"/>
              <a:gd name="connsiteX48" fmla="*/ 1775613 w 3047139"/>
              <a:gd name="connsiteY48" fmla="*/ 490347 h 2467736"/>
              <a:gd name="connsiteX49" fmla="*/ 1921346 w 3047139"/>
              <a:gd name="connsiteY49" fmla="*/ 677418 h 2467736"/>
              <a:gd name="connsiteX50" fmla="*/ 1937443 w 3047139"/>
              <a:gd name="connsiteY50" fmla="*/ 692372 h 2467736"/>
              <a:gd name="connsiteX51" fmla="*/ 2086414 w 3047139"/>
              <a:gd name="connsiteY51" fmla="*/ 685229 h 2467736"/>
              <a:gd name="connsiteX52" fmla="*/ 2105559 w 3047139"/>
              <a:gd name="connsiteY52" fmla="*/ 680371 h 2467736"/>
              <a:gd name="connsiteX53" fmla="*/ 2116227 w 3047139"/>
              <a:gd name="connsiteY53" fmla="*/ 675989 h 2467736"/>
              <a:gd name="connsiteX54" fmla="*/ 2162043 w 3047139"/>
              <a:gd name="connsiteY54" fmla="*/ 663416 h 2467736"/>
              <a:gd name="connsiteX55" fmla="*/ 2401501 w 3047139"/>
              <a:gd name="connsiteY55" fmla="*/ 618839 h 2467736"/>
              <a:gd name="connsiteX56" fmla="*/ 2542661 w 3047139"/>
              <a:gd name="connsiteY56" fmla="*/ 615505 h 2467736"/>
              <a:gd name="connsiteX57" fmla="*/ 2732876 w 3047139"/>
              <a:gd name="connsiteY57" fmla="*/ 628650 h 2467736"/>
              <a:gd name="connsiteX58" fmla="*/ 2905850 w 3047139"/>
              <a:gd name="connsiteY58" fmla="*/ 675418 h 2467736"/>
              <a:gd name="connsiteX59" fmla="*/ 3032627 w 3047139"/>
              <a:gd name="connsiteY59" fmla="*/ 762000 h 2467736"/>
              <a:gd name="connsiteX60" fmla="*/ 2995670 w 3047139"/>
              <a:gd name="connsiteY60" fmla="*/ 839819 h 2467736"/>
              <a:gd name="connsiteX61" fmla="*/ 2891657 w 3047139"/>
              <a:gd name="connsiteY61" fmla="*/ 834866 h 2467736"/>
              <a:gd name="connsiteX62" fmla="*/ 2362068 w 3047139"/>
              <a:gd name="connsiteY62" fmla="*/ 887730 h 2467736"/>
              <a:gd name="connsiteX63" fmla="*/ 2162138 w 3047139"/>
              <a:gd name="connsiteY63" fmla="*/ 942880 h 2467736"/>
              <a:gd name="connsiteX64" fmla="*/ 2124038 w 3047139"/>
              <a:gd name="connsiteY64" fmla="*/ 944880 h 2467736"/>
              <a:gd name="connsiteX65" fmla="*/ 2020787 w 3047139"/>
              <a:gd name="connsiteY65" fmla="*/ 942689 h 2467736"/>
              <a:gd name="connsiteX66" fmla="*/ 2009357 w 3047139"/>
              <a:gd name="connsiteY66" fmla="*/ 971550 h 2467736"/>
              <a:gd name="connsiteX67" fmla="*/ 2022692 w 3047139"/>
              <a:gd name="connsiteY67" fmla="*/ 1046417 h 2467736"/>
              <a:gd name="connsiteX68" fmla="*/ 2040313 w 3047139"/>
              <a:gd name="connsiteY68" fmla="*/ 1246251 h 2467736"/>
              <a:gd name="connsiteX69" fmla="*/ 2041646 w 3047139"/>
              <a:gd name="connsiteY69" fmla="*/ 1312926 h 2467736"/>
              <a:gd name="connsiteX70" fmla="*/ 2040217 w 3047139"/>
              <a:gd name="connsiteY70" fmla="*/ 1626775 h 2467736"/>
              <a:gd name="connsiteX71" fmla="*/ 2028311 w 3047139"/>
              <a:gd name="connsiteY71" fmla="*/ 1777365 h 2467736"/>
              <a:gd name="connsiteX72" fmla="*/ 1992592 w 3047139"/>
              <a:gd name="connsiteY72" fmla="*/ 2007299 h 2467736"/>
              <a:gd name="connsiteX73" fmla="*/ 1923346 w 3047139"/>
              <a:gd name="connsiteY73" fmla="*/ 2337911 h 2467736"/>
              <a:gd name="connsiteX74" fmla="*/ 1918012 w 3047139"/>
              <a:gd name="connsiteY74" fmla="*/ 2358866 h 2467736"/>
              <a:gd name="connsiteX75" fmla="*/ 1916583 w 3047139"/>
              <a:gd name="connsiteY75" fmla="*/ 2387441 h 246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047139" h="2467736">
                <a:moveTo>
                  <a:pt x="1916392" y="2387346"/>
                </a:moveTo>
                <a:cubicBezTo>
                  <a:pt x="1891913" y="2428399"/>
                  <a:pt x="1852099" y="2418779"/>
                  <a:pt x="1815237" y="2417064"/>
                </a:cubicBezTo>
                <a:cubicBezTo>
                  <a:pt x="1797045" y="2416207"/>
                  <a:pt x="1776566" y="2406206"/>
                  <a:pt x="1769612" y="2434114"/>
                </a:cubicBezTo>
                <a:cubicBezTo>
                  <a:pt x="1732655" y="2464308"/>
                  <a:pt x="1695413" y="2455450"/>
                  <a:pt x="1657503" y="2435828"/>
                </a:cubicBezTo>
                <a:cubicBezTo>
                  <a:pt x="1642549" y="2428113"/>
                  <a:pt x="1626642" y="2422398"/>
                  <a:pt x="1611116" y="2415731"/>
                </a:cubicBezTo>
                <a:cubicBezTo>
                  <a:pt x="1529011" y="2384775"/>
                  <a:pt x="1465384" y="2428399"/>
                  <a:pt x="1400614" y="2467737"/>
                </a:cubicBezTo>
                <a:cubicBezTo>
                  <a:pt x="1336606" y="2466118"/>
                  <a:pt x="1273170" y="2460689"/>
                  <a:pt x="1211447" y="2442020"/>
                </a:cubicBezTo>
                <a:cubicBezTo>
                  <a:pt x="1209447" y="2417731"/>
                  <a:pt x="1207542" y="2393442"/>
                  <a:pt x="1205542" y="2369153"/>
                </a:cubicBezTo>
                <a:cubicBezTo>
                  <a:pt x="1196303" y="2310575"/>
                  <a:pt x="1187921" y="2251710"/>
                  <a:pt x="1164870" y="2196370"/>
                </a:cubicBezTo>
                <a:cubicBezTo>
                  <a:pt x="1145820" y="2123885"/>
                  <a:pt x="1112197" y="2056924"/>
                  <a:pt x="1087241" y="1986629"/>
                </a:cubicBezTo>
                <a:cubicBezTo>
                  <a:pt x="1056190" y="1867662"/>
                  <a:pt x="1023519" y="1749076"/>
                  <a:pt x="1008279" y="1626680"/>
                </a:cubicBezTo>
                <a:cubicBezTo>
                  <a:pt x="1004755" y="1541050"/>
                  <a:pt x="1001136" y="1455420"/>
                  <a:pt x="997611" y="1369790"/>
                </a:cubicBezTo>
                <a:cubicBezTo>
                  <a:pt x="998944" y="1335214"/>
                  <a:pt x="1000278" y="1300734"/>
                  <a:pt x="1001612" y="1266158"/>
                </a:cubicBezTo>
                <a:cubicBezTo>
                  <a:pt x="1009898" y="1192816"/>
                  <a:pt x="1018090" y="1119569"/>
                  <a:pt x="1026376" y="1046226"/>
                </a:cubicBezTo>
                <a:cubicBezTo>
                  <a:pt x="1027425" y="1036701"/>
                  <a:pt x="1028377" y="1027081"/>
                  <a:pt x="1029424" y="1017556"/>
                </a:cubicBezTo>
                <a:cubicBezTo>
                  <a:pt x="1045998" y="971264"/>
                  <a:pt x="1045522" y="968502"/>
                  <a:pt x="1019899" y="962406"/>
                </a:cubicBezTo>
                <a:cubicBezTo>
                  <a:pt x="959416" y="961644"/>
                  <a:pt x="900266" y="950690"/>
                  <a:pt x="840925" y="940499"/>
                </a:cubicBezTo>
                <a:cubicBezTo>
                  <a:pt x="775774" y="914876"/>
                  <a:pt x="707766" y="900017"/>
                  <a:pt x="638995" y="888492"/>
                </a:cubicBezTo>
                <a:cubicBezTo>
                  <a:pt x="586703" y="876300"/>
                  <a:pt x="534315" y="865251"/>
                  <a:pt x="480309" y="863918"/>
                </a:cubicBezTo>
                <a:cubicBezTo>
                  <a:pt x="445828" y="849154"/>
                  <a:pt x="409443" y="854774"/>
                  <a:pt x="373724" y="854202"/>
                </a:cubicBezTo>
                <a:cubicBezTo>
                  <a:pt x="370771" y="844296"/>
                  <a:pt x="363341" y="844201"/>
                  <a:pt x="355150" y="845820"/>
                </a:cubicBezTo>
                <a:cubicBezTo>
                  <a:pt x="339719" y="837724"/>
                  <a:pt x="323336" y="837438"/>
                  <a:pt x="306668" y="840105"/>
                </a:cubicBezTo>
                <a:cubicBezTo>
                  <a:pt x="290761" y="840010"/>
                  <a:pt x="274949" y="839914"/>
                  <a:pt x="259043" y="839724"/>
                </a:cubicBezTo>
                <a:cubicBezTo>
                  <a:pt x="200845" y="834866"/>
                  <a:pt x="143790" y="840962"/>
                  <a:pt x="87688" y="856774"/>
                </a:cubicBezTo>
                <a:cubicBezTo>
                  <a:pt x="81401" y="857441"/>
                  <a:pt x="75020" y="858012"/>
                  <a:pt x="68733" y="858679"/>
                </a:cubicBezTo>
                <a:cubicBezTo>
                  <a:pt x="50159" y="856679"/>
                  <a:pt x="31586" y="854678"/>
                  <a:pt x="13012" y="852678"/>
                </a:cubicBezTo>
                <a:cubicBezTo>
                  <a:pt x="-13277" y="816197"/>
                  <a:pt x="4439" y="787432"/>
                  <a:pt x="29299" y="760095"/>
                </a:cubicBezTo>
                <a:cubicBezTo>
                  <a:pt x="91022" y="692372"/>
                  <a:pt x="175032" y="668179"/>
                  <a:pt x="258281" y="642271"/>
                </a:cubicBezTo>
                <a:cubicBezTo>
                  <a:pt x="327527" y="628460"/>
                  <a:pt x="396679" y="613124"/>
                  <a:pt x="468021" y="615029"/>
                </a:cubicBezTo>
                <a:cubicBezTo>
                  <a:pt x="505549" y="616268"/>
                  <a:pt x="543078" y="617506"/>
                  <a:pt x="580511" y="618839"/>
                </a:cubicBezTo>
                <a:cubicBezTo>
                  <a:pt x="593084" y="625126"/>
                  <a:pt x="606324" y="626745"/>
                  <a:pt x="620040" y="624364"/>
                </a:cubicBezTo>
                <a:cubicBezTo>
                  <a:pt x="626422" y="624840"/>
                  <a:pt x="632803" y="625316"/>
                  <a:pt x="639186" y="625793"/>
                </a:cubicBezTo>
                <a:cubicBezTo>
                  <a:pt x="702812" y="638270"/>
                  <a:pt x="766439" y="650653"/>
                  <a:pt x="830066" y="663130"/>
                </a:cubicBezTo>
                <a:cubicBezTo>
                  <a:pt x="857308" y="671513"/>
                  <a:pt x="884930" y="677894"/>
                  <a:pt x="913791" y="675894"/>
                </a:cubicBezTo>
                <a:cubicBezTo>
                  <a:pt x="926269" y="682466"/>
                  <a:pt x="939413" y="684086"/>
                  <a:pt x="953129" y="681133"/>
                </a:cubicBezTo>
                <a:cubicBezTo>
                  <a:pt x="975418" y="681800"/>
                  <a:pt x="997707" y="682562"/>
                  <a:pt x="1019995" y="683228"/>
                </a:cubicBezTo>
                <a:cubicBezTo>
                  <a:pt x="1053523" y="681038"/>
                  <a:pt x="1091623" y="702945"/>
                  <a:pt x="1117341" y="661511"/>
                </a:cubicBezTo>
                <a:cubicBezTo>
                  <a:pt x="1187445" y="548830"/>
                  <a:pt x="1266978" y="443103"/>
                  <a:pt x="1356513" y="345186"/>
                </a:cubicBezTo>
                <a:cubicBezTo>
                  <a:pt x="1371086" y="329279"/>
                  <a:pt x="1376706" y="314325"/>
                  <a:pt x="1369086" y="294418"/>
                </a:cubicBezTo>
                <a:cubicBezTo>
                  <a:pt x="1371658" y="230886"/>
                  <a:pt x="1389755" y="170593"/>
                  <a:pt x="1406615" y="110014"/>
                </a:cubicBezTo>
                <a:cubicBezTo>
                  <a:pt x="1420236" y="95155"/>
                  <a:pt x="1432046" y="74962"/>
                  <a:pt x="1453097" y="72676"/>
                </a:cubicBezTo>
                <a:cubicBezTo>
                  <a:pt x="1499769" y="67532"/>
                  <a:pt x="1536345" y="50768"/>
                  <a:pt x="1546918" y="0"/>
                </a:cubicBezTo>
                <a:cubicBezTo>
                  <a:pt x="1571873" y="19145"/>
                  <a:pt x="1538060" y="68580"/>
                  <a:pt x="1590828" y="62008"/>
                </a:cubicBezTo>
                <a:cubicBezTo>
                  <a:pt x="1620165" y="69247"/>
                  <a:pt x="1632643" y="93917"/>
                  <a:pt x="1646930" y="116586"/>
                </a:cubicBezTo>
                <a:cubicBezTo>
                  <a:pt x="1651693" y="141161"/>
                  <a:pt x="1656360" y="165735"/>
                  <a:pt x="1661123" y="190310"/>
                </a:cubicBezTo>
                <a:cubicBezTo>
                  <a:pt x="1661123" y="209169"/>
                  <a:pt x="1661123" y="228029"/>
                  <a:pt x="1661123" y="246983"/>
                </a:cubicBezTo>
                <a:cubicBezTo>
                  <a:pt x="1661123" y="262795"/>
                  <a:pt x="1661027" y="278702"/>
                  <a:pt x="1660932" y="294513"/>
                </a:cubicBezTo>
                <a:cubicBezTo>
                  <a:pt x="1653883" y="315087"/>
                  <a:pt x="1663695" y="331184"/>
                  <a:pt x="1674934" y="346996"/>
                </a:cubicBezTo>
                <a:cubicBezTo>
                  <a:pt x="1708557" y="394716"/>
                  <a:pt x="1742085" y="442531"/>
                  <a:pt x="1775613" y="490347"/>
                </a:cubicBezTo>
                <a:cubicBezTo>
                  <a:pt x="1821619" y="554736"/>
                  <a:pt x="1879817" y="609600"/>
                  <a:pt x="1921346" y="677418"/>
                </a:cubicBezTo>
                <a:cubicBezTo>
                  <a:pt x="1925441" y="684181"/>
                  <a:pt x="1929061" y="694468"/>
                  <a:pt x="1937443" y="692372"/>
                </a:cubicBezTo>
                <a:cubicBezTo>
                  <a:pt x="1986687" y="679799"/>
                  <a:pt x="2037551" y="702278"/>
                  <a:pt x="2086414" y="685229"/>
                </a:cubicBezTo>
                <a:cubicBezTo>
                  <a:pt x="2092796" y="683609"/>
                  <a:pt x="2099177" y="681990"/>
                  <a:pt x="2105559" y="680371"/>
                </a:cubicBezTo>
                <a:cubicBezTo>
                  <a:pt x="2109084" y="678942"/>
                  <a:pt x="2112703" y="677418"/>
                  <a:pt x="2116227" y="675989"/>
                </a:cubicBezTo>
                <a:lnTo>
                  <a:pt x="2162043" y="663416"/>
                </a:lnTo>
                <a:cubicBezTo>
                  <a:pt x="2240909" y="643509"/>
                  <a:pt x="2321205" y="630841"/>
                  <a:pt x="2401501" y="618839"/>
                </a:cubicBezTo>
                <a:cubicBezTo>
                  <a:pt x="2448554" y="617696"/>
                  <a:pt x="2495608" y="616649"/>
                  <a:pt x="2542661" y="615505"/>
                </a:cubicBezTo>
                <a:cubicBezTo>
                  <a:pt x="2606098" y="619887"/>
                  <a:pt x="2669534" y="624269"/>
                  <a:pt x="2732876" y="628650"/>
                </a:cubicBezTo>
                <a:cubicBezTo>
                  <a:pt x="2790597" y="644080"/>
                  <a:pt x="2848890" y="657511"/>
                  <a:pt x="2905850" y="675418"/>
                </a:cubicBezTo>
                <a:cubicBezTo>
                  <a:pt x="2956237" y="691229"/>
                  <a:pt x="3002052" y="716661"/>
                  <a:pt x="3032627" y="762000"/>
                </a:cubicBezTo>
                <a:cubicBezTo>
                  <a:pt x="3061298" y="804386"/>
                  <a:pt x="3046725" y="836676"/>
                  <a:pt x="2995670" y="839819"/>
                </a:cubicBezTo>
                <a:cubicBezTo>
                  <a:pt x="2961190" y="841915"/>
                  <a:pt x="2926138" y="838676"/>
                  <a:pt x="2891657" y="834866"/>
                </a:cubicBezTo>
                <a:cubicBezTo>
                  <a:pt x="2711254" y="814864"/>
                  <a:pt x="2535899" y="843820"/>
                  <a:pt x="2362068" y="887730"/>
                </a:cubicBezTo>
                <a:cubicBezTo>
                  <a:pt x="2294440" y="902684"/>
                  <a:pt x="2231384" y="934212"/>
                  <a:pt x="2162138" y="942880"/>
                </a:cubicBezTo>
                <a:cubicBezTo>
                  <a:pt x="2149470" y="943547"/>
                  <a:pt x="2136801" y="944213"/>
                  <a:pt x="2124038" y="944880"/>
                </a:cubicBezTo>
                <a:cubicBezTo>
                  <a:pt x="2089652" y="944213"/>
                  <a:pt x="2055172" y="943832"/>
                  <a:pt x="2020787" y="942689"/>
                </a:cubicBezTo>
                <a:cubicBezTo>
                  <a:pt x="1989354" y="941737"/>
                  <a:pt x="2002213" y="957644"/>
                  <a:pt x="2009357" y="971550"/>
                </a:cubicBezTo>
                <a:cubicBezTo>
                  <a:pt x="2013834" y="996505"/>
                  <a:pt x="2018215" y="1021461"/>
                  <a:pt x="2022692" y="1046417"/>
                </a:cubicBezTo>
                <a:cubicBezTo>
                  <a:pt x="2028597" y="1112996"/>
                  <a:pt x="2034503" y="1179576"/>
                  <a:pt x="2040313" y="1246251"/>
                </a:cubicBezTo>
                <a:cubicBezTo>
                  <a:pt x="2040789" y="1268444"/>
                  <a:pt x="2041170" y="1290733"/>
                  <a:pt x="2041646" y="1312926"/>
                </a:cubicBezTo>
                <a:cubicBezTo>
                  <a:pt x="2041170" y="1417511"/>
                  <a:pt x="2040694" y="1522190"/>
                  <a:pt x="2040217" y="1626775"/>
                </a:cubicBezTo>
                <a:cubicBezTo>
                  <a:pt x="2036217" y="1676972"/>
                  <a:pt x="2032312" y="1727168"/>
                  <a:pt x="2028311" y="1777365"/>
                </a:cubicBezTo>
                <a:cubicBezTo>
                  <a:pt x="2016405" y="1854041"/>
                  <a:pt x="2004499" y="1930622"/>
                  <a:pt x="1992592" y="2007299"/>
                </a:cubicBezTo>
                <a:cubicBezTo>
                  <a:pt x="1969257" y="2117408"/>
                  <a:pt x="1937157" y="2225707"/>
                  <a:pt x="1923346" y="2337911"/>
                </a:cubicBezTo>
                <a:cubicBezTo>
                  <a:pt x="1917345" y="2343817"/>
                  <a:pt x="1915631" y="2350866"/>
                  <a:pt x="1918012" y="2358866"/>
                </a:cubicBezTo>
                <a:cubicBezTo>
                  <a:pt x="1917535" y="2368391"/>
                  <a:pt x="1917059" y="2377916"/>
                  <a:pt x="1916583" y="2387441"/>
                </a:cubicBezTo>
                <a:close/>
              </a:path>
            </a:pathLst>
          </a:custGeom>
          <a:solidFill>
            <a:srgbClr val="D22811"/>
          </a:solidFill>
          <a:ln w="9525" cap="flat">
            <a:noFill/>
            <a:prstDash val="solid"/>
            <a:miter/>
          </a:ln>
        </p:spPr>
        <p:txBody>
          <a:bodyPr rtlCol="0" anchor="ctr"/>
          <a:lstStyle/>
          <a:p>
            <a:endParaRPr lang="LID4096"/>
          </a:p>
        </p:txBody>
      </p:sp>
    </p:spTree>
    <p:extLst>
      <p:ext uri="{BB962C8B-B14F-4D97-AF65-F5344CB8AC3E}">
        <p14:creationId xmlns:p14="http://schemas.microsoft.com/office/powerpoint/2010/main" val="269420334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FBA121DF-C99A-66E2-11A7-DE224BF474CB}"/>
              </a:ext>
            </a:extLst>
          </p:cNvPr>
          <p:cNvSpPr txBox="1"/>
          <p:nvPr/>
        </p:nvSpPr>
        <p:spPr>
          <a:xfrm>
            <a:off x="2373774" y="479626"/>
            <a:ext cx="744445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Roboto" panose="02000000000000000000" pitchFamily="2" charset="0"/>
                <a:ea typeface="Roboto" panose="02000000000000000000" pitchFamily="2" charset="0"/>
                <a:cs typeface="Roboto" panose="02000000000000000000" pitchFamily="2" charset="0"/>
              </a:rPr>
              <a:t>Instructions for use</a:t>
            </a:r>
            <a:endParaRPr lang="en-GB" sz="440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557B8442-2BEB-0141-1D5F-23821A2D961E}"/>
              </a:ext>
            </a:extLst>
          </p:cNvPr>
          <p:cNvSpPr txBox="1"/>
          <p:nvPr/>
        </p:nvSpPr>
        <p:spPr>
          <a:xfrm>
            <a:off x="3899058" y="2059915"/>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03333471-EE8D-0AE4-3BC3-5BDF56C4C629}"/>
              </a:ext>
            </a:extLst>
          </p:cNvPr>
          <p:cNvSpPr txBox="1"/>
          <p:nvPr/>
        </p:nvSpPr>
        <p:spPr>
          <a:xfrm>
            <a:off x="2602424" y="2432240"/>
            <a:ext cx="69871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510D80CC-F4B3-ABD1-DFD8-A932D9F6B341}"/>
              </a:ext>
            </a:extLst>
          </p:cNvPr>
          <p:cNvSpPr txBox="1"/>
          <p:nvPr/>
        </p:nvSpPr>
        <p:spPr>
          <a:xfrm>
            <a:off x="2602424" y="1353852"/>
            <a:ext cx="698715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60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EADB15FE-D87D-4E36-937A-55CE27B77928}"/>
              </a:ext>
            </a:extLst>
          </p:cNvPr>
          <p:cNvSpPr txBox="1"/>
          <p:nvPr/>
        </p:nvSpPr>
        <p:spPr>
          <a:xfrm>
            <a:off x="3826642" y="3447764"/>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73E026C0-AF58-5BD9-F96D-A3EA50C7E5FD}"/>
              </a:ext>
            </a:extLst>
          </p:cNvPr>
          <p:cNvSpPr txBox="1"/>
          <p:nvPr/>
        </p:nvSpPr>
        <p:spPr>
          <a:xfrm>
            <a:off x="2602424" y="3730888"/>
            <a:ext cx="698715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7F73918F-E51F-88FD-395B-80B483DBD680}"/>
              </a:ext>
            </a:extLst>
          </p:cNvPr>
          <p:cNvSpPr txBox="1"/>
          <p:nvPr/>
        </p:nvSpPr>
        <p:spPr>
          <a:xfrm>
            <a:off x="3826642" y="4967981"/>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Useful links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9" name="TextBox 12">
            <a:extLst>
              <a:ext uri="{FF2B5EF4-FFF2-40B4-BE49-F238E27FC236}">
                <a16:creationId xmlns:a16="http://schemas.microsoft.com/office/drawing/2014/main" id="{82C9012D-2BF5-565C-BA68-A908E818F842}"/>
              </a:ext>
            </a:extLst>
          </p:cNvPr>
          <p:cNvSpPr txBox="1"/>
          <p:nvPr/>
        </p:nvSpPr>
        <p:spPr>
          <a:xfrm>
            <a:off x="1611822" y="5307153"/>
            <a:ext cx="89683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hlinkClick r:id="rId2"/>
              </a:rPr>
              <a:t>https://www.slidesppt.net/what-you-can-and-cannot-do-with-our-templates/</a:t>
            </a: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hlinkClick r:id="rId3"/>
              </a:rPr>
              <a:t>https://www.slidesppt.net/frequently-asked-questions/</a:t>
            </a: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hlinkClick r:id="rId4"/>
              </a:rPr>
              <a:t>https://www.slidesppt.net/tutorials-and-tips/</a:t>
            </a: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a:t>
            </a:r>
          </a:p>
        </p:txBody>
      </p:sp>
      <p:sp>
        <p:nvSpPr>
          <p:cNvPr id="10" name="Rectángulo 9">
            <a:extLst>
              <a:ext uri="{FF2B5EF4-FFF2-40B4-BE49-F238E27FC236}">
                <a16:creationId xmlns:a16="http://schemas.microsoft.com/office/drawing/2014/main" id="{C7C89360-3042-8B2A-D949-4034363FD977}"/>
              </a:ext>
            </a:extLst>
          </p:cNvPr>
          <p:cNvSpPr/>
          <p:nvPr/>
        </p:nvSpPr>
        <p:spPr>
          <a:xfrm>
            <a:off x="293273" y="272144"/>
            <a:ext cx="11605453" cy="6356034"/>
          </a:xfrm>
          <a:prstGeom prst="rect">
            <a:avLst/>
          </a:prstGeom>
          <a:noFill/>
          <a:ln w="571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7030A0"/>
                </a:solidFill>
              </a:ln>
            </a:endParaRPr>
          </a:p>
        </p:txBody>
      </p:sp>
    </p:spTree>
    <p:extLst>
      <p:ext uri="{BB962C8B-B14F-4D97-AF65-F5344CB8AC3E}">
        <p14:creationId xmlns:p14="http://schemas.microsoft.com/office/powerpoint/2010/main" val="36751817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xmlns:a14="http://schemas.microsoft.com/office/drawing/2010/main" xmlns:p15="http://schemas.microsoft.com/office/powerpoint/2012/main" xmlns:p159="http://schemas.microsoft.com/office/powerpoint/2015/09/main">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63;p42">
            <a:extLst>
              <a:ext uri="{FF2B5EF4-FFF2-40B4-BE49-F238E27FC236}">
                <a16:creationId xmlns:a16="http://schemas.microsoft.com/office/drawing/2014/main" id="{43106F65-01AD-4157-9236-86E776DB73B3}"/>
              </a:ext>
            </a:extLst>
          </p:cNvPr>
          <p:cNvSpPr txBox="1"/>
          <p:nvPr/>
        </p:nvSpPr>
        <p:spPr>
          <a:xfrm>
            <a:off x="462711" y="869759"/>
            <a:ext cx="4242608" cy="1031223"/>
          </a:xfrm>
          <a:prstGeom prst="rect">
            <a:avLst/>
          </a:prstGeom>
          <a:noFill/>
          <a:ln cap="flat">
            <a:noFill/>
          </a:ln>
        </p:spPr>
        <p:txBody>
          <a:bodyPr vert="horz" wrap="square" lIns="121871" tIns="121871" rIns="121871" bIns="121871" anchor="t" anchorCtr="1" compatLnSpc="1">
            <a:noAutofit/>
          </a:bodyPr>
          <a:lstStyle/>
          <a:p>
            <a:pPr defTabSz="1218791">
              <a:lnSpc>
                <a:spcPct val="80000"/>
              </a:lnSpc>
              <a:defRPr sz="1800" b="0" i="0" u="none" strike="noStrike" kern="0" cap="none" spc="0" baseline="0">
                <a:solidFill>
                  <a:srgbClr val="000000"/>
                </a:solidFill>
                <a:uFillTx/>
              </a:defRPr>
            </a:pPr>
            <a:r>
              <a:rPr lang="es-PE" sz="5999" b="1" kern="0" dirty="0">
                <a:solidFill>
                  <a:schemeClr val="bg1">
                    <a:lumMod val="65000"/>
                  </a:schemeClr>
                </a:solidFill>
                <a:latin typeface="Arial (Títulos)"/>
                <a:ea typeface="DM Sans"/>
                <a:cs typeface="Rubik"/>
              </a:rPr>
              <a:t>FUENTE</a:t>
            </a:r>
          </a:p>
        </p:txBody>
      </p:sp>
      <p:sp>
        <p:nvSpPr>
          <p:cNvPr id="4" name="Google Shape;270;p42">
            <a:extLst>
              <a:ext uri="{FF2B5EF4-FFF2-40B4-BE49-F238E27FC236}">
                <a16:creationId xmlns:a16="http://schemas.microsoft.com/office/drawing/2014/main" id="{91163186-777E-4E98-B86B-668AF57D22FE}"/>
              </a:ext>
            </a:extLst>
          </p:cNvPr>
          <p:cNvSpPr txBox="1"/>
          <p:nvPr/>
        </p:nvSpPr>
        <p:spPr>
          <a:xfrm>
            <a:off x="964801" y="2046619"/>
            <a:ext cx="5542227" cy="565269"/>
          </a:xfrm>
          <a:prstGeom prst="rect">
            <a:avLst/>
          </a:prstGeom>
          <a:noFill/>
          <a:ln cap="flat">
            <a:noFill/>
          </a:ln>
        </p:spPr>
        <p:txBody>
          <a:bodyPr vert="horz" wrap="square" lIns="121871" tIns="121871" rIns="121871" bIns="121871" anchor="t" anchorCtr="0" compatLnSpc="1">
            <a:noAutofit/>
          </a:bodyPr>
          <a:lstStyle/>
          <a:p>
            <a:pPr defTabSz="1218791">
              <a:defRPr sz="1800" b="0" i="0" u="none" strike="noStrike" kern="0" cap="none" spc="0" baseline="0">
                <a:solidFill>
                  <a:srgbClr val="000000"/>
                </a:solidFill>
                <a:uFillTx/>
              </a:defRPr>
            </a:pPr>
            <a:r>
              <a:rPr lang="es-PE" sz="2132" b="1" kern="0" dirty="0">
                <a:solidFill>
                  <a:schemeClr val="bg1">
                    <a:lumMod val="65000"/>
                  </a:schemeClr>
                </a:solidFill>
                <a:latin typeface="Source Sans Pro" pitchFamily="34"/>
                <a:ea typeface="Rubik"/>
                <a:cs typeface="Rubik"/>
              </a:rPr>
              <a:t>ELABORADO POR </a:t>
            </a:r>
            <a:r>
              <a:rPr lang="es-PE" sz="2132" b="1" kern="0" dirty="0">
                <a:solidFill>
                  <a:schemeClr val="bg1">
                    <a:lumMod val="65000"/>
                  </a:schemeClr>
                </a:solidFill>
                <a:latin typeface="Source Sans Pro" pitchFamily="34"/>
                <a:ea typeface="Montserrat"/>
                <a:cs typeface="Assistant Light" pitchFamily="2"/>
              </a:rPr>
              <a:t>: </a:t>
            </a:r>
            <a:r>
              <a:rPr lang="es-PE" sz="2132" kern="0" dirty="0">
                <a:solidFill>
                  <a:schemeClr val="tx1">
                    <a:lumMod val="85000"/>
                    <a:lumOff val="15000"/>
                  </a:schemeClr>
                </a:solidFill>
                <a:latin typeface="Source Sans Pro" pitchFamily="34"/>
                <a:ea typeface="Montserrat"/>
                <a:cs typeface="Kanit Light"/>
              </a:rPr>
              <a:t>slidesppt.net</a:t>
            </a:r>
          </a:p>
          <a:p>
            <a:pPr defTabSz="1218791">
              <a:defRPr sz="1800" b="0" i="0" u="none" strike="noStrike" kern="0" cap="none" spc="0" baseline="0">
                <a:solidFill>
                  <a:srgbClr val="000000"/>
                </a:solidFill>
                <a:uFillTx/>
              </a:defRPr>
            </a:pPr>
            <a:endParaRPr lang="es-PE" sz="2132" b="1" kern="0" dirty="0">
              <a:solidFill>
                <a:srgbClr val="7A7A7A"/>
              </a:solidFill>
              <a:latin typeface="Source Sans Pro" pitchFamily="34"/>
              <a:ea typeface="Rubik"/>
              <a:cs typeface="Rubik"/>
            </a:endParaRPr>
          </a:p>
        </p:txBody>
      </p:sp>
      <p:grpSp>
        <p:nvGrpSpPr>
          <p:cNvPr id="5" name="Grupo 3">
            <a:extLst>
              <a:ext uri="{FF2B5EF4-FFF2-40B4-BE49-F238E27FC236}">
                <a16:creationId xmlns:a16="http://schemas.microsoft.com/office/drawing/2014/main" id="{24E6F376-2B7A-401C-A518-6801035DB4DB}"/>
              </a:ext>
            </a:extLst>
          </p:cNvPr>
          <p:cNvGrpSpPr/>
          <p:nvPr/>
        </p:nvGrpSpPr>
        <p:grpSpPr>
          <a:xfrm>
            <a:off x="964802" y="2861716"/>
            <a:ext cx="3984613" cy="2125577"/>
            <a:chOff x="723601" y="2249039"/>
            <a:chExt cx="2988460" cy="1594183"/>
          </a:xfrm>
        </p:grpSpPr>
        <p:sp>
          <p:nvSpPr>
            <p:cNvPr id="6" name="Google Shape;272;p42">
              <a:extLst>
                <a:ext uri="{FF2B5EF4-FFF2-40B4-BE49-F238E27FC236}">
                  <a16:creationId xmlns:a16="http://schemas.microsoft.com/office/drawing/2014/main" id="{D3D17281-F1FA-4239-B00D-E2826CBA5C4F}"/>
                </a:ext>
              </a:extLst>
            </p:cNvPr>
            <p:cNvSpPr txBox="1"/>
            <p:nvPr/>
          </p:nvSpPr>
          <p:spPr>
            <a:xfrm>
              <a:off x="723601" y="2249039"/>
              <a:ext cx="2116589" cy="308628"/>
            </a:xfrm>
            <a:prstGeom prst="rect">
              <a:avLst/>
            </a:prstGeom>
            <a:noFill/>
            <a:ln cap="flat">
              <a:noFill/>
            </a:ln>
          </p:spPr>
          <p:txBody>
            <a:bodyPr vert="horz" wrap="square" lIns="121871" tIns="121871" rIns="121871" bIns="121871" anchor="t" anchorCtr="0" compatLnSpc="1">
              <a:noAutofit/>
            </a:bodyPr>
            <a:lstStyle/>
            <a:p>
              <a:pPr defTabSz="1218791">
                <a:defRPr sz="1800" b="0" i="0" u="none" strike="noStrike" kern="0" cap="none" spc="0" baseline="0">
                  <a:solidFill>
                    <a:srgbClr val="000000"/>
                  </a:solidFill>
                  <a:uFillTx/>
                </a:defRPr>
              </a:pPr>
              <a:r>
                <a:rPr lang="es-PE" sz="2132" b="1" kern="0" dirty="0">
                  <a:solidFill>
                    <a:schemeClr val="bg1">
                      <a:lumMod val="65000"/>
                    </a:schemeClr>
                  </a:solidFill>
                  <a:latin typeface="Source Sans Pro" pitchFamily="34"/>
                  <a:ea typeface="Rubik"/>
                  <a:cs typeface="Rubik"/>
                </a:rPr>
                <a:t>IMAGES :</a:t>
              </a:r>
            </a:p>
          </p:txBody>
        </p:sp>
        <p:sp>
          <p:nvSpPr>
            <p:cNvPr id="7" name="Google Shape;273;p42">
              <a:extLst>
                <a:ext uri="{FF2B5EF4-FFF2-40B4-BE49-F238E27FC236}">
                  <a16:creationId xmlns:a16="http://schemas.microsoft.com/office/drawing/2014/main" id="{C991DDF8-7214-4460-B10B-8414DF77D8FC}"/>
                </a:ext>
              </a:extLst>
            </p:cNvPr>
            <p:cNvSpPr txBox="1"/>
            <p:nvPr/>
          </p:nvSpPr>
          <p:spPr>
            <a:xfrm>
              <a:off x="723601" y="2557604"/>
              <a:ext cx="2988460" cy="1285618"/>
            </a:xfrm>
            <a:prstGeom prst="rect">
              <a:avLst/>
            </a:prstGeom>
            <a:noFill/>
            <a:ln cap="flat">
              <a:noFill/>
            </a:ln>
          </p:spPr>
          <p:txBody>
            <a:bodyPr vert="horz" wrap="square" lIns="121871" tIns="121871" rIns="121871" bIns="121871" anchor="t" anchorCtr="0" compatLnSpc="1">
              <a:noAutofit/>
            </a:bodyPr>
            <a:lstStyle/>
            <a:p>
              <a:pPr marL="342805" indent="-342805" defTabSz="1218791">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chemeClr val="tx1">
                      <a:lumMod val="85000"/>
                      <a:lumOff val="15000"/>
                    </a:schemeClr>
                  </a:solidFill>
                  <a:latin typeface="Source Sans Pro" pitchFamily="34"/>
                  <a:ea typeface="Montserrat"/>
                  <a:cs typeface="Kanit Light"/>
                </a:rPr>
                <a:t>freepik.es</a:t>
              </a:r>
            </a:p>
            <a:p>
              <a:pPr marL="342805" indent="-342805" defTabSz="1218791">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chemeClr val="tx1">
                      <a:lumMod val="85000"/>
                      <a:lumOff val="15000"/>
                    </a:schemeClr>
                  </a:solidFill>
                  <a:latin typeface="Source Sans Pro" pitchFamily="34"/>
                  <a:ea typeface="Montserrat"/>
                  <a:cs typeface="Kanit Light"/>
                </a:rPr>
                <a:t>pngegg.com</a:t>
              </a:r>
            </a:p>
            <a:p>
              <a:pPr marL="342805" indent="-342805" defTabSz="1218791">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chemeClr val="tx1">
                      <a:lumMod val="85000"/>
                      <a:lumOff val="15000"/>
                    </a:schemeClr>
                  </a:solidFill>
                  <a:latin typeface="Source Sans Pro" pitchFamily="34"/>
                  <a:ea typeface="Montserrat"/>
                  <a:cs typeface="Kanit Light"/>
                </a:rPr>
                <a:t>pixabay.com</a:t>
              </a:r>
            </a:p>
          </p:txBody>
        </p:sp>
      </p:grpSp>
      <p:sp>
        <p:nvSpPr>
          <p:cNvPr id="8" name="Google Shape;274;p42">
            <a:extLst>
              <a:ext uri="{FF2B5EF4-FFF2-40B4-BE49-F238E27FC236}">
                <a16:creationId xmlns:a16="http://schemas.microsoft.com/office/drawing/2014/main" id="{DDA069B3-DD82-4A16-9CC8-CF2DC432B909}"/>
              </a:ext>
            </a:extLst>
          </p:cNvPr>
          <p:cNvSpPr txBox="1"/>
          <p:nvPr/>
        </p:nvSpPr>
        <p:spPr>
          <a:xfrm>
            <a:off x="964802" y="4762375"/>
            <a:ext cx="2822119" cy="411504"/>
          </a:xfrm>
          <a:prstGeom prst="rect">
            <a:avLst/>
          </a:prstGeom>
          <a:noFill/>
          <a:ln cap="flat">
            <a:noFill/>
          </a:ln>
        </p:spPr>
        <p:txBody>
          <a:bodyPr vert="horz" wrap="square" lIns="121871" tIns="121871" rIns="121871" bIns="121871" anchor="t" anchorCtr="0" compatLnSpc="1">
            <a:noAutofit/>
          </a:bodyPr>
          <a:lstStyle/>
          <a:p>
            <a:pPr defTabSz="1218791">
              <a:defRPr sz="1800" b="0" i="0" u="none" strike="noStrike" kern="0" cap="none" spc="0" baseline="0">
                <a:solidFill>
                  <a:srgbClr val="000000"/>
                </a:solidFill>
                <a:uFillTx/>
              </a:defRPr>
            </a:pPr>
            <a:r>
              <a:rPr lang="en-US" sz="2132" b="1" kern="0" dirty="0">
                <a:solidFill>
                  <a:schemeClr val="bg1">
                    <a:lumMod val="65000"/>
                  </a:schemeClr>
                </a:solidFill>
                <a:latin typeface="Source Sans Pro" pitchFamily="34"/>
                <a:ea typeface="Rubik"/>
                <a:cs typeface="Rubik"/>
              </a:rPr>
              <a:t>FONTS :</a:t>
            </a:r>
          </a:p>
        </p:txBody>
      </p:sp>
      <p:sp>
        <p:nvSpPr>
          <p:cNvPr id="9" name="Google Shape;275;p42">
            <a:extLst>
              <a:ext uri="{FF2B5EF4-FFF2-40B4-BE49-F238E27FC236}">
                <a16:creationId xmlns:a16="http://schemas.microsoft.com/office/drawing/2014/main" id="{2756C9F0-E7AB-4769-A882-A25D525D248C}"/>
              </a:ext>
            </a:extLst>
          </p:cNvPr>
          <p:cNvSpPr txBox="1"/>
          <p:nvPr/>
        </p:nvSpPr>
        <p:spPr>
          <a:xfrm>
            <a:off x="964801" y="5173782"/>
            <a:ext cx="4307616" cy="912583"/>
          </a:xfrm>
          <a:prstGeom prst="rect">
            <a:avLst/>
          </a:prstGeom>
          <a:noFill/>
          <a:ln cap="flat">
            <a:noFill/>
          </a:ln>
        </p:spPr>
        <p:txBody>
          <a:bodyPr vert="horz" wrap="square" lIns="121871" tIns="121871" rIns="121871" bIns="121871" anchor="t" anchorCtr="0" compatLnSpc="1">
            <a:noAutofit/>
          </a:bodyPr>
          <a:lstStyle/>
          <a:p>
            <a:pPr marL="380832" indent="-380832" defTabSz="1218791">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latin typeface="Source Sans Pro" pitchFamily="34"/>
                <a:ea typeface="Montserrat"/>
                <a:cs typeface="Kanit Light"/>
              </a:rPr>
              <a:t>Roboto Bold</a:t>
            </a:r>
          </a:p>
          <a:p>
            <a:pPr marL="380832" indent="-380832" defTabSz="1218791">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latin typeface="Source Sans Pro" pitchFamily="34"/>
                <a:ea typeface="Montserrat"/>
                <a:cs typeface="Kanit Light"/>
              </a:rPr>
              <a:t>Segoe UI</a:t>
            </a:r>
          </a:p>
          <a:p>
            <a:pPr marL="380832" indent="-380832" defTabSz="1218791">
              <a:buClr>
                <a:srgbClr val="000000"/>
              </a:buClr>
              <a:buSzTx/>
              <a:buFont typeface="Arial" panose="020B0604020202020204" pitchFamily="34" charset="0"/>
              <a:buChar char="•"/>
              <a:defRPr sz="1800" b="0" i="0" u="none" strike="noStrike" kern="0" cap="none" spc="0" baseline="0">
                <a:solidFill>
                  <a:srgbClr val="000000"/>
                </a:solidFill>
                <a:uFillTx/>
              </a:defRPr>
            </a:pPr>
            <a:endParaRPr lang="es-PE" sz="2000" kern="0">
              <a:latin typeface="Source Sans Pro" pitchFamily="34"/>
              <a:ea typeface="Montserrat"/>
              <a:cs typeface="Kanit Light"/>
            </a:endParaRPr>
          </a:p>
        </p:txBody>
      </p:sp>
      <p:sp>
        <p:nvSpPr>
          <p:cNvPr id="10" name="TextBox 59">
            <a:extLst>
              <a:ext uri="{FF2B5EF4-FFF2-40B4-BE49-F238E27FC236}">
                <a16:creationId xmlns:a16="http://schemas.microsoft.com/office/drawing/2014/main" id="{7537FB3A-E433-4D73-9D75-4289DBDCBCAA}"/>
              </a:ext>
            </a:extLst>
          </p:cNvPr>
          <p:cNvSpPr txBox="1"/>
          <p:nvPr/>
        </p:nvSpPr>
        <p:spPr>
          <a:xfrm>
            <a:off x="9833044" y="6388429"/>
            <a:ext cx="2231464" cy="369306"/>
          </a:xfrm>
          <a:prstGeom prst="rect">
            <a:avLst/>
          </a:prstGeom>
          <a:noFill/>
          <a:ln cap="flat">
            <a:noFill/>
          </a:ln>
        </p:spPr>
        <p:txBody>
          <a:bodyPr vert="horz" wrap="square" lIns="121883" tIns="60947" rIns="121883" bIns="60947" anchor="ctr" anchorCtr="0" compatLnSpc="1">
            <a:spAutoFit/>
          </a:bodyPr>
          <a:lstStyle/>
          <a:p>
            <a:pPr algn="r" defTabSz="1218791">
              <a:defRPr sz="1800" b="0" i="0" u="none" strike="noStrike" kern="0" cap="none" spc="0" baseline="0">
                <a:solidFill>
                  <a:srgbClr val="000000"/>
                </a:solidFill>
                <a:uFillTx/>
              </a:defRPr>
            </a:pPr>
            <a:r>
              <a:rPr lang="en-US" sz="1600" kern="0" dirty="0">
                <a:solidFill>
                  <a:schemeClr val="tx1">
                    <a:lumMod val="95000"/>
                    <a:lumOff val="5000"/>
                  </a:schemeClr>
                </a:solidFill>
                <a:latin typeface="Arial" panose="020B0604020202020204" pitchFamily="34" charset="0"/>
                <a:ea typeface="Arial"/>
                <a:cs typeface="Arial" panose="020B0604020202020204" pitchFamily="34" charset="0"/>
              </a:rPr>
              <a:t>slidesppt.net</a:t>
            </a:r>
          </a:p>
        </p:txBody>
      </p:sp>
      <p:grpSp>
        <p:nvGrpSpPr>
          <p:cNvPr id="11" name="Gráfico 10">
            <a:extLst>
              <a:ext uri="{FF2B5EF4-FFF2-40B4-BE49-F238E27FC236}">
                <a16:creationId xmlns:a16="http://schemas.microsoft.com/office/drawing/2014/main" id="{B82C227E-CA8B-48FC-A4AB-2684616B2FA8}"/>
              </a:ext>
            </a:extLst>
          </p:cNvPr>
          <p:cNvGrpSpPr/>
          <p:nvPr/>
        </p:nvGrpSpPr>
        <p:grpSpPr>
          <a:xfrm>
            <a:off x="11227199" y="5659976"/>
            <a:ext cx="728453" cy="728453"/>
            <a:chOff x="8265691" y="4108920"/>
            <a:chExt cx="636870" cy="636870"/>
          </a:xfrm>
        </p:grpSpPr>
        <p:sp>
          <p:nvSpPr>
            <p:cNvPr id="12" name="Forma libre: forma 30">
              <a:extLst>
                <a:ext uri="{FF2B5EF4-FFF2-40B4-BE49-F238E27FC236}">
                  <a16:creationId xmlns:a16="http://schemas.microsoft.com/office/drawing/2014/main" id="{F303976D-C7EC-473F-B9BA-65AF64C0FD30}"/>
                </a:ext>
              </a:extLst>
            </p:cNvPr>
            <p:cNvSpPr/>
            <p:nvPr/>
          </p:nvSpPr>
          <p:spPr>
            <a:xfrm>
              <a:off x="8265691" y="4108920"/>
              <a:ext cx="636870" cy="636870"/>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39B54A"/>
            </a:solidFill>
            <a:ln cap="flat">
              <a:noFill/>
              <a:prstDash val="solid"/>
            </a:ln>
          </p:spPr>
          <p:txBody>
            <a:bodyPr vert="horz" wrap="square" lIns="121883" tIns="60947" rIns="121883" bIns="60947"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 name="Forma libre: forma 31">
              <a:extLst>
                <a:ext uri="{FF2B5EF4-FFF2-40B4-BE49-F238E27FC236}">
                  <a16:creationId xmlns:a16="http://schemas.microsoft.com/office/drawing/2014/main" id="{1BD712CB-E2F9-4BD7-973B-A3FD61A270C2}"/>
                </a:ext>
              </a:extLst>
            </p:cNvPr>
            <p:cNvSpPr/>
            <p:nvPr/>
          </p:nvSpPr>
          <p:spPr>
            <a:xfrm>
              <a:off x="8347612" y="4187156"/>
              <a:ext cx="496391" cy="480361"/>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883" tIns="60947" rIns="121883" bIns="60947"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29" name="Forma libre: forma 28">
            <a:extLst>
              <a:ext uri="{FF2B5EF4-FFF2-40B4-BE49-F238E27FC236}">
                <a16:creationId xmlns:a16="http://schemas.microsoft.com/office/drawing/2014/main" id="{B50DEB3D-DA06-4697-8344-C871001E0BB4}"/>
              </a:ext>
            </a:extLst>
          </p:cNvPr>
          <p:cNvSpPr/>
          <p:nvPr/>
        </p:nvSpPr>
        <p:spPr>
          <a:xfrm>
            <a:off x="4230844" y="-1"/>
            <a:ext cx="6647509" cy="6857999"/>
          </a:xfrm>
          <a:custGeom>
            <a:avLst/>
            <a:gdLst>
              <a:gd name="connsiteX0" fmla="*/ 0 w 6647509"/>
              <a:gd name="connsiteY0" fmla="*/ 0 h 6892872"/>
              <a:gd name="connsiteX1" fmla="*/ 3323755 w 6647509"/>
              <a:gd name="connsiteY1" fmla="*/ 0 h 6892872"/>
              <a:gd name="connsiteX2" fmla="*/ 6647509 w 6647509"/>
              <a:gd name="connsiteY2" fmla="*/ 5864087 h 6892872"/>
              <a:gd name="connsiteX3" fmla="*/ 6064396 w 6647509"/>
              <a:gd name="connsiteY3" fmla="*/ 6892872 h 6892872"/>
              <a:gd name="connsiteX4" fmla="*/ 2740642 w 6647509"/>
              <a:gd name="connsiteY4" fmla="*/ 6892872 h 6892872"/>
              <a:gd name="connsiteX5" fmla="*/ 3323755 w 6647509"/>
              <a:gd name="connsiteY5" fmla="*/ 5864087 h 6892872"/>
              <a:gd name="connsiteX6" fmla="*/ 0 w 6647509"/>
              <a:gd name="connsiteY6" fmla="*/ 0 h 6892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47509" h="6892872">
                <a:moveTo>
                  <a:pt x="0" y="0"/>
                </a:moveTo>
                <a:lnTo>
                  <a:pt x="3323755" y="0"/>
                </a:lnTo>
                <a:lnTo>
                  <a:pt x="6647509" y="5864087"/>
                </a:lnTo>
                <a:lnTo>
                  <a:pt x="6064396" y="6892872"/>
                </a:lnTo>
                <a:lnTo>
                  <a:pt x="2740642" y="6892872"/>
                </a:lnTo>
                <a:lnTo>
                  <a:pt x="3323755" y="5864087"/>
                </a:lnTo>
                <a:lnTo>
                  <a:pt x="0" y="0"/>
                </a:lnTo>
                <a:close/>
              </a:path>
            </a:pathLst>
          </a:custGeom>
          <a:solidFill>
            <a:srgbClr val="92D6C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pic>
        <p:nvPicPr>
          <p:cNvPr id="14" name="Imagen 13">
            <a:extLst>
              <a:ext uri="{FF2B5EF4-FFF2-40B4-BE49-F238E27FC236}">
                <a16:creationId xmlns:a16="http://schemas.microsoft.com/office/drawing/2014/main" id="{682871CC-037E-4FC4-827F-843F23DBB5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88812" y="913667"/>
            <a:ext cx="5158277" cy="5988241"/>
          </a:xfrm>
          <a:prstGeom prst="rect">
            <a:avLst/>
          </a:prstGeom>
        </p:spPr>
      </p:pic>
    </p:spTree>
    <p:extLst>
      <p:ext uri="{BB962C8B-B14F-4D97-AF65-F5344CB8AC3E}">
        <p14:creationId xmlns:p14="http://schemas.microsoft.com/office/powerpoint/2010/main" val="40249652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3FAE6B3-C185-423D-9399-F1A98CC4DF9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92" y="361806"/>
            <a:ext cx="12179608" cy="3419362"/>
          </a:xfrm>
          <a:prstGeom prst="rect">
            <a:avLst/>
          </a:prstGeom>
        </p:spPr>
      </p:pic>
      <p:sp>
        <p:nvSpPr>
          <p:cNvPr id="5" name="TextBox 4">
            <a:extLst>
              <a:ext uri="{FF2B5EF4-FFF2-40B4-BE49-F238E27FC236}">
                <a16:creationId xmlns:a16="http://schemas.microsoft.com/office/drawing/2014/main" id="{3C8BF97C-90E2-1B1D-45B8-7BE3AD741D94}"/>
              </a:ext>
            </a:extLst>
          </p:cNvPr>
          <p:cNvSpPr txBox="1"/>
          <p:nvPr/>
        </p:nvSpPr>
        <p:spPr>
          <a:xfrm>
            <a:off x="815938" y="4228250"/>
            <a:ext cx="7010400" cy="1938992"/>
          </a:xfrm>
          <a:prstGeom prst="rect">
            <a:avLst/>
          </a:prstGeom>
          <a:noFill/>
        </p:spPr>
        <p:txBody>
          <a:bodyPr wrap="square" rtlCol="0">
            <a:spAutoFit/>
          </a:bodyPr>
          <a:lstStyle/>
          <a:p>
            <a:r>
              <a:rPr lang="en-US" sz="3000" b="1" i="0" dirty="0">
                <a:solidFill>
                  <a:schemeClr val="bg1"/>
                </a:solidFill>
                <a:effectLst/>
                <a:latin typeface="Montserrat" panose="00000500000000000000" pitchFamily="2" charset="0"/>
              </a:rPr>
              <a:t>"The telephone has changed the way we communicate, but it cannot replace the warmth of a face-to-face conversation." </a:t>
            </a:r>
            <a:endParaRPr lang="en-IN" sz="3000" b="1" dirty="0">
              <a:solidFill>
                <a:schemeClr val="bg1"/>
              </a:solidFill>
              <a:latin typeface="Montserrat" panose="00000500000000000000" pitchFamily="2" charset="0"/>
            </a:endParaRPr>
          </a:p>
        </p:txBody>
      </p:sp>
      <p:sp>
        <p:nvSpPr>
          <p:cNvPr id="6" name="Rectangle 5">
            <a:extLst>
              <a:ext uri="{FF2B5EF4-FFF2-40B4-BE49-F238E27FC236}">
                <a16:creationId xmlns:a16="http://schemas.microsoft.com/office/drawing/2014/main" id="{CEBE5E00-59AB-5E70-27BB-2659B9F7796C}"/>
              </a:ext>
            </a:extLst>
          </p:cNvPr>
          <p:cNvSpPr/>
          <p:nvPr/>
        </p:nvSpPr>
        <p:spPr>
          <a:xfrm flipV="1">
            <a:off x="9258300" y="4343400"/>
            <a:ext cx="2933700" cy="2514600"/>
          </a:xfrm>
          <a:prstGeom prst="rect">
            <a:avLst/>
          </a:prstGeom>
          <a:gradFill>
            <a:gsLst>
              <a:gs pos="5000">
                <a:schemeClr val="accent2">
                  <a:alpha val="60000"/>
                </a:schemeClr>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Imagen 7">
            <a:extLst>
              <a:ext uri="{FF2B5EF4-FFF2-40B4-BE49-F238E27FC236}">
                <a16:creationId xmlns:a16="http://schemas.microsoft.com/office/drawing/2014/main" id="{C595D114-5BDD-4735-BB50-C760FA5CFB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04391" y="2414073"/>
            <a:ext cx="4294389" cy="4443927"/>
          </a:xfrm>
          <a:prstGeom prst="rect">
            <a:avLst/>
          </a:prstGeom>
        </p:spPr>
      </p:pic>
      <p:sp>
        <p:nvSpPr>
          <p:cNvPr id="9" name="Rectangle 8">
            <a:extLst>
              <a:ext uri="{FF2B5EF4-FFF2-40B4-BE49-F238E27FC236}">
                <a16:creationId xmlns:a16="http://schemas.microsoft.com/office/drawing/2014/main" id="{316CCF2D-929C-4440-92FF-7EAE0EA5BA5E}"/>
              </a:ext>
            </a:extLst>
          </p:cNvPr>
          <p:cNvSpPr/>
          <p:nvPr/>
        </p:nvSpPr>
        <p:spPr>
          <a:xfrm flipV="1">
            <a:off x="0" y="0"/>
            <a:ext cx="3848100" cy="2260600"/>
          </a:xfrm>
          <a:prstGeom prst="rect">
            <a:avLst/>
          </a:prstGeom>
          <a:gradFill>
            <a:gsLst>
              <a:gs pos="56846">
                <a:srgbClr val="B5E3D5">
                  <a:alpha val="62000"/>
                </a:srgbClr>
              </a:gs>
              <a:gs pos="0">
                <a:schemeClr val="accent1">
                  <a:lumMod val="5000"/>
                  <a:lumOff val="95000"/>
                  <a:alpha val="0"/>
                </a:schemeClr>
              </a:gs>
              <a:gs pos="86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8801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63;p42">
            <a:extLst>
              <a:ext uri="{FF2B5EF4-FFF2-40B4-BE49-F238E27FC236}">
                <a16:creationId xmlns:a16="http://schemas.microsoft.com/office/drawing/2014/main" id="{43106F65-01AD-4157-9236-86E776DB73B3}"/>
              </a:ext>
            </a:extLst>
          </p:cNvPr>
          <p:cNvSpPr txBox="1"/>
          <p:nvPr/>
        </p:nvSpPr>
        <p:spPr>
          <a:xfrm>
            <a:off x="133417" y="222349"/>
            <a:ext cx="3492137" cy="634023"/>
          </a:xfrm>
          <a:prstGeom prst="rect">
            <a:avLst/>
          </a:prstGeom>
          <a:noFill/>
          <a:ln cap="flat">
            <a:noFill/>
          </a:ln>
        </p:spPr>
        <p:txBody>
          <a:bodyPr vert="horz" wrap="square" lIns="121871" tIns="121871" rIns="121871" bIns="121871" anchor="t" anchorCtr="1" compatLnSpc="1">
            <a:noAutofit/>
          </a:bodyPr>
          <a:lstStyle/>
          <a:p>
            <a:pPr defTabSz="1218791">
              <a:lnSpc>
                <a:spcPct val="80000"/>
              </a:lnSpc>
              <a:defRPr sz="1800" b="0" i="0" u="none" strike="noStrike" kern="0" cap="none" spc="0" baseline="0">
                <a:solidFill>
                  <a:srgbClr val="000000"/>
                </a:solidFill>
                <a:uFillTx/>
              </a:defRPr>
            </a:pPr>
            <a:r>
              <a:rPr lang="es-PE" sz="3200" b="1" kern="0" dirty="0">
                <a:solidFill>
                  <a:srgbClr val="92D6C1"/>
                </a:solidFill>
                <a:latin typeface="Arial (Títulos)"/>
                <a:ea typeface="DM Sans"/>
                <a:cs typeface="Rubik"/>
              </a:rPr>
              <a:t>RESOURCES</a:t>
            </a:r>
          </a:p>
        </p:txBody>
      </p:sp>
      <p:grpSp>
        <p:nvGrpSpPr>
          <p:cNvPr id="108" name="Grupo 107">
            <a:extLst>
              <a:ext uri="{FF2B5EF4-FFF2-40B4-BE49-F238E27FC236}">
                <a16:creationId xmlns:a16="http://schemas.microsoft.com/office/drawing/2014/main" id="{B1381CDE-5E3B-4702-95D1-20DCFF4920EF}"/>
              </a:ext>
            </a:extLst>
          </p:cNvPr>
          <p:cNvGrpSpPr/>
          <p:nvPr/>
        </p:nvGrpSpPr>
        <p:grpSpPr>
          <a:xfrm>
            <a:off x="382332" y="1770471"/>
            <a:ext cx="4779184" cy="4563677"/>
            <a:chOff x="1416052" y="2108972"/>
            <a:chExt cx="4011650" cy="3830753"/>
          </a:xfrm>
        </p:grpSpPr>
        <p:sp>
          <p:nvSpPr>
            <p:cNvPr id="8" name="Forma libre: forma 7">
              <a:extLst>
                <a:ext uri="{FF2B5EF4-FFF2-40B4-BE49-F238E27FC236}">
                  <a16:creationId xmlns:a16="http://schemas.microsoft.com/office/drawing/2014/main" id="{FA6CE9AF-215E-4FD7-9DAA-1781C35783C7}"/>
                </a:ext>
              </a:extLst>
            </p:cNvPr>
            <p:cNvSpPr/>
            <p:nvPr/>
          </p:nvSpPr>
          <p:spPr>
            <a:xfrm>
              <a:off x="1440213" y="3423172"/>
              <a:ext cx="1001637" cy="1159554"/>
            </a:xfrm>
            <a:custGeom>
              <a:avLst/>
              <a:gdLst>
                <a:gd name="connsiteX0" fmla="*/ 448608 w 1001637"/>
                <a:gd name="connsiteY0" fmla="*/ 740793 h 1159554"/>
                <a:gd name="connsiteX1" fmla="*/ 543368 w 1001637"/>
                <a:gd name="connsiteY1" fmla="*/ 879566 h 1159554"/>
                <a:gd name="connsiteX2" fmla="*/ 600468 w 1001637"/>
                <a:gd name="connsiteY2" fmla="*/ 958226 h 1159554"/>
                <a:gd name="connsiteX3" fmla="*/ 731427 w 1001637"/>
                <a:gd name="connsiteY3" fmla="*/ 1089185 h 1159554"/>
                <a:gd name="connsiteX4" fmla="*/ 778171 w 1001637"/>
                <a:gd name="connsiteY4" fmla="*/ 1142425 h 1159554"/>
                <a:gd name="connsiteX5" fmla="*/ 713774 w 1001637"/>
                <a:gd name="connsiteY5" fmla="*/ 1155324 h 1159554"/>
                <a:gd name="connsiteX6" fmla="*/ 655261 w 1001637"/>
                <a:gd name="connsiteY6" fmla="*/ 1148309 h 1159554"/>
                <a:gd name="connsiteX7" fmla="*/ 627441 w 1001637"/>
                <a:gd name="connsiteY7" fmla="*/ 1096434 h 1159554"/>
                <a:gd name="connsiteX8" fmla="*/ 611671 w 1001637"/>
                <a:gd name="connsiteY8" fmla="*/ 1059482 h 1159554"/>
                <a:gd name="connsiteX9" fmla="*/ 569635 w 1001637"/>
                <a:gd name="connsiteY9" fmla="*/ 1004547 h 1159554"/>
                <a:gd name="connsiteX10" fmla="*/ 462448 w 1001637"/>
                <a:gd name="connsiteY10" fmla="*/ 994473 h 1159554"/>
                <a:gd name="connsiteX11" fmla="*/ 55732 w 1001637"/>
                <a:gd name="connsiteY11" fmla="*/ 1146238 h 1159554"/>
                <a:gd name="connsiteX12" fmla="*/ 2445 w 1001637"/>
                <a:gd name="connsiteY12" fmla="*/ 1131033 h 1159554"/>
                <a:gd name="connsiteX13" fmla="*/ 32054 w 1001637"/>
                <a:gd name="connsiteY13" fmla="*/ 1086973 h 1159554"/>
                <a:gd name="connsiteX14" fmla="*/ 254618 w 1001637"/>
                <a:gd name="connsiteY14" fmla="*/ 510180 h 1159554"/>
                <a:gd name="connsiteX15" fmla="*/ 639256 w 1001637"/>
                <a:gd name="connsiteY15" fmla="*/ 2397 h 1159554"/>
                <a:gd name="connsiteX16" fmla="*/ 858761 w 1001637"/>
                <a:gd name="connsiteY16" fmla="*/ 104782 h 1159554"/>
                <a:gd name="connsiteX17" fmla="*/ 951543 w 1001637"/>
                <a:gd name="connsiteY17" fmla="*/ 211969 h 1159554"/>
                <a:gd name="connsiteX18" fmla="*/ 993109 w 1001637"/>
                <a:gd name="connsiteY18" fmla="*/ 269587 h 1159554"/>
                <a:gd name="connsiteX19" fmla="*/ 992450 w 1001637"/>
                <a:gd name="connsiteY19" fmla="*/ 311200 h 1159554"/>
                <a:gd name="connsiteX20" fmla="*/ 957474 w 1001637"/>
                <a:gd name="connsiteY20" fmla="*/ 300749 h 1159554"/>
                <a:gd name="connsiteX21" fmla="*/ 808062 w 1001637"/>
                <a:gd name="connsiteY21" fmla="*/ 281590 h 1159554"/>
                <a:gd name="connsiteX22" fmla="*/ 709349 w 1001637"/>
                <a:gd name="connsiteY22" fmla="*/ 254288 h 1159554"/>
                <a:gd name="connsiteX23" fmla="*/ 639209 w 1001637"/>
                <a:gd name="connsiteY23" fmla="*/ 254005 h 1159554"/>
                <a:gd name="connsiteX24" fmla="*/ 585357 w 1001637"/>
                <a:gd name="connsiteY24" fmla="*/ 409442 h 1159554"/>
                <a:gd name="connsiteX25" fmla="*/ 689249 w 1001637"/>
                <a:gd name="connsiteY25" fmla="*/ 834046 h 1159554"/>
                <a:gd name="connsiteX26" fmla="*/ 701252 w 1001637"/>
                <a:gd name="connsiteY26" fmla="*/ 894018 h 1159554"/>
                <a:gd name="connsiteX27" fmla="*/ 635914 w 1001637"/>
                <a:gd name="connsiteY27" fmla="*/ 883238 h 1159554"/>
                <a:gd name="connsiteX28" fmla="*/ 448561 w 1001637"/>
                <a:gd name="connsiteY28" fmla="*/ 740887 h 115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1637" h="1159554">
                  <a:moveTo>
                    <a:pt x="448608" y="740793"/>
                  </a:moveTo>
                  <a:cubicBezTo>
                    <a:pt x="469085" y="795211"/>
                    <a:pt x="500060" y="842002"/>
                    <a:pt x="543368" y="879566"/>
                  </a:cubicBezTo>
                  <a:cubicBezTo>
                    <a:pt x="568787" y="901597"/>
                    <a:pt x="591194" y="926734"/>
                    <a:pt x="600468" y="958226"/>
                  </a:cubicBezTo>
                  <a:cubicBezTo>
                    <a:pt x="620663" y="1026766"/>
                    <a:pt x="676915" y="1056516"/>
                    <a:pt x="731427" y="1089185"/>
                  </a:cubicBezTo>
                  <a:cubicBezTo>
                    <a:pt x="753128" y="1102177"/>
                    <a:pt x="788056" y="1111074"/>
                    <a:pt x="778171" y="1142425"/>
                  </a:cubicBezTo>
                  <a:cubicBezTo>
                    <a:pt x="769227" y="1170716"/>
                    <a:pt x="736275" y="1155465"/>
                    <a:pt x="713774" y="1155324"/>
                  </a:cubicBezTo>
                  <a:cubicBezTo>
                    <a:pt x="694238" y="1155182"/>
                    <a:pt x="674844" y="1149204"/>
                    <a:pt x="655261" y="1148309"/>
                  </a:cubicBezTo>
                  <a:cubicBezTo>
                    <a:pt x="615861" y="1146474"/>
                    <a:pt x="592512" y="1139083"/>
                    <a:pt x="627441" y="1096434"/>
                  </a:cubicBezTo>
                  <a:cubicBezTo>
                    <a:pt x="641328" y="1079488"/>
                    <a:pt x="646176" y="1065507"/>
                    <a:pt x="611671" y="1059482"/>
                  </a:cubicBezTo>
                  <a:cubicBezTo>
                    <a:pt x="594960" y="1056563"/>
                    <a:pt x="583851" y="1023517"/>
                    <a:pt x="569635" y="1004547"/>
                  </a:cubicBezTo>
                  <a:cubicBezTo>
                    <a:pt x="528586" y="949847"/>
                    <a:pt x="512252" y="948717"/>
                    <a:pt x="462448" y="994473"/>
                  </a:cubicBezTo>
                  <a:cubicBezTo>
                    <a:pt x="347494" y="1100106"/>
                    <a:pt x="211970" y="1151369"/>
                    <a:pt x="55732" y="1146238"/>
                  </a:cubicBezTo>
                  <a:cubicBezTo>
                    <a:pt x="36950" y="1145626"/>
                    <a:pt x="11718" y="1152264"/>
                    <a:pt x="2445" y="1131033"/>
                  </a:cubicBezTo>
                  <a:cubicBezTo>
                    <a:pt x="-8100" y="1107026"/>
                    <a:pt x="18026" y="1098600"/>
                    <a:pt x="32054" y="1086973"/>
                  </a:cubicBezTo>
                  <a:cubicBezTo>
                    <a:pt x="214135" y="936243"/>
                    <a:pt x="286864" y="743571"/>
                    <a:pt x="254618" y="510180"/>
                  </a:cubicBezTo>
                  <a:cubicBezTo>
                    <a:pt x="222232" y="275753"/>
                    <a:pt x="403841" y="34690"/>
                    <a:pt x="639256" y="2397"/>
                  </a:cubicBezTo>
                  <a:cubicBezTo>
                    <a:pt x="732650" y="-10407"/>
                    <a:pt x="807027" y="28711"/>
                    <a:pt x="858761" y="104782"/>
                  </a:cubicBezTo>
                  <a:cubicBezTo>
                    <a:pt x="885875" y="144653"/>
                    <a:pt x="909412" y="184478"/>
                    <a:pt x="951543" y="211969"/>
                  </a:cubicBezTo>
                  <a:cubicBezTo>
                    <a:pt x="970137" y="224067"/>
                    <a:pt x="981340" y="248968"/>
                    <a:pt x="993109" y="269587"/>
                  </a:cubicBezTo>
                  <a:cubicBezTo>
                    <a:pt x="1000311" y="282202"/>
                    <a:pt x="1008313" y="299855"/>
                    <a:pt x="992450" y="311200"/>
                  </a:cubicBezTo>
                  <a:cubicBezTo>
                    <a:pt x="979834" y="320191"/>
                    <a:pt x="968113" y="307481"/>
                    <a:pt x="957474" y="300749"/>
                  </a:cubicBezTo>
                  <a:cubicBezTo>
                    <a:pt x="910589" y="270999"/>
                    <a:pt x="861915" y="259607"/>
                    <a:pt x="808062" y="281590"/>
                  </a:cubicBezTo>
                  <a:cubicBezTo>
                    <a:pt x="768897" y="297596"/>
                    <a:pt x="734063" y="289075"/>
                    <a:pt x="709349" y="254288"/>
                  </a:cubicBezTo>
                  <a:cubicBezTo>
                    <a:pt x="684777" y="219689"/>
                    <a:pt x="662181" y="232257"/>
                    <a:pt x="639209" y="254005"/>
                  </a:cubicBezTo>
                  <a:cubicBezTo>
                    <a:pt x="594442" y="296372"/>
                    <a:pt x="580791" y="349941"/>
                    <a:pt x="585357" y="409442"/>
                  </a:cubicBezTo>
                  <a:cubicBezTo>
                    <a:pt x="596702" y="556641"/>
                    <a:pt x="629371" y="698615"/>
                    <a:pt x="689249" y="834046"/>
                  </a:cubicBezTo>
                  <a:cubicBezTo>
                    <a:pt x="697722" y="853158"/>
                    <a:pt x="718528" y="875989"/>
                    <a:pt x="701252" y="894018"/>
                  </a:cubicBezTo>
                  <a:cubicBezTo>
                    <a:pt x="680634" y="915577"/>
                    <a:pt x="656909" y="891711"/>
                    <a:pt x="635914" y="883238"/>
                  </a:cubicBezTo>
                  <a:cubicBezTo>
                    <a:pt x="561020" y="852876"/>
                    <a:pt x="508015" y="793892"/>
                    <a:pt x="448561" y="740887"/>
                  </a:cubicBezTo>
                  <a:close/>
                </a:path>
              </a:pathLst>
            </a:custGeom>
            <a:solidFill>
              <a:srgbClr val="D22811"/>
            </a:solidFill>
            <a:ln w="4699"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1ACD92D8-3A9D-4F9A-8815-8E08F649B78B}"/>
                </a:ext>
              </a:extLst>
            </p:cNvPr>
            <p:cNvSpPr/>
            <p:nvPr/>
          </p:nvSpPr>
          <p:spPr>
            <a:xfrm>
              <a:off x="3569254" y="3407052"/>
              <a:ext cx="686498" cy="1184859"/>
            </a:xfrm>
            <a:custGeom>
              <a:avLst/>
              <a:gdLst>
                <a:gd name="connsiteX0" fmla="*/ 214138 w 686498"/>
                <a:gd name="connsiteY0" fmla="*/ 1075272 h 1184859"/>
                <a:gd name="connsiteX1" fmla="*/ 0 w 686498"/>
                <a:gd name="connsiteY1" fmla="*/ 1184859 h 1184859"/>
                <a:gd name="connsiteX2" fmla="*/ 154260 w 686498"/>
                <a:gd name="connsiteY2" fmla="*/ 792077 h 1184859"/>
                <a:gd name="connsiteX3" fmla="*/ 134913 w 686498"/>
                <a:gd name="connsiteY3" fmla="*/ 366908 h 1184859"/>
                <a:gd name="connsiteX4" fmla="*/ 296423 w 686498"/>
                <a:gd name="connsiteY4" fmla="*/ 33627 h 1184859"/>
                <a:gd name="connsiteX5" fmla="*/ 633469 w 686498"/>
                <a:gd name="connsiteY5" fmla="*/ 201586 h 1184859"/>
                <a:gd name="connsiteX6" fmla="*/ 679084 w 686498"/>
                <a:gd name="connsiteY6" fmla="*/ 344501 h 1184859"/>
                <a:gd name="connsiteX7" fmla="*/ 668257 w 686498"/>
                <a:gd name="connsiteY7" fmla="*/ 462844 h 1184859"/>
                <a:gd name="connsiteX8" fmla="*/ 617182 w 686498"/>
                <a:gd name="connsiteY8" fmla="*/ 392846 h 1184859"/>
                <a:gd name="connsiteX9" fmla="*/ 506324 w 686498"/>
                <a:gd name="connsiteY9" fmla="*/ 315834 h 1184859"/>
                <a:gd name="connsiteX10" fmla="*/ 308521 w 686498"/>
                <a:gd name="connsiteY10" fmla="*/ 152018 h 1184859"/>
                <a:gd name="connsiteX11" fmla="*/ 311674 w 686498"/>
                <a:gd name="connsiteY11" fmla="*/ 303877 h 1184859"/>
                <a:gd name="connsiteX12" fmla="*/ 437738 w 686498"/>
                <a:gd name="connsiteY12" fmla="*/ 435589 h 1184859"/>
                <a:gd name="connsiteX13" fmla="*/ 580323 w 686498"/>
                <a:gd name="connsiteY13" fmla="*/ 712711 h 1184859"/>
                <a:gd name="connsiteX14" fmla="*/ 554763 w 686498"/>
                <a:gd name="connsiteY14" fmla="*/ 703861 h 1184859"/>
                <a:gd name="connsiteX15" fmla="*/ 439244 w 686498"/>
                <a:gd name="connsiteY15" fmla="*/ 670204 h 1184859"/>
                <a:gd name="connsiteX16" fmla="*/ 375883 w 686498"/>
                <a:gd name="connsiteY16" fmla="*/ 791889 h 1184859"/>
                <a:gd name="connsiteX17" fmla="*/ 339307 w 686498"/>
                <a:gd name="connsiteY17" fmla="*/ 1039637 h 1184859"/>
                <a:gd name="connsiteX18" fmla="*/ 335305 w 686498"/>
                <a:gd name="connsiteY18" fmla="*/ 1064822 h 1184859"/>
                <a:gd name="connsiteX19" fmla="*/ 328103 w 686498"/>
                <a:gd name="connsiteY19" fmla="*/ 1145694 h 1184859"/>
                <a:gd name="connsiteX20" fmla="*/ 199215 w 686498"/>
                <a:gd name="connsiteY20" fmla="*/ 1154026 h 1184859"/>
                <a:gd name="connsiteX21" fmla="*/ 186929 w 686498"/>
                <a:gd name="connsiteY21" fmla="*/ 1118439 h 1184859"/>
                <a:gd name="connsiteX22" fmla="*/ 214044 w 686498"/>
                <a:gd name="connsiteY22" fmla="*/ 1075319 h 118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6498" h="1184859">
                  <a:moveTo>
                    <a:pt x="214138" y="1075272"/>
                  </a:moveTo>
                  <a:cubicBezTo>
                    <a:pt x="149318" y="1116367"/>
                    <a:pt x="98572" y="1172244"/>
                    <a:pt x="0" y="1184859"/>
                  </a:cubicBezTo>
                  <a:cubicBezTo>
                    <a:pt x="118108" y="1067599"/>
                    <a:pt x="145646" y="932404"/>
                    <a:pt x="154260" y="792077"/>
                  </a:cubicBezTo>
                  <a:cubicBezTo>
                    <a:pt x="162969" y="649915"/>
                    <a:pt x="152895" y="508082"/>
                    <a:pt x="134913" y="366908"/>
                  </a:cubicBezTo>
                  <a:cubicBezTo>
                    <a:pt x="117308" y="228512"/>
                    <a:pt x="178880" y="100707"/>
                    <a:pt x="296423" y="33627"/>
                  </a:cubicBezTo>
                  <a:cubicBezTo>
                    <a:pt x="445081" y="-51152"/>
                    <a:pt x="613275" y="31509"/>
                    <a:pt x="633469" y="201586"/>
                  </a:cubicBezTo>
                  <a:cubicBezTo>
                    <a:pt x="639589" y="253037"/>
                    <a:pt x="672588" y="293992"/>
                    <a:pt x="679084" y="344501"/>
                  </a:cubicBezTo>
                  <a:cubicBezTo>
                    <a:pt x="684262" y="384420"/>
                    <a:pt x="697254" y="424527"/>
                    <a:pt x="668257" y="462844"/>
                  </a:cubicBezTo>
                  <a:cubicBezTo>
                    <a:pt x="638553" y="445804"/>
                    <a:pt x="635258" y="414076"/>
                    <a:pt x="617182" y="392846"/>
                  </a:cubicBezTo>
                  <a:cubicBezTo>
                    <a:pt x="586820" y="357164"/>
                    <a:pt x="553774" y="323601"/>
                    <a:pt x="506324" y="315834"/>
                  </a:cubicBezTo>
                  <a:cubicBezTo>
                    <a:pt x="413965" y="300770"/>
                    <a:pt x="340201" y="263629"/>
                    <a:pt x="308521" y="152018"/>
                  </a:cubicBezTo>
                  <a:cubicBezTo>
                    <a:pt x="283666" y="214955"/>
                    <a:pt x="284937" y="259722"/>
                    <a:pt x="311674" y="303877"/>
                  </a:cubicBezTo>
                  <a:cubicBezTo>
                    <a:pt x="343920" y="357164"/>
                    <a:pt x="388169" y="398401"/>
                    <a:pt x="437738" y="435589"/>
                  </a:cubicBezTo>
                  <a:cubicBezTo>
                    <a:pt x="528166" y="503422"/>
                    <a:pt x="573969" y="594698"/>
                    <a:pt x="580323" y="712711"/>
                  </a:cubicBezTo>
                  <a:cubicBezTo>
                    <a:pt x="566296" y="708051"/>
                    <a:pt x="558387" y="707862"/>
                    <a:pt x="554763" y="703861"/>
                  </a:cubicBezTo>
                  <a:cubicBezTo>
                    <a:pt x="522988" y="668415"/>
                    <a:pt x="485235" y="645537"/>
                    <a:pt x="439244" y="670204"/>
                  </a:cubicBezTo>
                  <a:cubicBezTo>
                    <a:pt x="392829" y="695106"/>
                    <a:pt x="370234" y="743168"/>
                    <a:pt x="375883" y="791889"/>
                  </a:cubicBezTo>
                  <a:cubicBezTo>
                    <a:pt x="386003" y="879116"/>
                    <a:pt x="384686" y="961730"/>
                    <a:pt x="339307" y="1039637"/>
                  </a:cubicBezTo>
                  <a:cubicBezTo>
                    <a:pt x="335258" y="1046557"/>
                    <a:pt x="333658" y="1056960"/>
                    <a:pt x="335305" y="1064822"/>
                  </a:cubicBezTo>
                  <a:cubicBezTo>
                    <a:pt x="341284" y="1093348"/>
                    <a:pt x="366609" y="1130018"/>
                    <a:pt x="328103" y="1145694"/>
                  </a:cubicBezTo>
                  <a:cubicBezTo>
                    <a:pt x="288938" y="1161652"/>
                    <a:pt x="242711" y="1162923"/>
                    <a:pt x="199215" y="1154026"/>
                  </a:cubicBezTo>
                  <a:cubicBezTo>
                    <a:pt x="178880" y="1149884"/>
                    <a:pt x="177891" y="1134349"/>
                    <a:pt x="186929" y="1118439"/>
                  </a:cubicBezTo>
                  <a:cubicBezTo>
                    <a:pt x="195309" y="1103704"/>
                    <a:pt x="204959" y="1089677"/>
                    <a:pt x="214044" y="1075319"/>
                  </a:cubicBezTo>
                  <a:close/>
                </a:path>
              </a:pathLst>
            </a:custGeom>
            <a:solidFill>
              <a:srgbClr val="D22811"/>
            </a:solidFill>
            <a:ln w="4699"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EDE6A1ED-2084-4EB4-B7BF-EFD38BF304E1}"/>
                </a:ext>
              </a:extLst>
            </p:cNvPr>
            <p:cNvSpPr/>
            <p:nvPr/>
          </p:nvSpPr>
          <p:spPr>
            <a:xfrm>
              <a:off x="3598254" y="2108972"/>
              <a:ext cx="736841" cy="1213155"/>
            </a:xfrm>
            <a:custGeom>
              <a:avLst/>
              <a:gdLst>
                <a:gd name="connsiteX0" fmla="*/ 285358 w 736841"/>
                <a:gd name="connsiteY0" fmla="*/ 1123595 h 1213155"/>
                <a:gd name="connsiteX1" fmla="*/ 480478 w 736841"/>
                <a:gd name="connsiteY1" fmla="*/ 1060517 h 1213155"/>
                <a:gd name="connsiteX2" fmla="*/ 509287 w 736841"/>
                <a:gd name="connsiteY2" fmla="*/ 1020033 h 1213155"/>
                <a:gd name="connsiteX3" fmla="*/ 536355 w 736841"/>
                <a:gd name="connsiteY3" fmla="*/ 233104 h 1213155"/>
                <a:gd name="connsiteX4" fmla="*/ 547605 w 736841"/>
                <a:gd name="connsiteY4" fmla="*/ 205848 h 1213155"/>
                <a:gd name="connsiteX5" fmla="*/ 632008 w 736841"/>
                <a:gd name="connsiteY5" fmla="*/ 392495 h 1213155"/>
                <a:gd name="connsiteX6" fmla="*/ 585452 w 736841"/>
                <a:gd name="connsiteY6" fmla="*/ 917319 h 1213155"/>
                <a:gd name="connsiteX7" fmla="*/ 629231 w 736841"/>
                <a:gd name="connsiteY7" fmla="*/ 1000309 h 1213155"/>
                <a:gd name="connsiteX8" fmla="*/ 684260 w 736841"/>
                <a:gd name="connsiteY8" fmla="*/ 1020033 h 1213155"/>
                <a:gd name="connsiteX9" fmla="*/ 732934 w 736841"/>
                <a:gd name="connsiteY9" fmla="*/ 1073980 h 1213155"/>
                <a:gd name="connsiteX10" fmla="*/ 675740 w 736841"/>
                <a:gd name="connsiteY10" fmla="*/ 1092385 h 1213155"/>
                <a:gd name="connsiteX11" fmla="*/ 647166 w 736841"/>
                <a:gd name="connsiteY11" fmla="*/ 1101753 h 1213155"/>
                <a:gd name="connsiteX12" fmla="*/ 548641 w 736841"/>
                <a:gd name="connsiteY12" fmla="*/ 1148827 h 1213155"/>
                <a:gd name="connsiteX13" fmla="*/ 273307 w 736841"/>
                <a:gd name="connsiteY13" fmla="*/ 1149203 h 1213155"/>
                <a:gd name="connsiteX14" fmla="*/ 211123 w 736841"/>
                <a:gd name="connsiteY14" fmla="*/ 1166809 h 1213155"/>
                <a:gd name="connsiteX15" fmla="*/ 138018 w 736841"/>
                <a:gd name="connsiteY15" fmla="*/ 1195053 h 1213155"/>
                <a:gd name="connsiteX16" fmla="*/ 7200 w 736841"/>
                <a:gd name="connsiteY16" fmla="*/ 1195053 h 1213155"/>
                <a:gd name="connsiteX17" fmla="*/ 57804 w 736841"/>
                <a:gd name="connsiteY17" fmla="*/ 1093562 h 1213155"/>
                <a:gd name="connsiteX18" fmla="*/ 154541 w 736841"/>
                <a:gd name="connsiteY18" fmla="*/ 643868 h 1213155"/>
                <a:gd name="connsiteX19" fmla="*/ 229152 w 736841"/>
                <a:gd name="connsiteY19" fmla="*/ 295429 h 1213155"/>
                <a:gd name="connsiteX20" fmla="*/ 338834 w 736841"/>
                <a:gd name="connsiteY20" fmla="*/ 80397 h 1213155"/>
                <a:gd name="connsiteX21" fmla="*/ 444090 w 736841"/>
                <a:gd name="connsiteY21" fmla="*/ 2820 h 1213155"/>
                <a:gd name="connsiteX22" fmla="*/ 696734 w 736841"/>
                <a:gd name="connsiteY22" fmla="*/ 17601 h 1213155"/>
                <a:gd name="connsiteX23" fmla="*/ 736794 w 736841"/>
                <a:gd name="connsiteY23" fmla="*/ 46175 h 1213155"/>
                <a:gd name="connsiteX24" fmla="*/ 689203 w 736841"/>
                <a:gd name="connsiteY24" fmla="*/ 62933 h 1213155"/>
                <a:gd name="connsiteX25" fmla="*/ 563657 w 736841"/>
                <a:gd name="connsiteY25" fmla="*/ 126341 h 1213155"/>
                <a:gd name="connsiteX26" fmla="*/ 482126 w 736841"/>
                <a:gd name="connsiteY26" fmla="*/ 137733 h 1213155"/>
                <a:gd name="connsiteX27" fmla="*/ 439807 w 736841"/>
                <a:gd name="connsiteY27" fmla="*/ 123752 h 1213155"/>
                <a:gd name="connsiteX28" fmla="*/ 406102 w 736841"/>
                <a:gd name="connsiteY28" fmla="*/ 140510 h 1213155"/>
                <a:gd name="connsiteX29" fmla="*/ 417588 w 736841"/>
                <a:gd name="connsiteY29" fmla="*/ 174309 h 1213155"/>
                <a:gd name="connsiteX30" fmla="*/ 460048 w 736841"/>
                <a:gd name="connsiteY30" fmla="*/ 224254 h 1213155"/>
                <a:gd name="connsiteX31" fmla="*/ 455106 w 736841"/>
                <a:gd name="connsiteY31" fmla="*/ 305692 h 1213155"/>
                <a:gd name="connsiteX32" fmla="*/ 379647 w 736841"/>
                <a:gd name="connsiteY32" fmla="*/ 412502 h 1213155"/>
                <a:gd name="connsiteX33" fmla="*/ 368961 w 736841"/>
                <a:gd name="connsiteY33" fmla="*/ 570292 h 1213155"/>
                <a:gd name="connsiteX34" fmla="*/ 403466 w 736841"/>
                <a:gd name="connsiteY34" fmla="*/ 860360 h 1213155"/>
                <a:gd name="connsiteX35" fmla="*/ 285358 w 736841"/>
                <a:gd name="connsiteY35" fmla="*/ 1123501 h 121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6841" h="1213155">
                  <a:moveTo>
                    <a:pt x="285358" y="1123595"/>
                  </a:moveTo>
                  <a:cubicBezTo>
                    <a:pt x="361100" y="1114275"/>
                    <a:pt x="417117" y="1075957"/>
                    <a:pt x="480478" y="1060517"/>
                  </a:cubicBezTo>
                  <a:cubicBezTo>
                    <a:pt x="498837" y="1056045"/>
                    <a:pt x="503497" y="1037592"/>
                    <a:pt x="509287" y="1020033"/>
                  </a:cubicBezTo>
                  <a:cubicBezTo>
                    <a:pt x="595055" y="760234"/>
                    <a:pt x="616992" y="498552"/>
                    <a:pt x="536355" y="233104"/>
                  </a:cubicBezTo>
                  <a:cubicBezTo>
                    <a:pt x="533907" y="225101"/>
                    <a:pt x="532636" y="216016"/>
                    <a:pt x="547605" y="205848"/>
                  </a:cubicBezTo>
                  <a:cubicBezTo>
                    <a:pt x="591101" y="261160"/>
                    <a:pt x="614685" y="326121"/>
                    <a:pt x="632008" y="392495"/>
                  </a:cubicBezTo>
                  <a:cubicBezTo>
                    <a:pt x="678988" y="572505"/>
                    <a:pt x="665148" y="747995"/>
                    <a:pt x="585452" y="917319"/>
                  </a:cubicBezTo>
                  <a:cubicBezTo>
                    <a:pt x="555090" y="981857"/>
                    <a:pt x="560786" y="990565"/>
                    <a:pt x="629231" y="1000309"/>
                  </a:cubicBezTo>
                  <a:cubicBezTo>
                    <a:pt x="648202" y="1002993"/>
                    <a:pt x="667455" y="1010571"/>
                    <a:pt x="684260" y="1020033"/>
                  </a:cubicBezTo>
                  <a:cubicBezTo>
                    <a:pt x="706196" y="1032414"/>
                    <a:pt x="739195" y="1043288"/>
                    <a:pt x="732934" y="1073980"/>
                  </a:cubicBezTo>
                  <a:cubicBezTo>
                    <a:pt x="727568" y="1100388"/>
                    <a:pt x="696028" y="1088243"/>
                    <a:pt x="675740" y="1092385"/>
                  </a:cubicBezTo>
                  <a:cubicBezTo>
                    <a:pt x="665572" y="1094457"/>
                    <a:pt x="647166" y="1098552"/>
                    <a:pt x="647166" y="1101753"/>
                  </a:cubicBezTo>
                  <a:cubicBezTo>
                    <a:pt x="647307" y="1186344"/>
                    <a:pt x="584276" y="1147226"/>
                    <a:pt x="548641" y="1148827"/>
                  </a:cubicBezTo>
                  <a:cubicBezTo>
                    <a:pt x="457036" y="1152969"/>
                    <a:pt x="365101" y="1150568"/>
                    <a:pt x="273307" y="1149203"/>
                  </a:cubicBezTo>
                  <a:cubicBezTo>
                    <a:pt x="249959" y="1148874"/>
                    <a:pt x="231129" y="1158147"/>
                    <a:pt x="211123" y="1166809"/>
                  </a:cubicBezTo>
                  <a:cubicBezTo>
                    <a:pt x="187116" y="1177212"/>
                    <a:pt x="163296" y="1190628"/>
                    <a:pt x="138018" y="1195053"/>
                  </a:cubicBezTo>
                  <a:cubicBezTo>
                    <a:pt x="93722" y="1202820"/>
                    <a:pt x="35256" y="1231582"/>
                    <a:pt x="7200" y="1195053"/>
                  </a:cubicBezTo>
                  <a:cubicBezTo>
                    <a:pt x="-20338" y="1159230"/>
                    <a:pt x="38645" y="1127549"/>
                    <a:pt x="57804" y="1093562"/>
                  </a:cubicBezTo>
                  <a:cubicBezTo>
                    <a:pt x="136982" y="953283"/>
                    <a:pt x="160001" y="801659"/>
                    <a:pt x="154541" y="643868"/>
                  </a:cubicBezTo>
                  <a:cubicBezTo>
                    <a:pt x="150304" y="521241"/>
                    <a:pt x="168239" y="403793"/>
                    <a:pt x="229152" y="295429"/>
                  </a:cubicBezTo>
                  <a:cubicBezTo>
                    <a:pt x="268600" y="225290"/>
                    <a:pt x="317321" y="160611"/>
                    <a:pt x="338834" y="80397"/>
                  </a:cubicBezTo>
                  <a:cubicBezTo>
                    <a:pt x="352014" y="31158"/>
                    <a:pt x="397629" y="5315"/>
                    <a:pt x="444090" y="2820"/>
                  </a:cubicBezTo>
                  <a:cubicBezTo>
                    <a:pt x="528258" y="-1746"/>
                    <a:pt x="613602" y="-3158"/>
                    <a:pt x="696734" y="17601"/>
                  </a:cubicBezTo>
                  <a:cubicBezTo>
                    <a:pt x="713398" y="21791"/>
                    <a:pt x="738065" y="28428"/>
                    <a:pt x="736794" y="46175"/>
                  </a:cubicBezTo>
                  <a:cubicBezTo>
                    <a:pt x="734629" y="76161"/>
                    <a:pt x="706479" y="60626"/>
                    <a:pt x="689203" y="62933"/>
                  </a:cubicBezTo>
                  <a:cubicBezTo>
                    <a:pt x="639822" y="69523"/>
                    <a:pt x="595102" y="85858"/>
                    <a:pt x="563657" y="126341"/>
                  </a:cubicBezTo>
                  <a:cubicBezTo>
                    <a:pt x="539179" y="157880"/>
                    <a:pt x="516442" y="179111"/>
                    <a:pt x="482126" y="137733"/>
                  </a:cubicBezTo>
                  <a:cubicBezTo>
                    <a:pt x="472005" y="125494"/>
                    <a:pt x="455765" y="122905"/>
                    <a:pt x="439807" y="123752"/>
                  </a:cubicBezTo>
                  <a:cubicBezTo>
                    <a:pt x="426155" y="124505"/>
                    <a:pt x="413257" y="128083"/>
                    <a:pt x="406102" y="140510"/>
                  </a:cubicBezTo>
                  <a:cubicBezTo>
                    <a:pt x="397535" y="155291"/>
                    <a:pt x="409068" y="164518"/>
                    <a:pt x="417588" y="174309"/>
                  </a:cubicBezTo>
                  <a:cubicBezTo>
                    <a:pt x="431898" y="190832"/>
                    <a:pt x="446303" y="207261"/>
                    <a:pt x="460048" y="224254"/>
                  </a:cubicBezTo>
                  <a:cubicBezTo>
                    <a:pt x="483067" y="252687"/>
                    <a:pt x="481843" y="280178"/>
                    <a:pt x="455106" y="305692"/>
                  </a:cubicBezTo>
                  <a:cubicBezTo>
                    <a:pt x="422954" y="336383"/>
                    <a:pt x="400171" y="373901"/>
                    <a:pt x="379647" y="412502"/>
                  </a:cubicBezTo>
                  <a:cubicBezTo>
                    <a:pt x="352768" y="462964"/>
                    <a:pt x="345424" y="515122"/>
                    <a:pt x="368961" y="570292"/>
                  </a:cubicBezTo>
                  <a:cubicBezTo>
                    <a:pt x="408691" y="663310"/>
                    <a:pt x="418294" y="762070"/>
                    <a:pt x="403466" y="860360"/>
                  </a:cubicBezTo>
                  <a:cubicBezTo>
                    <a:pt x="389344" y="953660"/>
                    <a:pt x="341894" y="1035756"/>
                    <a:pt x="285358" y="1123501"/>
                  </a:cubicBezTo>
                  <a:close/>
                </a:path>
              </a:pathLst>
            </a:custGeom>
            <a:solidFill>
              <a:srgbClr val="D22811"/>
            </a:solidFill>
            <a:ln w="4699"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BBD5A2B3-0117-4EFE-95DF-D89A95DF7D22}"/>
                </a:ext>
              </a:extLst>
            </p:cNvPr>
            <p:cNvSpPr/>
            <p:nvPr/>
          </p:nvSpPr>
          <p:spPr>
            <a:xfrm>
              <a:off x="4748657" y="2127761"/>
              <a:ext cx="600103" cy="1157744"/>
            </a:xfrm>
            <a:custGeom>
              <a:avLst/>
              <a:gdLst>
                <a:gd name="connsiteX0" fmla="*/ 565851 w 600103"/>
                <a:gd name="connsiteY0" fmla="*/ 399879 h 1157744"/>
                <a:gd name="connsiteX1" fmla="*/ 410131 w 600103"/>
                <a:gd name="connsiteY1" fmla="*/ 209796 h 1157744"/>
                <a:gd name="connsiteX2" fmla="*/ 404482 w 600103"/>
                <a:gd name="connsiteY2" fmla="*/ 315523 h 1157744"/>
                <a:gd name="connsiteX3" fmla="*/ 418039 w 600103"/>
                <a:gd name="connsiteY3" fmla="*/ 379214 h 1157744"/>
                <a:gd name="connsiteX4" fmla="*/ 393232 w 600103"/>
                <a:gd name="connsiteY4" fmla="*/ 465641 h 1157744"/>
                <a:gd name="connsiteX5" fmla="*/ 373085 w 600103"/>
                <a:gd name="connsiteY5" fmla="*/ 391124 h 1157744"/>
                <a:gd name="connsiteX6" fmla="*/ 352089 w 600103"/>
                <a:gd name="connsiteY6" fmla="*/ 308980 h 1157744"/>
                <a:gd name="connsiteX7" fmla="*/ 441529 w 600103"/>
                <a:gd name="connsiteY7" fmla="*/ 122945 h 1157744"/>
                <a:gd name="connsiteX8" fmla="*/ 460453 w 600103"/>
                <a:gd name="connsiteY8" fmla="*/ 102751 h 1157744"/>
                <a:gd name="connsiteX9" fmla="*/ 433198 w 600103"/>
                <a:gd name="connsiteY9" fmla="*/ 90794 h 1157744"/>
                <a:gd name="connsiteX10" fmla="*/ 328412 w 600103"/>
                <a:gd name="connsiteY10" fmla="*/ 221753 h 1157744"/>
                <a:gd name="connsiteX11" fmla="*/ 305016 w 600103"/>
                <a:gd name="connsiteY11" fmla="*/ 376343 h 1157744"/>
                <a:gd name="connsiteX12" fmla="*/ 353125 w 600103"/>
                <a:gd name="connsiteY12" fmla="*/ 537946 h 1157744"/>
                <a:gd name="connsiteX13" fmla="*/ 487426 w 600103"/>
                <a:gd name="connsiteY13" fmla="*/ 756274 h 1157744"/>
                <a:gd name="connsiteX14" fmla="*/ 481118 w 600103"/>
                <a:gd name="connsiteY14" fmla="*/ 823965 h 1157744"/>
                <a:gd name="connsiteX15" fmla="*/ 378310 w 600103"/>
                <a:gd name="connsiteY15" fmla="*/ 714896 h 1157744"/>
                <a:gd name="connsiteX16" fmla="*/ 234547 w 600103"/>
                <a:gd name="connsiteY16" fmla="*/ 652947 h 1157744"/>
                <a:gd name="connsiteX17" fmla="*/ 200089 w 600103"/>
                <a:gd name="connsiteY17" fmla="*/ 959114 h 1157744"/>
                <a:gd name="connsiteX18" fmla="*/ 263403 w 600103"/>
                <a:gd name="connsiteY18" fmla="*/ 1074303 h 1157744"/>
                <a:gd name="connsiteX19" fmla="*/ 312877 w 600103"/>
                <a:gd name="connsiteY19" fmla="*/ 1104430 h 1157744"/>
                <a:gd name="connsiteX20" fmla="*/ 321398 w 600103"/>
                <a:gd name="connsiteY20" fmla="*/ 1146843 h 1157744"/>
                <a:gd name="connsiteX21" fmla="*/ 286375 w 600103"/>
                <a:gd name="connsiteY21" fmla="*/ 1157105 h 1157744"/>
                <a:gd name="connsiteX22" fmla="*/ 122512 w 600103"/>
                <a:gd name="connsiteY22" fmla="*/ 1153339 h 1157744"/>
                <a:gd name="connsiteX23" fmla="*/ 76897 w 600103"/>
                <a:gd name="connsiteY23" fmla="*/ 1107866 h 1157744"/>
                <a:gd name="connsiteX24" fmla="*/ 32319 w 600103"/>
                <a:gd name="connsiteY24" fmla="*/ 693336 h 1157744"/>
                <a:gd name="connsiteX25" fmla="*/ 262 w 600103"/>
                <a:gd name="connsiteY25" fmla="*/ 334871 h 1157744"/>
                <a:gd name="connsiteX26" fmla="*/ 374685 w 600103"/>
                <a:gd name="connsiteY26" fmla="*/ 225 h 1157744"/>
                <a:gd name="connsiteX27" fmla="*/ 433480 w 600103"/>
                <a:gd name="connsiteY27" fmla="*/ 4649 h 1157744"/>
                <a:gd name="connsiteX28" fmla="*/ 573854 w 600103"/>
                <a:gd name="connsiteY28" fmla="*/ 88441 h 1157744"/>
                <a:gd name="connsiteX29" fmla="*/ 565851 w 600103"/>
                <a:gd name="connsiteY29" fmla="*/ 399785 h 115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0103" h="1157744">
                  <a:moveTo>
                    <a:pt x="565851" y="399879"/>
                  </a:moveTo>
                  <a:cubicBezTo>
                    <a:pt x="559825" y="291469"/>
                    <a:pt x="467185" y="271698"/>
                    <a:pt x="410131" y="209796"/>
                  </a:cubicBezTo>
                  <a:cubicBezTo>
                    <a:pt x="391584" y="245290"/>
                    <a:pt x="397704" y="280501"/>
                    <a:pt x="404482" y="315523"/>
                  </a:cubicBezTo>
                  <a:cubicBezTo>
                    <a:pt x="408625" y="336895"/>
                    <a:pt x="418181" y="358031"/>
                    <a:pt x="418039" y="379214"/>
                  </a:cubicBezTo>
                  <a:cubicBezTo>
                    <a:pt x="417852" y="410942"/>
                    <a:pt x="423359" y="464370"/>
                    <a:pt x="393232" y="465641"/>
                  </a:cubicBezTo>
                  <a:cubicBezTo>
                    <a:pt x="355479" y="467242"/>
                    <a:pt x="382405" y="417108"/>
                    <a:pt x="373085" y="391124"/>
                  </a:cubicBezTo>
                  <a:cubicBezTo>
                    <a:pt x="363576" y="364621"/>
                    <a:pt x="359998" y="336095"/>
                    <a:pt x="352089" y="308980"/>
                  </a:cubicBezTo>
                  <a:cubicBezTo>
                    <a:pt x="325964" y="219541"/>
                    <a:pt x="355620" y="156791"/>
                    <a:pt x="441529" y="122945"/>
                  </a:cubicBezTo>
                  <a:cubicBezTo>
                    <a:pt x="451791" y="118897"/>
                    <a:pt x="465019" y="117720"/>
                    <a:pt x="460453" y="102751"/>
                  </a:cubicBezTo>
                  <a:cubicBezTo>
                    <a:pt x="456687" y="90559"/>
                    <a:pt x="444495" y="89617"/>
                    <a:pt x="433198" y="90794"/>
                  </a:cubicBezTo>
                  <a:cubicBezTo>
                    <a:pt x="351854" y="99315"/>
                    <a:pt x="322857" y="136879"/>
                    <a:pt x="328412" y="221753"/>
                  </a:cubicBezTo>
                  <a:cubicBezTo>
                    <a:pt x="331895" y="274617"/>
                    <a:pt x="321539" y="326115"/>
                    <a:pt x="305016" y="376343"/>
                  </a:cubicBezTo>
                  <a:cubicBezTo>
                    <a:pt x="275925" y="464935"/>
                    <a:pt x="281150" y="481081"/>
                    <a:pt x="353125" y="537946"/>
                  </a:cubicBezTo>
                  <a:cubicBezTo>
                    <a:pt x="424395" y="594246"/>
                    <a:pt x="471327" y="665845"/>
                    <a:pt x="487426" y="756274"/>
                  </a:cubicBezTo>
                  <a:cubicBezTo>
                    <a:pt x="491192" y="777268"/>
                    <a:pt x="496935" y="798263"/>
                    <a:pt x="481118" y="823965"/>
                  </a:cubicBezTo>
                  <a:cubicBezTo>
                    <a:pt x="444542" y="786165"/>
                    <a:pt x="425665" y="735938"/>
                    <a:pt x="378310" y="714896"/>
                  </a:cubicBezTo>
                  <a:cubicBezTo>
                    <a:pt x="332742" y="694654"/>
                    <a:pt x="286798" y="675401"/>
                    <a:pt x="234547" y="652947"/>
                  </a:cubicBezTo>
                  <a:cubicBezTo>
                    <a:pt x="252953" y="761546"/>
                    <a:pt x="232805" y="860683"/>
                    <a:pt x="200089" y="959114"/>
                  </a:cubicBezTo>
                  <a:cubicBezTo>
                    <a:pt x="178482" y="1024075"/>
                    <a:pt x="197123" y="1053308"/>
                    <a:pt x="263403" y="1074303"/>
                  </a:cubicBezTo>
                  <a:cubicBezTo>
                    <a:pt x="282515" y="1080375"/>
                    <a:pt x="300497" y="1087907"/>
                    <a:pt x="312877" y="1104430"/>
                  </a:cubicBezTo>
                  <a:cubicBezTo>
                    <a:pt x="322339" y="1117046"/>
                    <a:pt x="329589" y="1131309"/>
                    <a:pt x="321398" y="1146843"/>
                  </a:cubicBezTo>
                  <a:cubicBezTo>
                    <a:pt x="313913" y="1161012"/>
                    <a:pt x="299320" y="1157435"/>
                    <a:pt x="286375" y="1157105"/>
                  </a:cubicBezTo>
                  <a:cubicBezTo>
                    <a:pt x="231770" y="1155646"/>
                    <a:pt x="177117" y="1153575"/>
                    <a:pt x="122512" y="1153339"/>
                  </a:cubicBezTo>
                  <a:cubicBezTo>
                    <a:pt x="90878" y="1153198"/>
                    <a:pt x="70448" y="1144254"/>
                    <a:pt x="76897" y="1107866"/>
                  </a:cubicBezTo>
                  <a:cubicBezTo>
                    <a:pt x="102129" y="965327"/>
                    <a:pt x="57550" y="830320"/>
                    <a:pt x="32319" y="693336"/>
                  </a:cubicBezTo>
                  <a:cubicBezTo>
                    <a:pt x="10524" y="574805"/>
                    <a:pt x="-1998" y="455850"/>
                    <a:pt x="262" y="334871"/>
                  </a:cubicBezTo>
                  <a:cubicBezTo>
                    <a:pt x="4969" y="85098"/>
                    <a:pt x="217130" y="-5142"/>
                    <a:pt x="374685" y="225"/>
                  </a:cubicBezTo>
                  <a:cubicBezTo>
                    <a:pt x="394315" y="884"/>
                    <a:pt x="413850" y="4273"/>
                    <a:pt x="433480" y="4649"/>
                  </a:cubicBezTo>
                  <a:cubicBezTo>
                    <a:pt x="496370" y="5967"/>
                    <a:pt x="540761" y="38731"/>
                    <a:pt x="573854" y="88441"/>
                  </a:cubicBezTo>
                  <a:cubicBezTo>
                    <a:pt x="610288" y="143187"/>
                    <a:pt x="609864" y="322443"/>
                    <a:pt x="565851" y="399785"/>
                  </a:cubicBezTo>
                  <a:close/>
                </a:path>
              </a:pathLst>
            </a:custGeom>
            <a:solidFill>
              <a:srgbClr val="D22811"/>
            </a:solidFill>
            <a:ln w="4699"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40057B7C-5261-4EB6-B806-DD45918BB31E}"/>
                </a:ext>
              </a:extLst>
            </p:cNvPr>
            <p:cNvSpPr/>
            <p:nvPr/>
          </p:nvSpPr>
          <p:spPr>
            <a:xfrm>
              <a:off x="4668587" y="3418030"/>
              <a:ext cx="759115" cy="1173919"/>
            </a:xfrm>
            <a:custGeom>
              <a:avLst/>
              <a:gdLst>
                <a:gd name="connsiteX0" fmla="*/ 610804 w 759115"/>
                <a:gd name="connsiteY0" fmla="*/ 968028 h 1173919"/>
                <a:gd name="connsiteX1" fmla="*/ 615747 w 759115"/>
                <a:gd name="connsiteY1" fmla="*/ 999003 h 1173919"/>
                <a:gd name="connsiteX2" fmla="*/ 668846 w 759115"/>
                <a:gd name="connsiteY2" fmla="*/ 1094892 h 1173919"/>
                <a:gd name="connsiteX3" fmla="*/ 714555 w 759115"/>
                <a:gd name="connsiteY3" fmla="*/ 1149497 h 1173919"/>
                <a:gd name="connsiteX4" fmla="*/ 651005 w 759115"/>
                <a:gd name="connsiteY4" fmla="*/ 1167291 h 1173919"/>
                <a:gd name="connsiteX5" fmla="*/ 259682 w 759115"/>
                <a:gd name="connsiteY5" fmla="*/ 1172422 h 1173919"/>
                <a:gd name="connsiteX6" fmla="*/ 208184 w 759115"/>
                <a:gd name="connsiteY6" fmla="*/ 1155240 h 1173919"/>
                <a:gd name="connsiteX7" fmla="*/ 239158 w 759115"/>
                <a:gd name="connsiteY7" fmla="*/ 1119276 h 1173919"/>
                <a:gd name="connsiteX8" fmla="*/ 247867 w 759115"/>
                <a:gd name="connsiteY8" fmla="*/ 1089007 h 1173919"/>
                <a:gd name="connsiteX9" fmla="*/ 183141 w 759115"/>
                <a:gd name="connsiteY9" fmla="*/ 796445 h 1173919"/>
                <a:gd name="connsiteX10" fmla="*/ 71200 w 759115"/>
                <a:gd name="connsiteY10" fmla="*/ 920154 h 1173919"/>
                <a:gd name="connsiteX11" fmla="*/ 18101 w 759115"/>
                <a:gd name="connsiteY11" fmla="*/ 950658 h 1173919"/>
                <a:gd name="connsiteX12" fmla="*/ 4167 w 759115"/>
                <a:gd name="connsiteY12" fmla="*/ 885697 h 1173919"/>
                <a:gd name="connsiteX13" fmla="*/ 139551 w 759115"/>
                <a:gd name="connsiteY13" fmla="*/ 486230 h 1173919"/>
                <a:gd name="connsiteX14" fmla="*/ 227296 w 759115"/>
                <a:gd name="connsiteY14" fmla="*/ 230715 h 1173919"/>
                <a:gd name="connsiteX15" fmla="*/ 477539 w 759115"/>
                <a:gd name="connsiteY15" fmla="*/ 4102 h 1173919"/>
                <a:gd name="connsiteX16" fmla="*/ 490672 w 759115"/>
                <a:gd name="connsiteY16" fmla="*/ 3961 h 1173919"/>
                <a:gd name="connsiteX17" fmla="*/ 586844 w 759115"/>
                <a:gd name="connsiteY17" fmla="*/ 18366 h 1173919"/>
                <a:gd name="connsiteX18" fmla="*/ 516186 w 759115"/>
                <a:gd name="connsiteY18" fmla="*/ 67981 h 1173919"/>
                <a:gd name="connsiteX19" fmla="*/ 511008 w 759115"/>
                <a:gd name="connsiteY19" fmla="*/ 190938 h 1173919"/>
                <a:gd name="connsiteX20" fmla="*/ 687440 w 759115"/>
                <a:gd name="connsiteY20" fmla="*/ 568891 h 1173919"/>
                <a:gd name="connsiteX21" fmla="*/ 757627 w 759115"/>
                <a:gd name="connsiteY21" fmla="*/ 919590 h 1173919"/>
                <a:gd name="connsiteX22" fmla="*/ 735973 w 759115"/>
                <a:gd name="connsiteY22" fmla="*/ 992836 h 1173919"/>
                <a:gd name="connsiteX23" fmla="*/ 685886 w 759115"/>
                <a:gd name="connsiteY23" fmla="*/ 931829 h 1173919"/>
                <a:gd name="connsiteX24" fmla="*/ 629540 w 759115"/>
                <a:gd name="connsiteY24" fmla="*/ 878965 h 1173919"/>
                <a:gd name="connsiteX25" fmla="*/ 626338 w 759115"/>
                <a:gd name="connsiteY25" fmla="*/ 827467 h 1173919"/>
                <a:gd name="connsiteX26" fmla="*/ 583737 w 759115"/>
                <a:gd name="connsiteY26" fmla="*/ 416891 h 1173919"/>
                <a:gd name="connsiteX27" fmla="*/ 419027 w 759115"/>
                <a:gd name="connsiteY27" fmla="*/ 208025 h 1173919"/>
                <a:gd name="connsiteX28" fmla="*/ 351805 w 759115"/>
                <a:gd name="connsiteY28" fmla="*/ 137556 h 1173919"/>
                <a:gd name="connsiteX29" fmla="*/ 321443 w 759115"/>
                <a:gd name="connsiteY29" fmla="*/ 122446 h 1173919"/>
                <a:gd name="connsiteX30" fmla="*/ 320313 w 759115"/>
                <a:gd name="connsiteY30" fmla="*/ 169660 h 1173919"/>
                <a:gd name="connsiteX31" fmla="*/ 360891 w 759115"/>
                <a:gd name="connsiteY31" fmla="*/ 631546 h 1173919"/>
                <a:gd name="connsiteX32" fmla="*/ 278794 w 759115"/>
                <a:gd name="connsiteY32" fmla="*/ 852133 h 1173919"/>
                <a:gd name="connsiteX33" fmla="*/ 289621 w 759115"/>
                <a:gd name="connsiteY33" fmla="*/ 1007241 h 1173919"/>
                <a:gd name="connsiteX34" fmla="*/ 361267 w 759115"/>
                <a:gd name="connsiteY34" fmla="*/ 1072343 h 1173919"/>
                <a:gd name="connsiteX35" fmla="*/ 399726 w 759115"/>
                <a:gd name="connsiteY35" fmla="*/ 1080676 h 1173919"/>
                <a:gd name="connsiteX36" fmla="*/ 563260 w 759115"/>
                <a:gd name="connsiteY36" fmla="*/ 1024846 h 1173919"/>
                <a:gd name="connsiteX37" fmla="*/ 610757 w 759115"/>
                <a:gd name="connsiteY37" fmla="*/ 968076 h 1173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59115" h="1173919">
                  <a:moveTo>
                    <a:pt x="610804" y="968028"/>
                  </a:moveTo>
                  <a:cubicBezTo>
                    <a:pt x="613440" y="983233"/>
                    <a:pt x="618054" y="992271"/>
                    <a:pt x="615747" y="999003"/>
                  </a:cubicBezTo>
                  <a:cubicBezTo>
                    <a:pt x="597859" y="1051113"/>
                    <a:pt x="606332" y="1084347"/>
                    <a:pt x="668846" y="1094892"/>
                  </a:cubicBezTo>
                  <a:cubicBezTo>
                    <a:pt x="692006" y="1098799"/>
                    <a:pt x="723216" y="1119135"/>
                    <a:pt x="714555" y="1149497"/>
                  </a:cubicBezTo>
                  <a:cubicBezTo>
                    <a:pt x="706599" y="1177412"/>
                    <a:pt x="673412" y="1168421"/>
                    <a:pt x="651005" y="1167291"/>
                  </a:cubicBezTo>
                  <a:cubicBezTo>
                    <a:pt x="520423" y="1160748"/>
                    <a:pt x="390029" y="1158582"/>
                    <a:pt x="259682" y="1172422"/>
                  </a:cubicBezTo>
                  <a:cubicBezTo>
                    <a:pt x="240806" y="1174446"/>
                    <a:pt x="215480" y="1177977"/>
                    <a:pt x="208184" y="1155240"/>
                  </a:cubicBezTo>
                  <a:cubicBezTo>
                    <a:pt x="201594" y="1134716"/>
                    <a:pt x="223483" y="1126666"/>
                    <a:pt x="239158" y="1119276"/>
                  </a:cubicBezTo>
                  <a:cubicBezTo>
                    <a:pt x="254363" y="1112168"/>
                    <a:pt x="259871" y="1101059"/>
                    <a:pt x="247867" y="1089007"/>
                  </a:cubicBezTo>
                  <a:cubicBezTo>
                    <a:pt x="166194" y="1006723"/>
                    <a:pt x="140869" y="911493"/>
                    <a:pt x="183141" y="796445"/>
                  </a:cubicBezTo>
                  <a:cubicBezTo>
                    <a:pt x="146941" y="844084"/>
                    <a:pt x="111165" y="884143"/>
                    <a:pt x="71200" y="920154"/>
                  </a:cubicBezTo>
                  <a:cubicBezTo>
                    <a:pt x="55712" y="934088"/>
                    <a:pt x="41684" y="960967"/>
                    <a:pt x="18101" y="950658"/>
                  </a:cubicBezTo>
                  <a:cubicBezTo>
                    <a:pt x="-9673" y="938560"/>
                    <a:pt x="2284" y="907868"/>
                    <a:pt x="4167" y="885697"/>
                  </a:cubicBezTo>
                  <a:cubicBezTo>
                    <a:pt x="16547" y="741651"/>
                    <a:pt x="55242" y="605279"/>
                    <a:pt x="139551" y="486230"/>
                  </a:cubicBezTo>
                  <a:cubicBezTo>
                    <a:pt x="194485" y="408700"/>
                    <a:pt x="225271" y="327310"/>
                    <a:pt x="227296" y="230715"/>
                  </a:cubicBezTo>
                  <a:cubicBezTo>
                    <a:pt x="230073" y="98108"/>
                    <a:pt x="343850" y="-370"/>
                    <a:pt x="477539" y="4102"/>
                  </a:cubicBezTo>
                  <a:cubicBezTo>
                    <a:pt x="481917" y="4244"/>
                    <a:pt x="486294" y="3726"/>
                    <a:pt x="490672" y="3961"/>
                  </a:cubicBezTo>
                  <a:cubicBezTo>
                    <a:pt x="524519" y="5797"/>
                    <a:pt x="576911" y="-13080"/>
                    <a:pt x="586844" y="18366"/>
                  </a:cubicBezTo>
                  <a:cubicBezTo>
                    <a:pt x="597623" y="52306"/>
                    <a:pt x="540665" y="49905"/>
                    <a:pt x="516186" y="67981"/>
                  </a:cubicBezTo>
                  <a:cubicBezTo>
                    <a:pt x="473349" y="99568"/>
                    <a:pt x="463794" y="145276"/>
                    <a:pt x="511008" y="190938"/>
                  </a:cubicBezTo>
                  <a:cubicBezTo>
                    <a:pt x="619371" y="295723"/>
                    <a:pt x="658490" y="425129"/>
                    <a:pt x="687440" y="568891"/>
                  </a:cubicBezTo>
                  <a:cubicBezTo>
                    <a:pt x="710930" y="685540"/>
                    <a:pt x="767606" y="795739"/>
                    <a:pt x="757627" y="919590"/>
                  </a:cubicBezTo>
                  <a:cubicBezTo>
                    <a:pt x="755509" y="945810"/>
                    <a:pt x="770572" y="987140"/>
                    <a:pt x="735973" y="992836"/>
                  </a:cubicBezTo>
                  <a:cubicBezTo>
                    <a:pt x="705422" y="997873"/>
                    <a:pt x="699491" y="955836"/>
                    <a:pt x="685886" y="931829"/>
                  </a:cubicBezTo>
                  <a:cubicBezTo>
                    <a:pt x="673035" y="909139"/>
                    <a:pt x="679861" y="869927"/>
                    <a:pt x="629540" y="878965"/>
                  </a:cubicBezTo>
                  <a:cubicBezTo>
                    <a:pt x="613440" y="881837"/>
                    <a:pt x="622290" y="845543"/>
                    <a:pt x="626338" y="827467"/>
                  </a:cubicBezTo>
                  <a:cubicBezTo>
                    <a:pt x="658019" y="685775"/>
                    <a:pt x="640131" y="549827"/>
                    <a:pt x="583737" y="416891"/>
                  </a:cubicBezTo>
                  <a:cubicBezTo>
                    <a:pt x="547584" y="331688"/>
                    <a:pt x="490861" y="264043"/>
                    <a:pt x="419027" y="208025"/>
                  </a:cubicBezTo>
                  <a:cubicBezTo>
                    <a:pt x="392948" y="187689"/>
                    <a:pt x="367387" y="168060"/>
                    <a:pt x="351805" y="137556"/>
                  </a:cubicBezTo>
                  <a:cubicBezTo>
                    <a:pt x="346297" y="126823"/>
                    <a:pt x="342861" y="100792"/>
                    <a:pt x="321443" y="122446"/>
                  </a:cubicBezTo>
                  <a:cubicBezTo>
                    <a:pt x="307792" y="136238"/>
                    <a:pt x="304590" y="157798"/>
                    <a:pt x="320313" y="169660"/>
                  </a:cubicBezTo>
                  <a:cubicBezTo>
                    <a:pt x="504936" y="308904"/>
                    <a:pt x="429195" y="471967"/>
                    <a:pt x="360891" y="631546"/>
                  </a:cubicBezTo>
                  <a:cubicBezTo>
                    <a:pt x="329869" y="703993"/>
                    <a:pt x="294799" y="773850"/>
                    <a:pt x="278794" y="852133"/>
                  </a:cubicBezTo>
                  <a:cubicBezTo>
                    <a:pt x="267826" y="905938"/>
                    <a:pt x="274793" y="956166"/>
                    <a:pt x="289621" y="1007241"/>
                  </a:cubicBezTo>
                  <a:cubicBezTo>
                    <a:pt x="300354" y="1044241"/>
                    <a:pt x="319419" y="1069802"/>
                    <a:pt x="361267" y="1072343"/>
                  </a:cubicBezTo>
                  <a:cubicBezTo>
                    <a:pt x="374212" y="1073144"/>
                    <a:pt x="387346" y="1076439"/>
                    <a:pt x="399726" y="1080676"/>
                  </a:cubicBezTo>
                  <a:cubicBezTo>
                    <a:pt x="466900" y="1103741"/>
                    <a:pt x="521412" y="1085133"/>
                    <a:pt x="563260" y="1024846"/>
                  </a:cubicBezTo>
                  <a:cubicBezTo>
                    <a:pt x="575452" y="1007335"/>
                    <a:pt x="580818" y="984363"/>
                    <a:pt x="610757" y="968076"/>
                  </a:cubicBezTo>
                  <a:close/>
                </a:path>
              </a:pathLst>
            </a:custGeom>
            <a:solidFill>
              <a:srgbClr val="D22811"/>
            </a:solidFill>
            <a:ln w="4699" cap="flat">
              <a:noFill/>
              <a:prstDash val="solid"/>
              <a:miter/>
            </a:ln>
          </p:spPr>
          <p:txBody>
            <a:bodyPr rtlCol="0" anchor="ctr"/>
            <a:lstStyle/>
            <a:p>
              <a:endParaRPr lang="LID4096"/>
            </a:p>
          </p:txBody>
        </p:sp>
        <p:sp>
          <p:nvSpPr>
            <p:cNvPr id="48" name="Forma libre: forma 47">
              <a:extLst>
                <a:ext uri="{FF2B5EF4-FFF2-40B4-BE49-F238E27FC236}">
                  <a16:creationId xmlns:a16="http://schemas.microsoft.com/office/drawing/2014/main" id="{3C430877-D126-42EA-AEF0-5CFA31688713}"/>
                </a:ext>
              </a:extLst>
            </p:cNvPr>
            <p:cNvSpPr/>
            <p:nvPr/>
          </p:nvSpPr>
          <p:spPr>
            <a:xfrm>
              <a:off x="2628677" y="2126761"/>
              <a:ext cx="709916" cy="1169509"/>
            </a:xfrm>
            <a:custGeom>
              <a:avLst/>
              <a:gdLst>
                <a:gd name="connsiteX0" fmla="*/ 0 w 709916"/>
                <a:gd name="connsiteY0" fmla="*/ 1145442 h 1169509"/>
                <a:gd name="connsiteX1" fmla="*/ 92358 w 709916"/>
                <a:gd name="connsiteY1" fmla="*/ 843888 h 1169509"/>
                <a:gd name="connsiteX2" fmla="*/ 200581 w 709916"/>
                <a:gd name="connsiteY2" fmla="*/ 531461 h 1169509"/>
                <a:gd name="connsiteX3" fmla="*/ 296187 w 709916"/>
                <a:gd name="connsiteY3" fmla="*/ 162027 h 1169509"/>
                <a:gd name="connsiteX4" fmla="*/ 371269 w 709916"/>
                <a:gd name="connsiteY4" fmla="*/ 13934 h 1169509"/>
                <a:gd name="connsiteX5" fmla="*/ 414577 w 709916"/>
                <a:gd name="connsiteY5" fmla="*/ 0 h 1169509"/>
                <a:gd name="connsiteX6" fmla="*/ 709917 w 709916"/>
                <a:gd name="connsiteY6" fmla="*/ 100031 h 1169509"/>
                <a:gd name="connsiteX7" fmla="*/ 703939 w 709916"/>
                <a:gd name="connsiteY7" fmla="*/ 117966 h 1169509"/>
                <a:gd name="connsiteX8" fmla="*/ 569920 w 709916"/>
                <a:gd name="connsiteY8" fmla="*/ 118484 h 1169509"/>
                <a:gd name="connsiteX9" fmla="*/ 491166 w 709916"/>
                <a:gd name="connsiteY9" fmla="*/ 234097 h 1169509"/>
                <a:gd name="connsiteX10" fmla="*/ 495073 w 709916"/>
                <a:gd name="connsiteY10" fmla="*/ 548407 h 1169509"/>
                <a:gd name="connsiteX11" fmla="*/ 458826 w 709916"/>
                <a:gd name="connsiteY11" fmla="*/ 862341 h 1169509"/>
                <a:gd name="connsiteX12" fmla="*/ 353993 w 709916"/>
                <a:gd name="connsiteY12" fmla="*/ 1091778 h 1169509"/>
                <a:gd name="connsiteX13" fmla="*/ 329986 w 709916"/>
                <a:gd name="connsiteY13" fmla="*/ 1110748 h 1169509"/>
                <a:gd name="connsiteX14" fmla="*/ 234332 w 709916"/>
                <a:gd name="connsiteY14" fmla="*/ 1168414 h 1169509"/>
                <a:gd name="connsiteX15" fmla="*/ 160945 w 709916"/>
                <a:gd name="connsiteY15" fmla="*/ 1104958 h 1169509"/>
                <a:gd name="connsiteX16" fmla="*/ 123380 w 709916"/>
                <a:gd name="connsiteY16" fmla="*/ 1088577 h 1169509"/>
                <a:gd name="connsiteX17" fmla="*/ 0 w 709916"/>
                <a:gd name="connsiteY17" fmla="*/ 1145395 h 116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9916" h="1169509">
                  <a:moveTo>
                    <a:pt x="0" y="1145442"/>
                  </a:moveTo>
                  <a:cubicBezTo>
                    <a:pt x="82379" y="1048752"/>
                    <a:pt x="81673" y="945944"/>
                    <a:pt x="92358" y="843888"/>
                  </a:cubicBezTo>
                  <a:cubicBezTo>
                    <a:pt x="103986" y="732983"/>
                    <a:pt x="137078" y="628150"/>
                    <a:pt x="200581" y="531461"/>
                  </a:cubicBezTo>
                  <a:cubicBezTo>
                    <a:pt x="272980" y="421262"/>
                    <a:pt x="294351" y="292939"/>
                    <a:pt x="296187" y="162027"/>
                  </a:cubicBezTo>
                  <a:cubicBezTo>
                    <a:pt x="297035" y="100220"/>
                    <a:pt x="307673" y="43496"/>
                    <a:pt x="371269" y="13934"/>
                  </a:cubicBezTo>
                  <a:cubicBezTo>
                    <a:pt x="385015" y="7579"/>
                    <a:pt x="400126" y="0"/>
                    <a:pt x="414577" y="0"/>
                  </a:cubicBezTo>
                  <a:cubicBezTo>
                    <a:pt x="525953" y="94"/>
                    <a:pt x="608191" y="74612"/>
                    <a:pt x="709917" y="100031"/>
                  </a:cubicBezTo>
                  <a:cubicBezTo>
                    <a:pt x="707940" y="106010"/>
                    <a:pt x="705916" y="111988"/>
                    <a:pt x="703939" y="117966"/>
                  </a:cubicBezTo>
                  <a:cubicBezTo>
                    <a:pt x="659266" y="117966"/>
                    <a:pt x="614405" y="115707"/>
                    <a:pt x="569920" y="118484"/>
                  </a:cubicBezTo>
                  <a:cubicBezTo>
                    <a:pt x="496062" y="123050"/>
                    <a:pt x="473561" y="162357"/>
                    <a:pt x="491166" y="234097"/>
                  </a:cubicBezTo>
                  <a:cubicBezTo>
                    <a:pt x="516680" y="338035"/>
                    <a:pt x="509478" y="441503"/>
                    <a:pt x="495073" y="548407"/>
                  </a:cubicBezTo>
                  <a:cubicBezTo>
                    <a:pt x="481139" y="652063"/>
                    <a:pt x="440279" y="752518"/>
                    <a:pt x="458826" y="862341"/>
                  </a:cubicBezTo>
                  <a:cubicBezTo>
                    <a:pt x="474784" y="956630"/>
                    <a:pt x="441786" y="1039338"/>
                    <a:pt x="353993" y="1091778"/>
                  </a:cubicBezTo>
                  <a:cubicBezTo>
                    <a:pt x="345050" y="1097097"/>
                    <a:pt x="330221" y="1104111"/>
                    <a:pt x="329986" y="1110748"/>
                  </a:cubicBezTo>
                  <a:cubicBezTo>
                    <a:pt x="327350" y="1180135"/>
                    <a:pt x="275710" y="1165307"/>
                    <a:pt x="234332" y="1168414"/>
                  </a:cubicBezTo>
                  <a:cubicBezTo>
                    <a:pt x="188671" y="1171850"/>
                    <a:pt x="149506" y="1171144"/>
                    <a:pt x="160945" y="1104958"/>
                  </a:cubicBezTo>
                  <a:cubicBezTo>
                    <a:pt x="167347" y="1067676"/>
                    <a:pt x="146587" y="1069747"/>
                    <a:pt x="123380" y="1088577"/>
                  </a:cubicBezTo>
                  <a:cubicBezTo>
                    <a:pt x="93347" y="1112961"/>
                    <a:pt x="65338" y="1141064"/>
                    <a:pt x="0" y="1145395"/>
                  </a:cubicBezTo>
                  <a:close/>
                </a:path>
              </a:pathLst>
            </a:custGeom>
            <a:solidFill>
              <a:srgbClr val="D22811"/>
            </a:solidFill>
            <a:ln w="4699" cap="flat">
              <a:noFill/>
              <a:prstDash val="solid"/>
              <a:miter/>
            </a:ln>
          </p:spPr>
          <p:txBody>
            <a:bodyPr rtlCol="0" anchor="ctr"/>
            <a:lstStyle/>
            <a:p>
              <a:endParaRPr lang="LID4096"/>
            </a:p>
          </p:txBody>
        </p:sp>
        <p:sp>
          <p:nvSpPr>
            <p:cNvPr id="49" name="Forma libre: forma 48">
              <a:extLst>
                <a:ext uri="{FF2B5EF4-FFF2-40B4-BE49-F238E27FC236}">
                  <a16:creationId xmlns:a16="http://schemas.microsoft.com/office/drawing/2014/main" id="{1B92A859-F4BF-4509-94BC-00DCDDB206C7}"/>
                </a:ext>
              </a:extLst>
            </p:cNvPr>
            <p:cNvSpPr/>
            <p:nvPr/>
          </p:nvSpPr>
          <p:spPr>
            <a:xfrm>
              <a:off x="2509583" y="4769068"/>
              <a:ext cx="972585" cy="1138114"/>
            </a:xfrm>
            <a:custGeom>
              <a:avLst/>
              <a:gdLst>
                <a:gd name="connsiteX0" fmla="*/ 972585 w 972585"/>
                <a:gd name="connsiteY0" fmla="*/ 214495 h 1138114"/>
                <a:gd name="connsiteX1" fmla="*/ 828305 w 972585"/>
                <a:gd name="connsiteY1" fmla="*/ 348231 h 1138114"/>
                <a:gd name="connsiteX2" fmla="*/ 748797 w 972585"/>
                <a:gd name="connsiteY2" fmla="*/ 411733 h 1138114"/>
                <a:gd name="connsiteX3" fmla="*/ 611719 w 972585"/>
                <a:gd name="connsiteY3" fmla="*/ 540245 h 1138114"/>
                <a:gd name="connsiteX4" fmla="*/ 313743 w 972585"/>
                <a:gd name="connsiteY4" fmla="*/ 1032258 h 1138114"/>
                <a:gd name="connsiteX5" fmla="*/ 218749 w 972585"/>
                <a:gd name="connsiteY5" fmla="*/ 1121886 h 1138114"/>
                <a:gd name="connsiteX6" fmla="*/ 172711 w 972585"/>
                <a:gd name="connsiteY6" fmla="*/ 1130453 h 1138114"/>
                <a:gd name="connsiteX7" fmla="*/ 187350 w 972585"/>
                <a:gd name="connsiteY7" fmla="*/ 1091665 h 1138114"/>
                <a:gd name="connsiteX8" fmla="*/ 325841 w 972585"/>
                <a:gd name="connsiteY8" fmla="*/ 827299 h 1138114"/>
                <a:gd name="connsiteX9" fmla="*/ 751 w 972585"/>
                <a:gd name="connsiteY9" fmla="*/ 840244 h 1138114"/>
                <a:gd name="connsiteX10" fmla="*/ 14402 w 972585"/>
                <a:gd name="connsiteY10" fmla="*/ 817273 h 1138114"/>
                <a:gd name="connsiteX11" fmla="*/ 154164 w 972585"/>
                <a:gd name="connsiteY11" fmla="*/ 661365 h 1138114"/>
                <a:gd name="connsiteX12" fmla="*/ 312237 w 972585"/>
                <a:gd name="connsiteY12" fmla="*/ 426986 h 1138114"/>
                <a:gd name="connsiteX13" fmla="*/ 402289 w 972585"/>
                <a:gd name="connsiteY13" fmla="*/ 85090 h 1138114"/>
                <a:gd name="connsiteX14" fmla="*/ 378705 w 972585"/>
                <a:gd name="connsiteY14" fmla="*/ 38205 h 1138114"/>
                <a:gd name="connsiteX15" fmla="*/ 375739 w 972585"/>
                <a:gd name="connsiteY15" fmla="*/ 7465 h 1138114"/>
                <a:gd name="connsiteX16" fmla="*/ 411939 w 972585"/>
                <a:gd name="connsiteY16" fmla="*/ 4924 h 1138114"/>
                <a:gd name="connsiteX17" fmla="*/ 562056 w 972585"/>
                <a:gd name="connsiteY17" fmla="*/ 205457 h 1138114"/>
                <a:gd name="connsiteX18" fmla="*/ 558714 w 972585"/>
                <a:gd name="connsiteY18" fmla="*/ 286376 h 1138114"/>
                <a:gd name="connsiteX19" fmla="*/ 972585 w 972585"/>
                <a:gd name="connsiteY19" fmla="*/ 214495 h 113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72585" h="1138114">
                  <a:moveTo>
                    <a:pt x="972585" y="214495"/>
                  </a:moveTo>
                  <a:cubicBezTo>
                    <a:pt x="897032" y="233842"/>
                    <a:pt x="853254" y="280210"/>
                    <a:pt x="828305" y="348231"/>
                  </a:cubicBezTo>
                  <a:cubicBezTo>
                    <a:pt x="815736" y="382501"/>
                    <a:pt x="783585" y="405284"/>
                    <a:pt x="748797" y="411733"/>
                  </a:cubicBezTo>
                  <a:cubicBezTo>
                    <a:pt x="673762" y="425714"/>
                    <a:pt x="644765" y="481920"/>
                    <a:pt x="611719" y="540245"/>
                  </a:cubicBezTo>
                  <a:cubicBezTo>
                    <a:pt x="517242" y="707120"/>
                    <a:pt x="434110" y="881010"/>
                    <a:pt x="313743" y="1032258"/>
                  </a:cubicBezTo>
                  <a:cubicBezTo>
                    <a:pt x="286299" y="1066763"/>
                    <a:pt x="256078" y="1098255"/>
                    <a:pt x="218749" y="1121886"/>
                  </a:cubicBezTo>
                  <a:cubicBezTo>
                    <a:pt x="204909" y="1130641"/>
                    <a:pt x="188057" y="1148247"/>
                    <a:pt x="172711" y="1130453"/>
                  </a:cubicBezTo>
                  <a:cubicBezTo>
                    <a:pt x="160095" y="1115813"/>
                    <a:pt x="178924" y="1103198"/>
                    <a:pt x="187350" y="1091665"/>
                  </a:cubicBezTo>
                  <a:cubicBezTo>
                    <a:pt x="242803" y="1015358"/>
                    <a:pt x="289594" y="934674"/>
                    <a:pt x="325841" y="827299"/>
                  </a:cubicBezTo>
                  <a:cubicBezTo>
                    <a:pt x="209852" y="900828"/>
                    <a:pt x="103748" y="903040"/>
                    <a:pt x="751" y="840244"/>
                  </a:cubicBezTo>
                  <a:cubicBezTo>
                    <a:pt x="-2639" y="822969"/>
                    <a:pt x="6070" y="819108"/>
                    <a:pt x="14402" y="817273"/>
                  </a:cubicBezTo>
                  <a:cubicBezTo>
                    <a:pt x="98287" y="798537"/>
                    <a:pt x="136088" y="739884"/>
                    <a:pt x="154164" y="661365"/>
                  </a:cubicBezTo>
                  <a:cubicBezTo>
                    <a:pt x="176712" y="563452"/>
                    <a:pt x="231929" y="486251"/>
                    <a:pt x="312237" y="426986"/>
                  </a:cubicBezTo>
                  <a:cubicBezTo>
                    <a:pt x="425213" y="343665"/>
                    <a:pt x="460142" y="212895"/>
                    <a:pt x="402289" y="85090"/>
                  </a:cubicBezTo>
                  <a:cubicBezTo>
                    <a:pt x="395086" y="69179"/>
                    <a:pt x="386519" y="53833"/>
                    <a:pt x="378705" y="38205"/>
                  </a:cubicBezTo>
                  <a:cubicBezTo>
                    <a:pt x="373762" y="28319"/>
                    <a:pt x="368301" y="17069"/>
                    <a:pt x="375739" y="7465"/>
                  </a:cubicBezTo>
                  <a:cubicBezTo>
                    <a:pt x="385766" y="-5386"/>
                    <a:pt x="399464" y="1534"/>
                    <a:pt x="411939" y="4924"/>
                  </a:cubicBezTo>
                  <a:cubicBezTo>
                    <a:pt x="501143" y="28978"/>
                    <a:pt x="560550" y="107732"/>
                    <a:pt x="562056" y="205457"/>
                  </a:cubicBezTo>
                  <a:cubicBezTo>
                    <a:pt x="562433" y="230453"/>
                    <a:pt x="560079" y="255449"/>
                    <a:pt x="558714" y="286376"/>
                  </a:cubicBezTo>
                  <a:cubicBezTo>
                    <a:pt x="656674" y="173729"/>
                    <a:pt x="855137" y="138613"/>
                    <a:pt x="972585" y="214495"/>
                  </a:cubicBezTo>
                  <a:close/>
                </a:path>
              </a:pathLst>
            </a:custGeom>
            <a:solidFill>
              <a:srgbClr val="D22811"/>
            </a:solidFill>
            <a:ln w="4699" cap="flat">
              <a:noFill/>
              <a:prstDash val="solid"/>
              <a:miter/>
            </a:ln>
          </p:spPr>
          <p:txBody>
            <a:bodyPr rtlCol="0" anchor="ctr"/>
            <a:lstStyle/>
            <a:p>
              <a:endParaRPr lang="LID4096"/>
            </a:p>
          </p:txBody>
        </p:sp>
        <p:sp>
          <p:nvSpPr>
            <p:cNvPr id="50" name="Forma libre: forma 49">
              <a:extLst>
                <a:ext uri="{FF2B5EF4-FFF2-40B4-BE49-F238E27FC236}">
                  <a16:creationId xmlns:a16="http://schemas.microsoft.com/office/drawing/2014/main" id="{649AA362-7D06-4E61-8370-03C72247B385}"/>
                </a:ext>
              </a:extLst>
            </p:cNvPr>
            <p:cNvSpPr/>
            <p:nvPr/>
          </p:nvSpPr>
          <p:spPr>
            <a:xfrm>
              <a:off x="1499664" y="4795549"/>
              <a:ext cx="874876" cy="1082511"/>
            </a:xfrm>
            <a:custGeom>
              <a:avLst/>
              <a:gdLst>
                <a:gd name="connsiteX0" fmla="*/ 0 w 874876"/>
                <a:gd name="connsiteY0" fmla="*/ 160900 h 1082511"/>
                <a:gd name="connsiteX1" fmla="*/ 199121 w 874876"/>
                <a:gd name="connsiteY1" fmla="*/ 40062 h 1082511"/>
                <a:gd name="connsiteX2" fmla="*/ 436043 w 874876"/>
                <a:gd name="connsiteY2" fmla="*/ 43546 h 1082511"/>
                <a:gd name="connsiteX3" fmla="*/ 575051 w 874876"/>
                <a:gd name="connsiteY3" fmla="*/ 272653 h 1082511"/>
                <a:gd name="connsiteX4" fmla="*/ 833108 w 874876"/>
                <a:gd name="connsiteY4" fmla="*/ 581173 h 1082511"/>
                <a:gd name="connsiteX5" fmla="*/ 874486 w 874876"/>
                <a:gd name="connsiteY5" fmla="*/ 607817 h 1082511"/>
                <a:gd name="connsiteX6" fmla="*/ 844924 w 874876"/>
                <a:gd name="connsiteY6" fmla="*/ 647688 h 1082511"/>
                <a:gd name="connsiteX7" fmla="*/ 632340 w 874876"/>
                <a:gd name="connsiteY7" fmla="*/ 726348 h 1082511"/>
                <a:gd name="connsiteX8" fmla="*/ 583383 w 874876"/>
                <a:gd name="connsiteY8" fmla="*/ 795876 h 1082511"/>
                <a:gd name="connsiteX9" fmla="*/ 678095 w 874876"/>
                <a:gd name="connsiteY9" fmla="*/ 1030820 h 1082511"/>
                <a:gd name="connsiteX10" fmla="*/ 690664 w 874876"/>
                <a:gd name="connsiteY10" fmla="*/ 1076152 h 1082511"/>
                <a:gd name="connsiteX11" fmla="*/ 647874 w 874876"/>
                <a:gd name="connsiteY11" fmla="*/ 1073281 h 1082511"/>
                <a:gd name="connsiteX12" fmla="*/ 282300 w 874876"/>
                <a:gd name="connsiteY12" fmla="*/ 615725 h 1082511"/>
                <a:gd name="connsiteX13" fmla="*/ 291056 w 874876"/>
                <a:gd name="connsiteY13" fmla="*/ 560084 h 1082511"/>
                <a:gd name="connsiteX14" fmla="*/ 344014 w 874876"/>
                <a:gd name="connsiteY14" fmla="*/ 575383 h 1082511"/>
                <a:gd name="connsiteX15" fmla="*/ 704503 w 874876"/>
                <a:gd name="connsiteY15" fmla="*/ 631495 h 1082511"/>
                <a:gd name="connsiteX16" fmla="*/ 681390 w 874876"/>
                <a:gd name="connsiteY16" fmla="*/ 613984 h 1082511"/>
                <a:gd name="connsiteX17" fmla="*/ 310780 w 874876"/>
                <a:gd name="connsiteY17" fmla="*/ 301744 h 1082511"/>
                <a:gd name="connsiteX18" fmla="*/ 109164 w 874876"/>
                <a:gd name="connsiteY18" fmla="*/ 181471 h 1082511"/>
                <a:gd name="connsiteX19" fmla="*/ 0 w 874876"/>
                <a:gd name="connsiteY19" fmla="*/ 160853 h 108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4876" h="1082511">
                  <a:moveTo>
                    <a:pt x="0" y="160900"/>
                  </a:moveTo>
                  <a:cubicBezTo>
                    <a:pt x="82002" y="142071"/>
                    <a:pt x="139762" y="92644"/>
                    <a:pt x="199121" y="40062"/>
                  </a:cubicBezTo>
                  <a:cubicBezTo>
                    <a:pt x="263847" y="-17273"/>
                    <a:pt x="367221" y="-10354"/>
                    <a:pt x="436043" y="43546"/>
                  </a:cubicBezTo>
                  <a:cubicBezTo>
                    <a:pt x="511078" y="102294"/>
                    <a:pt x="567096" y="176623"/>
                    <a:pt x="575051" y="272653"/>
                  </a:cubicBezTo>
                  <a:cubicBezTo>
                    <a:pt x="588796" y="439058"/>
                    <a:pt x="679413" y="534759"/>
                    <a:pt x="833108" y="581173"/>
                  </a:cubicBezTo>
                  <a:cubicBezTo>
                    <a:pt x="849066" y="585975"/>
                    <a:pt x="871050" y="587434"/>
                    <a:pt x="874486" y="607817"/>
                  </a:cubicBezTo>
                  <a:cubicBezTo>
                    <a:pt x="877875" y="627870"/>
                    <a:pt x="858434" y="637803"/>
                    <a:pt x="844924" y="647688"/>
                  </a:cubicBezTo>
                  <a:cubicBezTo>
                    <a:pt x="781657" y="693962"/>
                    <a:pt x="709634" y="719193"/>
                    <a:pt x="632340" y="726348"/>
                  </a:cubicBezTo>
                  <a:cubicBezTo>
                    <a:pt x="584654" y="730773"/>
                    <a:pt x="575239" y="751909"/>
                    <a:pt x="583383" y="795876"/>
                  </a:cubicBezTo>
                  <a:cubicBezTo>
                    <a:pt x="599153" y="881032"/>
                    <a:pt x="626691" y="960304"/>
                    <a:pt x="678095" y="1030820"/>
                  </a:cubicBezTo>
                  <a:cubicBezTo>
                    <a:pt x="687369" y="1043530"/>
                    <a:pt x="706763" y="1058076"/>
                    <a:pt x="690664" y="1076152"/>
                  </a:cubicBezTo>
                  <a:cubicBezTo>
                    <a:pt x="678378" y="1089992"/>
                    <a:pt x="661713" y="1077565"/>
                    <a:pt x="647874" y="1073281"/>
                  </a:cubicBezTo>
                  <a:cubicBezTo>
                    <a:pt x="465464" y="1017404"/>
                    <a:pt x="296140" y="805479"/>
                    <a:pt x="282300" y="615725"/>
                  </a:cubicBezTo>
                  <a:cubicBezTo>
                    <a:pt x="280888" y="596613"/>
                    <a:pt x="273356" y="572794"/>
                    <a:pt x="291056" y="560084"/>
                  </a:cubicBezTo>
                  <a:cubicBezTo>
                    <a:pt x="310545" y="546104"/>
                    <a:pt x="327397" y="566910"/>
                    <a:pt x="344014" y="575383"/>
                  </a:cubicBezTo>
                  <a:cubicBezTo>
                    <a:pt x="473137" y="641192"/>
                    <a:pt x="578817" y="657950"/>
                    <a:pt x="704503" y="631495"/>
                  </a:cubicBezTo>
                  <a:cubicBezTo>
                    <a:pt x="703515" y="616855"/>
                    <a:pt x="690287" y="616620"/>
                    <a:pt x="681390" y="613984"/>
                  </a:cubicBezTo>
                  <a:cubicBezTo>
                    <a:pt x="512302" y="563850"/>
                    <a:pt x="392217" y="454640"/>
                    <a:pt x="310780" y="301744"/>
                  </a:cubicBezTo>
                  <a:cubicBezTo>
                    <a:pt x="266907" y="219366"/>
                    <a:pt x="211407" y="166502"/>
                    <a:pt x="109164" y="181471"/>
                  </a:cubicBezTo>
                  <a:cubicBezTo>
                    <a:pt x="74612" y="186555"/>
                    <a:pt x="36294" y="184719"/>
                    <a:pt x="0" y="160853"/>
                  </a:cubicBezTo>
                  <a:close/>
                </a:path>
              </a:pathLst>
            </a:custGeom>
            <a:solidFill>
              <a:srgbClr val="D22811"/>
            </a:solidFill>
            <a:ln w="4699" cap="flat">
              <a:noFill/>
              <a:prstDash val="solid"/>
              <a:miter/>
            </a:ln>
          </p:spPr>
          <p:txBody>
            <a:bodyPr rtlCol="0" anchor="ctr"/>
            <a:lstStyle/>
            <a:p>
              <a:endParaRPr lang="LID4096"/>
            </a:p>
          </p:txBody>
        </p:sp>
        <p:sp>
          <p:nvSpPr>
            <p:cNvPr id="51" name="Forma libre: forma 50">
              <a:extLst>
                <a:ext uri="{FF2B5EF4-FFF2-40B4-BE49-F238E27FC236}">
                  <a16:creationId xmlns:a16="http://schemas.microsoft.com/office/drawing/2014/main" id="{E7907752-88E4-4DEA-A149-9B50E1D305EB}"/>
                </a:ext>
              </a:extLst>
            </p:cNvPr>
            <p:cNvSpPr/>
            <p:nvPr/>
          </p:nvSpPr>
          <p:spPr>
            <a:xfrm>
              <a:off x="4669021" y="4744244"/>
              <a:ext cx="609884" cy="1195481"/>
            </a:xfrm>
            <a:custGeom>
              <a:avLst/>
              <a:gdLst>
                <a:gd name="connsiteX0" fmla="*/ 21574 w 609884"/>
                <a:gd name="connsiteY0" fmla="*/ 1007137 h 1195481"/>
                <a:gd name="connsiteX1" fmla="*/ 6793 w 609884"/>
                <a:gd name="connsiteY1" fmla="*/ 790127 h 1195481"/>
                <a:gd name="connsiteX2" fmla="*/ 130596 w 609884"/>
                <a:gd name="connsiteY2" fmla="*/ 490598 h 1195481"/>
                <a:gd name="connsiteX3" fmla="*/ 149238 w 609884"/>
                <a:gd name="connsiteY3" fmla="*/ 400075 h 1195481"/>
                <a:gd name="connsiteX4" fmla="*/ 193063 w 609884"/>
                <a:gd name="connsiteY4" fmla="*/ 83505 h 1195481"/>
                <a:gd name="connsiteX5" fmla="*/ 405600 w 609884"/>
                <a:gd name="connsiteY5" fmla="*/ 24334 h 1195481"/>
                <a:gd name="connsiteX6" fmla="*/ 507326 w 609884"/>
                <a:gd name="connsiteY6" fmla="*/ 65853 h 1195481"/>
                <a:gd name="connsiteX7" fmla="*/ 591730 w 609884"/>
                <a:gd name="connsiteY7" fmla="*/ 112879 h 1195481"/>
                <a:gd name="connsiteX8" fmla="*/ 607075 w 609884"/>
                <a:gd name="connsiteY8" fmla="*/ 152656 h 1195481"/>
                <a:gd name="connsiteX9" fmla="*/ 565933 w 609884"/>
                <a:gd name="connsiteY9" fmla="*/ 157599 h 1195481"/>
                <a:gd name="connsiteX10" fmla="*/ 448861 w 609884"/>
                <a:gd name="connsiteY10" fmla="*/ 273965 h 1195481"/>
                <a:gd name="connsiteX11" fmla="*/ 442929 w 609884"/>
                <a:gd name="connsiteY11" fmla="*/ 301503 h 1195481"/>
                <a:gd name="connsiteX12" fmla="*/ 413273 w 609884"/>
                <a:gd name="connsiteY12" fmla="*/ 293501 h 1195481"/>
                <a:gd name="connsiteX13" fmla="*/ 283303 w 609884"/>
                <a:gd name="connsiteY13" fmla="*/ 140229 h 1195481"/>
                <a:gd name="connsiteX14" fmla="*/ 275865 w 609884"/>
                <a:gd name="connsiteY14" fmla="*/ 424365 h 1195481"/>
                <a:gd name="connsiteX15" fmla="*/ 413085 w 609884"/>
                <a:gd name="connsiteY15" fmla="*/ 591100 h 1195481"/>
                <a:gd name="connsiteX16" fmla="*/ 367989 w 609884"/>
                <a:gd name="connsiteY16" fmla="*/ 981857 h 1195481"/>
                <a:gd name="connsiteX17" fmla="*/ 316113 w 609884"/>
                <a:gd name="connsiteY17" fmla="*/ 1040888 h 1195481"/>
                <a:gd name="connsiteX18" fmla="*/ 326941 w 609884"/>
                <a:gd name="connsiteY18" fmla="*/ 1128115 h 1195481"/>
                <a:gd name="connsiteX19" fmla="*/ 359798 w 609884"/>
                <a:gd name="connsiteY19" fmla="*/ 1179426 h 1195481"/>
                <a:gd name="connsiteX20" fmla="*/ 301568 w 609884"/>
                <a:gd name="connsiteY20" fmla="*/ 1192512 h 1195481"/>
                <a:gd name="connsiteX21" fmla="*/ 255718 w 609884"/>
                <a:gd name="connsiteY21" fmla="*/ 1192135 h 1195481"/>
                <a:gd name="connsiteX22" fmla="*/ 159452 w 609884"/>
                <a:gd name="connsiteY22" fmla="*/ 1172318 h 1195481"/>
                <a:gd name="connsiteX23" fmla="*/ 186944 w 609884"/>
                <a:gd name="connsiteY23" fmla="*/ 1062919 h 1195481"/>
                <a:gd name="connsiteX24" fmla="*/ 264003 w 609884"/>
                <a:gd name="connsiteY24" fmla="*/ 762495 h 1195481"/>
                <a:gd name="connsiteX25" fmla="*/ 252329 w 609884"/>
                <a:gd name="connsiteY25" fmla="*/ 678186 h 1195481"/>
                <a:gd name="connsiteX26" fmla="*/ 232605 w 609884"/>
                <a:gd name="connsiteY26" fmla="*/ 640292 h 1195481"/>
                <a:gd name="connsiteX27" fmla="*/ 197629 w 609884"/>
                <a:gd name="connsiteY27" fmla="*/ 665712 h 1195481"/>
                <a:gd name="connsiteX28" fmla="*/ 51748 w 609884"/>
                <a:gd name="connsiteY28" fmla="*/ 950224 h 1195481"/>
                <a:gd name="connsiteX29" fmla="*/ 21621 w 609884"/>
                <a:gd name="connsiteY29" fmla="*/ 1007089 h 119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884" h="1195481">
                  <a:moveTo>
                    <a:pt x="21574" y="1007137"/>
                  </a:moveTo>
                  <a:cubicBezTo>
                    <a:pt x="-7235" y="931865"/>
                    <a:pt x="-1633" y="860361"/>
                    <a:pt x="6793" y="790127"/>
                  </a:cubicBezTo>
                  <a:cubicBezTo>
                    <a:pt x="20068" y="679363"/>
                    <a:pt x="61398" y="578390"/>
                    <a:pt x="130596" y="490598"/>
                  </a:cubicBezTo>
                  <a:cubicBezTo>
                    <a:pt x="153427" y="461647"/>
                    <a:pt x="158417" y="435098"/>
                    <a:pt x="149238" y="400075"/>
                  </a:cubicBezTo>
                  <a:cubicBezTo>
                    <a:pt x="120005" y="288982"/>
                    <a:pt x="136763" y="183301"/>
                    <a:pt x="193063" y="83505"/>
                  </a:cubicBezTo>
                  <a:cubicBezTo>
                    <a:pt x="238960" y="2162"/>
                    <a:pt x="326941" y="-24246"/>
                    <a:pt x="405600" y="24334"/>
                  </a:cubicBezTo>
                  <a:cubicBezTo>
                    <a:pt x="437940" y="44293"/>
                    <a:pt x="469903" y="59639"/>
                    <a:pt x="507326" y="65853"/>
                  </a:cubicBezTo>
                  <a:cubicBezTo>
                    <a:pt x="540466" y="71313"/>
                    <a:pt x="569275" y="87224"/>
                    <a:pt x="591730" y="112879"/>
                  </a:cubicBezTo>
                  <a:cubicBezTo>
                    <a:pt x="601615" y="124177"/>
                    <a:pt x="616019" y="136087"/>
                    <a:pt x="607075" y="152656"/>
                  </a:cubicBezTo>
                  <a:cubicBezTo>
                    <a:pt x="597284" y="170733"/>
                    <a:pt x="580385" y="159341"/>
                    <a:pt x="565933" y="157599"/>
                  </a:cubicBezTo>
                  <a:cubicBezTo>
                    <a:pt x="459970" y="145030"/>
                    <a:pt x="435963" y="168756"/>
                    <a:pt x="448861" y="273965"/>
                  </a:cubicBezTo>
                  <a:cubicBezTo>
                    <a:pt x="450179" y="284745"/>
                    <a:pt x="456393" y="297737"/>
                    <a:pt x="442929" y="301503"/>
                  </a:cubicBezTo>
                  <a:cubicBezTo>
                    <a:pt x="434362" y="303904"/>
                    <a:pt x="421982" y="298679"/>
                    <a:pt x="413273" y="293501"/>
                  </a:cubicBezTo>
                  <a:cubicBezTo>
                    <a:pt x="352831" y="257584"/>
                    <a:pt x="317620" y="199306"/>
                    <a:pt x="283303" y="140229"/>
                  </a:cubicBezTo>
                  <a:cubicBezTo>
                    <a:pt x="211563" y="208297"/>
                    <a:pt x="207468" y="356626"/>
                    <a:pt x="275865" y="424365"/>
                  </a:cubicBezTo>
                  <a:cubicBezTo>
                    <a:pt x="327505" y="475440"/>
                    <a:pt x="369353" y="533529"/>
                    <a:pt x="413085" y="591100"/>
                  </a:cubicBezTo>
                  <a:cubicBezTo>
                    <a:pt x="503843" y="710573"/>
                    <a:pt x="467973" y="851652"/>
                    <a:pt x="367989" y="981857"/>
                  </a:cubicBezTo>
                  <a:cubicBezTo>
                    <a:pt x="352078" y="1002570"/>
                    <a:pt x="332918" y="1020787"/>
                    <a:pt x="316113" y="1040888"/>
                  </a:cubicBezTo>
                  <a:cubicBezTo>
                    <a:pt x="288905" y="1073369"/>
                    <a:pt x="274642" y="1103496"/>
                    <a:pt x="326941" y="1128115"/>
                  </a:cubicBezTo>
                  <a:cubicBezTo>
                    <a:pt x="346241" y="1137200"/>
                    <a:pt x="367659" y="1156360"/>
                    <a:pt x="359798" y="1179426"/>
                  </a:cubicBezTo>
                  <a:cubicBezTo>
                    <a:pt x="350524" y="1206681"/>
                    <a:pt x="321762" y="1190535"/>
                    <a:pt x="301568" y="1192512"/>
                  </a:cubicBezTo>
                  <a:cubicBezTo>
                    <a:pt x="286410" y="1194019"/>
                    <a:pt x="270734" y="1194348"/>
                    <a:pt x="255718" y="1192135"/>
                  </a:cubicBezTo>
                  <a:cubicBezTo>
                    <a:pt x="222814" y="1187334"/>
                    <a:pt x="178894" y="1210259"/>
                    <a:pt x="159452" y="1172318"/>
                  </a:cubicBezTo>
                  <a:cubicBezTo>
                    <a:pt x="139729" y="1133717"/>
                    <a:pt x="166937" y="1096859"/>
                    <a:pt x="186944" y="1062919"/>
                  </a:cubicBezTo>
                  <a:cubicBezTo>
                    <a:pt x="241643" y="970183"/>
                    <a:pt x="270593" y="870717"/>
                    <a:pt x="264003" y="762495"/>
                  </a:cubicBezTo>
                  <a:cubicBezTo>
                    <a:pt x="262308" y="734251"/>
                    <a:pt x="257130" y="706148"/>
                    <a:pt x="252329" y="678186"/>
                  </a:cubicBezTo>
                  <a:cubicBezTo>
                    <a:pt x="249834" y="663687"/>
                    <a:pt x="250587" y="644340"/>
                    <a:pt x="232605" y="640292"/>
                  </a:cubicBezTo>
                  <a:cubicBezTo>
                    <a:pt x="214764" y="636291"/>
                    <a:pt x="206620" y="654084"/>
                    <a:pt x="197629" y="665712"/>
                  </a:cubicBezTo>
                  <a:cubicBezTo>
                    <a:pt x="131302" y="751432"/>
                    <a:pt x="82817" y="846380"/>
                    <a:pt x="51748" y="950224"/>
                  </a:cubicBezTo>
                  <a:cubicBezTo>
                    <a:pt x="46852" y="966606"/>
                    <a:pt x="47512" y="985482"/>
                    <a:pt x="21621" y="1007089"/>
                  </a:cubicBezTo>
                  <a:close/>
                </a:path>
              </a:pathLst>
            </a:custGeom>
            <a:solidFill>
              <a:srgbClr val="D22811"/>
            </a:solidFill>
            <a:ln w="4699" cap="flat">
              <a:noFill/>
              <a:prstDash val="solid"/>
              <a:miter/>
            </a:ln>
          </p:spPr>
          <p:txBody>
            <a:bodyPr rtlCol="0" anchor="ctr"/>
            <a:lstStyle/>
            <a:p>
              <a:endParaRPr lang="LID4096"/>
            </a:p>
          </p:txBody>
        </p:sp>
        <p:sp>
          <p:nvSpPr>
            <p:cNvPr id="52" name="Forma libre: forma 51">
              <a:extLst>
                <a:ext uri="{FF2B5EF4-FFF2-40B4-BE49-F238E27FC236}">
                  <a16:creationId xmlns:a16="http://schemas.microsoft.com/office/drawing/2014/main" id="{5A03F882-6783-4DF6-B178-440677B02C50}"/>
                </a:ext>
              </a:extLst>
            </p:cNvPr>
            <p:cNvSpPr/>
            <p:nvPr/>
          </p:nvSpPr>
          <p:spPr>
            <a:xfrm>
              <a:off x="1416052" y="2114860"/>
              <a:ext cx="1024377" cy="1196576"/>
            </a:xfrm>
            <a:custGeom>
              <a:avLst/>
              <a:gdLst>
                <a:gd name="connsiteX0" fmla="*/ 867340 w 1024377"/>
                <a:gd name="connsiteY0" fmla="*/ 363400 h 1196576"/>
                <a:gd name="connsiteX1" fmla="*/ 748103 w 1024377"/>
                <a:gd name="connsiteY1" fmla="*/ 245010 h 1196576"/>
                <a:gd name="connsiteX2" fmla="*/ 605517 w 1024377"/>
                <a:gd name="connsiteY2" fmla="*/ 334167 h 1196576"/>
                <a:gd name="connsiteX3" fmla="*/ 608106 w 1024377"/>
                <a:gd name="connsiteY3" fmla="*/ 1061313 h 1196576"/>
                <a:gd name="connsiteX4" fmla="*/ 690673 w 1024377"/>
                <a:gd name="connsiteY4" fmla="*/ 1122273 h 1196576"/>
                <a:gd name="connsiteX5" fmla="*/ 724095 w 1024377"/>
                <a:gd name="connsiteY5" fmla="*/ 1172689 h 1196576"/>
                <a:gd name="connsiteX6" fmla="*/ 674856 w 1024377"/>
                <a:gd name="connsiteY6" fmla="*/ 1193166 h 1196576"/>
                <a:gd name="connsiteX7" fmla="*/ 548699 w 1024377"/>
                <a:gd name="connsiteY7" fmla="*/ 1112247 h 1196576"/>
                <a:gd name="connsiteX8" fmla="*/ 422589 w 1024377"/>
                <a:gd name="connsiteY8" fmla="*/ 887141 h 1196576"/>
                <a:gd name="connsiteX9" fmla="*/ 410632 w 1024377"/>
                <a:gd name="connsiteY9" fmla="*/ 560403 h 1196576"/>
                <a:gd name="connsiteX10" fmla="*/ 423624 w 1024377"/>
                <a:gd name="connsiteY10" fmla="*/ 433116 h 1196576"/>
                <a:gd name="connsiteX11" fmla="*/ 195129 w 1024377"/>
                <a:gd name="connsiteY11" fmla="*/ 573066 h 1196576"/>
                <a:gd name="connsiteX12" fmla="*/ 12201 w 1024377"/>
                <a:gd name="connsiteY12" fmla="*/ 748556 h 1196576"/>
                <a:gd name="connsiteX13" fmla="*/ 12907 w 1024377"/>
                <a:gd name="connsiteY13" fmla="*/ 677145 h 1196576"/>
                <a:gd name="connsiteX14" fmla="*/ 351602 w 1024377"/>
                <a:gd name="connsiteY14" fmla="*/ 319763 h 1196576"/>
                <a:gd name="connsiteX15" fmla="*/ 570729 w 1024377"/>
                <a:gd name="connsiteY15" fmla="*/ 120877 h 1196576"/>
                <a:gd name="connsiteX16" fmla="*/ 873742 w 1024377"/>
                <a:gd name="connsiteY16" fmla="*/ 49042 h 1196576"/>
                <a:gd name="connsiteX17" fmla="*/ 1024378 w 1024377"/>
                <a:gd name="connsiteY17" fmla="*/ 106519 h 1196576"/>
                <a:gd name="connsiteX18" fmla="*/ 965771 w 1024377"/>
                <a:gd name="connsiteY18" fmla="*/ 126431 h 1196576"/>
                <a:gd name="connsiteX19" fmla="*/ 863292 w 1024377"/>
                <a:gd name="connsiteY19" fmla="*/ 164985 h 1196576"/>
                <a:gd name="connsiteX20" fmla="*/ 850629 w 1024377"/>
                <a:gd name="connsiteY20" fmla="*/ 249717 h 1196576"/>
                <a:gd name="connsiteX21" fmla="*/ 866493 w 1024377"/>
                <a:gd name="connsiteY21" fmla="*/ 362647 h 1196576"/>
                <a:gd name="connsiteX22" fmla="*/ 867293 w 1024377"/>
                <a:gd name="connsiteY22" fmla="*/ 363447 h 119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24377" h="1196576">
                  <a:moveTo>
                    <a:pt x="867340" y="363400"/>
                  </a:moveTo>
                  <a:cubicBezTo>
                    <a:pt x="849452" y="301734"/>
                    <a:pt x="810052" y="253671"/>
                    <a:pt x="748103" y="245010"/>
                  </a:cubicBezTo>
                  <a:cubicBezTo>
                    <a:pt x="683612" y="235972"/>
                    <a:pt x="639410" y="283563"/>
                    <a:pt x="605517" y="334167"/>
                  </a:cubicBezTo>
                  <a:cubicBezTo>
                    <a:pt x="480678" y="520532"/>
                    <a:pt x="482890" y="875843"/>
                    <a:pt x="608106" y="1061313"/>
                  </a:cubicBezTo>
                  <a:cubicBezTo>
                    <a:pt x="628865" y="1092052"/>
                    <a:pt x="656780" y="1109611"/>
                    <a:pt x="690673" y="1122273"/>
                  </a:cubicBezTo>
                  <a:cubicBezTo>
                    <a:pt x="711950" y="1130182"/>
                    <a:pt x="729603" y="1147599"/>
                    <a:pt x="724095" y="1172689"/>
                  </a:cubicBezTo>
                  <a:cubicBezTo>
                    <a:pt x="718352" y="1198956"/>
                    <a:pt x="692650" y="1188459"/>
                    <a:pt x="674856" y="1193166"/>
                  </a:cubicBezTo>
                  <a:cubicBezTo>
                    <a:pt x="602504" y="1212137"/>
                    <a:pt x="586170" y="1147364"/>
                    <a:pt x="548699" y="1112247"/>
                  </a:cubicBezTo>
                  <a:cubicBezTo>
                    <a:pt x="482325" y="1050109"/>
                    <a:pt x="440336" y="975827"/>
                    <a:pt x="422589" y="887141"/>
                  </a:cubicBezTo>
                  <a:cubicBezTo>
                    <a:pt x="400935" y="778871"/>
                    <a:pt x="399758" y="669849"/>
                    <a:pt x="410632" y="560403"/>
                  </a:cubicBezTo>
                  <a:cubicBezTo>
                    <a:pt x="414492" y="521614"/>
                    <a:pt x="418541" y="482826"/>
                    <a:pt x="423624" y="433116"/>
                  </a:cubicBezTo>
                  <a:cubicBezTo>
                    <a:pt x="335409" y="473034"/>
                    <a:pt x="263386" y="520014"/>
                    <a:pt x="195129" y="573066"/>
                  </a:cubicBezTo>
                  <a:cubicBezTo>
                    <a:pt x="128897" y="624517"/>
                    <a:pt x="67936" y="682182"/>
                    <a:pt x="12201" y="748556"/>
                  </a:cubicBezTo>
                  <a:cubicBezTo>
                    <a:pt x="-11430" y="715134"/>
                    <a:pt x="5187" y="695975"/>
                    <a:pt x="12907" y="677145"/>
                  </a:cubicBezTo>
                  <a:cubicBezTo>
                    <a:pt x="79563" y="514365"/>
                    <a:pt x="188539" y="388820"/>
                    <a:pt x="351602" y="319763"/>
                  </a:cubicBezTo>
                  <a:cubicBezTo>
                    <a:pt x="450080" y="278055"/>
                    <a:pt x="516783" y="208104"/>
                    <a:pt x="570729" y="120877"/>
                  </a:cubicBezTo>
                  <a:cubicBezTo>
                    <a:pt x="653297" y="-12577"/>
                    <a:pt x="744478" y="-33995"/>
                    <a:pt x="873742" y="49042"/>
                  </a:cubicBezTo>
                  <a:cubicBezTo>
                    <a:pt x="919356" y="78322"/>
                    <a:pt x="981964" y="65659"/>
                    <a:pt x="1024378" y="106519"/>
                  </a:cubicBezTo>
                  <a:cubicBezTo>
                    <a:pt x="1010397" y="134810"/>
                    <a:pt x="985401" y="124172"/>
                    <a:pt x="965771" y="126431"/>
                  </a:cubicBezTo>
                  <a:cubicBezTo>
                    <a:pt x="928065" y="130762"/>
                    <a:pt x="892713" y="138623"/>
                    <a:pt x="863292" y="164985"/>
                  </a:cubicBezTo>
                  <a:cubicBezTo>
                    <a:pt x="835142" y="190216"/>
                    <a:pt x="827610" y="213000"/>
                    <a:pt x="850629" y="249717"/>
                  </a:cubicBezTo>
                  <a:cubicBezTo>
                    <a:pt x="870824" y="281915"/>
                    <a:pt x="916532" y="317833"/>
                    <a:pt x="866493" y="362647"/>
                  </a:cubicBezTo>
                  <a:lnTo>
                    <a:pt x="867293" y="363447"/>
                  </a:lnTo>
                  <a:close/>
                </a:path>
              </a:pathLst>
            </a:custGeom>
            <a:solidFill>
              <a:srgbClr val="D22811"/>
            </a:solidFill>
            <a:ln w="4699" cap="flat">
              <a:noFill/>
              <a:prstDash val="solid"/>
              <a:miter/>
            </a:ln>
          </p:spPr>
          <p:txBody>
            <a:bodyPr rtlCol="0" anchor="ctr"/>
            <a:lstStyle/>
            <a:p>
              <a:endParaRPr lang="LID4096"/>
            </a:p>
          </p:txBody>
        </p:sp>
        <p:sp>
          <p:nvSpPr>
            <p:cNvPr id="54" name="Forma libre: forma 53">
              <a:extLst>
                <a:ext uri="{FF2B5EF4-FFF2-40B4-BE49-F238E27FC236}">
                  <a16:creationId xmlns:a16="http://schemas.microsoft.com/office/drawing/2014/main" id="{DB6C5F73-D984-481B-BA3B-3B99AF8E17B1}"/>
                </a:ext>
              </a:extLst>
            </p:cNvPr>
            <p:cNvSpPr/>
            <p:nvPr/>
          </p:nvSpPr>
          <p:spPr>
            <a:xfrm>
              <a:off x="2691107" y="3404335"/>
              <a:ext cx="592915" cy="1196727"/>
            </a:xfrm>
            <a:custGeom>
              <a:avLst/>
              <a:gdLst>
                <a:gd name="connsiteX0" fmla="*/ 170113 w 592915"/>
                <a:gd name="connsiteY0" fmla="*/ 1122144 h 1196727"/>
                <a:gd name="connsiteX1" fmla="*/ 29693 w 592915"/>
                <a:gd name="connsiteY1" fmla="*/ 1196332 h 1196727"/>
                <a:gd name="connsiteX2" fmla="*/ 1402 w 592915"/>
                <a:gd name="connsiteY2" fmla="*/ 1185693 h 1196727"/>
                <a:gd name="connsiteX3" fmla="*/ 16183 w 592915"/>
                <a:gd name="connsiteY3" fmla="*/ 1160321 h 1196727"/>
                <a:gd name="connsiteX4" fmla="*/ 55960 w 592915"/>
                <a:gd name="connsiteY4" fmla="*/ 930178 h 1196727"/>
                <a:gd name="connsiteX5" fmla="*/ 38072 w 592915"/>
                <a:gd name="connsiteY5" fmla="*/ 533395 h 1196727"/>
                <a:gd name="connsiteX6" fmla="*/ 100586 w 592915"/>
                <a:gd name="connsiteY6" fmla="*/ 396598 h 1196727"/>
                <a:gd name="connsiteX7" fmla="*/ 202076 w 592915"/>
                <a:gd name="connsiteY7" fmla="*/ 141224 h 1196727"/>
                <a:gd name="connsiteX8" fmla="*/ 349370 w 592915"/>
                <a:gd name="connsiteY8" fmla="*/ 19539 h 1196727"/>
                <a:gd name="connsiteX9" fmla="*/ 535687 w 592915"/>
                <a:gd name="connsiteY9" fmla="*/ 5135 h 1196727"/>
                <a:gd name="connsiteX10" fmla="*/ 590010 w 592915"/>
                <a:gd name="connsiteY10" fmla="*/ 13184 h 1196727"/>
                <a:gd name="connsiteX11" fmla="*/ 559365 w 592915"/>
                <a:gd name="connsiteY11" fmla="*/ 55786 h 1196727"/>
                <a:gd name="connsiteX12" fmla="*/ 434055 w 592915"/>
                <a:gd name="connsiteY12" fmla="*/ 288847 h 1196727"/>
                <a:gd name="connsiteX13" fmla="*/ 410895 w 592915"/>
                <a:gd name="connsiteY13" fmla="*/ 345288 h 1196727"/>
                <a:gd name="connsiteX14" fmla="*/ 320184 w 592915"/>
                <a:gd name="connsiteY14" fmla="*/ 292566 h 1196727"/>
                <a:gd name="connsiteX15" fmla="*/ 252210 w 592915"/>
                <a:gd name="connsiteY15" fmla="*/ 416181 h 1196727"/>
                <a:gd name="connsiteX16" fmla="*/ 288221 w 592915"/>
                <a:gd name="connsiteY16" fmla="*/ 682288 h 1196727"/>
                <a:gd name="connsiteX17" fmla="*/ 200899 w 592915"/>
                <a:gd name="connsiteY17" fmla="*/ 1044943 h 1196727"/>
                <a:gd name="connsiteX18" fmla="*/ 169596 w 592915"/>
                <a:gd name="connsiteY18" fmla="*/ 1122991 h 1196727"/>
                <a:gd name="connsiteX19" fmla="*/ 170161 w 592915"/>
                <a:gd name="connsiteY19" fmla="*/ 1122144 h 119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2915" h="1196727">
                  <a:moveTo>
                    <a:pt x="170113" y="1122144"/>
                  </a:moveTo>
                  <a:cubicBezTo>
                    <a:pt x="135091" y="1169123"/>
                    <a:pt x="86887" y="1191248"/>
                    <a:pt x="29693" y="1196332"/>
                  </a:cubicBezTo>
                  <a:cubicBezTo>
                    <a:pt x="18489" y="1197320"/>
                    <a:pt x="6391" y="1197320"/>
                    <a:pt x="1402" y="1185693"/>
                  </a:cubicBezTo>
                  <a:cubicBezTo>
                    <a:pt x="-4200" y="1172560"/>
                    <a:pt x="8274" y="1167335"/>
                    <a:pt x="16183" y="1160321"/>
                  </a:cubicBezTo>
                  <a:cubicBezTo>
                    <a:pt x="124546" y="1064102"/>
                    <a:pt x="121533" y="1063773"/>
                    <a:pt x="55960" y="930178"/>
                  </a:cubicBezTo>
                  <a:cubicBezTo>
                    <a:pt x="-6930" y="802185"/>
                    <a:pt x="-1611" y="666942"/>
                    <a:pt x="38072" y="533395"/>
                  </a:cubicBezTo>
                  <a:cubicBezTo>
                    <a:pt x="52241" y="485662"/>
                    <a:pt x="73424" y="438212"/>
                    <a:pt x="100586" y="396598"/>
                  </a:cubicBezTo>
                  <a:cubicBezTo>
                    <a:pt x="152037" y="317797"/>
                    <a:pt x="199346" y="242338"/>
                    <a:pt x="202076" y="141224"/>
                  </a:cubicBezTo>
                  <a:cubicBezTo>
                    <a:pt x="204007" y="69296"/>
                    <a:pt x="278336" y="12525"/>
                    <a:pt x="349370" y="19539"/>
                  </a:cubicBezTo>
                  <a:cubicBezTo>
                    <a:pt x="413719" y="25894"/>
                    <a:pt x="474256" y="23070"/>
                    <a:pt x="535687" y="5135"/>
                  </a:cubicBezTo>
                  <a:cubicBezTo>
                    <a:pt x="553198" y="3"/>
                    <a:pt x="580219" y="-6069"/>
                    <a:pt x="590010" y="13184"/>
                  </a:cubicBezTo>
                  <a:cubicBezTo>
                    <a:pt x="601967" y="36721"/>
                    <a:pt x="574099" y="46418"/>
                    <a:pt x="559365" y="55786"/>
                  </a:cubicBezTo>
                  <a:cubicBezTo>
                    <a:pt x="473738" y="110391"/>
                    <a:pt x="419651" y="180343"/>
                    <a:pt x="434055" y="288847"/>
                  </a:cubicBezTo>
                  <a:cubicBezTo>
                    <a:pt x="436550" y="307771"/>
                    <a:pt x="432407" y="328342"/>
                    <a:pt x="410895" y="345288"/>
                  </a:cubicBezTo>
                  <a:cubicBezTo>
                    <a:pt x="386934" y="318268"/>
                    <a:pt x="375260" y="265451"/>
                    <a:pt x="320184" y="292566"/>
                  </a:cubicBezTo>
                  <a:cubicBezTo>
                    <a:pt x="268074" y="318221"/>
                    <a:pt x="249621" y="361623"/>
                    <a:pt x="252210" y="416181"/>
                  </a:cubicBezTo>
                  <a:cubicBezTo>
                    <a:pt x="256399" y="505903"/>
                    <a:pt x="267226" y="594967"/>
                    <a:pt x="288221" y="682288"/>
                  </a:cubicBezTo>
                  <a:cubicBezTo>
                    <a:pt x="321031" y="818613"/>
                    <a:pt x="308651" y="942652"/>
                    <a:pt x="200899" y="1044943"/>
                  </a:cubicBezTo>
                  <a:cubicBezTo>
                    <a:pt x="179340" y="1065420"/>
                    <a:pt x="178446" y="1096300"/>
                    <a:pt x="169596" y="1122991"/>
                  </a:cubicBezTo>
                  <a:lnTo>
                    <a:pt x="170161" y="1122144"/>
                  </a:lnTo>
                  <a:close/>
                </a:path>
              </a:pathLst>
            </a:custGeom>
            <a:solidFill>
              <a:srgbClr val="D22811"/>
            </a:solidFill>
            <a:ln w="4699" cap="flat">
              <a:noFill/>
              <a:prstDash val="solid"/>
              <a:miter/>
            </a:ln>
          </p:spPr>
          <p:txBody>
            <a:bodyPr rtlCol="0" anchor="ctr"/>
            <a:lstStyle/>
            <a:p>
              <a:endParaRPr lang="LID4096"/>
            </a:p>
          </p:txBody>
        </p:sp>
        <p:sp>
          <p:nvSpPr>
            <p:cNvPr id="55" name="Forma libre: forma 54">
              <a:extLst>
                <a:ext uri="{FF2B5EF4-FFF2-40B4-BE49-F238E27FC236}">
                  <a16:creationId xmlns:a16="http://schemas.microsoft.com/office/drawing/2014/main" id="{BEEECB7B-8606-4BAC-81A1-B91F1228269F}"/>
                </a:ext>
              </a:extLst>
            </p:cNvPr>
            <p:cNvSpPr/>
            <p:nvPr/>
          </p:nvSpPr>
          <p:spPr>
            <a:xfrm>
              <a:off x="3625554" y="4749743"/>
              <a:ext cx="746899" cy="1154183"/>
            </a:xfrm>
            <a:custGeom>
              <a:avLst/>
              <a:gdLst>
                <a:gd name="connsiteX0" fmla="*/ 421356 w 746899"/>
                <a:gd name="connsiteY0" fmla="*/ 663461 h 1154183"/>
                <a:gd name="connsiteX1" fmla="*/ 273827 w 746899"/>
                <a:gd name="connsiteY1" fmla="*/ 321000 h 1154183"/>
                <a:gd name="connsiteX2" fmla="*/ 15064 w 746899"/>
                <a:gd name="connsiteY2" fmla="*/ 66050 h 1154183"/>
                <a:gd name="connsiteX3" fmla="*/ 0 w 746899"/>
                <a:gd name="connsiteY3" fmla="*/ 55223 h 1154183"/>
                <a:gd name="connsiteX4" fmla="*/ 49522 w 746899"/>
                <a:gd name="connsiteY4" fmla="*/ 29945 h 1154183"/>
                <a:gd name="connsiteX5" fmla="*/ 223694 w 746899"/>
                <a:gd name="connsiteY5" fmla="*/ 2736 h 1154183"/>
                <a:gd name="connsiteX6" fmla="*/ 403750 w 746899"/>
                <a:gd name="connsiteY6" fmla="*/ 137790 h 1154183"/>
                <a:gd name="connsiteX7" fmla="*/ 446117 w 746899"/>
                <a:gd name="connsiteY7" fmla="*/ 370145 h 1154183"/>
                <a:gd name="connsiteX8" fmla="*/ 710152 w 746899"/>
                <a:gd name="connsiteY8" fmla="*/ 722068 h 1154183"/>
                <a:gd name="connsiteX9" fmla="*/ 746446 w 746899"/>
                <a:gd name="connsiteY9" fmla="*/ 751959 h 1154183"/>
                <a:gd name="connsiteX10" fmla="*/ 703421 w 746899"/>
                <a:gd name="connsiteY10" fmla="*/ 775167 h 1154183"/>
                <a:gd name="connsiteX11" fmla="*/ 560223 w 746899"/>
                <a:gd name="connsiteY11" fmla="*/ 784017 h 1154183"/>
                <a:gd name="connsiteX12" fmla="*/ 508724 w 746899"/>
                <a:gd name="connsiteY12" fmla="*/ 839987 h 1154183"/>
                <a:gd name="connsiteX13" fmla="*/ 625043 w 746899"/>
                <a:gd name="connsiteY13" fmla="*/ 1107412 h 1154183"/>
                <a:gd name="connsiteX14" fmla="*/ 641237 w 746899"/>
                <a:gd name="connsiteY14" fmla="*/ 1146012 h 1154183"/>
                <a:gd name="connsiteX15" fmla="*/ 599106 w 746899"/>
                <a:gd name="connsiteY15" fmla="*/ 1146012 h 1154183"/>
                <a:gd name="connsiteX16" fmla="*/ 310356 w 746899"/>
                <a:gd name="connsiteY16" fmla="*/ 646373 h 1154183"/>
                <a:gd name="connsiteX17" fmla="*/ 355782 w 746899"/>
                <a:gd name="connsiteY17" fmla="*/ 624390 h 1154183"/>
                <a:gd name="connsiteX18" fmla="*/ 421309 w 746899"/>
                <a:gd name="connsiteY18" fmla="*/ 663461 h 1154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6899" h="1154183">
                  <a:moveTo>
                    <a:pt x="421356" y="663461"/>
                  </a:moveTo>
                  <a:cubicBezTo>
                    <a:pt x="317276" y="571102"/>
                    <a:pt x="297034" y="445652"/>
                    <a:pt x="273827" y="321000"/>
                  </a:cubicBezTo>
                  <a:cubicBezTo>
                    <a:pt x="246901" y="176391"/>
                    <a:pt x="167299" y="84267"/>
                    <a:pt x="15064" y="66050"/>
                  </a:cubicBezTo>
                  <a:cubicBezTo>
                    <a:pt x="9839" y="65438"/>
                    <a:pt x="5319" y="59177"/>
                    <a:pt x="0" y="55223"/>
                  </a:cubicBezTo>
                  <a:cubicBezTo>
                    <a:pt x="8897" y="29615"/>
                    <a:pt x="32245" y="32345"/>
                    <a:pt x="49522" y="29945"/>
                  </a:cubicBezTo>
                  <a:cubicBezTo>
                    <a:pt x="107752" y="21848"/>
                    <a:pt x="165746" y="14222"/>
                    <a:pt x="223694" y="2736"/>
                  </a:cubicBezTo>
                  <a:cubicBezTo>
                    <a:pt x="307579" y="-13881"/>
                    <a:pt x="384591" y="46938"/>
                    <a:pt x="403750" y="137790"/>
                  </a:cubicBezTo>
                  <a:cubicBezTo>
                    <a:pt x="419991" y="214802"/>
                    <a:pt x="431524" y="292803"/>
                    <a:pt x="446117" y="370145"/>
                  </a:cubicBezTo>
                  <a:cubicBezTo>
                    <a:pt x="476385" y="530619"/>
                    <a:pt x="557916" y="652634"/>
                    <a:pt x="710152" y="722068"/>
                  </a:cubicBezTo>
                  <a:cubicBezTo>
                    <a:pt x="724227" y="728470"/>
                    <a:pt x="750683" y="727858"/>
                    <a:pt x="746446" y="751959"/>
                  </a:cubicBezTo>
                  <a:cubicBezTo>
                    <a:pt x="742963" y="771871"/>
                    <a:pt x="719991" y="772813"/>
                    <a:pt x="703421" y="775167"/>
                  </a:cubicBezTo>
                  <a:cubicBezTo>
                    <a:pt x="655970" y="781898"/>
                    <a:pt x="608426" y="795550"/>
                    <a:pt x="560223" y="784017"/>
                  </a:cubicBezTo>
                  <a:cubicBezTo>
                    <a:pt x="507312" y="771401"/>
                    <a:pt x="501993" y="794043"/>
                    <a:pt x="508724" y="839987"/>
                  </a:cubicBezTo>
                  <a:cubicBezTo>
                    <a:pt x="523458" y="940301"/>
                    <a:pt x="562812" y="1028470"/>
                    <a:pt x="625043" y="1107412"/>
                  </a:cubicBezTo>
                  <a:cubicBezTo>
                    <a:pt x="634129" y="1118898"/>
                    <a:pt x="651828" y="1130007"/>
                    <a:pt x="641237" y="1146012"/>
                  </a:cubicBezTo>
                  <a:cubicBezTo>
                    <a:pt x="630504" y="1162206"/>
                    <a:pt x="612945" y="1150013"/>
                    <a:pt x="599106" y="1146012"/>
                  </a:cubicBezTo>
                  <a:cubicBezTo>
                    <a:pt x="414624" y="1092208"/>
                    <a:pt x="263377" y="829584"/>
                    <a:pt x="310356" y="646373"/>
                  </a:cubicBezTo>
                  <a:cubicBezTo>
                    <a:pt x="317370" y="619070"/>
                    <a:pt x="328338" y="607114"/>
                    <a:pt x="355782" y="624390"/>
                  </a:cubicBezTo>
                  <a:cubicBezTo>
                    <a:pt x="377295" y="637900"/>
                    <a:pt x="399419" y="650469"/>
                    <a:pt x="421309" y="663461"/>
                  </a:cubicBezTo>
                  <a:close/>
                </a:path>
              </a:pathLst>
            </a:custGeom>
            <a:solidFill>
              <a:srgbClr val="D22811"/>
            </a:solidFill>
            <a:ln w="4699" cap="flat">
              <a:noFill/>
              <a:prstDash val="solid"/>
              <a:miter/>
            </a:ln>
          </p:spPr>
          <p:txBody>
            <a:bodyPr rtlCol="0" anchor="ctr"/>
            <a:lstStyle/>
            <a:p>
              <a:endParaRPr lang="LID4096"/>
            </a:p>
          </p:txBody>
        </p:sp>
        <p:sp>
          <p:nvSpPr>
            <p:cNvPr id="59" name="Forma libre: forma 58">
              <a:extLst>
                <a:ext uri="{FF2B5EF4-FFF2-40B4-BE49-F238E27FC236}">
                  <a16:creationId xmlns:a16="http://schemas.microsoft.com/office/drawing/2014/main" id="{0A68D6C6-0A68-4ED1-B1EE-BA982CC99402}"/>
                </a:ext>
              </a:extLst>
            </p:cNvPr>
            <p:cNvSpPr/>
            <p:nvPr/>
          </p:nvSpPr>
          <p:spPr>
            <a:xfrm>
              <a:off x="3553873" y="4884159"/>
              <a:ext cx="352661" cy="998329"/>
            </a:xfrm>
            <a:custGeom>
              <a:avLst/>
              <a:gdLst>
                <a:gd name="connsiteX0" fmla="*/ 141774 w 352661"/>
                <a:gd name="connsiteY0" fmla="*/ 497694 h 998329"/>
                <a:gd name="connsiteX1" fmla="*/ 220481 w 352661"/>
                <a:gd name="connsiteY1" fmla="*/ 549757 h 998329"/>
                <a:gd name="connsiteX2" fmla="*/ 323007 w 352661"/>
                <a:gd name="connsiteY2" fmla="*/ 812569 h 998329"/>
                <a:gd name="connsiteX3" fmla="*/ 339812 w 352661"/>
                <a:gd name="connsiteY3" fmla="*/ 924416 h 998329"/>
                <a:gd name="connsiteX4" fmla="*/ 225753 w 352661"/>
                <a:gd name="connsiteY4" fmla="*/ 995921 h 998329"/>
                <a:gd name="connsiteX5" fmla="*/ 180986 w 352661"/>
                <a:gd name="connsiteY5" fmla="*/ 977186 h 998329"/>
                <a:gd name="connsiteX6" fmla="*/ 208524 w 352661"/>
                <a:gd name="connsiteY6" fmla="*/ 929264 h 998329"/>
                <a:gd name="connsiteX7" fmla="*/ 258422 w 352661"/>
                <a:gd name="connsiteY7" fmla="*/ 900644 h 998329"/>
                <a:gd name="connsiteX8" fmla="*/ 116448 w 352661"/>
                <a:gd name="connsiteY8" fmla="*/ 635055 h 998329"/>
                <a:gd name="connsiteX9" fmla="*/ 68245 w 352661"/>
                <a:gd name="connsiteY9" fmla="*/ 622486 h 998329"/>
                <a:gd name="connsiteX10" fmla="*/ 10533 w 352661"/>
                <a:gd name="connsiteY10" fmla="*/ 639809 h 998329"/>
                <a:gd name="connsiteX11" fmla="*/ 11192 w 352661"/>
                <a:gd name="connsiteY11" fmla="*/ 571882 h 998329"/>
                <a:gd name="connsiteX12" fmla="*/ 79354 w 352661"/>
                <a:gd name="connsiteY12" fmla="*/ 430991 h 998329"/>
                <a:gd name="connsiteX13" fmla="*/ 165358 w 352661"/>
                <a:gd name="connsiteY13" fmla="*/ 72148 h 998329"/>
                <a:gd name="connsiteX14" fmla="*/ 159097 w 352661"/>
                <a:gd name="connsiteY14" fmla="*/ 26723 h 998329"/>
                <a:gd name="connsiteX15" fmla="*/ 171100 w 352661"/>
                <a:gd name="connsiteY15" fmla="*/ 314 h 998329"/>
                <a:gd name="connsiteX16" fmla="*/ 195343 w 352661"/>
                <a:gd name="connsiteY16" fmla="*/ 18485 h 998329"/>
                <a:gd name="connsiteX17" fmla="*/ 239640 w 352661"/>
                <a:gd name="connsiteY17" fmla="*/ 182160 h 998329"/>
                <a:gd name="connsiteX18" fmla="*/ 241240 w 352661"/>
                <a:gd name="connsiteY18" fmla="*/ 326393 h 998329"/>
                <a:gd name="connsiteX19" fmla="*/ 205511 w 352661"/>
                <a:gd name="connsiteY19" fmla="*/ 407595 h 998329"/>
                <a:gd name="connsiteX20" fmla="*/ 141774 w 352661"/>
                <a:gd name="connsiteY20" fmla="*/ 497694 h 99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2661" h="998329">
                  <a:moveTo>
                    <a:pt x="141774" y="497694"/>
                  </a:moveTo>
                  <a:cubicBezTo>
                    <a:pt x="224953" y="465260"/>
                    <a:pt x="222034" y="465166"/>
                    <a:pt x="220481" y="549757"/>
                  </a:cubicBezTo>
                  <a:cubicBezTo>
                    <a:pt x="218645" y="650259"/>
                    <a:pt x="258375" y="737534"/>
                    <a:pt x="323007" y="812569"/>
                  </a:cubicBezTo>
                  <a:cubicBezTo>
                    <a:pt x="353605" y="848110"/>
                    <a:pt x="362784" y="878849"/>
                    <a:pt x="339812" y="924416"/>
                  </a:cubicBezTo>
                  <a:cubicBezTo>
                    <a:pt x="314534" y="974549"/>
                    <a:pt x="286760" y="1007783"/>
                    <a:pt x="225753" y="995921"/>
                  </a:cubicBezTo>
                  <a:cubicBezTo>
                    <a:pt x="208995" y="992672"/>
                    <a:pt x="186729" y="997945"/>
                    <a:pt x="180986" y="977186"/>
                  </a:cubicBezTo>
                  <a:cubicBezTo>
                    <a:pt x="175008" y="955438"/>
                    <a:pt x="192048" y="940656"/>
                    <a:pt x="208524" y="929264"/>
                  </a:cubicBezTo>
                  <a:cubicBezTo>
                    <a:pt x="222317" y="919708"/>
                    <a:pt x="237663" y="912412"/>
                    <a:pt x="258422" y="900644"/>
                  </a:cubicBezTo>
                  <a:cubicBezTo>
                    <a:pt x="172654" y="828951"/>
                    <a:pt x="117295" y="746996"/>
                    <a:pt x="116448" y="635055"/>
                  </a:cubicBezTo>
                  <a:cubicBezTo>
                    <a:pt x="116166" y="596643"/>
                    <a:pt x="87874" y="615613"/>
                    <a:pt x="68245" y="622486"/>
                  </a:cubicBezTo>
                  <a:cubicBezTo>
                    <a:pt x="48897" y="629265"/>
                    <a:pt x="31386" y="657885"/>
                    <a:pt x="10533" y="639809"/>
                  </a:cubicBezTo>
                  <a:cubicBezTo>
                    <a:pt x="-10180" y="621780"/>
                    <a:pt x="4978" y="594383"/>
                    <a:pt x="11192" y="571882"/>
                  </a:cubicBezTo>
                  <a:cubicBezTo>
                    <a:pt x="25314" y="520901"/>
                    <a:pt x="45508" y="470721"/>
                    <a:pt x="79354" y="430991"/>
                  </a:cubicBezTo>
                  <a:cubicBezTo>
                    <a:pt x="169688" y="324981"/>
                    <a:pt x="174113" y="200612"/>
                    <a:pt x="165358" y="72148"/>
                  </a:cubicBezTo>
                  <a:cubicBezTo>
                    <a:pt x="164322" y="56944"/>
                    <a:pt x="160038" y="41927"/>
                    <a:pt x="159097" y="26723"/>
                  </a:cubicBezTo>
                  <a:cubicBezTo>
                    <a:pt x="158438" y="16555"/>
                    <a:pt x="156696" y="2950"/>
                    <a:pt x="171100" y="314"/>
                  </a:cubicBezTo>
                  <a:cubicBezTo>
                    <a:pt x="183858" y="-1993"/>
                    <a:pt x="190683" y="8835"/>
                    <a:pt x="195343" y="18485"/>
                  </a:cubicBezTo>
                  <a:cubicBezTo>
                    <a:pt x="220528" y="70171"/>
                    <a:pt x="235544" y="125200"/>
                    <a:pt x="239640" y="182160"/>
                  </a:cubicBezTo>
                  <a:cubicBezTo>
                    <a:pt x="243123" y="230033"/>
                    <a:pt x="240675" y="278284"/>
                    <a:pt x="241240" y="326393"/>
                  </a:cubicBezTo>
                  <a:cubicBezTo>
                    <a:pt x="241617" y="359015"/>
                    <a:pt x="228954" y="384764"/>
                    <a:pt x="205511" y="407595"/>
                  </a:cubicBezTo>
                  <a:cubicBezTo>
                    <a:pt x="180892" y="431555"/>
                    <a:pt x="153024" y="454056"/>
                    <a:pt x="141774" y="497694"/>
                  </a:cubicBezTo>
                  <a:close/>
                </a:path>
              </a:pathLst>
            </a:custGeom>
            <a:solidFill>
              <a:srgbClr val="D22811"/>
            </a:solidFill>
            <a:ln w="4699" cap="flat">
              <a:noFill/>
              <a:prstDash val="solid"/>
              <a:miter/>
            </a:ln>
          </p:spPr>
          <p:txBody>
            <a:bodyPr rtlCol="0" anchor="ctr"/>
            <a:lstStyle/>
            <a:p>
              <a:endParaRPr lang="LID4096"/>
            </a:p>
          </p:txBody>
        </p:sp>
        <p:sp>
          <p:nvSpPr>
            <p:cNvPr id="60" name="Forma libre: forma 59">
              <a:extLst>
                <a:ext uri="{FF2B5EF4-FFF2-40B4-BE49-F238E27FC236}">
                  <a16:creationId xmlns:a16="http://schemas.microsoft.com/office/drawing/2014/main" id="{23ED3624-BA0C-44C2-B8DE-892A30F8264D}"/>
                </a:ext>
              </a:extLst>
            </p:cNvPr>
            <p:cNvSpPr/>
            <p:nvPr/>
          </p:nvSpPr>
          <p:spPr>
            <a:xfrm>
              <a:off x="3907619" y="3916875"/>
              <a:ext cx="477689" cy="675446"/>
            </a:xfrm>
            <a:custGeom>
              <a:avLst/>
              <a:gdLst>
                <a:gd name="connsiteX0" fmla="*/ 207359 w 477689"/>
                <a:gd name="connsiteY0" fmla="*/ 586679 h 675446"/>
                <a:gd name="connsiteX1" fmla="*/ 264224 w 477689"/>
                <a:gd name="connsiteY1" fmla="*/ 616147 h 675446"/>
                <a:gd name="connsiteX2" fmla="*/ 249537 w 477689"/>
                <a:gd name="connsiteY2" fmla="*/ 670799 h 675446"/>
                <a:gd name="connsiteX3" fmla="*/ 0 w 477689"/>
                <a:gd name="connsiteY3" fmla="*/ 666375 h 675446"/>
                <a:gd name="connsiteX4" fmla="*/ 111000 w 477689"/>
                <a:gd name="connsiteY4" fmla="*/ 575287 h 675446"/>
                <a:gd name="connsiteX5" fmla="*/ 304143 w 477689"/>
                <a:gd name="connsiteY5" fmla="*/ 63127 h 675446"/>
                <a:gd name="connsiteX6" fmla="*/ 309274 w 477689"/>
                <a:gd name="connsiteY6" fmla="*/ 3108 h 675446"/>
                <a:gd name="connsiteX7" fmla="*/ 368869 w 477689"/>
                <a:gd name="connsiteY7" fmla="*/ 33611 h 675446"/>
                <a:gd name="connsiteX8" fmla="*/ 468241 w 477689"/>
                <a:gd name="connsiteY8" fmla="*/ 362279 h 675446"/>
                <a:gd name="connsiteX9" fmla="*/ 443104 w 477689"/>
                <a:gd name="connsiteY9" fmla="*/ 403798 h 675446"/>
                <a:gd name="connsiteX10" fmla="*/ 412694 w 477689"/>
                <a:gd name="connsiteY10" fmla="*/ 373671 h 675446"/>
                <a:gd name="connsiteX11" fmla="*/ 363314 w 477689"/>
                <a:gd name="connsiteY11" fmla="*/ 329092 h 675446"/>
                <a:gd name="connsiteX12" fmla="*/ 337518 w 477689"/>
                <a:gd name="connsiteY12" fmla="*/ 385769 h 675446"/>
                <a:gd name="connsiteX13" fmla="*/ 207312 w 477689"/>
                <a:gd name="connsiteY13" fmla="*/ 586679 h 67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689" h="675446">
                  <a:moveTo>
                    <a:pt x="207359" y="586679"/>
                  </a:moveTo>
                  <a:cubicBezTo>
                    <a:pt x="228166" y="603484"/>
                    <a:pt x="251891" y="598259"/>
                    <a:pt x="264224" y="616147"/>
                  </a:cubicBezTo>
                  <a:cubicBezTo>
                    <a:pt x="280888" y="640343"/>
                    <a:pt x="283760" y="664915"/>
                    <a:pt x="249537" y="670799"/>
                  </a:cubicBezTo>
                  <a:cubicBezTo>
                    <a:pt x="172242" y="684027"/>
                    <a:pt x="96077" y="664633"/>
                    <a:pt x="0" y="666375"/>
                  </a:cubicBezTo>
                  <a:cubicBezTo>
                    <a:pt x="48298" y="626927"/>
                    <a:pt x="80967" y="602543"/>
                    <a:pt x="111000" y="575287"/>
                  </a:cubicBezTo>
                  <a:cubicBezTo>
                    <a:pt x="262718" y="437738"/>
                    <a:pt x="326738" y="266908"/>
                    <a:pt x="304143" y="63127"/>
                  </a:cubicBezTo>
                  <a:cubicBezTo>
                    <a:pt x="301930" y="43120"/>
                    <a:pt x="285125" y="14923"/>
                    <a:pt x="309274" y="3108"/>
                  </a:cubicBezTo>
                  <a:cubicBezTo>
                    <a:pt x="334317" y="-9132"/>
                    <a:pt x="352393" y="17653"/>
                    <a:pt x="368869" y="33611"/>
                  </a:cubicBezTo>
                  <a:cubicBezTo>
                    <a:pt x="462781" y="124510"/>
                    <a:pt x="495920" y="234427"/>
                    <a:pt x="468241" y="362279"/>
                  </a:cubicBezTo>
                  <a:cubicBezTo>
                    <a:pt x="464664" y="378849"/>
                    <a:pt x="463534" y="400597"/>
                    <a:pt x="443104" y="403798"/>
                  </a:cubicBezTo>
                  <a:cubicBezTo>
                    <a:pt x="424839" y="406670"/>
                    <a:pt x="422015" y="384969"/>
                    <a:pt x="412694" y="373671"/>
                  </a:cubicBezTo>
                  <a:cubicBezTo>
                    <a:pt x="398101" y="356018"/>
                    <a:pt x="390381" y="322973"/>
                    <a:pt x="363314" y="329092"/>
                  </a:cubicBezTo>
                  <a:cubicBezTo>
                    <a:pt x="342178" y="333894"/>
                    <a:pt x="344579" y="365810"/>
                    <a:pt x="337518" y="385769"/>
                  </a:cubicBezTo>
                  <a:cubicBezTo>
                    <a:pt x="310827" y="461228"/>
                    <a:pt x="269779" y="527319"/>
                    <a:pt x="207312" y="586679"/>
                  </a:cubicBezTo>
                  <a:close/>
                </a:path>
              </a:pathLst>
            </a:custGeom>
            <a:solidFill>
              <a:srgbClr val="D22811"/>
            </a:solidFill>
            <a:ln w="4699" cap="flat">
              <a:noFill/>
              <a:prstDash val="solid"/>
              <a:miter/>
            </a:ln>
          </p:spPr>
          <p:txBody>
            <a:bodyPr rtlCol="0" anchor="ctr"/>
            <a:lstStyle/>
            <a:p>
              <a:endParaRPr lang="LID4096"/>
            </a:p>
          </p:txBody>
        </p:sp>
        <p:sp>
          <p:nvSpPr>
            <p:cNvPr id="61" name="Forma libre: forma 60">
              <a:extLst>
                <a:ext uri="{FF2B5EF4-FFF2-40B4-BE49-F238E27FC236}">
                  <a16:creationId xmlns:a16="http://schemas.microsoft.com/office/drawing/2014/main" id="{117B02C5-EBF6-4679-B162-BD97A966495D}"/>
                </a:ext>
              </a:extLst>
            </p:cNvPr>
            <p:cNvSpPr/>
            <p:nvPr/>
          </p:nvSpPr>
          <p:spPr>
            <a:xfrm>
              <a:off x="2168532" y="2475716"/>
              <a:ext cx="213666" cy="825944"/>
            </a:xfrm>
            <a:custGeom>
              <a:avLst/>
              <a:gdLst>
                <a:gd name="connsiteX0" fmla="*/ 114060 w 213666"/>
                <a:gd name="connsiteY0" fmla="*/ 1744 h 825944"/>
                <a:gd name="connsiteX1" fmla="*/ 166971 w 213666"/>
                <a:gd name="connsiteY1" fmla="*/ 673954 h 825944"/>
                <a:gd name="connsiteX2" fmla="*/ 190225 w 213666"/>
                <a:gd name="connsiteY2" fmla="*/ 767254 h 825944"/>
                <a:gd name="connsiteX3" fmla="*/ 208301 w 213666"/>
                <a:gd name="connsiteY3" fmla="*/ 799406 h 825944"/>
                <a:gd name="connsiteX4" fmla="*/ 170407 w 213666"/>
                <a:gd name="connsiteY4" fmla="*/ 817764 h 825944"/>
                <a:gd name="connsiteX5" fmla="*/ 46227 w 213666"/>
                <a:gd name="connsiteY5" fmla="*/ 824872 h 825944"/>
                <a:gd name="connsiteX6" fmla="*/ 12287 w 213666"/>
                <a:gd name="connsiteY6" fmla="*/ 773939 h 825944"/>
                <a:gd name="connsiteX7" fmla="*/ 120038 w 213666"/>
                <a:gd name="connsiteY7" fmla="*/ 406482 h 825944"/>
                <a:gd name="connsiteX8" fmla="*/ 88405 w 213666"/>
                <a:gd name="connsiteY8" fmla="*/ 48770 h 825944"/>
                <a:gd name="connsiteX9" fmla="*/ 114860 w 213666"/>
                <a:gd name="connsiteY9" fmla="*/ 2544 h 825944"/>
                <a:gd name="connsiteX10" fmla="*/ 114060 w 213666"/>
                <a:gd name="connsiteY10" fmla="*/ 1744 h 82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666" h="825944">
                  <a:moveTo>
                    <a:pt x="114060" y="1744"/>
                  </a:moveTo>
                  <a:cubicBezTo>
                    <a:pt x="229061" y="218141"/>
                    <a:pt x="241394" y="443153"/>
                    <a:pt x="166971" y="673954"/>
                  </a:cubicBezTo>
                  <a:cubicBezTo>
                    <a:pt x="154261" y="713402"/>
                    <a:pt x="146870" y="744188"/>
                    <a:pt x="190225" y="767254"/>
                  </a:cubicBezTo>
                  <a:cubicBezTo>
                    <a:pt x="201428" y="773233"/>
                    <a:pt x="212161" y="785048"/>
                    <a:pt x="208301" y="799406"/>
                  </a:cubicBezTo>
                  <a:cubicBezTo>
                    <a:pt x="203264" y="817953"/>
                    <a:pt x="185518" y="816870"/>
                    <a:pt x="170407" y="817764"/>
                  </a:cubicBezTo>
                  <a:cubicBezTo>
                    <a:pt x="128982" y="820118"/>
                    <a:pt x="87322" y="819835"/>
                    <a:pt x="46227" y="824872"/>
                  </a:cubicBezTo>
                  <a:cubicBezTo>
                    <a:pt x="-3012" y="830945"/>
                    <a:pt x="-10450" y="810845"/>
                    <a:pt x="12287" y="773939"/>
                  </a:cubicBezTo>
                  <a:cubicBezTo>
                    <a:pt x="81814" y="661056"/>
                    <a:pt x="107658" y="535699"/>
                    <a:pt x="120038" y="406482"/>
                  </a:cubicBezTo>
                  <a:cubicBezTo>
                    <a:pt x="131618" y="285409"/>
                    <a:pt x="108081" y="167301"/>
                    <a:pt x="88405" y="48770"/>
                  </a:cubicBezTo>
                  <a:cubicBezTo>
                    <a:pt x="85721" y="32671"/>
                    <a:pt x="57007" y="-10919"/>
                    <a:pt x="114860" y="2544"/>
                  </a:cubicBezTo>
                  <a:cubicBezTo>
                    <a:pt x="114860" y="2544"/>
                    <a:pt x="114060" y="1744"/>
                    <a:pt x="114060" y="1744"/>
                  </a:cubicBezTo>
                  <a:close/>
                </a:path>
              </a:pathLst>
            </a:custGeom>
            <a:solidFill>
              <a:srgbClr val="D22811"/>
            </a:solidFill>
            <a:ln w="4699" cap="flat">
              <a:noFill/>
              <a:prstDash val="solid"/>
              <a:miter/>
            </a:ln>
          </p:spPr>
          <p:txBody>
            <a:bodyPr rtlCol="0" anchor="ctr"/>
            <a:lstStyle/>
            <a:p>
              <a:endParaRPr lang="LID4096"/>
            </a:p>
          </p:txBody>
        </p:sp>
        <p:sp>
          <p:nvSpPr>
            <p:cNvPr id="62" name="Forma libre: forma 61">
              <a:extLst>
                <a:ext uri="{FF2B5EF4-FFF2-40B4-BE49-F238E27FC236}">
                  <a16:creationId xmlns:a16="http://schemas.microsoft.com/office/drawing/2014/main" id="{0E361A9E-A693-4AE4-9CF2-84106FB2896E}"/>
                </a:ext>
              </a:extLst>
            </p:cNvPr>
            <p:cNvSpPr/>
            <p:nvPr/>
          </p:nvSpPr>
          <p:spPr>
            <a:xfrm>
              <a:off x="1561658" y="5078746"/>
              <a:ext cx="202244" cy="684453"/>
            </a:xfrm>
            <a:custGeom>
              <a:avLst/>
              <a:gdLst>
                <a:gd name="connsiteX0" fmla="*/ 85911 w 202244"/>
                <a:gd name="connsiteY0" fmla="*/ 682615 h 684453"/>
                <a:gd name="connsiteX1" fmla="*/ 79368 w 202244"/>
                <a:gd name="connsiteY1" fmla="*/ 682568 h 684453"/>
                <a:gd name="connsiteX2" fmla="*/ 2214 w 202244"/>
                <a:gd name="connsiteY2" fmla="*/ 666421 h 684453"/>
                <a:gd name="connsiteX3" fmla="*/ 50983 w 202244"/>
                <a:gd name="connsiteY3" fmla="*/ 605838 h 684453"/>
                <a:gd name="connsiteX4" fmla="*/ 72166 w 202244"/>
                <a:gd name="connsiteY4" fmla="*/ 523977 h 684453"/>
                <a:gd name="connsiteX5" fmla="*/ 126347 w 202244"/>
                <a:gd name="connsiteY5" fmla="*/ 32481 h 684453"/>
                <a:gd name="connsiteX6" fmla="*/ 168573 w 202244"/>
                <a:gd name="connsiteY6" fmla="*/ 4190 h 684453"/>
                <a:gd name="connsiteX7" fmla="*/ 156992 w 202244"/>
                <a:gd name="connsiteY7" fmla="*/ 48675 h 684453"/>
                <a:gd name="connsiteX8" fmla="*/ 171256 w 202244"/>
                <a:gd name="connsiteY8" fmla="*/ 520540 h 684453"/>
                <a:gd name="connsiteX9" fmla="*/ 201712 w 202244"/>
                <a:gd name="connsiteY9" fmla="*/ 597035 h 684453"/>
                <a:gd name="connsiteX10" fmla="*/ 85958 w 202244"/>
                <a:gd name="connsiteY10" fmla="*/ 682661 h 68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244" h="684453">
                  <a:moveTo>
                    <a:pt x="85911" y="682615"/>
                  </a:moveTo>
                  <a:cubicBezTo>
                    <a:pt x="83746" y="682615"/>
                    <a:pt x="81486" y="682944"/>
                    <a:pt x="79368" y="682568"/>
                  </a:cubicBezTo>
                  <a:cubicBezTo>
                    <a:pt x="52771" y="677954"/>
                    <a:pt x="13794" y="697490"/>
                    <a:pt x="2214" y="666421"/>
                  </a:cubicBezTo>
                  <a:cubicBezTo>
                    <a:pt x="-9554" y="634929"/>
                    <a:pt x="28340" y="619536"/>
                    <a:pt x="50983" y="605838"/>
                  </a:cubicBezTo>
                  <a:cubicBezTo>
                    <a:pt x="87324" y="583807"/>
                    <a:pt x="86006" y="559988"/>
                    <a:pt x="72166" y="523977"/>
                  </a:cubicBezTo>
                  <a:cubicBezTo>
                    <a:pt x="5839" y="351499"/>
                    <a:pt x="18831" y="186224"/>
                    <a:pt x="126347" y="32481"/>
                  </a:cubicBezTo>
                  <a:cubicBezTo>
                    <a:pt x="136421" y="18077"/>
                    <a:pt x="146166" y="-10779"/>
                    <a:pt x="168573" y="4190"/>
                  </a:cubicBezTo>
                  <a:cubicBezTo>
                    <a:pt x="187779" y="16994"/>
                    <a:pt x="164524" y="34553"/>
                    <a:pt x="156992" y="48675"/>
                  </a:cubicBezTo>
                  <a:cubicBezTo>
                    <a:pt x="71460" y="208772"/>
                    <a:pt x="75226" y="365950"/>
                    <a:pt x="171256" y="520540"/>
                  </a:cubicBezTo>
                  <a:cubicBezTo>
                    <a:pt x="185849" y="543983"/>
                    <a:pt x="205761" y="564036"/>
                    <a:pt x="201712" y="597035"/>
                  </a:cubicBezTo>
                  <a:cubicBezTo>
                    <a:pt x="191262" y="682238"/>
                    <a:pt x="191968" y="682850"/>
                    <a:pt x="85958" y="682661"/>
                  </a:cubicBezTo>
                  <a:close/>
                </a:path>
              </a:pathLst>
            </a:custGeom>
            <a:solidFill>
              <a:srgbClr val="D22811"/>
            </a:solidFill>
            <a:ln w="4699" cap="flat">
              <a:noFill/>
              <a:prstDash val="solid"/>
              <a:miter/>
            </a:ln>
          </p:spPr>
          <p:txBody>
            <a:bodyPr rtlCol="0" anchor="ctr"/>
            <a:lstStyle/>
            <a:p>
              <a:endParaRPr lang="LID4096"/>
            </a:p>
          </p:txBody>
        </p:sp>
        <p:sp>
          <p:nvSpPr>
            <p:cNvPr id="63" name="Forma libre: forma 62">
              <a:extLst>
                <a:ext uri="{FF2B5EF4-FFF2-40B4-BE49-F238E27FC236}">
                  <a16:creationId xmlns:a16="http://schemas.microsoft.com/office/drawing/2014/main" id="{945035B1-EB4F-4B99-9612-B4A842D121B4}"/>
                </a:ext>
              </a:extLst>
            </p:cNvPr>
            <p:cNvSpPr/>
            <p:nvPr/>
          </p:nvSpPr>
          <p:spPr>
            <a:xfrm>
              <a:off x="5137562" y="5076638"/>
              <a:ext cx="281383" cy="405529"/>
            </a:xfrm>
            <a:custGeom>
              <a:avLst/>
              <a:gdLst>
                <a:gd name="connsiteX0" fmla="*/ 279143 w 281383"/>
                <a:gd name="connsiteY0" fmla="*/ 405529 h 405529"/>
                <a:gd name="connsiteX1" fmla="*/ 197941 w 281383"/>
                <a:gd name="connsiteY1" fmla="*/ 317643 h 405529"/>
                <a:gd name="connsiteX2" fmla="*/ 143194 w 281383"/>
                <a:gd name="connsiteY2" fmla="*/ 286904 h 405529"/>
                <a:gd name="connsiteX3" fmla="*/ 76255 w 281383"/>
                <a:gd name="connsiteY3" fmla="*/ 233711 h 405529"/>
                <a:gd name="connsiteX4" fmla="*/ 9552 w 281383"/>
                <a:gd name="connsiteY4" fmla="*/ 42827 h 405529"/>
                <a:gd name="connsiteX5" fmla="*/ 3668 w 281383"/>
                <a:gd name="connsiteY5" fmla="*/ 6345 h 405529"/>
                <a:gd name="connsiteX6" fmla="*/ 33465 w 281383"/>
                <a:gd name="connsiteY6" fmla="*/ 4509 h 405529"/>
                <a:gd name="connsiteX7" fmla="*/ 279143 w 281383"/>
                <a:gd name="connsiteY7" fmla="*/ 405529 h 40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383" h="405529">
                  <a:moveTo>
                    <a:pt x="279143" y="405529"/>
                  </a:moveTo>
                  <a:cubicBezTo>
                    <a:pt x="247462" y="371071"/>
                    <a:pt x="223407" y="343627"/>
                    <a:pt x="197941" y="317643"/>
                  </a:cubicBezTo>
                  <a:cubicBezTo>
                    <a:pt x="182688" y="302062"/>
                    <a:pt x="161694" y="279090"/>
                    <a:pt x="143194" y="286904"/>
                  </a:cubicBezTo>
                  <a:cubicBezTo>
                    <a:pt x="82704" y="312418"/>
                    <a:pt x="83363" y="267886"/>
                    <a:pt x="76255" y="233711"/>
                  </a:cubicBezTo>
                  <a:cubicBezTo>
                    <a:pt x="62416" y="167007"/>
                    <a:pt x="42080" y="102940"/>
                    <a:pt x="9552" y="42827"/>
                  </a:cubicBezTo>
                  <a:cubicBezTo>
                    <a:pt x="3527" y="31671"/>
                    <a:pt x="-4947" y="18914"/>
                    <a:pt x="3668" y="6345"/>
                  </a:cubicBezTo>
                  <a:cubicBezTo>
                    <a:pt x="11341" y="-4858"/>
                    <a:pt x="23062" y="1591"/>
                    <a:pt x="33465" y="4509"/>
                  </a:cubicBezTo>
                  <a:cubicBezTo>
                    <a:pt x="162776" y="40474"/>
                    <a:pt x="300702" y="257247"/>
                    <a:pt x="279143" y="405529"/>
                  </a:cubicBezTo>
                  <a:close/>
                </a:path>
              </a:pathLst>
            </a:custGeom>
            <a:solidFill>
              <a:srgbClr val="D22811"/>
            </a:solidFill>
            <a:ln w="4699" cap="flat">
              <a:noFill/>
              <a:prstDash val="solid"/>
              <a:miter/>
            </a:ln>
          </p:spPr>
          <p:txBody>
            <a:bodyPr rtlCol="0" anchor="ctr"/>
            <a:lstStyle/>
            <a:p>
              <a:endParaRPr lang="LID4096"/>
            </a:p>
          </p:txBody>
        </p:sp>
        <p:sp>
          <p:nvSpPr>
            <p:cNvPr id="65" name="Forma libre: forma 64">
              <a:extLst>
                <a:ext uri="{FF2B5EF4-FFF2-40B4-BE49-F238E27FC236}">
                  <a16:creationId xmlns:a16="http://schemas.microsoft.com/office/drawing/2014/main" id="{50F178E8-0309-43DA-86DC-09F699F9378A}"/>
                </a:ext>
              </a:extLst>
            </p:cNvPr>
            <p:cNvSpPr/>
            <p:nvPr/>
          </p:nvSpPr>
          <p:spPr>
            <a:xfrm>
              <a:off x="5037694" y="5435187"/>
              <a:ext cx="228853" cy="425482"/>
            </a:xfrm>
            <a:custGeom>
              <a:avLst/>
              <a:gdLst>
                <a:gd name="connsiteX0" fmla="*/ 205544 w 228853"/>
                <a:gd name="connsiteY0" fmla="*/ 0 h 425482"/>
                <a:gd name="connsiteX1" fmla="*/ 211946 w 228853"/>
                <a:gd name="connsiteY1" fmla="*/ 212208 h 425482"/>
                <a:gd name="connsiteX2" fmla="*/ 181207 w 228853"/>
                <a:gd name="connsiteY2" fmla="*/ 298211 h 425482"/>
                <a:gd name="connsiteX3" fmla="*/ 197589 w 228853"/>
                <a:gd name="connsiteY3" fmla="*/ 374706 h 425482"/>
                <a:gd name="connsiteX4" fmla="*/ 215100 w 228853"/>
                <a:gd name="connsiteY4" fmla="*/ 412835 h 425482"/>
                <a:gd name="connsiteX5" fmla="*/ 174617 w 228853"/>
                <a:gd name="connsiteY5" fmla="*/ 424369 h 425482"/>
                <a:gd name="connsiteX6" fmla="*/ 43988 w 228853"/>
                <a:gd name="connsiteY6" fmla="*/ 424933 h 425482"/>
                <a:gd name="connsiteX7" fmla="*/ 8824 w 228853"/>
                <a:gd name="connsiteY7" fmla="*/ 367127 h 425482"/>
                <a:gd name="connsiteX8" fmla="*/ 30525 w 228853"/>
                <a:gd name="connsiteY8" fmla="*/ 334834 h 425482"/>
                <a:gd name="connsiteX9" fmla="*/ 186291 w 228853"/>
                <a:gd name="connsiteY9" fmla="*/ 20712 h 425482"/>
                <a:gd name="connsiteX10" fmla="*/ 194765 w 228853"/>
                <a:gd name="connsiteY10" fmla="*/ 3766 h 425482"/>
                <a:gd name="connsiteX11" fmla="*/ 205544 w 228853"/>
                <a:gd name="connsiteY11" fmla="*/ 47 h 42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853" h="425482">
                  <a:moveTo>
                    <a:pt x="205544" y="0"/>
                  </a:moveTo>
                  <a:cubicBezTo>
                    <a:pt x="242262" y="69716"/>
                    <a:pt x="228610" y="141315"/>
                    <a:pt x="211946" y="212208"/>
                  </a:cubicBezTo>
                  <a:cubicBezTo>
                    <a:pt x="205026" y="241676"/>
                    <a:pt x="193917" y="270626"/>
                    <a:pt x="181207" y="298211"/>
                  </a:cubicBezTo>
                  <a:cubicBezTo>
                    <a:pt x="166991" y="329139"/>
                    <a:pt x="160542" y="354841"/>
                    <a:pt x="197589" y="374706"/>
                  </a:cubicBezTo>
                  <a:cubicBezTo>
                    <a:pt x="210816" y="381767"/>
                    <a:pt x="222397" y="395889"/>
                    <a:pt x="215100" y="412835"/>
                  </a:cubicBezTo>
                  <a:cubicBezTo>
                    <a:pt x="207333" y="430912"/>
                    <a:pt x="189163" y="424274"/>
                    <a:pt x="174617" y="424369"/>
                  </a:cubicBezTo>
                  <a:cubicBezTo>
                    <a:pt x="131074" y="424651"/>
                    <a:pt x="87484" y="423757"/>
                    <a:pt x="43988" y="424933"/>
                  </a:cubicBezTo>
                  <a:cubicBezTo>
                    <a:pt x="-2945" y="426204"/>
                    <a:pt x="-8076" y="403138"/>
                    <a:pt x="8824" y="367127"/>
                  </a:cubicBezTo>
                  <a:cubicBezTo>
                    <a:pt x="14284" y="355453"/>
                    <a:pt x="21063" y="343167"/>
                    <a:pt x="30525" y="334834"/>
                  </a:cubicBezTo>
                  <a:cubicBezTo>
                    <a:pt x="125566" y="251326"/>
                    <a:pt x="172969" y="144610"/>
                    <a:pt x="186291" y="20712"/>
                  </a:cubicBezTo>
                  <a:cubicBezTo>
                    <a:pt x="186903" y="14781"/>
                    <a:pt x="191469" y="9179"/>
                    <a:pt x="194765" y="3766"/>
                  </a:cubicBezTo>
                  <a:cubicBezTo>
                    <a:pt x="195564" y="2448"/>
                    <a:pt x="198483" y="2401"/>
                    <a:pt x="205544" y="47"/>
                  </a:cubicBezTo>
                  <a:close/>
                </a:path>
              </a:pathLst>
            </a:custGeom>
            <a:solidFill>
              <a:srgbClr val="D22811"/>
            </a:solidFill>
            <a:ln w="4699" cap="flat">
              <a:noFill/>
              <a:prstDash val="solid"/>
              <a:miter/>
            </a:ln>
          </p:spPr>
          <p:txBody>
            <a:bodyPr rtlCol="0" anchor="ctr"/>
            <a:lstStyle/>
            <a:p>
              <a:endParaRPr lang="LID4096"/>
            </a:p>
          </p:txBody>
        </p:sp>
        <p:sp>
          <p:nvSpPr>
            <p:cNvPr id="68" name="Forma libre: forma 67">
              <a:extLst>
                <a:ext uri="{FF2B5EF4-FFF2-40B4-BE49-F238E27FC236}">
                  <a16:creationId xmlns:a16="http://schemas.microsoft.com/office/drawing/2014/main" id="{4CC64EDC-1238-458A-9A3B-3B623565FC4C}"/>
                </a:ext>
              </a:extLst>
            </p:cNvPr>
            <p:cNvSpPr/>
            <p:nvPr/>
          </p:nvSpPr>
          <p:spPr>
            <a:xfrm>
              <a:off x="1699460" y="5690468"/>
              <a:ext cx="326109" cy="194746"/>
            </a:xfrm>
            <a:custGeom>
              <a:avLst/>
              <a:gdLst>
                <a:gd name="connsiteX0" fmla="*/ 317119 w 326109"/>
                <a:gd name="connsiteY0" fmla="*/ 194461 h 194746"/>
                <a:gd name="connsiteX1" fmla="*/ 31759 w 326109"/>
                <a:gd name="connsiteY1" fmla="*/ 194084 h 194746"/>
                <a:gd name="connsiteX2" fmla="*/ 17919 w 326109"/>
                <a:gd name="connsiteY2" fmla="*/ 149364 h 194746"/>
                <a:gd name="connsiteX3" fmla="*/ 77373 w 326109"/>
                <a:gd name="connsiteY3" fmla="*/ 29609 h 194746"/>
                <a:gd name="connsiteX4" fmla="*/ 121999 w 326109"/>
                <a:gd name="connsiteY4" fmla="*/ 11768 h 194746"/>
                <a:gd name="connsiteX5" fmla="*/ 326110 w 326109"/>
                <a:gd name="connsiteY5" fmla="*/ 170218 h 194746"/>
                <a:gd name="connsiteX6" fmla="*/ 317072 w 326109"/>
                <a:gd name="connsiteY6" fmla="*/ 194461 h 19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109" h="194746">
                  <a:moveTo>
                    <a:pt x="317119" y="194461"/>
                  </a:moveTo>
                  <a:cubicBezTo>
                    <a:pt x="221983" y="194461"/>
                    <a:pt x="126894" y="195308"/>
                    <a:pt x="31759" y="194084"/>
                  </a:cubicBezTo>
                  <a:cubicBezTo>
                    <a:pt x="-13338" y="193519"/>
                    <a:pt x="-3170" y="163251"/>
                    <a:pt x="17919" y="149364"/>
                  </a:cubicBezTo>
                  <a:cubicBezTo>
                    <a:pt x="63157" y="119614"/>
                    <a:pt x="75066" y="79554"/>
                    <a:pt x="77373" y="29609"/>
                  </a:cubicBezTo>
                  <a:cubicBezTo>
                    <a:pt x="78597" y="3012"/>
                    <a:pt x="98556" y="-11769"/>
                    <a:pt x="121999" y="11768"/>
                  </a:cubicBezTo>
                  <a:cubicBezTo>
                    <a:pt x="183006" y="73011"/>
                    <a:pt x="245708" y="131900"/>
                    <a:pt x="326110" y="170218"/>
                  </a:cubicBezTo>
                  <a:lnTo>
                    <a:pt x="317072" y="194461"/>
                  </a:lnTo>
                  <a:close/>
                </a:path>
              </a:pathLst>
            </a:custGeom>
            <a:solidFill>
              <a:srgbClr val="D22811"/>
            </a:solidFill>
            <a:ln w="4699" cap="flat">
              <a:noFill/>
              <a:prstDash val="solid"/>
              <a:miter/>
            </a:ln>
          </p:spPr>
          <p:txBody>
            <a:bodyPr rtlCol="0" anchor="ctr"/>
            <a:lstStyle/>
            <a:p>
              <a:endParaRPr lang="LID4096"/>
            </a:p>
          </p:txBody>
        </p:sp>
        <p:sp>
          <p:nvSpPr>
            <p:cNvPr id="69" name="Forma libre: forma 68">
              <a:extLst>
                <a:ext uri="{FF2B5EF4-FFF2-40B4-BE49-F238E27FC236}">
                  <a16:creationId xmlns:a16="http://schemas.microsoft.com/office/drawing/2014/main" id="{6A6A3872-3084-4B57-9DB3-F1C2024240BB}"/>
                </a:ext>
              </a:extLst>
            </p:cNvPr>
            <p:cNvSpPr/>
            <p:nvPr/>
          </p:nvSpPr>
          <p:spPr>
            <a:xfrm>
              <a:off x="2860609" y="4430130"/>
              <a:ext cx="310339" cy="175096"/>
            </a:xfrm>
            <a:custGeom>
              <a:avLst/>
              <a:gdLst>
                <a:gd name="connsiteX0" fmla="*/ 47 w 310339"/>
                <a:gd name="connsiteY0" fmla="*/ 97149 h 175096"/>
                <a:gd name="connsiteX1" fmla="*/ 86616 w 310339"/>
                <a:gd name="connsiteY1" fmla="*/ 17453 h 175096"/>
                <a:gd name="connsiteX2" fmla="*/ 110199 w 310339"/>
                <a:gd name="connsiteY2" fmla="*/ 71823 h 175096"/>
                <a:gd name="connsiteX3" fmla="*/ 162498 w 310339"/>
                <a:gd name="connsiteY3" fmla="*/ 15288 h 175096"/>
                <a:gd name="connsiteX4" fmla="*/ 188953 w 310339"/>
                <a:gd name="connsiteY4" fmla="*/ 1260 h 175096"/>
                <a:gd name="connsiteX5" fmla="*/ 196108 w 310339"/>
                <a:gd name="connsiteY5" fmla="*/ 29033 h 175096"/>
                <a:gd name="connsiteX6" fmla="*/ 244359 w 310339"/>
                <a:gd name="connsiteY6" fmla="*/ 93666 h 175096"/>
                <a:gd name="connsiteX7" fmla="*/ 287526 w 310339"/>
                <a:gd name="connsiteY7" fmla="*/ 106705 h 175096"/>
                <a:gd name="connsiteX8" fmla="*/ 309462 w 310339"/>
                <a:gd name="connsiteY8" fmla="*/ 143140 h 175096"/>
                <a:gd name="connsiteX9" fmla="*/ 277169 w 310339"/>
                <a:gd name="connsiteY9" fmla="*/ 160746 h 175096"/>
                <a:gd name="connsiteX10" fmla="*/ 74753 w 310339"/>
                <a:gd name="connsiteY10" fmla="*/ 174632 h 175096"/>
                <a:gd name="connsiteX11" fmla="*/ 565 w 310339"/>
                <a:gd name="connsiteY11" fmla="*/ 96255 h 175096"/>
                <a:gd name="connsiteX12" fmla="*/ 0 w 310339"/>
                <a:gd name="connsiteY12" fmla="*/ 97102 h 175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339" h="175096">
                  <a:moveTo>
                    <a:pt x="47" y="97149"/>
                  </a:moveTo>
                  <a:cubicBezTo>
                    <a:pt x="39306" y="81473"/>
                    <a:pt x="63691" y="47298"/>
                    <a:pt x="86616" y="17453"/>
                  </a:cubicBezTo>
                  <a:cubicBezTo>
                    <a:pt x="117684" y="32187"/>
                    <a:pt x="87981" y="59443"/>
                    <a:pt x="110199" y="71823"/>
                  </a:cubicBezTo>
                  <a:cubicBezTo>
                    <a:pt x="136278" y="60949"/>
                    <a:pt x="144516" y="33458"/>
                    <a:pt x="162498" y="15288"/>
                  </a:cubicBezTo>
                  <a:cubicBezTo>
                    <a:pt x="170077" y="7615"/>
                    <a:pt x="176291" y="-3824"/>
                    <a:pt x="188953" y="1260"/>
                  </a:cubicBezTo>
                  <a:cubicBezTo>
                    <a:pt x="201946" y="6485"/>
                    <a:pt x="201004" y="19195"/>
                    <a:pt x="196108" y="29033"/>
                  </a:cubicBezTo>
                  <a:cubicBezTo>
                    <a:pt x="168994" y="83450"/>
                    <a:pt x="198180" y="93289"/>
                    <a:pt x="244359" y="93666"/>
                  </a:cubicBezTo>
                  <a:cubicBezTo>
                    <a:pt x="258858" y="93760"/>
                    <a:pt x="274109" y="100162"/>
                    <a:pt x="287526" y="106705"/>
                  </a:cubicBezTo>
                  <a:cubicBezTo>
                    <a:pt x="301695" y="113578"/>
                    <a:pt x="313746" y="126099"/>
                    <a:pt x="309462" y="143140"/>
                  </a:cubicBezTo>
                  <a:cubicBezTo>
                    <a:pt x="305837" y="157591"/>
                    <a:pt x="290491" y="159804"/>
                    <a:pt x="277169" y="160746"/>
                  </a:cubicBezTo>
                  <a:cubicBezTo>
                    <a:pt x="209713" y="165453"/>
                    <a:pt x="142115" y="168560"/>
                    <a:pt x="74753" y="174632"/>
                  </a:cubicBezTo>
                  <a:cubicBezTo>
                    <a:pt x="14969" y="180046"/>
                    <a:pt x="9603" y="137162"/>
                    <a:pt x="565" y="96255"/>
                  </a:cubicBezTo>
                  <a:lnTo>
                    <a:pt x="0" y="97102"/>
                  </a:lnTo>
                  <a:close/>
                </a:path>
              </a:pathLst>
            </a:custGeom>
            <a:solidFill>
              <a:srgbClr val="D22811"/>
            </a:solidFill>
            <a:ln w="4699" cap="flat">
              <a:noFill/>
              <a:prstDash val="solid"/>
              <a:miter/>
            </a:ln>
          </p:spPr>
          <p:txBody>
            <a:bodyPr rtlCol="0" anchor="ctr"/>
            <a:lstStyle/>
            <a:p>
              <a:endParaRPr lang="LID4096"/>
            </a:p>
          </p:txBody>
        </p:sp>
        <p:sp>
          <p:nvSpPr>
            <p:cNvPr id="70" name="Forma libre: forma 69">
              <a:extLst>
                <a:ext uri="{FF2B5EF4-FFF2-40B4-BE49-F238E27FC236}">
                  <a16:creationId xmlns:a16="http://schemas.microsoft.com/office/drawing/2014/main" id="{F9BD814E-DFC6-4945-8C31-1F098291E853}"/>
                </a:ext>
              </a:extLst>
            </p:cNvPr>
            <p:cNvSpPr/>
            <p:nvPr/>
          </p:nvSpPr>
          <p:spPr>
            <a:xfrm>
              <a:off x="3067507" y="3887926"/>
              <a:ext cx="123699" cy="478402"/>
            </a:xfrm>
            <a:custGeom>
              <a:avLst/>
              <a:gdLst>
                <a:gd name="connsiteX0" fmla="*/ 22445 w 123699"/>
                <a:gd name="connsiteY0" fmla="*/ 47 h 478402"/>
                <a:gd name="connsiteX1" fmla="*/ 81757 w 123699"/>
                <a:gd name="connsiteY1" fmla="*/ 434631 h 478402"/>
                <a:gd name="connsiteX2" fmla="*/ 38073 w 123699"/>
                <a:gd name="connsiteY2" fmla="*/ 473184 h 478402"/>
                <a:gd name="connsiteX3" fmla="*/ 7804 w 123699"/>
                <a:gd name="connsiteY3" fmla="*/ 476385 h 478402"/>
                <a:gd name="connsiteX4" fmla="*/ 3944 w 123699"/>
                <a:gd name="connsiteY4" fmla="*/ 447387 h 478402"/>
                <a:gd name="connsiteX5" fmla="*/ 22397 w 123699"/>
                <a:gd name="connsiteY5" fmla="*/ 0 h 47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99" h="478402">
                  <a:moveTo>
                    <a:pt x="22445" y="47"/>
                  </a:moveTo>
                  <a:cubicBezTo>
                    <a:pt x="126760" y="86757"/>
                    <a:pt x="157310" y="332292"/>
                    <a:pt x="81757" y="434631"/>
                  </a:cubicBezTo>
                  <a:cubicBezTo>
                    <a:pt x="70412" y="449976"/>
                    <a:pt x="54172" y="462498"/>
                    <a:pt x="38073" y="473184"/>
                  </a:cubicBezTo>
                  <a:cubicBezTo>
                    <a:pt x="30353" y="478315"/>
                    <a:pt x="15854" y="480198"/>
                    <a:pt x="7804" y="476385"/>
                  </a:cubicBezTo>
                  <a:cubicBezTo>
                    <a:pt x="-3117" y="471207"/>
                    <a:pt x="-763" y="457932"/>
                    <a:pt x="3944" y="447387"/>
                  </a:cubicBezTo>
                  <a:cubicBezTo>
                    <a:pt x="69518" y="301459"/>
                    <a:pt x="73849" y="152848"/>
                    <a:pt x="22397" y="0"/>
                  </a:cubicBezTo>
                  <a:close/>
                </a:path>
              </a:pathLst>
            </a:custGeom>
            <a:solidFill>
              <a:srgbClr val="D22811"/>
            </a:solidFill>
            <a:ln w="4699" cap="flat">
              <a:noFill/>
              <a:prstDash val="solid"/>
              <a:miter/>
            </a:ln>
          </p:spPr>
          <p:txBody>
            <a:bodyPr rtlCol="0" anchor="ctr"/>
            <a:lstStyle/>
            <a:p>
              <a:endParaRPr lang="LID4096"/>
            </a:p>
          </p:txBody>
        </p:sp>
        <p:sp>
          <p:nvSpPr>
            <p:cNvPr id="71" name="Forma libre: forma 70">
              <a:extLst>
                <a:ext uri="{FF2B5EF4-FFF2-40B4-BE49-F238E27FC236}">
                  <a16:creationId xmlns:a16="http://schemas.microsoft.com/office/drawing/2014/main" id="{526569CA-73DE-484D-8BA8-4B14AFB65F99}"/>
                </a:ext>
              </a:extLst>
            </p:cNvPr>
            <p:cNvSpPr/>
            <p:nvPr/>
          </p:nvSpPr>
          <p:spPr>
            <a:xfrm>
              <a:off x="2090390" y="3745010"/>
              <a:ext cx="115790" cy="380778"/>
            </a:xfrm>
            <a:custGeom>
              <a:avLst/>
              <a:gdLst>
                <a:gd name="connsiteX0" fmla="*/ 65856 w 115790"/>
                <a:gd name="connsiteY0" fmla="*/ 0 h 380778"/>
                <a:gd name="connsiteX1" fmla="*/ 0 w 115790"/>
                <a:gd name="connsiteY1" fmla="*/ 380778 h 380778"/>
                <a:gd name="connsiteX2" fmla="*/ 65856 w 115790"/>
                <a:gd name="connsiteY2" fmla="*/ 0 h 380778"/>
              </a:gdLst>
              <a:ahLst/>
              <a:cxnLst>
                <a:cxn ang="0">
                  <a:pos x="connsiteX0" y="connsiteY0"/>
                </a:cxn>
                <a:cxn ang="0">
                  <a:pos x="connsiteX1" y="connsiteY1"/>
                </a:cxn>
                <a:cxn ang="0">
                  <a:pos x="connsiteX2" y="connsiteY2"/>
                </a:cxn>
              </a:cxnLst>
              <a:rect l="l" t="t" r="r" b="b"/>
              <a:pathLst>
                <a:path w="115790" h="380778">
                  <a:moveTo>
                    <a:pt x="65856" y="0"/>
                  </a:moveTo>
                  <a:cubicBezTo>
                    <a:pt x="154401" y="105209"/>
                    <a:pt x="120744" y="315252"/>
                    <a:pt x="0" y="380778"/>
                  </a:cubicBezTo>
                  <a:cubicBezTo>
                    <a:pt x="64397" y="254338"/>
                    <a:pt x="86286" y="130817"/>
                    <a:pt x="65856" y="0"/>
                  </a:cubicBezTo>
                  <a:close/>
                </a:path>
              </a:pathLst>
            </a:custGeom>
            <a:solidFill>
              <a:srgbClr val="D22811"/>
            </a:solidFill>
            <a:ln w="4699" cap="flat">
              <a:noFill/>
              <a:prstDash val="solid"/>
              <a:miter/>
            </a:ln>
          </p:spPr>
          <p:txBody>
            <a:bodyPr rtlCol="0" anchor="ctr"/>
            <a:lstStyle/>
            <a:p>
              <a:endParaRPr lang="LID4096"/>
            </a:p>
          </p:txBody>
        </p:sp>
        <p:sp>
          <p:nvSpPr>
            <p:cNvPr id="72" name="Forma libre: forma 71">
              <a:extLst>
                <a:ext uri="{FF2B5EF4-FFF2-40B4-BE49-F238E27FC236}">
                  <a16:creationId xmlns:a16="http://schemas.microsoft.com/office/drawing/2014/main" id="{DEE6486D-8A7E-4418-9F14-458C162DF4C5}"/>
                </a:ext>
              </a:extLst>
            </p:cNvPr>
            <p:cNvSpPr/>
            <p:nvPr/>
          </p:nvSpPr>
          <p:spPr>
            <a:xfrm>
              <a:off x="3899980" y="5786004"/>
              <a:ext cx="158418" cy="149708"/>
            </a:xfrm>
            <a:custGeom>
              <a:avLst/>
              <a:gdLst>
                <a:gd name="connsiteX0" fmla="*/ 65446 w 158418"/>
                <a:gd name="connsiteY0" fmla="*/ 147081 h 149708"/>
                <a:gd name="connsiteX1" fmla="*/ 18184 w 158418"/>
                <a:gd name="connsiteY1" fmla="*/ 80378 h 149708"/>
                <a:gd name="connsiteX2" fmla="*/ 39226 w 158418"/>
                <a:gd name="connsiteY2" fmla="*/ 2848 h 149708"/>
                <a:gd name="connsiteX3" fmla="*/ 105129 w 158418"/>
                <a:gd name="connsiteY3" fmla="*/ 44602 h 149708"/>
                <a:gd name="connsiteX4" fmla="*/ 155827 w 158418"/>
                <a:gd name="connsiteY4" fmla="*/ 93512 h 149708"/>
                <a:gd name="connsiteX5" fmla="*/ 65399 w 158418"/>
                <a:gd name="connsiteY5" fmla="*/ 147129 h 14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418" h="149708">
                  <a:moveTo>
                    <a:pt x="65446" y="147081"/>
                  </a:moveTo>
                  <a:cubicBezTo>
                    <a:pt x="10747" y="149717"/>
                    <a:pt x="-22723" y="142374"/>
                    <a:pt x="18184" y="80378"/>
                  </a:cubicBezTo>
                  <a:cubicBezTo>
                    <a:pt x="32824" y="58206"/>
                    <a:pt x="12676" y="15228"/>
                    <a:pt x="39226" y="2848"/>
                  </a:cubicBezTo>
                  <a:cubicBezTo>
                    <a:pt x="68600" y="-10851"/>
                    <a:pt x="84181" y="28456"/>
                    <a:pt x="105129" y="44602"/>
                  </a:cubicBezTo>
                  <a:cubicBezTo>
                    <a:pt x="124476" y="59478"/>
                    <a:pt x="169667" y="70822"/>
                    <a:pt x="155827" y="93512"/>
                  </a:cubicBezTo>
                  <a:cubicBezTo>
                    <a:pt x="138740" y="121520"/>
                    <a:pt x="110684" y="160074"/>
                    <a:pt x="65399" y="147129"/>
                  </a:cubicBezTo>
                  <a:close/>
                </a:path>
              </a:pathLst>
            </a:custGeom>
            <a:solidFill>
              <a:srgbClr val="D22811"/>
            </a:solidFill>
            <a:ln w="4699" cap="flat">
              <a:noFill/>
              <a:prstDash val="solid"/>
              <a:miter/>
            </a:ln>
          </p:spPr>
          <p:txBody>
            <a:bodyPr rtlCol="0" anchor="ctr"/>
            <a:lstStyle/>
            <a:p>
              <a:endParaRPr lang="LID4096"/>
            </a:p>
          </p:txBody>
        </p:sp>
      </p:grpSp>
      <p:grpSp>
        <p:nvGrpSpPr>
          <p:cNvPr id="107" name="Grupo 106">
            <a:extLst>
              <a:ext uri="{FF2B5EF4-FFF2-40B4-BE49-F238E27FC236}">
                <a16:creationId xmlns:a16="http://schemas.microsoft.com/office/drawing/2014/main" id="{98EB3235-C4B3-4CE6-9ADE-E88875F210C6}"/>
              </a:ext>
            </a:extLst>
          </p:cNvPr>
          <p:cNvGrpSpPr/>
          <p:nvPr/>
        </p:nvGrpSpPr>
        <p:grpSpPr>
          <a:xfrm>
            <a:off x="5387392" y="2024236"/>
            <a:ext cx="6499485" cy="4305131"/>
            <a:chOff x="5762278" y="1897961"/>
            <a:chExt cx="5672767" cy="3757529"/>
          </a:xfrm>
        </p:grpSpPr>
        <p:sp>
          <p:nvSpPr>
            <p:cNvPr id="101" name="Forma libre: forma 100">
              <a:extLst>
                <a:ext uri="{FF2B5EF4-FFF2-40B4-BE49-F238E27FC236}">
                  <a16:creationId xmlns:a16="http://schemas.microsoft.com/office/drawing/2014/main" id="{92C69B9A-3B6C-458E-AC38-4D9855DE6B3A}"/>
                </a:ext>
              </a:extLst>
            </p:cNvPr>
            <p:cNvSpPr/>
            <p:nvPr/>
          </p:nvSpPr>
          <p:spPr>
            <a:xfrm>
              <a:off x="7852158" y="1897961"/>
              <a:ext cx="1711697" cy="2170193"/>
            </a:xfrm>
            <a:custGeom>
              <a:avLst/>
              <a:gdLst>
                <a:gd name="connsiteX0" fmla="*/ 735653 w 1711697"/>
                <a:gd name="connsiteY0" fmla="*/ 131943 h 2170193"/>
                <a:gd name="connsiteX1" fmla="*/ 785882 w 1711697"/>
                <a:gd name="connsiteY1" fmla="*/ 64208 h 2170193"/>
                <a:gd name="connsiteX2" fmla="*/ 1031384 w 1711697"/>
                <a:gd name="connsiteY2" fmla="*/ 28555 h 2170193"/>
                <a:gd name="connsiteX3" fmla="*/ 1062108 w 1711697"/>
                <a:gd name="connsiteY3" fmla="*/ 45631 h 2170193"/>
                <a:gd name="connsiteX4" fmla="*/ 1131271 w 1711697"/>
                <a:gd name="connsiteY4" fmla="*/ 122154 h 2170193"/>
                <a:gd name="connsiteX5" fmla="*/ 1205007 w 1711697"/>
                <a:gd name="connsiteY5" fmla="*/ 173741 h 2170193"/>
                <a:gd name="connsiteX6" fmla="*/ 1205650 w 1711697"/>
                <a:gd name="connsiteY6" fmla="*/ 237117 h 2170193"/>
                <a:gd name="connsiteX7" fmla="*/ 1103048 w 1711697"/>
                <a:gd name="connsiteY7" fmla="*/ 264125 h 2170193"/>
                <a:gd name="connsiteX8" fmla="*/ 1062751 w 1711697"/>
                <a:gd name="connsiteY8" fmla="*/ 300851 h 2170193"/>
                <a:gd name="connsiteX9" fmla="*/ 1042316 w 1711697"/>
                <a:gd name="connsiteY9" fmla="*/ 369514 h 2170193"/>
                <a:gd name="connsiteX10" fmla="*/ 1104763 w 1711697"/>
                <a:gd name="connsiteY10" fmla="*/ 580792 h 2170193"/>
                <a:gd name="connsiteX11" fmla="*/ 1123554 w 1711697"/>
                <a:gd name="connsiteY11" fmla="*/ 632236 h 2170193"/>
                <a:gd name="connsiteX12" fmla="*/ 1197434 w 1711697"/>
                <a:gd name="connsiteY12" fmla="*/ 665317 h 2170193"/>
                <a:gd name="connsiteX13" fmla="*/ 1221226 w 1711697"/>
                <a:gd name="connsiteY13" fmla="*/ 679893 h 2170193"/>
                <a:gd name="connsiteX14" fmla="*/ 1632207 w 1711697"/>
                <a:gd name="connsiteY14" fmla="*/ 980411 h 2170193"/>
                <a:gd name="connsiteX15" fmla="*/ 1711445 w 1711697"/>
                <a:gd name="connsiteY15" fmla="*/ 1137744 h 2170193"/>
                <a:gd name="connsiteX16" fmla="*/ 1676649 w 1711697"/>
                <a:gd name="connsiteY16" fmla="*/ 1256923 h 2170193"/>
                <a:gd name="connsiteX17" fmla="*/ 1633707 w 1711697"/>
                <a:gd name="connsiteY17" fmla="*/ 1273356 h 2170193"/>
                <a:gd name="connsiteX18" fmla="*/ 1604555 w 1711697"/>
                <a:gd name="connsiteY18" fmla="*/ 1264639 h 2170193"/>
                <a:gd name="connsiteX19" fmla="*/ 1491164 w 1711697"/>
                <a:gd name="connsiteY19" fmla="*/ 1142888 h 2170193"/>
                <a:gd name="connsiteX20" fmla="*/ 1470301 w 1711697"/>
                <a:gd name="connsiteY20" fmla="*/ 1121311 h 2170193"/>
                <a:gd name="connsiteX21" fmla="*/ 1348050 w 1711697"/>
                <a:gd name="connsiteY21" fmla="*/ 1030498 h 2170193"/>
                <a:gd name="connsiteX22" fmla="*/ 1240732 w 1711697"/>
                <a:gd name="connsiteY22" fmla="*/ 979054 h 2170193"/>
                <a:gd name="connsiteX23" fmla="*/ 1132914 w 1711697"/>
                <a:gd name="connsiteY23" fmla="*/ 929896 h 2170193"/>
                <a:gd name="connsiteX24" fmla="*/ 1156779 w 1711697"/>
                <a:gd name="connsiteY24" fmla="*/ 1121739 h 2170193"/>
                <a:gd name="connsiteX25" fmla="*/ 1158065 w 1711697"/>
                <a:gd name="connsiteY25" fmla="*/ 1193118 h 2170193"/>
                <a:gd name="connsiteX26" fmla="*/ 1158065 w 1711697"/>
                <a:gd name="connsiteY26" fmla="*/ 1228414 h 2170193"/>
                <a:gd name="connsiteX27" fmla="*/ 1157636 w 1711697"/>
                <a:gd name="connsiteY27" fmla="*/ 1264139 h 2170193"/>
                <a:gd name="connsiteX28" fmla="*/ 1150848 w 1711697"/>
                <a:gd name="connsiteY28" fmla="*/ 1407325 h 2170193"/>
                <a:gd name="connsiteX29" fmla="*/ 1141345 w 1711697"/>
                <a:gd name="connsiteY29" fmla="*/ 1528432 h 2170193"/>
                <a:gd name="connsiteX30" fmla="*/ 1092474 w 1711697"/>
                <a:gd name="connsiteY30" fmla="*/ 1692696 h 2170193"/>
                <a:gd name="connsiteX31" fmla="*/ 977011 w 1711697"/>
                <a:gd name="connsiteY31" fmla="*/ 1949130 h 2170193"/>
                <a:gd name="connsiteX32" fmla="*/ 1004804 w 1711697"/>
                <a:gd name="connsiteY32" fmla="*/ 2015078 h 2170193"/>
                <a:gd name="connsiteX33" fmla="*/ 1033027 w 1711697"/>
                <a:gd name="connsiteY33" fmla="*/ 2035656 h 2170193"/>
                <a:gd name="connsiteX34" fmla="*/ 1055105 w 1711697"/>
                <a:gd name="connsiteY34" fmla="*/ 2091815 h 2170193"/>
                <a:gd name="connsiteX35" fmla="*/ 1007520 w 1711697"/>
                <a:gd name="connsiteY35" fmla="*/ 2101676 h 2170193"/>
                <a:gd name="connsiteX36" fmla="*/ 993087 w 1711697"/>
                <a:gd name="connsiteY36" fmla="*/ 2120896 h 2170193"/>
                <a:gd name="connsiteX37" fmla="*/ 973438 w 1711697"/>
                <a:gd name="connsiteY37" fmla="*/ 2153691 h 2170193"/>
                <a:gd name="connsiteX38" fmla="*/ 936784 w 1711697"/>
                <a:gd name="connsiteY38" fmla="*/ 2162194 h 2170193"/>
                <a:gd name="connsiteX39" fmla="*/ 891842 w 1711697"/>
                <a:gd name="connsiteY39" fmla="*/ 2120538 h 2170193"/>
                <a:gd name="connsiteX40" fmla="*/ 828180 w 1711697"/>
                <a:gd name="connsiteY40" fmla="*/ 2075525 h 2170193"/>
                <a:gd name="connsiteX41" fmla="*/ 807603 w 1711697"/>
                <a:gd name="connsiteY41" fmla="*/ 2079955 h 2170193"/>
                <a:gd name="connsiteX42" fmla="*/ 782024 w 1711697"/>
                <a:gd name="connsiteY42" fmla="*/ 2057162 h 2170193"/>
                <a:gd name="connsiteX43" fmla="*/ 811247 w 1711697"/>
                <a:gd name="connsiteY43" fmla="*/ 2032298 h 2170193"/>
                <a:gd name="connsiteX44" fmla="*/ 814105 w 1711697"/>
                <a:gd name="connsiteY44" fmla="*/ 2021437 h 2170193"/>
                <a:gd name="connsiteX45" fmla="*/ 832181 w 1711697"/>
                <a:gd name="connsiteY45" fmla="*/ 1978853 h 2170193"/>
                <a:gd name="connsiteX46" fmla="*/ 866549 w 1711697"/>
                <a:gd name="connsiteY46" fmla="*/ 1925623 h 2170193"/>
                <a:gd name="connsiteX47" fmla="*/ 852830 w 1711697"/>
                <a:gd name="connsiteY47" fmla="*/ 1893613 h 2170193"/>
                <a:gd name="connsiteX48" fmla="*/ 819249 w 1711697"/>
                <a:gd name="connsiteY48" fmla="*/ 1915263 h 2170193"/>
                <a:gd name="connsiteX49" fmla="*/ 776522 w 1711697"/>
                <a:gd name="connsiteY49" fmla="*/ 1923479 h 2170193"/>
                <a:gd name="connsiteX50" fmla="*/ 776308 w 1711697"/>
                <a:gd name="connsiteY50" fmla="*/ 1921622 h 2170193"/>
                <a:gd name="connsiteX51" fmla="*/ 774450 w 1711697"/>
                <a:gd name="connsiteY51" fmla="*/ 1921407 h 2170193"/>
                <a:gd name="connsiteX52" fmla="*/ 769377 w 1711697"/>
                <a:gd name="connsiteY52" fmla="*/ 1916334 h 2170193"/>
                <a:gd name="connsiteX53" fmla="*/ 769234 w 1711697"/>
                <a:gd name="connsiteY53" fmla="*/ 1914477 h 2170193"/>
                <a:gd name="connsiteX54" fmla="*/ 767448 w 1711697"/>
                <a:gd name="connsiteY54" fmla="*/ 1914262 h 2170193"/>
                <a:gd name="connsiteX55" fmla="*/ 762303 w 1711697"/>
                <a:gd name="connsiteY55" fmla="*/ 1909118 h 2170193"/>
                <a:gd name="connsiteX56" fmla="*/ 762018 w 1711697"/>
                <a:gd name="connsiteY56" fmla="*/ 1907260 h 2170193"/>
                <a:gd name="connsiteX57" fmla="*/ 760160 w 1711697"/>
                <a:gd name="connsiteY57" fmla="*/ 1907117 h 2170193"/>
                <a:gd name="connsiteX58" fmla="*/ 755801 w 1711697"/>
                <a:gd name="connsiteY58" fmla="*/ 1903045 h 2170193"/>
                <a:gd name="connsiteX59" fmla="*/ 634408 w 1711697"/>
                <a:gd name="connsiteY59" fmla="*/ 1856316 h 2170193"/>
                <a:gd name="connsiteX60" fmla="*/ 602898 w 1711697"/>
                <a:gd name="connsiteY60" fmla="*/ 1856745 h 2170193"/>
                <a:gd name="connsiteX61" fmla="*/ 565030 w 1711697"/>
                <a:gd name="connsiteY61" fmla="*/ 1906331 h 2170193"/>
                <a:gd name="connsiteX62" fmla="*/ 525090 w 1711697"/>
                <a:gd name="connsiteY62" fmla="*/ 1902687 h 2170193"/>
                <a:gd name="connsiteX63" fmla="*/ 515301 w 1711697"/>
                <a:gd name="connsiteY63" fmla="*/ 1890755 h 2170193"/>
                <a:gd name="connsiteX64" fmla="*/ 484149 w 1711697"/>
                <a:gd name="connsiteY64" fmla="*/ 1913691 h 2170193"/>
                <a:gd name="connsiteX65" fmla="*/ 449853 w 1711697"/>
                <a:gd name="connsiteY65" fmla="*/ 1921693 h 2170193"/>
                <a:gd name="connsiteX66" fmla="*/ 418343 w 1711697"/>
                <a:gd name="connsiteY66" fmla="*/ 1938555 h 2170193"/>
                <a:gd name="connsiteX67" fmla="*/ 399480 w 1711697"/>
                <a:gd name="connsiteY67" fmla="*/ 1893613 h 2170193"/>
                <a:gd name="connsiteX68" fmla="*/ 396551 w 1711697"/>
                <a:gd name="connsiteY68" fmla="*/ 1849672 h 2170193"/>
                <a:gd name="connsiteX69" fmla="*/ 348822 w 1711697"/>
                <a:gd name="connsiteY69" fmla="*/ 1871321 h 2170193"/>
                <a:gd name="connsiteX70" fmla="*/ 335604 w 1711697"/>
                <a:gd name="connsiteY70" fmla="*/ 1835739 h 2170193"/>
                <a:gd name="connsiteX71" fmla="*/ 349180 w 1711697"/>
                <a:gd name="connsiteY71" fmla="*/ 1793655 h 2170193"/>
                <a:gd name="connsiteX72" fmla="*/ 394550 w 1711697"/>
                <a:gd name="connsiteY72" fmla="*/ 1749284 h 2170193"/>
                <a:gd name="connsiteX73" fmla="*/ 403553 w 1711697"/>
                <a:gd name="connsiteY73" fmla="*/ 1684122 h 2170193"/>
                <a:gd name="connsiteX74" fmla="*/ 398194 w 1711697"/>
                <a:gd name="connsiteY74" fmla="*/ 1679478 h 2170193"/>
                <a:gd name="connsiteX75" fmla="*/ 349037 w 1711697"/>
                <a:gd name="connsiteY75" fmla="*/ 1598453 h 2170193"/>
                <a:gd name="connsiteX76" fmla="*/ 320171 w 1711697"/>
                <a:gd name="connsiteY76" fmla="*/ 1528004 h 2170193"/>
                <a:gd name="connsiteX77" fmla="*/ 303094 w 1711697"/>
                <a:gd name="connsiteY77" fmla="*/ 1421115 h 2170193"/>
                <a:gd name="connsiteX78" fmla="*/ 291805 w 1711697"/>
                <a:gd name="connsiteY78" fmla="*/ 1235059 h 2170193"/>
                <a:gd name="connsiteX79" fmla="*/ 284160 w 1711697"/>
                <a:gd name="connsiteY79" fmla="*/ 1121596 h 2170193"/>
                <a:gd name="connsiteX80" fmla="*/ 299736 w 1711697"/>
                <a:gd name="connsiteY80" fmla="*/ 979268 h 2170193"/>
                <a:gd name="connsiteX81" fmla="*/ 320242 w 1711697"/>
                <a:gd name="connsiteY81" fmla="*/ 857946 h 2170193"/>
                <a:gd name="connsiteX82" fmla="*/ 341034 w 1711697"/>
                <a:gd name="connsiteY82" fmla="*/ 772277 h 2170193"/>
                <a:gd name="connsiteX83" fmla="*/ 328673 w 1711697"/>
                <a:gd name="connsiteY83" fmla="*/ 750557 h 2170193"/>
                <a:gd name="connsiteX84" fmla="*/ 199278 w 1711697"/>
                <a:gd name="connsiteY84" fmla="*/ 757916 h 2170193"/>
                <a:gd name="connsiteX85" fmla="*/ 58879 w 1711697"/>
                <a:gd name="connsiteY85" fmla="*/ 818791 h 2170193"/>
                <a:gd name="connsiteX86" fmla="*/ 7577 w 1711697"/>
                <a:gd name="connsiteY86" fmla="*/ 835368 h 2170193"/>
                <a:gd name="connsiteX87" fmla="*/ 932 w 1711697"/>
                <a:gd name="connsiteY87" fmla="*/ 790426 h 2170193"/>
                <a:gd name="connsiteX88" fmla="*/ 32942 w 1711697"/>
                <a:gd name="connsiteY88" fmla="*/ 693111 h 2170193"/>
                <a:gd name="connsiteX89" fmla="*/ 63165 w 1711697"/>
                <a:gd name="connsiteY89" fmla="*/ 650884 h 2170193"/>
                <a:gd name="connsiteX90" fmla="*/ 156336 w 1711697"/>
                <a:gd name="connsiteY90" fmla="*/ 592438 h 2170193"/>
                <a:gd name="connsiteX91" fmla="*/ 361826 w 1711697"/>
                <a:gd name="connsiteY91" fmla="*/ 538565 h 2170193"/>
                <a:gd name="connsiteX92" fmla="*/ 431633 w 1711697"/>
                <a:gd name="connsiteY92" fmla="*/ 517415 h 2170193"/>
                <a:gd name="connsiteX93" fmla="*/ 582464 w 1711697"/>
                <a:gd name="connsiteY93" fmla="*/ 334861 h 2170193"/>
                <a:gd name="connsiteX94" fmla="*/ 735367 w 1711697"/>
                <a:gd name="connsiteY94" fmla="*/ 131871 h 217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711697" h="2170193">
                  <a:moveTo>
                    <a:pt x="735653" y="131943"/>
                  </a:moveTo>
                  <a:cubicBezTo>
                    <a:pt x="753515" y="110222"/>
                    <a:pt x="765804" y="84500"/>
                    <a:pt x="785882" y="64208"/>
                  </a:cubicBezTo>
                  <a:cubicBezTo>
                    <a:pt x="855903" y="-6384"/>
                    <a:pt x="944215" y="-19531"/>
                    <a:pt x="1031384" y="28555"/>
                  </a:cubicBezTo>
                  <a:cubicBezTo>
                    <a:pt x="1041673" y="34199"/>
                    <a:pt x="1051890" y="39987"/>
                    <a:pt x="1062108" y="45631"/>
                  </a:cubicBezTo>
                  <a:cubicBezTo>
                    <a:pt x="1087043" y="69424"/>
                    <a:pt x="1114052" y="91359"/>
                    <a:pt x="1131271" y="122154"/>
                  </a:cubicBezTo>
                  <a:cubicBezTo>
                    <a:pt x="1148419" y="150020"/>
                    <a:pt x="1185073" y="149877"/>
                    <a:pt x="1205007" y="173741"/>
                  </a:cubicBezTo>
                  <a:cubicBezTo>
                    <a:pt x="1214010" y="194819"/>
                    <a:pt x="1236731" y="215682"/>
                    <a:pt x="1205650" y="237117"/>
                  </a:cubicBezTo>
                  <a:cubicBezTo>
                    <a:pt x="1165210" y="222327"/>
                    <a:pt x="1128770" y="222827"/>
                    <a:pt x="1103048" y="264125"/>
                  </a:cubicBezTo>
                  <a:cubicBezTo>
                    <a:pt x="1086543" y="272985"/>
                    <a:pt x="1072968" y="285132"/>
                    <a:pt x="1062751" y="300851"/>
                  </a:cubicBezTo>
                  <a:cubicBezTo>
                    <a:pt x="1038315" y="318570"/>
                    <a:pt x="1037743" y="341649"/>
                    <a:pt x="1042316" y="369514"/>
                  </a:cubicBezTo>
                  <a:cubicBezTo>
                    <a:pt x="1054248" y="442750"/>
                    <a:pt x="1089330" y="508841"/>
                    <a:pt x="1104763" y="580792"/>
                  </a:cubicBezTo>
                  <a:cubicBezTo>
                    <a:pt x="1107407" y="599154"/>
                    <a:pt x="1097189" y="621661"/>
                    <a:pt x="1123554" y="632236"/>
                  </a:cubicBezTo>
                  <a:cubicBezTo>
                    <a:pt x="1148562" y="642239"/>
                    <a:pt x="1172855" y="654242"/>
                    <a:pt x="1197434" y="665317"/>
                  </a:cubicBezTo>
                  <a:cubicBezTo>
                    <a:pt x="1205365" y="670175"/>
                    <a:pt x="1213081" y="675463"/>
                    <a:pt x="1221226" y="679893"/>
                  </a:cubicBezTo>
                  <a:cubicBezTo>
                    <a:pt x="1371557" y="761846"/>
                    <a:pt x="1517101" y="850301"/>
                    <a:pt x="1632207" y="980411"/>
                  </a:cubicBezTo>
                  <a:cubicBezTo>
                    <a:pt x="1666074" y="1029140"/>
                    <a:pt x="1700870" y="1077369"/>
                    <a:pt x="1711445" y="1137744"/>
                  </a:cubicBezTo>
                  <a:cubicBezTo>
                    <a:pt x="1714017" y="1181614"/>
                    <a:pt x="1696583" y="1219626"/>
                    <a:pt x="1676649" y="1256923"/>
                  </a:cubicBezTo>
                  <a:cubicBezTo>
                    <a:pt x="1663145" y="1264496"/>
                    <a:pt x="1649998" y="1273070"/>
                    <a:pt x="1633707" y="1273356"/>
                  </a:cubicBezTo>
                  <a:cubicBezTo>
                    <a:pt x="1623990" y="1270427"/>
                    <a:pt x="1614273" y="1267569"/>
                    <a:pt x="1604555" y="1264639"/>
                  </a:cubicBezTo>
                  <a:cubicBezTo>
                    <a:pt x="1560399" y="1229986"/>
                    <a:pt x="1532034" y="1180614"/>
                    <a:pt x="1491164" y="1142888"/>
                  </a:cubicBezTo>
                  <a:cubicBezTo>
                    <a:pt x="1486663" y="1133314"/>
                    <a:pt x="1479590" y="1126241"/>
                    <a:pt x="1470301" y="1121311"/>
                  </a:cubicBezTo>
                  <a:cubicBezTo>
                    <a:pt x="1436577" y="1081584"/>
                    <a:pt x="1393421" y="1054576"/>
                    <a:pt x="1348050" y="1030498"/>
                  </a:cubicBezTo>
                  <a:cubicBezTo>
                    <a:pt x="1314754" y="1008134"/>
                    <a:pt x="1278958" y="990986"/>
                    <a:pt x="1240732" y="979054"/>
                  </a:cubicBezTo>
                  <a:cubicBezTo>
                    <a:pt x="1206079" y="963263"/>
                    <a:pt x="1171497" y="947473"/>
                    <a:pt x="1132914" y="929896"/>
                  </a:cubicBezTo>
                  <a:cubicBezTo>
                    <a:pt x="1150205" y="995130"/>
                    <a:pt x="1144418" y="1059435"/>
                    <a:pt x="1156779" y="1121739"/>
                  </a:cubicBezTo>
                  <a:cubicBezTo>
                    <a:pt x="1157207" y="1145532"/>
                    <a:pt x="1157636" y="1169325"/>
                    <a:pt x="1158065" y="1193118"/>
                  </a:cubicBezTo>
                  <a:cubicBezTo>
                    <a:pt x="1158065" y="1204907"/>
                    <a:pt x="1158065" y="1216625"/>
                    <a:pt x="1158065" y="1228414"/>
                  </a:cubicBezTo>
                  <a:cubicBezTo>
                    <a:pt x="1157922" y="1240346"/>
                    <a:pt x="1157779" y="1252207"/>
                    <a:pt x="1157636" y="1264139"/>
                  </a:cubicBezTo>
                  <a:cubicBezTo>
                    <a:pt x="1155350" y="1311868"/>
                    <a:pt x="1153135" y="1359596"/>
                    <a:pt x="1150848" y="1407325"/>
                  </a:cubicBezTo>
                  <a:cubicBezTo>
                    <a:pt x="1147704" y="1447694"/>
                    <a:pt x="1144489" y="1488063"/>
                    <a:pt x="1141345" y="1528432"/>
                  </a:cubicBezTo>
                  <a:cubicBezTo>
                    <a:pt x="1125055" y="1583163"/>
                    <a:pt x="1108764" y="1637965"/>
                    <a:pt x="1092474" y="1692696"/>
                  </a:cubicBezTo>
                  <a:cubicBezTo>
                    <a:pt x="1053176" y="1777793"/>
                    <a:pt x="1028740" y="1869606"/>
                    <a:pt x="977011" y="1949130"/>
                  </a:cubicBezTo>
                  <a:cubicBezTo>
                    <a:pt x="964650" y="1980211"/>
                    <a:pt x="969151" y="2003360"/>
                    <a:pt x="1004804" y="2015078"/>
                  </a:cubicBezTo>
                  <a:cubicBezTo>
                    <a:pt x="1015379" y="2018579"/>
                    <a:pt x="1024596" y="2027653"/>
                    <a:pt x="1033027" y="2035656"/>
                  </a:cubicBezTo>
                  <a:cubicBezTo>
                    <a:pt x="1049175" y="2050875"/>
                    <a:pt x="1061107" y="2073310"/>
                    <a:pt x="1055105" y="2091815"/>
                  </a:cubicBezTo>
                  <a:cubicBezTo>
                    <a:pt x="1050032" y="2107677"/>
                    <a:pt x="1024453" y="2104319"/>
                    <a:pt x="1007520" y="2101676"/>
                  </a:cubicBezTo>
                  <a:cubicBezTo>
                    <a:pt x="987585" y="2098532"/>
                    <a:pt x="994015" y="2111750"/>
                    <a:pt x="993087" y="2120896"/>
                  </a:cubicBezTo>
                  <a:cubicBezTo>
                    <a:pt x="988514" y="2133185"/>
                    <a:pt x="977082" y="2142616"/>
                    <a:pt x="973438" y="2153691"/>
                  </a:cubicBezTo>
                  <a:cubicBezTo>
                    <a:pt x="964578" y="2180199"/>
                    <a:pt x="950860" y="2168267"/>
                    <a:pt x="936784" y="2162194"/>
                  </a:cubicBezTo>
                  <a:cubicBezTo>
                    <a:pt x="915706" y="2154906"/>
                    <a:pt x="901202" y="2140473"/>
                    <a:pt x="891842" y="2120538"/>
                  </a:cubicBezTo>
                  <a:cubicBezTo>
                    <a:pt x="889463" y="2078004"/>
                    <a:pt x="868242" y="2063000"/>
                    <a:pt x="828180" y="2075525"/>
                  </a:cubicBezTo>
                  <a:cubicBezTo>
                    <a:pt x="821535" y="2077597"/>
                    <a:pt x="813890" y="2077168"/>
                    <a:pt x="807603" y="2079955"/>
                  </a:cubicBezTo>
                  <a:cubicBezTo>
                    <a:pt x="781237" y="2091815"/>
                    <a:pt x="778237" y="2078597"/>
                    <a:pt x="782024" y="2057162"/>
                  </a:cubicBezTo>
                  <a:cubicBezTo>
                    <a:pt x="788668" y="2045158"/>
                    <a:pt x="800458" y="2039443"/>
                    <a:pt x="811247" y="2032298"/>
                  </a:cubicBezTo>
                  <a:cubicBezTo>
                    <a:pt x="813104" y="2031083"/>
                    <a:pt x="822250" y="2030511"/>
                    <a:pt x="814105" y="2021437"/>
                  </a:cubicBezTo>
                  <a:cubicBezTo>
                    <a:pt x="801815" y="2007647"/>
                    <a:pt x="814105" y="1977353"/>
                    <a:pt x="832181" y="1978853"/>
                  </a:cubicBezTo>
                  <a:cubicBezTo>
                    <a:pt x="880339" y="1982854"/>
                    <a:pt x="867120" y="1949201"/>
                    <a:pt x="866549" y="1925623"/>
                  </a:cubicBezTo>
                  <a:cubicBezTo>
                    <a:pt x="866263" y="1914977"/>
                    <a:pt x="869264" y="1895757"/>
                    <a:pt x="852830" y="1893613"/>
                  </a:cubicBezTo>
                  <a:cubicBezTo>
                    <a:pt x="838969" y="1891827"/>
                    <a:pt x="825251" y="1901044"/>
                    <a:pt x="819249" y="1915263"/>
                  </a:cubicBezTo>
                  <a:cubicBezTo>
                    <a:pt x="808746" y="1940127"/>
                    <a:pt x="793170" y="1933339"/>
                    <a:pt x="776522" y="1923479"/>
                  </a:cubicBezTo>
                  <a:lnTo>
                    <a:pt x="776308" y="1921622"/>
                  </a:lnTo>
                  <a:lnTo>
                    <a:pt x="774450" y="1921407"/>
                  </a:lnTo>
                  <a:cubicBezTo>
                    <a:pt x="772735" y="1919692"/>
                    <a:pt x="771092" y="1918049"/>
                    <a:pt x="769377" y="1916334"/>
                  </a:cubicBezTo>
                  <a:lnTo>
                    <a:pt x="769234" y="1914477"/>
                  </a:lnTo>
                  <a:lnTo>
                    <a:pt x="767448" y="1914262"/>
                  </a:lnTo>
                  <a:cubicBezTo>
                    <a:pt x="765733" y="1912547"/>
                    <a:pt x="764018" y="1910833"/>
                    <a:pt x="762303" y="1909118"/>
                  </a:cubicBezTo>
                  <a:lnTo>
                    <a:pt x="762018" y="1907260"/>
                  </a:lnTo>
                  <a:lnTo>
                    <a:pt x="760160" y="1907117"/>
                  </a:lnTo>
                  <a:cubicBezTo>
                    <a:pt x="760017" y="1904402"/>
                    <a:pt x="758588" y="1903045"/>
                    <a:pt x="755801" y="1903045"/>
                  </a:cubicBezTo>
                  <a:cubicBezTo>
                    <a:pt x="719290" y="1877251"/>
                    <a:pt x="677492" y="1865105"/>
                    <a:pt x="634408" y="1856316"/>
                  </a:cubicBezTo>
                  <a:cubicBezTo>
                    <a:pt x="623690" y="1851529"/>
                    <a:pt x="610758" y="1838239"/>
                    <a:pt x="602898" y="1856745"/>
                  </a:cubicBezTo>
                  <a:cubicBezTo>
                    <a:pt x="594182" y="1877251"/>
                    <a:pt x="574247" y="1888755"/>
                    <a:pt x="565030" y="1906331"/>
                  </a:cubicBezTo>
                  <a:cubicBezTo>
                    <a:pt x="545310" y="1943914"/>
                    <a:pt x="536593" y="1924908"/>
                    <a:pt x="525090" y="1902687"/>
                  </a:cubicBezTo>
                  <a:cubicBezTo>
                    <a:pt x="522803" y="1898257"/>
                    <a:pt x="522803" y="1891112"/>
                    <a:pt x="515301" y="1890755"/>
                  </a:cubicBezTo>
                  <a:cubicBezTo>
                    <a:pt x="504726" y="1898543"/>
                    <a:pt x="494437" y="1906117"/>
                    <a:pt x="484149" y="1913691"/>
                  </a:cubicBezTo>
                  <a:cubicBezTo>
                    <a:pt x="472717" y="1916477"/>
                    <a:pt x="461428" y="1920978"/>
                    <a:pt x="449853" y="1921693"/>
                  </a:cubicBezTo>
                  <a:cubicBezTo>
                    <a:pt x="435634" y="1922550"/>
                    <a:pt x="439207" y="1959419"/>
                    <a:pt x="418343" y="1938555"/>
                  </a:cubicBezTo>
                  <a:cubicBezTo>
                    <a:pt x="407697" y="1927838"/>
                    <a:pt x="403410" y="1909404"/>
                    <a:pt x="399480" y="1893613"/>
                  </a:cubicBezTo>
                  <a:cubicBezTo>
                    <a:pt x="396122" y="1880181"/>
                    <a:pt x="397408" y="1865605"/>
                    <a:pt x="396551" y="1849672"/>
                  </a:cubicBezTo>
                  <a:cubicBezTo>
                    <a:pt x="379975" y="1856817"/>
                    <a:pt x="361183" y="1856245"/>
                    <a:pt x="348822" y="1871321"/>
                  </a:cubicBezTo>
                  <a:cubicBezTo>
                    <a:pt x="332032" y="1864033"/>
                    <a:pt x="339177" y="1847885"/>
                    <a:pt x="335604" y="1835739"/>
                  </a:cubicBezTo>
                  <a:cubicBezTo>
                    <a:pt x="340105" y="1821735"/>
                    <a:pt x="344678" y="1807659"/>
                    <a:pt x="349180" y="1793655"/>
                  </a:cubicBezTo>
                  <a:cubicBezTo>
                    <a:pt x="364113" y="1778507"/>
                    <a:pt x="376545" y="1758358"/>
                    <a:pt x="394550" y="1749284"/>
                  </a:cubicBezTo>
                  <a:cubicBezTo>
                    <a:pt x="433062" y="1729993"/>
                    <a:pt x="429632" y="1709844"/>
                    <a:pt x="403553" y="1684122"/>
                  </a:cubicBezTo>
                  <a:cubicBezTo>
                    <a:pt x="401910" y="1682479"/>
                    <a:pt x="399981" y="1681050"/>
                    <a:pt x="398194" y="1679478"/>
                  </a:cubicBezTo>
                  <a:cubicBezTo>
                    <a:pt x="385905" y="1649969"/>
                    <a:pt x="366328" y="1624890"/>
                    <a:pt x="349037" y="1598453"/>
                  </a:cubicBezTo>
                  <a:cubicBezTo>
                    <a:pt x="339391" y="1574946"/>
                    <a:pt x="329817" y="1551511"/>
                    <a:pt x="320171" y="1528004"/>
                  </a:cubicBezTo>
                  <a:cubicBezTo>
                    <a:pt x="314455" y="1492350"/>
                    <a:pt x="308810" y="1456768"/>
                    <a:pt x="303094" y="1421115"/>
                  </a:cubicBezTo>
                  <a:cubicBezTo>
                    <a:pt x="300880" y="1359025"/>
                    <a:pt x="302952" y="1296649"/>
                    <a:pt x="291805" y="1235059"/>
                  </a:cubicBezTo>
                  <a:cubicBezTo>
                    <a:pt x="289233" y="1197262"/>
                    <a:pt x="286732" y="1159393"/>
                    <a:pt x="284160" y="1121596"/>
                  </a:cubicBezTo>
                  <a:cubicBezTo>
                    <a:pt x="286590" y="1073868"/>
                    <a:pt x="289733" y="1026211"/>
                    <a:pt x="299736" y="979268"/>
                  </a:cubicBezTo>
                  <a:cubicBezTo>
                    <a:pt x="312669" y="939828"/>
                    <a:pt x="317956" y="899173"/>
                    <a:pt x="320242" y="857946"/>
                  </a:cubicBezTo>
                  <a:cubicBezTo>
                    <a:pt x="327173" y="829366"/>
                    <a:pt x="334104" y="800786"/>
                    <a:pt x="341034" y="772277"/>
                  </a:cubicBezTo>
                  <a:cubicBezTo>
                    <a:pt x="343749" y="761131"/>
                    <a:pt x="345607" y="752486"/>
                    <a:pt x="328673" y="750557"/>
                  </a:cubicBezTo>
                  <a:cubicBezTo>
                    <a:pt x="284946" y="745698"/>
                    <a:pt x="241647" y="742411"/>
                    <a:pt x="199278" y="757916"/>
                  </a:cubicBezTo>
                  <a:cubicBezTo>
                    <a:pt x="147048" y="765704"/>
                    <a:pt x="101820" y="789425"/>
                    <a:pt x="58879" y="818791"/>
                  </a:cubicBezTo>
                  <a:cubicBezTo>
                    <a:pt x="43517" y="829295"/>
                    <a:pt x="28655" y="842084"/>
                    <a:pt x="7577" y="835368"/>
                  </a:cubicBezTo>
                  <a:cubicBezTo>
                    <a:pt x="1504" y="820935"/>
                    <a:pt x="-1711" y="806288"/>
                    <a:pt x="932" y="790426"/>
                  </a:cubicBezTo>
                  <a:cubicBezTo>
                    <a:pt x="6577" y="756273"/>
                    <a:pt x="19867" y="724763"/>
                    <a:pt x="32942" y="693111"/>
                  </a:cubicBezTo>
                  <a:lnTo>
                    <a:pt x="63165" y="650884"/>
                  </a:lnTo>
                  <a:cubicBezTo>
                    <a:pt x="92317" y="628377"/>
                    <a:pt x="123255" y="608943"/>
                    <a:pt x="156336" y="592438"/>
                  </a:cubicBezTo>
                  <a:cubicBezTo>
                    <a:pt x="221213" y="560143"/>
                    <a:pt x="292305" y="552426"/>
                    <a:pt x="361826" y="538565"/>
                  </a:cubicBezTo>
                  <a:cubicBezTo>
                    <a:pt x="385405" y="532277"/>
                    <a:pt x="416700" y="548210"/>
                    <a:pt x="431633" y="517415"/>
                  </a:cubicBezTo>
                  <a:cubicBezTo>
                    <a:pt x="467072" y="444108"/>
                    <a:pt x="520159" y="385447"/>
                    <a:pt x="582464" y="334861"/>
                  </a:cubicBezTo>
                  <a:cubicBezTo>
                    <a:pt x="650413" y="279701"/>
                    <a:pt x="694712" y="207323"/>
                    <a:pt x="735367" y="131871"/>
                  </a:cubicBezTo>
                  <a:close/>
                </a:path>
              </a:pathLst>
            </a:custGeom>
            <a:solidFill>
              <a:srgbClr val="92D6C1"/>
            </a:solidFill>
            <a:ln w="7138" cap="flat">
              <a:noFill/>
              <a:prstDash val="solid"/>
              <a:miter/>
            </a:ln>
          </p:spPr>
          <p:txBody>
            <a:bodyPr rtlCol="0" anchor="ctr"/>
            <a:lstStyle/>
            <a:p>
              <a:endParaRPr lang="LID4096"/>
            </a:p>
          </p:txBody>
        </p:sp>
        <p:sp>
          <p:nvSpPr>
            <p:cNvPr id="102" name="Forma libre: forma 101">
              <a:extLst>
                <a:ext uri="{FF2B5EF4-FFF2-40B4-BE49-F238E27FC236}">
                  <a16:creationId xmlns:a16="http://schemas.microsoft.com/office/drawing/2014/main" id="{214418E6-AAEC-405D-8CE3-CA9E4F991064}"/>
                </a:ext>
              </a:extLst>
            </p:cNvPr>
            <p:cNvSpPr/>
            <p:nvPr/>
          </p:nvSpPr>
          <p:spPr>
            <a:xfrm>
              <a:off x="10385920" y="1914464"/>
              <a:ext cx="986478" cy="1866726"/>
            </a:xfrm>
            <a:custGeom>
              <a:avLst/>
              <a:gdLst>
                <a:gd name="connsiteX0" fmla="*/ 952285 w 986478"/>
                <a:gd name="connsiteY0" fmla="*/ 805718 h 1866726"/>
                <a:gd name="connsiteX1" fmla="*/ 959144 w 986478"/>
                <a:gd name="connsiteY1" fmla="*/ 962693 h 1866726"/>
                <a:gd name="connsiteX2" fmla="*/ 955286 w 986478"/>
                <a:gd name="connsiteY2" fmla="*/ 1030999 h 1866726"/>
                <a:gd name="connsiteX3" fmla="*/ 952214 w 986478"/>
                <a:gd name="connsiteY3" fmla="*/ 1047790 h 1866726"/>
                <a:gd name="connsiteX4" fmla="*/ 948784 w 986478"/>
                <a:gd name="connsiteY4" fmla="*/ 1083587 h 1866726"/>
                <a:gd name="connsiteX5" fmla="*/ 943997 w 986478"/>
                <a:gd name="connsiteY5" fmla="*/ 1105379 h 1866726"/>
                <a:gd name="connsiteX6" fmla="*/ 920418 w 986478"/>
                <a:gd name="connsiteY6" fmla="*/ 1225844 h 1866726"/>
                <a:gd name="connsiteX7" fmla="*/ 880264 w 986478"/>
                <a:gd name="connsiteY7" fmla="*/ 1390893 h 1866726"/>
                <a:gd name="connsiteX8" fmla="*/ 886266 w 986478"/>
                <a:gd name="connsiteY8" fmla="*/ 1533221 h 1866726"/>
                <a:gd name="connsiteX9" fmla="*/ 946998 w 986478"/>
                <a:gd name="connsiteY9" fmla="*/ 1704130 h 1866726"/>
                <a:gd name="connsiteX10" fmla="*/ 986153 w 986478"/>
                <a:gd name="connsiteY10" fmla="*/ 1818950 h 1866726"/>
                <a:gd name="connsiteX11" fmla="*/ 963503 w 986478"/>
                <a:gd name="connsiteY11" fmla="*/ 1843171 h 1866726"/>
                <a:gd name="connsiteX12" fmla="*/ 900913 w 986478"/>
                <a:gd name="connsiteY12" fmla="*/ 1818307 h 1866726"/>
                <a:gd name="connsiteX13" fmla="*/ 822747 w 986478"/>
                <a:gd name="connsiteY13" fmla="*/ 1753644 h 1866726"/>
                <a:gd name="connsiteX14" fmla="*/ 791523 w 986478"/>
                <a:gd name="connsiteY14" fmla="*/ 1715133 h 1866726"/>
                <a:gd name="connsiteX15" fmla="*/ 767016 w 986478"/>
                <a:gd name="connsiteY15" fmla="*/ 1699557 h 1866726"/>
                <a:gd name="connsiteX16" fmla="*/ 747438 w 986478"/>
                <a:gd name="connsiteY16" fmla="*/ 1734639 h 1866726"/>
                <a:gd name="connsiteX17" fmla="*/ 751010 w 986478"/>
                <a:gd name="connsiteY17" fmla="*/ 1819093 h 1866726"/>
                <a:gd name="connsiteX18" fmla="*/ 671129 w 986478"/>
                <a:gd name="connsiteY18" fmla="*/ 1854889 h 1866726"/>
                <a:gd name="connsiteX19" fmla="*/ 569813 w 986478"/>
                <a:gd name="connsiteY19" fmla="*/ 1862891 h 1866726"/>
                <a:gd name="connsiteX20" fmla="*/ 484145 w 986478"/>
                <a:gd name="connsiteY20" fmla="*/ 1861177 h 1866726"/>
                <a:gd name="connsiteX21" fmla="*/ 417339 w 986478"/>
                <a:gd name="connsiteY21" fmla="*/ 1865535 h 1866726"/>
                <a:gd name="connsiteX22" fmla="*/ 400977 w 986478"/>
                <a:gd name="connsiteY22" fmla="*/ 1853817 h 1866726"/>
                <a:gd name="connsiteX23" fmla="*/ 385616 w 986478"/>
                <a:gd name="connsiteY23" fmla="*/ 1848887 h 1866726"/>
                <a:gd name="connsiteX24" fmla="*/ 332814 w 986478"/>
                <a:gd name="connsiteY24" fmla="*/ 1838599 h 1866726"/>
                <a:gd name="connsiteX25" fmla="*/ 359036 w 986478"/>
                <a:gd name="connsiteY25" fmla="*/ 1820093 h 1866726"/>
                <a:gd name="connsiteX26" fmla="*/ 385330 w 986478"/>
                <a:gd name="connsiteY26" fmla="*/ 1811376 h 1866726"/>
                <a:gd name="connsiteX27" fmla="*/ 601323 w 986478"/>
                <a:gd name="connsiteY27" fmla="*/ 1772221 h 1866726"/>
                <a:gd name="connsiteX28" fmla="*/ 625045 w 986478"/>
                <a:gd name="connsiteY28" fmla="*/ 1727208 h 1866726"/>
                <a:gd name="connsiteX29" fmla="*/ 595393 w 986478"/>
                <a:gd name="connsiteY29" fmla="*/ 1758003 h 1866726"/>
                <a:gd name="connsiteX30" fmla="*/ 406050 w 986478"/>
                <a:gd name="connsiteY30" fmla="*/ 1764290 h 1866726"/>
                <a:gd name="connsiteX31" fmla="*/ 373255 w 986478"/>
                <a:gd name="connsiteY31" fmla="*/ 1769721 h 1866726"/>
                <a:gd name="connsiteX32" fmla="*/ 330385 w 986478"/>
                <a:gd name="connsiteY32" fmla="*/ 1753287 h 1866726"/>
                <a:gd name="connsiteX33" fmla="*/ 242716 w 986478"/>
                <a:gd name="connsiteY33" fmla="*/ 1754788 h 1866726"/>
                <a:gd name="connsiteX34" fmla="*/ 242858 w 986478"/>
                <a:gd name="connsiteY34" fmla="*/ 1738640 h 1866726"/>
                <a:gd name="connsiteX35" fmla="*/ 364323 w 986478"/>
                <a:gd name="connsiteY35" fmla="*/ 1684052 h 1866726"/>
                <a:gd name="connsiteX36" fmla="*/ 385687 w 986478"/>
                <a:gd name="connsiteY36" fmla="*/ 1681623 h 1866726"/>
                <a:gd name="connsiteX37" fmla="*/ 509438 w 986478"/>
                <a:gd name="connsiteY37" fmla="*/ 1669048 h 1866726"/>
                <a:gd name="connsiteX38" fmla="*/ 531516 w 986478"/>
                <a:gd name="connsiteY38" fmla="*/ 1644755 h 1866726"/>
                <a:gd name="connsiteX39" fmla="*/ 506152 w 986478"/>
                <a:gd name="connsiteY39" fmla="*/ 1599813 h 1866726"/>
                <a:gd name="connsiteX40" fmla="*/ 423698 w 986478"/>
                <a:gd name="connsiteY40" fmla="*/ 1550869 h 1866726"/>
                <a:gd name="connsiteX41" fmla="*/ 290801 w 986478"/>
                <a:gd name="connsiteY41" fmla="*/ 1391036 h 1866726"/>
                <a:gd name="connsiteX42" fmla="*/ 288801 w 986478"/>
                <a:gd name="connsiteY42" fmla="*/ 1323944 h 1866726"/>
                <a:gd name="connsiteX43" fmla="*/ 293302 w 986478"/>
                <a:gd name="connsiteY43" fmla="*/ 1232631 h 1866726"/>
                <a:gd name="connsiteX44" fmla="*/ 276297 w 986478"/>
                <a:gd name="connsiteY44" fmla="*/ 1112452 h 1866726"/>
                <a:gd name="connsiteX45" fmla="*/ 243144 w 986478"/>
                <a:gd name="connsiteY45" fmla="*/ 1011636 h 1866726"/>
                <a:gd name="connsiteX46" fmla="*/ 228783 w 986478"/>
                <a:gd name="connsiteY46" fmla="*/ 962479 h 1866726"/>
                <a:gd name="connsiteX47" fmla="*/ 200274 w 986478"/>
                <a:gd name="connsiteY47" fmla="*/ 790499 h 1866726"/>
                <a:gd name="connsiteX48" fmla="*/ 190486 w 986478"/>
                <a:gd name="connsiteY48" fmla="*/ 677394 h 1866726"/>
                <a:gd name="connsiteX49" fmla="*/ 197488 w 986478"/>
                <a:gd name="connsiteY49" fmla="*/ 520347 h 1866726"/>
                <a:gd name="connsiteX50" fmla="*/ 221352 w 986478"/>
                <a:gd name="connsiteY50" fmla="*/ 398882 h 1866726"/>
                <a:gd name="connsiteX51" fmla="*/ 242930 w 986478"/>
                <a:gd name="connsiteY51" fmla="*/ 349152 h 1866726"/>
                <a:gd name="connsiteX52" fmla="*/ 313308 w 986478"/>
                <a:gd name="connsiteY52" fmla="*/ 254195 h 1866726"/>
                <a:gd name="connsiteX53" fmla="*/ 351677 w 986478"/>
                <a:gd name="connsiteY53" fmla="*/ 224687 h 1866726"/>
                <a:gd name="connsiteX54" fmla="*/ 242716 w 986478"/>
                <a:gd name="connsiteY54" fmla="*/ 127729 h 1866726"/>
                <a:gd name="connsiteX55" fmla="*/ 205705 w 986478"/>
                <a:gd name="connsiteY55" fmla="*/ 106723 h 1866726"/>
                <a:gd name="connsiteX56" fmla="*/ 99816 w 986478"/>
                <a:gd name="connsiteY56" fmla="*/ 71426 h 1866726"/>
                <a:gd name="connsiteX57" fmla="*/ 0 w 986478"/>
                <a:gd name="connsiteY57" fmla="*/ 52349 h 1866726"/>
                <a:gd name="connsiteX58" fmla="*/ 76666 w 986478"/>
                <a:gd name="connsiteY58" fmla="*/ 21411 h 1866726"/>
                <a:gd name="connsiteX59" fmla="*/ 272367 w 986478"/>
                <a:gd name="connsiteY59" fmla="*/ 28271 h 1866726"/>
                <a:gd name="connsiteX60" fmla="*/ 385473 w 986478"/>
                <a:gd name="connsiteY60" fmla="*/ 6193 h 1866726"/>
                <a:gd name="connsiteX61" fmla="*/ 528087 w 986478"/>
                <a:gd name="connsiteY61" fmla="*/ 7050 h 1866726"/>
                <a:gd name="connsiteX62" fmla="*/ 638763 w 986478"/>
                <a:gd name="connsiteY62" fmla="*/ 89503 h 1866726"/>
                <a:gd name="connsiteX63" fmla="*/ 713928 w 986478"/>
                <a:gd name="connsiteY63" fmla="*/ 248908 h 1866726"/>
                <a:gd name="connsiteX64" fmla="*/ 745866 w 986478"/>
                <a:gd name="connsiteY64" fmla="*/ 309998 h 1866726"/>
                <a:gd name="connsiteX65" fmla="*/ 822747 w 986478"/>
                <a:gd name="connsiteY65" fmla="*/ 419245 h 1866726"/>
                <a:gd name="connsiteX66" fmla="*/ 882764 w 986478"/>
                <a:gd name="connsiteY66" fmla="*/ 534780 h 1866726"/>
                <a:gd name="connsiteX67" fmla="*/ 934852 w 986478"/>
                <a:gd name="connsiteY67" fmla="*/ 685253 h 1866726"/>
                <a:gd name="connsiteX68" fmla="*/ 949213 w 986478"/>
                <a:gd name="connsiteY68" fmla="*/ 769993 h 1866726"/>
                <a:gd name="connsiteX69" fmla="*/ 952571 w 986478"/>
                <a:gd name="connsiteY69" fmla="*/ 805789 h 186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6478" h="1866726">
                  <a:moveTo>
                    <a:pt x="952285" y="805718"/>
                  </a:moveTo>
                  <a:cubicBezTo>
                    <a:pt x="954572" y="858019"/>
                    <a:pt x="956858" y="910392"/>
                    <a:pt x="959144" y="962693"/>
                  </a:cubicBezTo>
                  <a:cubicBezTo>
                    <a:pt x="957858" y="985486"/>
                    <a:pt x="956572" y="1008207"/>
                    <a:pt x="955286" y="1030999"/>
                  </a:cubicBezTo>
                  <a:cubicBezTo>
                    <a:pt x="951142" y="1036001"/>
                    <a:pt x="950285" y="1041646"/>
                    <a:pt x="952214" y="1047790"/>
                  </a:cubicBezTo>
                  <a:cubicBezTo>
                    <a:pt x="951070" y="1059722"/>
                    <a:pt x="949927" y="1071655"/>
                    <a:pt x="948784" y="1083587"/>
                  </a:cubicBezTo>
                  <a:cubicBezTo>
                    <a:pt x="942211" y="1089803"/>
                    <a:pt x="943426" y="1097662"/>
                    <a:pt x="943997" y="1105379"/>
                  </a:cubicBezTo>
                  <a:cubicBezTo>
                    <a:pt x="936138" y="1145534"/>
                    <a:pt x="928278" y="1185689"/>
                    <a:pt x="920418" y="1225844"/>
                  </a:cubicBezTo>
                  <a:cubicBezTo>
                    <a:pt x="907057" y="1280860"/>
                    <a:pt x="893625" y="1335876"/>
                    <a:pt x="880264" y="1390893"/>
                  </a:cubicBezTo>
                  <a:cubicBezTo>
                    <a:pt x="865760" y="1439050"/>
                    <a:pt x="874619" y="1486136"/>
                    <a:pt x="886266" y="1533221"/>
                  </a:cubicBezTo>
                  <a:cubicBezTo>
                    <a:pt x="897841" y="1593239"/>
                    <a:pt x="932994" y="1644755"/>
                    <a:pt x="946998" y="1704130"/>
                  </a:cubicBezTo>
                  <a:cubicBezTo>
                    <a:pt x="956215" y="1743427"/>
                    <a:pt x="990154" y="1774722"/>
                    <a:pt x="986153" y="1818950"/>
                  </a:cubicBezTo>
                  <a:cubicBezTo>
                    <a:pt x="982365" y="1830596"/>
                    <a:pt x="976292" y="1840027"/>
                    <a:pt x="963503" y="1843171"/>
                  </a:cubicBezTo>
                  <a:cubicBezTo>
                    <a:pt x="939710" y="1842242"/>
                    <a:pt x="921562" y="1827166"/>
                    <a:pt x="900913" y="1818307"/>
                  </a:cubicBezTo>
                  <a:cubicBezTo>
                    <a:pt x="874833" y="1796729"/>
                    <a:pt x="848754" y="1775151"/>
                    <a:pt x="822747" y="1753644"/>
                  </a:cubicBezTo>
                  <a:cubicBezTo>
                    <a:pt x="812386" y="1740783"/>
                    <a:pt x="802526" y="1727422"/>
                    <a:pt x="791523" y="1715133"/>
                  </a:cubicBezTo>
                  <a:cubicBezTo>
                    <a:pt x="784807" y="1707702"/>
                    <a:pt x="777161" y="1693626"/>
                    <a:pt x="767016" y="1699557"/>
                  </a:cubicBezTo>
                  <a:cubicBezTo>
                    <a:pt x="755655" y="1706130"/>
                    <a:pt x="742579" y="1719563"/>
                    <a:pt x="747438" y="1734639"/>
                  </a:cubicBezTo>
                  <a:cubicBezTo>
                    <a:pt x="756441" y="1762933"/>
                    <a:pt x="749653" y="1791013"/>
                    <a:pt x="751010" y="1819093"/>
                  </a:cubicBezTo>
                  <a:cubicBezTo>
                    <a:pt x="730362" y="1844386"/>
                    <a:pt x="694137" y="1834955"/>
                    <a:pt x="671129" y="1854889"/>
                  </a:cubicBezTo>
                  <a:cubicBezTo>
                    <a:pt x="637262" y="1858176"/>
                    <a:pt x="602395" y="1867822"/>
                    <a:pt x="569813" y="1862891"/>
                  </a:cubicBezTo>
                  <a:cubicBezTo>
                    <a:pt x="540519" y="1858462"/>
                    <a:pt x="512940" y="1853960"/>
                    <a:pt x="484145" y="1861177"/>
                  </a:cubicBezTo>
                  <a:cubicBezTo>
                    <a:pt x="461853" y="1862534"/>
                    <a:pt x="439560" y="1863534"/>
                    <a:pt x="417339" y="1865535"/>
                  </a:cubicBezTo>
                  <a:cubicBezTo>
                    <a:pt x="407693" y="1866392"/>
                    <a:pt x="399119" y="1870965"/>
                    <a:pt x="400977" y="1853817"/>
                  </a:cubicBezTo>
                  <a:cubicBezTo>
                    <a:pt x="402121" y="1842814"/>
                    <a:pt x="391617" y="1848316"/>
                    <a:pt x="385616" y="1848887"/>
                  </a:cubicBezTo>
                  <a:cubicBezTo>
                    <a:pt x="370897" y="1845172"/>
                    <a:pt x="354463" y="1850816"/>
                    <a:pt x="332814" y="1838599"/>
                  </a:cubicBezTo>
                  <a:cubicBezTo>
                    <a:pt x="343960" y="1830739"/>
                    <a:pt x="351534" y="1825380"/>
                    <a:pt x="359036" y="1820093"/>
                  </a:cubicBezTo>
                  <a:cubicBezTo>
                    <a:pt x="368611" y="1819593"/>
                    <a:pt x="377827" y="1818021"/>
                    <a:pt x="385330" y="1811376"/>
                  </a:cubicBezTo>
                  <a:cubicBezTo>
                    <a:pt x="457280" y="1798086"/>
                    <a:pt x="528944" y="1782867"/>
                    <a:pt x="601323" y="1772221"/>
                  </a:cubicBezTo>
                  <a:cubicBezTo>
                    <a:pt x="637405" y="1766934"/>
                    <a:pt x="632261" y="1749429"/>
                    <a:pt x="625045" y="1727208"/>
                  </a:cubicBezTo>
                  <a:cubicBezTo>
                    <a:pt x="620757" y="1742998"/>
                    <a:pt x="613327" y="1753073"/>
                    <a:pt x="595393" y="1758003"/>
                  </a:cubicBezTo>
                  <a:cubicBezTo>
                    <a:pt x="532588" y="1775437"/>
                    <a:pt x="469355" y="1772079"/>
                    <a:pt x="406050" y="1764290"/>
                  </a:cubicBezTo>
                  <a:cubicBezTo>
                    <a:pt x="393904" y="1762790"/>
                    <a:pt x="382901" y="1759646"/>
                    <a:pt x="373255" y="1769721"/>
                  </a:cubicBezTo>
                  <a:cubicBezTo>
                    <a:pt x="354963" y="1776580"/>
                    <a:pt x="352891" y="1747857"/>
                    <a:pt x="330385" y="1753287"/>
                  </a:cubicBezTo>
                  <a:cubicBezTo>
                    <a:pt x="302662" y="1760003"/>
                    <a:pt x="272082" y="1754788"/>
                    <a:pt x="242716" y="1754788"/>
                  </a:cubicBezTo>
                  <a:cubicBezTo>
                    <a:pt x="237142" y="1749357"/>
                    <a:pt x="238428" y="1743999"/>
                    <a:pt x="242858" y="1738640"/>
                  </a:cubicBezTo>
                  <a:cubicBezTo>
                    <a:pt x="282085" y="1717634"/>
                    <a:pt x="317238" y="1687696"/>
                    <a:pt x="364323" y="1684052"/>
                  </a:cubicBezTo>
                  <a:cubicBezTo>
                    <a:pt x="371468" y="1683266"/>
                    <a:pt x="378542" y="1682409"/>
                    <a:pt x="385687" y="1681623"/>
                  </a:cubicBezTo>
                  <a:cubicBezTo>
                    <a:pt x="426914" y="1677264"/>
                    <a:pt x="468069" y="1672120"/>
                    <a:pt x="509438" y="1669048"/>
                  </a:cubicBezTo>
                  <a:cubicBezTo>
                    <a:pt x="526515" y="1667762"/>
                    <a:pt x="530873" y="1660688"/>
                    <a:pt x="531516" y="1644755"/>
                  </a:cubicBezTo>
                  <a:cubicBezTo>
                    <a:pt x="532374" y="1623606"/>
                    <a:pt x="526301" y="1610030"/>
                    <a:pt x="506152" y="1599813"/>
                  </a:cubicBezTo>
                  <a:cubicBezTo>
                    <a:pt x="477714" y="1585451"/>
                    <a:pt x="451993" y="1565660"/>
                    <a:pt x="423698" y="1550869"/>
                  </a:cubicBezTo>
                  <a:cubicBezTo>
                    <a:pt x="356821" y="1515930"/>
                    <a:pt x="316452" y="1459771"/>
                    <a:pt x="290801" y="1391036"/>
                  </a:cubicBezTo>
                  <a:cubicBezTo>
                    <a:pt x="287943" y="1368743"/>
                    <a:pt x="287157" y="1346523"/>
                    <a:pt x="288801" y="1323944"/>
                  </a:cubicBezTo>
                  <a:cubicBezTo>
                    <a:pt x="290944" y="1293578"/>
                    <a:pt x="298018" y="1263355"/>
                    <a:pt x="293302" y="1232631"/>
                  </a:cubicBezTo>
                  <a:cubicBezTo>
                    <a:pt x="293159" y="1191762"/>
                    <a:pt x="284799" y="1152107"/>
                    <a:pt x="276297" y="1112452"/>
                  </a:cubicBezTo>
                  <a:cubicBezTo>
                    <a:pt x="269867" y="1077299"/>
                    <a:pt x="264079" y="1042003"/>
                    <a:pt x="243144" y="1011636"/>
                  </a:cubicBezTo>
                  <a:cubicBezTo>
                    <a:pt x="238357" y="995274"/>
                    <a:pt x="233570" y="978841"/>
                    <a:pt x="228783" y="962479"/>
                  </a:cubicBezTo>
                  <a:cubicBezTo>
                    <a:pt x="219280" y="905176"/>
                    <a:pt x="209777" y="847802"/>
                    <a:pt x="200274" y="790499"/>
                  </a:cubicBezTo>
                  <a:cubicBezTo>
                    <a:pt x="196988" y="752773"/>
                    <a:pt x="193772" y="715119"/>
                    <a:pt x="190486" y="677394"/>
                  </a:cubicBezTo>
                  <a:cubicBezTo>
                    <a:pt x="192843" y="625021"/>
                    <a:pt x="195130" y="572719"/>
                    <a:pt x="197488" y="520347"/>
                  </a:cubicBezTo>
                  <a:cubicBezTo>
                    <a:pt x="200917" y="478977"/>
                    <a:pt x="210920" y="438894"/>
                    <a:pt x="221352" y="398882"/>
                  </a:cubicBezTo>
                  <a:cubicBezTo>
                    <a:pt x="228568" y="382305"/>
                    <a:pt x="235713" y="365729"/>
                    <a:pt x="242930" y="349152"/>
                  </a:cubicBezTo>
                  <a:cubicBezTo>
                    <a:pt x="265080" y="316500"/>
                    <a:pt x="285514" y="282633"/>
                    <a:pt x="313308" y="254195"/>
                  </a:cubicBezTo>
                  <a:cubicBezTo>
                    <a:pt x="325240" y="245050"/>
                    <a:pt x="337101" y="235904"/>
                    <a:pt x="351677" y="224687"/>
                  </a:cubicBezTo>
                  <a:cubicBezTo>
                    <a:pt x="310165" y="195249"/>
                    <a:pt x="288372" y="148592"/>
                    <a:pt x="242716" y="127729"/>
                  </a:cubicBezTo>
                  <a:cubicBezTo>
                    <a:pt x="232427" y="117154"/>
                    <a:pt x="219852" y="110510"/>
                    <a:pt x="205705" y="106723"/>
                  </a:cubicBezTo>
                  <a:cubicBezTo>
                    <a:pt x="173052" y="87074"/>
                    <a:pt x="136898" y="77857"/>
                    <a:pt x="99816" y="71426"/>
                  </a:cubicBezTo>
                  <a:cubicBezTo>
                    <a:pt x="68592" y="58565"/>
                    <a:pt x="33867" y="61566"/>
                    <a:pt x="0" y="52349"/>
                  </a:cubicBezTo>
                  <a:cubicBezTo>
                    <a:pt x="19935" y="21912"/>
                    <a:pt x="47371" y="19268"/>
                    <a:pt x="76666" y="21411"/>
                  </a:cubicBezTo>
                  <a:cubicBezTo>
                    <a:pt x="141471" y="36202"/>
                    <a:pt x="206562" y="42346"/>
                    <a:pt x="272367" y="28271"/>
                  </a:cubicBezTo>
                  <a:cubicBezTo>
                    <a:pt x="311808" y="29700"/>
                    <a:pt x="348390" y="16839"/>
                    <a:pt x="385473" y="6193"/>
                  </a:cubicBezTo>
                  <a:cubicBezTo>
                    <a:pt x="433058" y="-1381"/>
                    <a:pt x="480573" y="-3024"/>
                    <a:pt x="528087" y="7050"/>
                  </a:cubicBezTo>
                  <a:cubicBezTo>
                    <a:pt x="575744" y="20054"/>
                    <a:pt x="620257" y="37202"/>
                    <a:pt x="638763" y="89503"/>
                  </a:cubicBezTo>
                  <a:cubicBezTo>
                    <a:pt x="658412" y="145163"/>
                    <a:pt x="690135" y="195178"/>
                    <a:pt x="713928" y="248908"/>
                  </a:cubicBezTo>
                  <a:cubicBezTo>
                    <a:pt x="714928" y="274273"/>
                    <a:pt x="729361" y="293421"/>
                    <a:pt x="745866" y="309998"/>
                  </a:cubicBezTo>
                  <a:cubicBezTo>
                    <a:pt x="777947" y="342150"/>
                    <a:pt x="801240" y="380090"/>
                    <a:pt x="822747" y="419245"/>
                  </a:cubicBezTo>
                  <a:cubicBezTo>
                    <a:pt x="843681" y="457256"/>
                    <a:pt x="862830" y="496268"/>
                    <a:pt x="882764" y="534780"/>
                  </a:cubicBezTo>
                  <a:cubicBezTo>
                    <a:pt x="902127" y="584223"/>
                    <a:pt x="922991" y="633238"/>
                    <a:pt x="934852" y="685253"/>
                  </a:cubicBezTo>
                  <a:cubicBezTo>
                    <a:pt x="935209" y="714262"/>
                    <a:pt x="941639" y="742199"/>
                    <a:pt x="949213" y="769993"/>
                  </a:cubicBezTo>
                  <a:cubicBezTo>
                    <a:pt x="950356" y="781925"/>
                    <a:pt x="951428" y="793857"/>
                    <a:pt x="952571" y="805789"/>
                  </a:cubicBezTo>
                  <a:close/>
                </a:path>
              </a:pathLst>
            </a:custGeom>
            <a:solidFill>
              <a:srgbClr val="92D6C1"/>
            </a:solidFill>
            <a:ln w="7138" cap="flat">
              <a:noFill/>
              <a:prstDash val="solid"/>
              <a:miter/>
            </a:ln>
          </p:spPr>
          <p:txBody>
            <a:bodyPr rtlCol="0" anchor="ctr"/>
            <a:lstStyle/>
            <a:p>
              <a:endParaRPr lang="LID4096"/>
            </a:p>
          </p:txBody>
        </p:sp>
        <p:sp>
          <p:nvSpPr>
            <p:cNvPr id="103" name="Forma libre: forma 102">
              <a:extLst>
                <a:ext uri="{FF2B5EF4-FFF2-40B4-BE49-F238E27FC236}">
                  <a16:creationId xmlns:a16="http://schemas.microsoft.com/office/drawing/2014/main" id="{39763727-9930-485B-9D13-FE3446149A01}"/>
                </a:ext>
              </a:extLst>
            </p:cNvPr>
            <p:cNvSpPr/>
            <p:nvPr/>
          </p:nvSpPr>
          <p:spPr>
            <a:xfrm>
              <a:off x="5762278" y="1944954"/>
              <a:ext cx="1511380" cy="1825113"/>
            </a:xfrm>
            <a:custGeom>
              <a:avLst/>
              <a:gdLst>
                <a:gd name="connsiteX0" fmla="*/ 11333 w 1511380"/>
                <a:gd name="connsiteY0" fmla="*/ 1246512 h 1825113"/>
                <a:gd name="connsiteX1" fmla="*/ 4259 w 1511380"/>
                <a:gd name="connsiteY1" fmla="*/ 1230936 h 1825113"/>
                <a:gd name="connsiteX2" fmla="*/ 32982 w 1511380"/>
                <a:gd name="connsiteY2" fmla="*/ 1224791 h 1825113"/>
                <a:gd name="connsiteX3" fmla="*/ 82926 w 1511380"/>
                <a:gd name="connsiteY3" fmla="*/ 1224148 h 1825113"/>
                <a:gd name="connsiteX4" fmla="*/ 299491 w 1511380"/>
                <a:gd name="connsiteY4" fmla="*/ 1268518 h 1825113"/>
                <a:gd name="connsiteX5" fmla="*/ 415954 w 1511380"/>
                <a:gd name="connsiteY5" fmla="*/ 1217217 h 1825113"/>
                <a:gd name="connsiteX6" fmla="*/ 426600 w 1511380"/>
                <a:gd name="connsiteY6" fmla="*/ 1191495 h 1825113"/>
                <a:gd name="connsiteX7" fmla="*/ 430387 w 1511380"/>
                <a:gd name="connsiteY7" fmla="*/ 1117759 h 1825113"/>
                <a:gd name="connsiteX8" fmla="*/ 430744 w 1511380"/>
                <a:gd name="connsiteY8" fmla="*/ 1074960 h 1825113"/>
                <a:gd name="connsiteX9" fmla="*/ 433245 w 1511380"/>
                <a:gd name="connsiteY9" fmla="*/ 932060 h 1825113"/>
                <a:gd name="connsiteX10" fmla="*/ 439961 w 1511380"/>
                <a:gd name="connsiteY10" fmla="*/ 853894 h 1825113"/>
                <a:gd name="connsiteX11" fmla="*/ 444320 w 1511380"/>
                <a:gd name="connsiteY11" fmla="*/ 832388 h 1825113"/>
                <a:gd name="connsiteX12" fmla="*/ 446320 w 1511380"/>
                <a:gd name="connsiteY12" fmla="*/ 817740 h 1825113"/>
                <a:gd name="connsiteX13" fmla="*/ 460324 w 1511380"/>
                <a:gd name="connsiteY13" fmla="*/ 734644 h 1825113"/>
                <a:gd name="connsiteX14" fmla="*/ 382801 w 1511380"/>
                <a:gd name="connsiteY14" fmla="*/ 789446 h 1825113"/>
                <a:gd name="connsiteX15" fmla="*/ 297204 w 1511380"/>
                <a:gd name="connsiteY15" fmla="*/ 841605 h 1825113"/>
                <a:gd name="connsiteX16" fmla="*/ 118436 w 1511380"/>
                <a:gd name="connsiteY16" fmla="*/ 946779 h 1825113"/>
                <a:gd name="connsiteX17" fmla="*/ 88999 w 1511380"/>
                <a:gd name="connsiteY17" fmla="*/ 966856 h 1825113"/>
                <a:gd name="connsiteX18" fmla="*/ 81782 w 1511380"/>
                <a:gd name="connsiteY18" fmla="*/ 931989 h 1825113"/>
                <a:gd name="connsiteX19" fmla="*/ 131583 w 1511380"/>
                <a:gd name="connsiteY19" fmla="*/ 789518 h 1825113"/>
                <a:gd name="connsiteX20" fmla="*/ 153875 w 1511380"/>
                <a:gd name="connsiteY20" fmla="*/ 759151 h 1825113"/>
                <a:gd name="connsiteX21" fmla="*/ 268124 w 1511380"/>
                <a:gd name="connsiteY21" fmla="*/ 646618 h 1825113"/>
                <a:gd name="connsiteX22" fmla="*/ 297133 w 1511380"/>
                <a:gd name="connsiteY22" fmla="*/ 624183 h 1825113"/>
                <a:gd name="connsiteX23" fmla="*/ 439461 w 1511380"/>
                <a:gd name="connsiteY23" fmla="*/ 537228 h 1825113"/>
                <a:gd name="connsiteX24" fmla="*/ 482474 w 1511380"/>
                <a:gd name="connsiteY24" fmla="*/ 503861 h 1825113"/>
                <a:gd name="connsiteX25" fmla="*/ 503837 w 1511380"/>
                <a:gd name="connsiteY25" fmla="*/ 368034 h 1825113"/>
                <a:gd name="connsiteX26" fmla="*/ 468684 w 1511380"/>
                <a:gd name="connsiteY26" fmla="*/ 260073 h 1825113"/>
                <a:gd name="connsiteX27" fmla="*/ 439818 w 1511380"/>
                <a:gd name="connsiteY27" fmla="*/ 246784 h 1825113"/>
                <a:gd name="connsiteX28" fmla="*/ 296990 w 1511380"/>
                <a:gd name="connsiteY28" fmla="*/ 218775 h 1825113"/>
                <a:gd name="connsiteX29" fmla="*/ 244260 w 1511380"/>
                <a:gd name="connsiteY29" fmla="*/ 246569 h 1825113"/>
                <a:gd name="connsiteX30" fmla="*/ 205891 w 1511380"/>
                <a:gd name="connsiteY30" fmla="*/ 264289 h 1825113"/>
                <a:gd name="connsiteX31" fmla="*/ 194531 w 1511380"/>
                <a:gd name="connsiteY31" fmla="*/ 222062 h 1825113"/>
                <a:gd name="connsiteX32" fmla="*/ 194816 w 1511380"/>
                <a:gd name="connsiteY32" fmla="*/ 204414 h 1825113"/>
                <a:gd name="connsiteX33" fmla="*/ 275841 w 1511380"/>
                <a:gd name="connsiteY33" fmla="*/ 83878 h 1825113"/>
                <a:gd name="connsiteX34" fmla="*/ 296990 w 1511380"/>
                <a:gd name="connsiteY34" fmla="*/ 73946 h 1825113"/>
                <a:gd name="connsiteX35" fmla="*/ 439461 w 1511380"/>
                <a:gd name="connsiteY35" fmla="*/ 10284 h 1825113"/>
                <a:gd name="connsiteX36" fmla="*/ 582004 w 1511380"/>
                <a:gd name="connsiteY36" fmla="*/ 12714 h 1825113"/>
                <a:gd name="connsiteX37" fmla="*/ 686535 w 1511380"/>
                <a:gd name="connsiteY37" fmla="*/ 75018 h 1825113"/>
                <a:gd name="connsiteX38" fmla="*/ 724975 w 1511380"/>
                <a:gd name="connsiteY38" fmla="*/ 74446 h 1825113"/>
                <a:gd name="connsiteX39" fmla="*/ 868018 w 1511380"/>
                <a:gd name="connsiteY39" fmla="*/ 53583 h 1825113"/>
                <a:gd name="connsiteX40" fmla="*/ 889524 w 1511380"/>
                <a:gd name="connsiteY40" fmla="*/ 51725 h 1825113"/>
                <a:gd name="connsiteX41" fmla="*/ 911745 w 1511380"/>
                <a:gd name="connsiteY41" fmla="*/ 47724 h 1825113"/>
                <a:gd name="connsiteX42" fmla="*/ 987839 w 1511380"/>
                <a:gd name="connsiteY42" fmla="*/ 48081 h 1825113"/>
                <a:gd name="connsiteX43" fmla="*/ 1167608 w 1511380"/>
                <a:gd name="connsiteY43" fmla="*/ 90380 h 1825113"/>
                <a:gd name="connsiteX44" fmla="*/ 1296360 w 1511380"/>
                <a:gd name="connsiteY44" fmla="*/ 139752 h 1825113"/>
                <a:gd name="connsiteX45" fmla="*/ 1368311 w 1511380"/>
                <a:gd name="connsiteY45" fmla="*/ 218418 h 1825113"/>
                <a:gd name="connsiteX46" fmla="*/ 1391246 w 1511380"/>
                <a:gd name="connsiteY46" fmla="*/ 346314 h 1825113"/>
                <a:gd name="connsiteX47" fmla="*/ 1438117 w 1511380"/>
                <a:gd name="connsiteY47" fmla="*/ 512721 h 1825113"/>
                <a:gd name="connsiteX48" fmla="*/ 1501493 w 1511380"/>
                <a:gd name="connsiteY48" fmla="*/ 647332 h 1825113"/>
                <a:gd name="connsiteX49" fmla="*/ 1510210 w 1511380"/>
                <a:gd name="connsiteY49" fmla="*/ 681843 h 1825113"/>
                <a:gd name="connsiteX50" fmla="*/ 1303148 w 1511380"/>
                <a:gd name="connsiteY50" fmla="*/ 546731 h 1825113"/>
                <a:gd name="connsiteX51" fmla="*/ 1264136 w 1511380"/>
                <a:gd name="connsiteY51" fmla="*/ 516936 h 1825113"/>
                <a:gd name="connsiteX52" fmla="*/ 1237271 w 1511380"/>
                <a:gd name="connsiteY52" fmla="*/ 514078 h 1825113"/>
                <a:gd name="connsiteX53" fmla="*/ 1234485 w 1511380"/>
                <a:gd name="connsiteY53" fmla="*/ 537085 h 1825113"/>
                <a:gd name="connsiteX54" fmla="*/ 1247917 w 1511380"/>
                <a:gd name="connsiteY54" fmla="*/ 646475 h 1825113"/>
                <a:gd name="connsiteX55" fmla="*/ 1242344 w 1511380"/>
                <a:gd name="connsiteY55" fmla="*/ 789732 h 1825113"/>
                <a:gd name="connsiteX56" fmla="*/ 1217051 w 1511380"/>
                <a:gd name="connsiteY56" fmla="*/ 923701 h 1825113"/>
                <a:gd name="connsiteX57" fmla="*/ 1168822 w 1511380"/>
                <a:gd name="connsiteY57" fmla="*/ 1074960 h 1825113"/>
                <a:gd name="connsiteX58" fmla="*/ 1051144 w 1511380"/>
                <a:gd name="connsiteY58" fmla="*/ 1285523 h 1825113"/>
                <a:gd name="connsiteX59" fmla="*/ 1027351 w 1511380"/>
                <a:gd name="connsiteY59" fmla="*/ 1359974 h 1825113"/>
                <a:gd name="connsiteX60" fmla="*/ 1031853 w 1511380"/>
                <a:gd name="connsiteY60" fmla="*/ 1502874 h 1825113"/>
                <a:gd name="connsiteX61" fmla="*/ 1051144 w 1511380"/>
                <a:gd name="connsiteY61" fmla="*/ 1526453 h 1825113"/>
                <a:gd name="connsiteX62" fmla="*/ 1117450 w 1511380"/>
                <a:gd name="connsiteY62" fmla="*/ 1579754 h 1825113"/>
                <a:gd name="connsiteX63" fmla="*/ 1067363 w 1511380"/>
                <a:gd name="connsiteY63" fmla="*/ 1625268 h 1825113"/>
                <a:gd name="connsiteX64" fmla="*/ 1019063 w 1511380"/>
                <a:gd name="connsiteY64" fmla="*/ 1645917 h 1825113"/>
                <a:gd name="connsiteX65" fmla="*/ 1010132 w 1511380"/>
                <a:gd name="connsiteY65" fmla="*/ 1651133 h 1825113"/>
                <a:gd name="connsiteX66" fmla="*/ 968405 w 1511380"/>
                <a:gd name="connsiteY66" fmla="*/ 1645488 h 1825113"/>
                <a:gd name="connsiteX67" fmla="*/ 958116 w 1511380"/>
                <a:gd name="connsiteY67" fmla="*/ 1582326 h 1825113"/>
                <a:gd name="connsiteX68" fmla="*/ 948113 w 1511380"/>
                <a:gd name="connsiteY68" fmla="*/ 1556676 h 1825113"/>
                <a:gd name="connsiteX69" fmla="*/ 876306 w 1511380"/>
                <a:gd name="connsiteY69" fmla="*/ 1495158 h 1825113"/>
                <a:gd name="connsiteX70" fmla="*/ 860587 w 1511380"/>
                <a:gd name="connsiteY70" fmla="*/ 1502874 h 1825113"/>
                <a:gd name="connsiteX71" fmla="*/ 748911 w 1511380"/>
                <a:gd name="connsiteY71" fmla="*/ 1621767 h 1825113"/>
                <a:gd name="connsiteX72" fmla="*/ 739765 w 1511380"/>
                <a:gd name="connsiteY72" fmla="*/ 1645345 h 1825113"/>
                <a:gd name="connsiteX73" fmla="*/ 759771 w 1511380"/>
                <a:gd name="connsiteY73" fmla="*/ 1644488 h 1825113"/>
                <a:gd name="connsiteX74" fmla="*/ 804999 w 1511380"/>
                <a:gd name="connsiteY74" fmla="*/ 1645202 h 1825113"/>
                <a:gd name="connsiteX75" fmla="*/ 837080 w 1511380"/>
                <a:gd name="connsiteY75" fmla="*/ 1746876 h 1825113"/>
                <a:gd name="connsiteX76" fmla="*/ 810429 w 1511380"/>
                <a:gd name="connsiteY76" fmla="*/ 1788174 h 1825113"/>
                <a:gd name="connsiteX77" fmla="*/ 747839 w 1511380"/>
                <a:gd name="connsiteY77" fmla="*/ 1815325 h 1825113"/>
                <a:gd name="connsiteX78" fmla="*/ 725404 w 1511380"/>
                <a:gd name="connsiteY78" fmla="*/ 1825113 h 1825113"/>
                <a:gd name="connsiteX79" fmla="*/ 660956 w 1511380"/>
                <a:gd name="connsiteY79" fmla="*/ 1767096 h 1825113"/>
                <a:gd name="connsiteX80" fmla="*/ 649381 w 1511380"/>
                <a:gd name="connsiteY80" fmla="*/ 1743232 h 1825113"/>
                <a:gd name="connsiteX81" fmla="*/ 582289 w 1511380"/>
                <a:gd name="connsiteY81" fmla="*/ 1682356 h 1825113"/>
                <a:gd name="connsiteX82" fmla="*/ 554495 w 1511380"/>
                <a:gd name="connsiteY82" fmla="*/ 1645417 h 1825113"/>
                <a:gd name="connsiteX83" fmla="*/ 507267 w 1511380"/>
                <a:gd name="connsiteY83" fmla="*/ 1550531 h 1825113"/>
                <a:gd name="connsiteX84" fmla="*/ 440033 w 1511380"/>
                <a:gd name="connsiteY84" fmla="*/ 1499730 h 1825113"/>
                <a:gd name="connsiteX85" fmla="*/ 425743 w 1511380"/>
                <a:gd name="connsiteY85" fmla="*/ 1495015 h 1825113"/>
                <a:gd name="connsiteX86" fmla="*/ 297133 w 1511380"/>
                <a:gd name="connsiteY86" fmla="*/ 1440498 h 1825113"/>
                <a:gd name="connsiteX87" fmla="*/ 154018 w 1511380"/>
                <a:gd name="connsiteY87" fmla="*/ 1360474 h 1825113"/>
                <a:gd name="connsiteX88" fmla="*/ 153875 w 1511380"/>
                <a:gd name="connsiteY88" fmla="*/ 1360331 h 1825113"/>
                <a:gd name="connsiteX89" fmla="*/ 79210 w 1511380"/>
                <a:gd name="connsiteY89" fmla="*/ 1294812 h 1825113"/>
                <a:gd name="connsiteX90" fmla="*/ 136513 w 1511380"/>
                <a:gd name="connsiteY90" fmla="*/ 1286238 h 1825113"/>
                <a:gd name="connsiteX91" fmla="*/ 11261 w 1511380"/>
                <a:gd name="connsiteY91" fmla="*/ 1246583 h 182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11380" h="1825113">
                  <a:moveTo>
                    <a:pt x="11333" y="1246512"/>
                  </a:moveTo>
                  <a:cubicBezTo>
                    <a:pt x="7617" y="1241939"/>
                    <a:pt x="-7173" y="1242368"/>
                    <a:pt x="4259" y="1230936"/>
                  </a:cubicBezTo>
                  <a:cubicBezTo>
                    <a:pt x="14334" y="1231079"/>
                    <a:pt x="24622" y="1232436"/>
                    <a:pt x="32982" y="1224791"/>
                  </a:cubicBezTo>
                  <a:cubicBezTo>
                    <a:pt x="49630" y="1224577"/>
                    <a:pt x="66278" y="1224362"/>
                    <a:pt x="82926" y="1224148"/>
                  </a:cubicBezTo>
                  <a:cubicBezTo>
                    <a:pt x="156591" y="1231793"/>
                    <a:pt x="230184" y="1238152"/>
                    <a:pt x="299491" y="1268518"/>
                  </a:cubicBezTo>
                  <a:cubicBezTo>
                    <a:pt x="353864" y="1292383"/>
                    <a:pt x="393233" y="1273734"/>
                    <a:pt x="415954" y="1217217"/>
                  </a:cubicBezTo>
                  <a:cubicBezTo>
                    <a:pt x="419526" y="1208643"/>
                    <a:pt x="423099" y="1200069"/>
                    <a:pt x="426600" y="1191495"/>
                  </a:cubicBezTo>
                  <a:cubicBezTo>
                    <a:pt x="436960" y="1167345"/>
                    <a:pt x="430958" y="1142409"/>
                    <a:pt x="430387" y="1117759"/>
                  </a:cubicBezTo>
                  <a:cubicBezTo>
                    <a:pt x="430530" y="1103469"/>
                    <a:pt x="430601" y="1089250"/>
                    <a:pt x="430744" y="1074960"/>
                  </a:cubicBezTo>
                  <a:cubicBezTo>
                    <a:pt x="433959" y="1027375"/>
                    <a:pt x="436031" y="979789"/>
                    <a:pt x="433245" y="932060"/>
                  </a:cubicBezTo>
                  <a:lnTo>
                    <a:pt x="439961" y="853894"/>
                  </a:lnTo>
                  <a:cubicBezTo>
                    <a:pt x="443819" y="847178"/>
                    <a:pt x="446106" y="840176"/>
                    <a:pt x="444320" y="832388"/>
                  </a:cubicBezTo>
                  <a:cubicBezTo>
                    <a:pt x="444963" y="827529"/>
                    <a:pt x="445677" y="822599"/>
                    <a:pt x="446320" y="817740"/>
                  </a:cubicBezTo>
                  <a:cubicBezTo>
                    <a:pt x="455109" y="792590"/>
                    <a:pt x="461682" y="767082"/>
                    <a:pt x="460324" y="734644"/>
                  </a:cubicBezTo>
                  <a:cubicBezTo>
                    <a:pt x="432102" y="754579"/>
                    <a:pt x="407451" y="772012"/>
                    <a:pt x="382801" y="789446"/>
                  </a:cubicBezTo>
                  <a:cubicBezTo>
                    <a:pt x="354293" y="806809"/>
                    <a:pt x="325713" y="824242"/>
                    <a:pt x="297204" y="841605"/>
                  </a:cubicBezTo>
                  <a:cubicBezTo>
                    <a:pt x="238401" y="877973"/>
                    <a:pt x="169952" y="897979"/>
                    <a:pt x="118436" y="946779"/>
                  </a:cubicBezTo>
                  <a:cubicBezTo>
                    <a:pt x="109576" y="955139"/>
                    <a:pt x="104646" y="973144"/>
                    <a:pt x="88999" y="966856"/>
                  </a:cubicBezTo>
                  <a:cubicBezTo>
                    <a:pt x="73280" y="960497"/>
                    <a:pt x="85426" y="943564"/>
                    <a:pt x="81782" y="931989"/>
                  </a:cubicBezTo>
                  <a:cubicBezTo>
                    <a:pt x="98359" y="884475"/>
                    <a:pt x="115007" y="837032"/>
                    <a:pt x="131583" y="789518"/>
                  </a:cubicBezTo>
                  <a:cubicBezTo>
                    <a:pt x="139014" y="779372"/>
                    <a:pt x="146445" y="769297"/>
                    <a:pt x="153875" y="759151"/>
                  </a:cubicBezTo>
                  <a:cubicBezTo>
                    <a:pt x="191958" y="721640"/>
                    <a:pt x="230041" y="684129"/>
                    <a:pt x="268124" y="646618"/>
                  </a:cubicBezTo>
                  <a:cubicBezTo>
                    <a:pt x="277770" y="639116"/>
                    <a:pt x="287487" y="631685"/>
                    <a:pt x="297133" y="624183"/>
                  </a:cubicBezTo>
                  <a:cubicBezTo>
                    <a:pt x="348291" y="601318"/>
                    <a:pt x="387874" y="559377"/>
                    <a:pt x="439461" y="537228"/>
                  </a:cubicBezTo>
                  <a:cubicBezTo>
                    <a:pt x="454323" y="526796"/>
                    <a:pt x="485189" y="536942"/>
                    <a:pt x="482474" y="503861"/>
                  </a:cubicBezTo>
                  <a:cubicBezTo>
                    <a:pt x="489619" y="458561"/>
                    <a:pt x="496692" y="413334"/>
                    <a:pt x="503837" y="368034"/>
                  </a:cubicBezTo>
                  <a:cubicBezTo>
                    <a:pt x="524892" y="319829"/>
                    <a:pt x="513174" y="283843"/>
                    <a:pt x="468684" y="260073"/>
                  </a:cubicBezTo>
                  <a:cubicBezTo>
                    <a:pt x="459324" y="255072"/>
                    <a:pt x="449464" y="251214"/>
                    <a:pt x="439818" y="246784"/>
                  </a:cubicBezTo>
                  <a:cubicBezTo>
                    <a:pt x="396234" y="216918"/>
                    <a:pt x="352221" y="189481"/>
                    <a:pt x="296990" y="218775"/>
                  </a:cubicBezTo>
                  <a:cubicBezTo>
                    <a:pt x="276198" y="221848"/>
                    <a:pt x="260336" y="234637"/>
                    <a:pt x="244260" y="246569"/>
                  </a:cubicBezTo>
                  <a:cubicBezTo>
                    <a:pt x="232399" y="255358"/>
                    <a:pt x="223325" y="274006"/>
                    <a:pt x="205891" y="264289"/>
                  </a:cubicBezTo>
                  <a:cubicBezTo>
                    <a:pt x="190672" y="255786"/>
                    <a:pt x="193816" y="237495"/>
                    <a:pt x="194531" y="222062"/>
                  </a:cubicBezTo>
                  <a:cubicBezTo>
                    <a:pt x="194816" y="216203"/>
                    <a:pt x="194745" y="210273"/>
                    <a:pt x="194816" y="204414"/>
                  </a:cubicBezTo>
                  <a:cubicBezTo>
                    <a:pt x="199175" y="149040"/>
                    <a:pt x="226469" y="109028"/>
                    <a:pt x="275841" y="83878"/>
                  </a:cubicBezTo>
                  <a:cubicBezTo>
                    <a:pt x="284629" y="84164"/>
                    <a:pt x="290917" y="79305"/>
                    <a:pt x="296990" y="73946"/>
                  </a:cubicBezTo>
                  <a:cubicBezTo>
                    <a:pt x="344361" y="52368"/>
                    <a:pt x="388088" y="22860"/>
                    <a:pt x="439461" y="10284"/>
                  </a:cubicBezTo>
                  <a:cubicBezTo>
                    <a:pt x="487190" y="-3220"/>
                    <a:pt x="534775" y="-4434"/>
                    <a:pt x="582004" y="12714"/>
                  </a:cubicBezTo>
                  <a:cubicBezTo>
                    <a:pt x="620229" y="27861"/>
                    <a:pt x="657884" y="43652"/>
                    <a:pt x="686535" y="75018"/>
                  </a:cubicBezTo>
                  <a:cubicBezTo>
                    <a:pt x="698967" y="88665"/>
                    <a:pt x="712257" y="81234"/>
                    <a:pt x="724975" y="74446"/>
                  </a:cubicBezTo>
                  <a:cubicBezTo>
                    <a:pt x="772132" y="63872"/>
                    <a:pt x="821361" y="67301"/>
                    <a:pt x="868018" y="53583"/>
                  </a:cubicBezTo>
                  <a:cubicBezTo>
                    <a:pt x="875163" y="52940"/>
                    <a:pt x="882308" y="52297"/>
                    <a:pt x="889524" y="51725"/>
                  </a:cubicBezTo>
                  <a:cubicBezTo>
                    <a:pt x="897527" y="53440"/>
                    <a:pt x="904886" y="52083"/>
                    <a:pt x="911745" y="47724"/>
                  </a:cubicBezTo>
                  <a:cubicBezTo>
                    <a:pt x="937110" y="47867"/>
                    <a:pt x="962475" y="47939"/>
                    <a:pt x="987839" y="48081"/>
                  </a:cubicBezTo>
                  <a:cubicBezTo>
                    <a:pt x="1047715" y="62300"/>
                    <a:pt x="1107375" y="77947"/>
                    <a:pt x="1167608" y="90380"/>
                  </a:cubicBezTo>
                  <a:cubicBezTo>
                    <a:pt x="1213550" y="99883"/>
                    <a:pt x="1254919" y="119603"/>
                    <a:pt x="1296360" y="139752"/>
                  </a:cubicBezTo>
                  <a:cubicBezTo>
                    <a:pt x="1329156" y="157971"/>
                    <a:pt x="1350877" y="186194"/>
                    <a:pt x="1368311" y="218418"/>
                  </a:cubicBezTo>
                  <a:cubicBezTo>
                    <a:pt x="1382672" y="259859"/>
                    <a:pt x="1389531" y="302443"/>
                    <a:pt x="1391246" y="346314"/>
                  </a:cubicBezTo>
                  <a:cubicBezTo>
                    <a:pt x="1393604" y="405260"/>
                    <a:pt x="1403535" y="462634"/>
                    <a:pt x="1438117" y="512721"/>
                  </a:cubicBezTo>
                  <a:cubicBezTo>
                    <a:pt x="1452479" y="560806"/>
                    <a:pt x="1487703" y="599032"/>
                    <a:pt x="1501493" y="647332"/>
                  </a:cubicBezTo>
                  <a:cubicBezTo>
                    <a:pt x="1500350" y="658193"/>
                    <a:pt x="1515640" y="663051"/>
                    <a:pt x="1510210" y="681843"/>
                  </a:cubicBezTo>
                  <a:cubicBezTo>
                    <a:pt x="1445548" y="626612"/>
                    <a:pt x="1373098" y="588743"/>
                    <a:pt x="1303148" y="546731"/>
                  </a:cubicBezTo>
                  <a:cubicBezTo>
                    <a:pt x="1293860" y="531869"/>
                    <a:pt x="1276998" y="527082"/>
                    <a:pt x="1264136" y="516936"/>
                  </a:cubicBezTo>
                  <a:cubicBezTo>
                    <a:pt x="1255848" y="510434"/>
                    <a:pt x="1245417" y="509362"/>
                    <a:pt x="1237271" y="514078"/>
                  </a:cubicBezTo>
                  <a:cubicBezTo>
                    <a:pt x="1228840" y="518937"/>
                    <a:pt x="1233484" y="529011"/>
                    <a:pt x="1234485" y="537085"/>
                  </a:cubicBezTo>
                  <a:cubicBezTo>
                    <a:pt x="1238986" y="573524"/>
                    <a:pt x="1243416" y="610035"/>
                    <a:pt x="1247917" y="646475"/>
                  </a:cubicBezTo>
                  <a:cubicBezTo>
                    <a:pt x="1246060" y="694203"/>
                    <a:pt x="1244202" y="742003"/>
                    <a:pt x="1242344" y="789732"/>
                  </a:cubicBezTo>
                  <a:lnTo>
                    <a:pt x="1217051" y="923701"/>
                  </a:lnTo>
                  <a:cubicBezTo>
                    <a:pt x="1200975" y="974144"/>
                    <a:pt x="1184899" y="1024517"/>
                    <a:pt x="1168822" y="1074960"/>
                  </a:cubicBezTo>
                  <a:cubicBezTo>
                    <a:pt x="1144672" y="1153555"/>
                    <a:pt x="1112377" y="1228363"/>
                    <a:pt x="1051144" y="1285523"/>
                  </a:cubicBezTo>
                  <a:cubicBezTo>
                    <a:pt x="1027351" y="1307744"/>
                    <a:pt x="1018349" y="1329751"/>
                    <a:pt x="1027351" y="1359974"/>
                  </a:cubicBezTo>
                  <a:cubicBezTo>
                    <a:pt x="1028852" y="1407631"/>
                    <a:pt x="1030352" y="1455217"/>
                    <a:pt x="1031853" y="1502874"/>
                  </a:cubicBezTo>
                  <a:cubicBezTo>
                    <a:pt x="1029709" y="1517521"/>
                    <a:pt x="1015848" y="1538456"/>
                    <a:pt x="1051144" y="1526453"/>
                  </a:cubicBezTo>
                  <a:cubicBezTo>
                    <a:pt x="1078510" y="1517093"/>
                    <a:pt x="1114020" y="1548531"/>
                    <a:pt x="1117450" y="1579754"/>
                  </a:cubicBezTo>
                  <a:cubicBezTo>
                    <a:pt x="1120951" y="1611621"/>
                    <a:pt x="1107733" y="1623482"/>
                    <a:pt x="1067363" y="1625268"/>
                  </a:cubicBezTo>
                  <a:cubicBezTo>
                    <a:pt x="1048786" y="1626125"/>
                    <a:pt x="1029495" y="1625768"/>
                    <a:pt x="1019063" y="1645917"/>
                  </a:cubicBezTo>
                  <a:cubicBezTo>
                    <a:pt x="1016062" y="1647632"/>
                    <a:pt x="1013133" y="1649418"/>
                    <a:pt x="1010132" y="1651133"/>
                  </a:cubicBezTo>
                  <a:cubicBezTo>
                    <a:pt x="995485" y="1654634"/>
                    <a:pt x="981480" y="1653634"/>
                    <a:pt x="968405" y="1645488"/>
                  </a:cubicBezTo>
                  <a:cubicBezTo>
                    <a:pt x="957045" y="1625697"/>
                    <a:pt x="948042" y="1605333"/>
                    <a:pt x="958116" y="1582326"/>
                  </a:cubicBezTo>
                  <a:cubicBezTo>
                    <a:pt x="963689" y="1569680"/>
                    <a:pt x="957973" y="1563821"/>
                    <a:pt x="948113" y="1556676"/>
                  </a:cubicBezTo>
                  <a:cubicBezTo>
                    <a:pt x="922534" y="1538170"/>
                    <a:pt x="896955" y="1519665"/>
                    <a:pt x="876306" y="1495158"/>
                  </a:cubicBezTo>
                  <a:cubicBezTo>
                    <a:pt x="864302" y="1480868"/>
                    <a:pt x="862731" y="1493871"/>
                    <a:pt x="860587" y="1502874"/>
                  </a:cubicBezTo>
                  <a:cubicBezTo>
                    <a:pt x="832293" y="1550889"/>
                    <a:pt x="797854" y="1593258"/>
                    <a:pt x="748911" y="1621767"/>
                  </a:cubicBezTo>
                  <a:cubicBezTo>
                    <a:pt x="738836" y="1627626"/>
                    <a:pt x="735764" y="1636200"/>
                    <a:pt x="739765" y="1645345"/>
                  </a:cubicBezTo>
                  <a:cubicBezTo>
                    <a:pt x="745410" y="1658492"/>
                    <a:pt x="754127" y="1646274"/>
                    <a:pt x="759771" y="1644488"/>
                  </a:cubicBezTo>
                  <a:cubicBezTo>
                    <a:pt x="775419" y="1639415"/>
                    <a:pt x="789995" y="1643988"/>
                    <a:pt x="804999" y="1645202"/>
                  </a:cubicBezTo>
                  <a:cubicBezTo>
                    <a:pt x="848083" y="1675497"/>
                    <a:pt x="859444" y="1711294"/>
                    <a:pt x="837080" y="1746876"/>
                  </a:cubicBezTo>
                  <a:cubicBezTo>
                    <a:pt x="828363" y="1760737"/>
                    <a:pt x="819289" y="1774384"/>
                    <a:pt x="810429" y="1788174"/>
                  </a:cubicBezTo>
                  <a:cubicBezTo>
                    <a:pt x="785636" y="1788174"/>
                    <a:pt x="764701" y="1795819"/>
                    <a:pt x="747839" y="1815325"/>
                  </a:cubicBezTo>
                  <a:cubicBezTo>
                    <a:pt x="743052" y="1820898"/>
                    <a:pt x="732977" y="1821970"/>
                    <a:pt x="725404" y="1825113"/>
                  </a:cubicBezTo>
                  <a:cubicBezTo>
                    <a:pt x="688035" y="1823399"/>
                    <a:pt x="675389" y="1794247"/>
                    <a:pt x="660956" y="1767096"/>
                  </a:cubicBezTo>
                  <a:cubicBezTo>
                    <a:pt x="661813" y="1756879"/>
                    <a:pt x="657098" y="1749948"/>
                    <a:pt x="649381" y="1743232"/>
                  </a:cubicBezTo>
                  <a:cubicBezTo>
                    <a:pt x="626588" y="1723440"/>
                    <a:pt x="604582" y="1702720"/>
                    <a:pt x="582289" y="1682356"/>
                  </a:cubicBezTo>
                  <a:cubicBezTo>
                    <a:pt x="573001" y="1670067"/>
                    <a:pt x="563784" y="1657706"/>
                    <a:pt x="554495" y="1645417"/>
                  </a:cubicBezTo>
                  <a:cubicBezTo>
                    <a:pt x="538348" y="1613907"/>
                    <a:pt x="518342" y="1583684"/>
                    <a:pt x="507267" y="1550531"/>
                  </a:cubicBezTo>
                  <a:cubicBezTo>
                    <a:pt x="495549" y="1515449"/>
                    <a:pt x="472471" y="1503303"/>
                    <a:pt x="440033" y="1499730"/>
                  </a:cubicBezTo>
                  <a:cubicBezTo>
                    <a:pt x="435245" y="1498158"/>
                    <a:pt x="430530" y="1496587"/>
                    <a:pt x="425743" y="1495015"/>
                  </a:cubicBezTo>
                  <a:cubicBezTo>
                    <a:pt x="386659" y="1468007"/>
                    <a:pt x="338717" y="1461719"/>
                    <a:pt x="297133" y="1440498"/>
                  </a:cubicBezTo>
                  <a:cubicBezTo>
                    <a:pt x="249404" y="1413848"/>
                    <a:pt x="201747" y="1387125"/>
                    <a:pt x="154018" y="1360474"/>
                  </a:cubicBezTo>
                  <a:cubicBezTo>
                    <a:pt x="154018" y="1360474"/>
                    <a:pt x="153875" y="1360331"/>
                    <a:pt x="153875" y="1360331"/>
                  </a:cubicBezTo>
                  <a:cubicBezTo>
                    <a:pt x="149874" y="1318819"/>
                    <a:pt x="105647" y="1320534"/>
                    <a:pt x="79210" y="1294812"/>
                  </a:cubicBezTo>
                  <a:cubicBezTo>
                    <a:pt x="99859" y="1291739"/>
                    <a:pt x="115007" y="1289453"/>
                    <a:pt x="136513" y="1286238"/>
                  </a:cubicBezTo>
                  <a:cubicBezTo>
                    <a:pt x="92000" y="1266732"/>
                    <a:pt x="51916" y="1255729"/>
                    <a:pt x="11261" y="1246583"/>
                  </a:cubicBezTo>
                  <a:close/>
                </a:path>
              </a:pathLst>
            </a:custGeom>
            <a:solidFill>
              <a:srgbClr val="92D6C1"/>
            </a:solidFill>
            <a:ln w="7138" cap="flat">
              <a:noFill/>
              <a:prstDash val="solid"/>
              <a:miter/>
            </a:ln>
          </p:spPr>
          <p:txBody>
            <a:bodyPr rtlCol="0" anchor="ctr"/>
            <a:lstStyle/>
            <a:p>
              <a:endParaRPr lang="LID4096"/>
            </a:p>
          </p:txBody>
        </p:sp>
        <p:sp>
          <p:nvSpPr>
            <p:cNvPr id="104" name="Forma libre: forma 103">
              <a:extLst>
                <a:ext uri="{FF2B5EF4-FFF2-40B4-BE49-F238E27FC236}">
                  <a16:creationId xmlns:a16="http://schemas.microsoft.com/office/drawing/2014/main" id="{ED3BB33A-B0A8-42E0-8E0F-C5DE33F400B4}"/>
                </a:ext>
              </a:extLst>
            </p:cNvPr>
            <p:cNvSpPr/>
            <p:nvPr/>
          </p:nvSpPr>
          <p:spPr>
            <a:xfrm>
              <a:off x="9149292" y="3797790"/>
              <a:ext cx="2285753" cy="1851125"/>
            </a:xfrm>
            <a:custGeom>
              <a:avLst/>
              <a:gdLst>
                <a:gd name="connsiteX0" fmla="*/ 1437545 w 2285753"/>
                <a:gd name="connsiteY0" fmla="*/ 1790822 h 1851125"/>
                <a:gd name="connsiteX1" fmla="*/ 1361665 w 2285753"/>
                <a:gd name="connsiteY1" fmla="*/ 1813114 h 1851125"/>
                <a:gd name="connsiteX2" fmla="*/ 1327441 w 2285753"/>
                <a:gd name="connsiteY2" fmla="*/ 1825904 h 1851125"/>
                <a:gd name="connsiteX3" fmla="*/ 1243344 w 2285753"/>
                <a:gd name="connsiteY3" fmla="*/ 1827190 h 1851125"/>
                <a:gd name="connsiteX4" fmla="*/ 1208548 w 2285753"/>
                <a:gd name="connsiteY4" fmla="*/ 1812114 h 1851125"/>
                <a:gd name="connsiteX5" fmla="*/ 1050644 w 2285753"/>
                <a:gd name="connsiteY5" fmla="*/ 1851126 h 1851125"/>
                <a:gd name="connsiteX6" fmla="*/ 908744 w 2285753"/>
                <a:gd name="connsiteY6" fmla="*/ 1831834 h 1851125"/>
                <a:gd name="connsiteX7" fmla="*/ 904314 w 2285753"/>
                <a:gd name="connsiteY7" fmla="*/ 1777175 h 1851125"/>
                <a:gd name="connsiteX8" fmla="*/ 873805 w 2285753"/>
                <a:gd name="connsiteY8" fmla="*/ 1647565 h 1851125"/>
                <a:gd name="connsiteX9" fmla="*/ 815573 w 2285753"/>
                <a:gd name="connsiteY9" fmla="*/ 1490232 h 1851125"/>
                <a:gd name="connsiteX10" fmla="*/ 756341 w 2285753"/>
                <a:gd name="connsiteY10" fmla="*/ 1220223 h 1851125"/>
                <a:gd name="connsiteX11" fmla="*/ 748339 w 2285753"/>
                <a:gd name="connsiteY11" fmla="*/ 1027522 h 1851125"/>
                <a:gd name="connsiteX12" fmla="*/ 751340 w 2285753"/>
                <a:gd name="connsiteY12" fmla="*/ 949784 h 1851125"/>
                <a:gd name="connsiteX13" fmla="*/ 769917 w 2285753"/>
                <a:gd name="connsiteY13" fmla="*/ 784806 h 1851125"/>
                <a:gd name="connsiteX14" fmla="*/ 772203 w 2285753"/>
                <a:gd name="connsiteY14" fmla="*/ 763300 h 1851125"/>
                <a:gd name="connsiteX15" fmla="*/ 765058 w 2285753"/>
                <a:gd name="connsiteY15" fmla="*/ 721931 h 1851125"/>
                <a:gd name="connsiteX16" fmla="*/ 630804 w 2285753"/>
                <a:gd name="connsiteY16" fmla="*/ 705497 h 1851125"/>
                <a:gd name="connsiteX17" fmla="*/ 479330 w 2285753"/>
                <a:gd name="connsiteY17" fmla="*/ 666485 h 1851125"/>
                <a:gd name="connsiteX18" fmla="*/ 360294 w 2285753"/>
                <a:gd name="connsiteY18" fmla="*/ 648051 h 1851125"/>
                <a:gd name="connsiteX19" fmla="*/ 280342 w 2285753"/>
                <a:gd name="connsiteY19" fmla="*/ 640763 h 1851125"/>
                <a:gd name="connsiteX20" fmla="*/ 266409 w 2285753"/>
                <a:gd name="connsiteY20" fmla="*/ 634476 h 1851125"/>
                <a:gd name="connsiteX21" fmla="*/ 230041 w 2285753"/>
                <a:gd name="connsiteY21" fmla="*/ 630189 h 1851125"/>
                <a:gd name="connsiteX22" fmla="*/ 194316 w 2285753"/>
                <a:gd name="connsiteY22" fmla="*/ 629903 h 1851125"/>
                <a:gd name="connsiteX23" fmla="*/ 65777 w 2285753"/>
                <a:gd name="connsiteY23" fmla="*/ 642693 h 1851125"/>
                <a:gd name="connsiteX24" fmla="*/ 51559 w 2285753"/>
                <a:gd name="connsiteY24" fmla="*/ 644121 h 1851125"/>
                <a:gd name="connsiteX25" fmla="*/ 9761 w 2285753"/>
                <a:gd name="connsiteY25" fmla="*/ 639620 h 1851125"/>
                <a:gd name="connsiteX26" fmla="*/ 21978 w 2285753"/>
                <a:gd name="connsiteY26" fmla="*/ 570171 h 1851125"/>
                <a:gd name="connsiteX27" fmla="*/ 193744 w 2285753"/>
                <a:gd name="connsiteY27" fmla="*/ 481787 h 1851125"/>
                <a:gd name="connsiteX28" fmla="*/ 351077 w 2285753"/>
                <a:gd name="connsiteY28" fmla="*/ 461352 h 1851125"/>
                <a:gd name="connsiteX29" fmla="*/ 435459 w 2285753"/>
                <a:gd name="connsiteY29" fmla="*/ 464210 h 1851125"/>
                <a:gd name="connsiteX30" fmla="*/ 465111 w 2285753"/>
                <a:gd name="connsiteY30" fmla="*/ 468355 h 1851125"/>
                <a:gd name="connsiteX31" fmla="*/ 479473 w 2285753"/>
                <a:gd name="connsiteY31" fmla="*/ 469426 h 1851125"/>
                <a:gd name="connsiteX32" fmla="*/ 622658 w 2285753"/>
                <a:gd name="connsiteY32" fmla="*/ 497435 h 1851125"/>
                <a:gd name="connsiteX33" fmla="*/ 685463 w 2285753"/>
                <a:gd name="connsiteY33" fmla="*/ 507009 h 1851125"/>
                <a:gd name="connsiteX34" fmla="*/ 714972 w 2285753"/>
                <a:gd name="connsiteY34" fmla="*/ 510939 h 1851125"/>
                <a:gd name="connsiteX35" fmla="*/ 765130 w 2285753"/>
                <a:gd name="connsiteY35" fmla="*/ 512511 h 1851125"/>
                <a:gd name="connsiteX36" fmla="*/ 838152 w 2285753"/>
                <a:gd name="connsiteY36" fmla="*/ 496220 h 1851125"/>
                <a:gd name="connsiteX37" fmla="*/ 1017562 w 2285753"/>
                <a:gd name="connsiteY37" fmla="*/ 258935 h 1851125"/>
                <a:gd name="connsiteX38" fmla="*/ 1026994 w 2285753"/>
                <a:gd name="connsiteY38" fmla="*/ 220852 h 1851125"/>
                <a:gd name="connsiteX39" fmla="*/ 1055145 w 2285753"/>
                <a:gd name="connsiteY39" fmla="*/ 82525 h 1851125"/>
                <a:gd name="connsiteX40" fmla="*/ 1090013 w 2285753"/>
                <a:gd name="connsiteY40" fmla="*/ 54516 h 1851125"/>
                <a:gd name="connsiteX41" fmla="*/ 1160391 w 2285753"/>
                <a:gd name="connsiteY41" fmla="*/ 0 h 1851125"/>
                <a:gd name="connsiteX42" fmla="*/ 1193329 w 2285753"/>
                <a:gd name="connsiteY42" fmla="*/ 46514 h 1851125"/>
                <a:gd name="connsiteX43" fmla="*/ 1235413 w 2285753"/>
                <a:gd name="connsiteY43" fmla="*/ 87455 h 1851125"/>
                <a:gd name="connsiteX44" fmla="*/ 1246059 w 2285753"/>
                <a:gd name="connsiteY44" fmla="*/ 142757 h 1851125"/>
                <a:gd name="connsiteX45" fmla="*/ 1246059 w 2285753"/>
                <a:gd name="connsiteY45" fmla="*/ 185270 h 1851125"/>
                <a:gd name="connsiteX46" fmla="*/ 1245916 w 2285753"/>
                <a:gd name="connsiteY46" fmla="*/ 220923 h 1851125"/>
                <a:gd name="connsiteX47" fmla="*/ 1256420 w 2285753"/>
                <a:gd name="connsiteY47" fmla="*/ 260292 h 1851125"/>
                <a:gd name="connsiteX48" fmla="*/ 1331942 w 2285753"/>
                <a:gd name="connsiteY48" fmla="*/ 367824 h 1851125"/>
                <a:gd name="connsiteX49" fmla="*/ 1441261 w 2285753"/>
                <a:gd name="connsiteY49" fmla="*/ 508152 h 1851125"/>
                <a:gd name="connsiteX50" fmla="*/ 1453336 w 2285753"/>
                <a:gd name="connsiteY50" fmla="*/ 519370 h 1851125"/>
                <a:gd name="connsiteX51" fmla="*/ 1565084 w 2285753"/>
                <a:gd name="connsiteY51" fmla="*/ 514011 h 1851125"/>
                <a:gd name="connsiteX52" fmla="*/ 1579445 w 2285753"/>
                <a:gd name="connsiteY52" fmla="*/ 510367 h 1851125"/>
                <a:gd name="connsiteX53" fmla="*/ 1587447 w 2285753"/>
                <a:gd name="connsiteY53" fmla="*/ 507080 h 1851125"/>
                <a:gd name="connsiteX54" fmla="*/ 1621815 w 2285753"/>
                <a:gd name="connsiteY54" fmla="*/ 497649 h 1851125"/>
                <a:gd name="connsiteX55" fmla="*/ 1801440 w 2285753"/>
                <a:gd name="connsiteY55" fmla="*/ 464210 h 1851125"/>
                <a:gd name="connsiteX56" fmla="*/ 1907329 w 2285753"/>
                <a:gd name="connsiteY56" fmla="*/ 461710 h 1851125"/>
                <a:gd name="connsiteX57" fmla="*/ 2050014 w 2285753"/>
                <a:gd name="connsiteY57" fmla="*/ 471570 h 1851125"/>
                <a:gd name="connsiteX58" fmla="*/ 2179767 w 2285753"/>
                <a:gd name="connsiteY58" fmla="*/ 506652 h 1851125"/>
                <a:gd name="connsiteX59" fmla="*/ 2274867 w 2285753"/>
                <a:gd name="connsiteY59" fmla="*/ 571600 h 1851125"/>
                <a:gd name="connsiteX60" fmla="*/ 2247145 w 2285753"/>
                <a:gd name="connsiteY60" fmla="*/ 629974 h 1851125"/>
                <a:gd name="connsiteX61" fmla="*/ 2169121 w 2285753"/>
                <a:gd name="connsiteY61" fmla="*/ 626259 h 1851125"/>
                <a:gd name="connsiteX62" fmla="*/ 1771860 w 2285753"/>
                <a:gd name="connsiteY62" fmla="*/ 665914 h 1851125"/>
                <a:gd name="connsiteX63" fmla="*/ 1621886 w 2285753"/>
                <a:gd name="connsiteY63" fmla="*/ 707283 h 1851125"/>
                <a:gd name="connsiteX64" fmla="*/ 1593306 w 2285753"/>
                <a:gd name="connsiteY64" fmla="*/ 708784 h 1851125"/>
                <a:gd name="connsiteX65" fmla="*/ 1515854 w 2285753"/>
                <a:gd name="connsiteY65" fmla="*/ 707140 h 1851125"/>
                <a:gd name="connsiteX66" fmla="*/ 1507280 w 2285753"/>
                <a:gd name="connsiteY66" fmla="*/ 728790 h 1851125"/>
                <a:gd name="connsiteX67" fmla="*/ 1517283 w 2285753"/>
                <a:gd name="connsiteY67" fmla="*/ 784949 h 1851125"/>
                <a:gd name="connsiteX68" fmla="*/ 1530502 w 2285753"/>
                <a:gd name="connsiteY68" fmla="*/ 934851 h 1851125"/>
                <a:gd name="connsiteX69" fmla="*/ 1531502 w 2285753"/>
                <a:gd name="connsiteY69" fmla="*/ 984866 h 1851125"/>
                <a:gd name="connsiteX70" fmla="*/ 1530430 w 2285753"/>
                <a:gd name="connsiteY70" fmla="*/ 1220294 h 1851125"/>
                <a:gd name="connsiteX71" fmla="*/ 1521499 w 2285753"/>
                <a:gd name="connsiteY71" fmla="*/ 1333256 h 1851125"/>
                <a:gd name="connsiteX72" fmla="*/ 1494705 w 2285753"/>
                <a:gd name="connsiteY72" fmla="*/ 1505737 h 1851125"/>
                <a:gd name="connsiteX73" fmla="*/ 1442761 w 2285753"/>
                <a:gd name="connsiteY73" fmla="*/ 1753739 h 1851125"/>
                <a:gd name="connsiteX74" fmla="*/ 1438760 w 2285753"/>
                <a:gd name="connsiteY74" fmla="*/ 1769458 h 1851125"/>
                <a:gd name="connsiteX75" fmla="*/ 1437688 w 2285753"/>
                <a:gd name="connsiteY75" fmla="*/ 1790893 h 185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285753" h="1851125">
                  <a:moveTo>
                    <a:pt x="1437545" y="1790822"/>
                  </a:moveTo>
                  <a:cubicBezTo>
                    <a:pt x="1419182" y="1821617"/>
                    <a:pt x="1389316" y="1814401"/>
                    <a:pt x="1361665" y="1813114"/>
                  </a:cubicBezTo>
                  <a:cubicBezTo>
                    <a:pt x="1348019" y="1812471"/>
                    <a:pt x="1332657" y="1804969"/>
                    <a:pt x="1327441" y="1825904"/>
                  </a:cubicBezTo>
                  <a:cubicBezTo>
                    <a:pt x="1299718" y="1848553"/>
                    <a:pt x="1271782" y="1841909"/>
                    <a:pt x="1243344" y="1827190"/>
                  </a:cubicBezTo>
                  <a:cubicBezTo>
                    <a:pt x="1232126" y="1821403"/>
                    <a:pt x="1220194" y="1817115"/>
                    <a:pt x="1208548" y="1812114"/>
                  </a:cubicBezTo>
                  <a:cubicBezTo>
                    <a:pt x="1146958" y="1788893"/>
                    <a:pt x="1099230" y="1821617"/>
                    <a:pt x="1050644" y="1851126"/>
                  </a:cubicBezTo>
                  <a:cubicBezTo>
                    <a:pt x="1002629" y="1849911"/>
                    <a:pt x="955044" y="1845838"/>
                    <a:pt x="908744" y="1831834"/>
                  </a:cubicBezTo>
                  <a:cubicBezTo>
                    <a:pt x="907244" y="1813614"/>
                    <a:pt x="905815" y="1795395"/>
                    <a:pt x="904314" y="1777175"/>
                  </a:cubicBezTo>
                  <a:cubicBezTo>
                    <a:pt x="897384" y="1733233"/>
                    <a:pt x="891096" y="1689077"/>
                    <a:pt x="873805" y="1647565"/>
                  </a:cubicBezTo>
                  <a:cubicBezTo>
                    <a:pt x="859515" y="1593191"/>
                    <a:pt x="834293" y="1542962"/>
                    <a:pt x="815573" y="1490232"/>
                  </a:cubicBezTo>
                  <a:cubicBezTo>
                    <a:pt x="792280" y="1400991"/>
                    <a:pt x="767773" y="1312036"/>
                    <a:pt x="756341" y="1220223"/>
                  </a:cubicBezTo>
                  <a:cubicBezTo>
                    <a:pt x="753698" y="1155989"/>
                    <a:pt x="750983" y="1091756"/>
                    <a:pt x="748339" y="1027522"/>
                  </a:cubicBezTo>
                  <a:cubicBezTo>
                    <a:pt x="749339" y="1001586"/>
                    <a:pt x="750339" y="975721"/>
                    <a:pt x="751340" y="949784"/>
                  </a:cubicBezTo>
                  <a:cubicBezTo>
                    <a:pt x="757556" y="894768"/>
                    <a:pt x="763700" y="839823"/>
                    <a:pt x="769917" y="784806"/>
                  </a:cubicBezTo>
                  <a:cubicBezTo>
                    <a:pt x="770703" y="777661"/>
                    <a:pt x="771417" y="770445"/>
                    <a:pt x="772203" y="763300"/>
                  </a:cubicBezTo>
                  <a:cubicBezTo>
                    <a:pt x="784635" y="728575"/>
                    <a:pt x="784278" y="726503"/>
                    <a:pt x="765058" y="721931"/>
                  </a:cubicBezTo>
                  <a:cubicBezTo>
                    <a:pt x="719688" y="721359"/>
                    <a:pt x="675317" y="713142"/>
                    <a:pt x="630804" y="705497"/>
                  </a:cubicBezTo>
                  <a:cubicBezTo>
                    <a:pt x="581932" y="686277"/>
                    <a:pt x="530917" y="675131"/>
                    <a:pt x="479330" y="666485"/>
                  </a:cubicBezTo>
                  <a:cubicBezTo>
                    <a:pt x="440104" y="657340"/>
                    <a:pt x="400806" y="649051"/>
                    <a:pt x="360294" y="648051"/>
                  </a:cubicBezTo>
                  <a:cubicBezTo>
                    <a:pt x="334429" y="636976"/>
                    <a:pt x="307135" y="641192"/>
                    <a:pt x="280342" y="640763"/>
                  </a:cubicBezTo>
                  <a:cubicBezTo>
                    <a:pt x="278127" y="633333"/>
                    <a:pt x="272554" y="633261"/>
                    <a:pt x="266409" y="634476"/>
                  </a:cubicBezTo>
                  <a:cubicBezTo>
                    <a:pt x="254834" y="628403"/>
                    <a:pt x="242545" y="628188"/>
                    <a:pt x="230041" y="630189"/>
                  </a:cubicBezTo>
                  <a:cubicBezTo>
                    <a:pt x="218109" y="630117"/>
                    <a:pt x="206248" y="630046"/>
                    <a:pt x="194316" y="629903"/>
                  </a:cubicBezTo>
                  <a:cubicBezTo>
                    <a:pt x="150660" y="626259"/>
                    <a:pt x="107861" y="630832"/>
                    <a:pt x="65777" y="642693"/>
                  </a:cubicBezTo>
                  <a:cubicBezTo>
                    <a:pt x="61062" y="643193"/>
                    <a:pt x="56275" y="643621"/>
                    <a:pt x="51559" y="644121"/>
                  </a:cubicBezTo>
                  <a:cubicBezTo>
                    <a:pt x="37626" y="642621"/>
                    <a:pt x="23693" y="641121"/>
                    <a:pt x="9761" y="639620"/>
                  </a:cubicBezTo>
                  <a:cubicBezTo>
                    <a:pt x="-9960" y="612255"/>
                    <a:pt x="3330" y="590677"/>
                    <a:pt x="21978" y="570171"/>
                  </a:cubicBezTo>
                  <a:cubicBezTo>
                    <a:pt x="68278" y="519370"/>
                    <a:pt x="131297" y="501221"/>
                    <a:pt x="193744" y="481787"/>
                  </a:cubicBezTo>
                  <a:cubicBezTo>
                    <a:pt x="245688" y="471427"/>
                    <a:pt x="297561" y="459923"/>
                    <a:pt x="351077" y="461352"/>
                  </a:cubicBezTo>
                  <a:cubicBezTo>
                    <a:pt x="379228" y="462281"/>
                    <a:pt x="407380" y="463210"/>
                    <a:pt x="435459" y="464210"/>
                  </a:cubicBezTo>
                  <a:cubicBezTo>
                    <a:pt x="444891" y="468926"/>
                    <a:pt x="454822" y="470141"/>
                    <a:pt x="465111" y="468355"/>
                  </a:cubicBezTo>
                  <a:cubicBezTo>
                    <a:pt x="469898" y="468712"/>
                    <a:pt x="474685" y="469069"/>
                    <a:pt x="479473" y="469426"/>
                  </a:cubicBezTo>
                  <a:cubicBezTo>
                    <a:pt x="527201" y="478786"/>
                    <a:pt x="574930" y="488075"/>
                    <a:pt x="622658" y="497435"/>
                  </a:cubicBezTo>
                  <a:cubicBezTo>
                    <a:pt x="643093" y="503722"/>
                    <a:pt x="663814" y="508509"/>
                    <a:pt x="685463" y="507009"/>
                  </a:cubicBezTo>
                  <a:cubicBezTo>
                    <a:pt x="694823" y="511939"/>
                    <a:pt x="704683" y="513154"/>
                    <a:pt x="714972" y="510939"/>
                  </a:cubicBezTo>
                  <a:cubicBezTo>
                    <a:pt x="731691" y="511439"/>
                    <a:pt x="748411" y="512010"/>
                    <a:pt x="765130" y="512511"/>
                  </a:cubicBezTo>
                  <a:cubicBezTo>
                    <a:pt x="790280" y="510867"/>
                    <a:pt x="818860" y="527301"/>
                    <a:pt x="838152" y="496220"/>
                  </a:cubicBezTo>
                  <a:cubicBezTo>
                    <a:pt x="890739" y="411695"/>
                    <a:pt x="950399" y="332385"/>
                    <a:pt x="1017562" y="258935"/>
                  </a:cubicBezTo>
                  <a:cubicBezTo>
                    <a:pt x="1028494" y="247003"/>
                    <a:pt x="1032710" y="235785"/>
                    <a:pt x="1026994" y="220852"/>
                  </a:cubicBezTo>
                  <a:cubicBezTo>
                    <a:pt x="1028923" y="173195"/>
                    <a:pt x="1042498" y="127967"/>
                    <a:pt x="1055145" y="82525"/>
                  </a:cubicBezTo>
                  <a:cubicBezTo>
                    <a:pt x="1065362" y="71379"/>
                    <a:pt x="1074222" y="56231"/>
                    <a:pt x="1090013" y="54516"/>
                  </a:cubicBezTo>
                  <a:cubicBezTo>
                    <a:pt x="1125023" y="50658"/>
                    <a:pt x="1152460" y="38083"/>
                    <a:pt x="1160391" y="0"/>
                  </a:cubicBezTo>
                  <a:cubicBezTo>
                    <a:pt x="1179111" y="14362"/>
                    <a:pt x="1153746" y="51444"/>
                    <a:pt x="1193329" y="46514"/>
                  </a:cubicBezTo>
                  <a:cubicBezTo>
                    <a:pt x="1215336" y="51944"/>
                    <a:pt x="1224696" y="70450"/>
                    <a:pt x="1235413" y="87455"/>
                  </a:cubicBezTo>
                  <a:cubicBezTo>
                    <a:pt x="1238986" y="105889"/>
                    <a:pt x="1242487" y="124323"/>
                    <a:pt x="1246059" y="142757"/>
                  </a:cubicBezTo>
                  <a:cubicBezTo>
                    <a:pt x="1246059" y="156904"/>
                    <a:pt x="1246059" y="171051"/>
                    <a:pt x="1246059" y="185270"/>
                  </a:cubicBezTo>
                  <a:cubicBezTo>
                    <a:pt x="1246059" y="197130"/>
                    <a:pt x="1245988" y="209063"/>
                    <a:pt x="1245916" y="220923"/>
                  </a:cubicBezTo>
                  <a:cubicBezTo>
                    <a:pt x="1240629" y="236357"/>
                    <a:pt x="1247989" y="248432"/>
                    <a:pt x="1256420" y="260292"/>
                  </a:cubicBezTo>
                  <a:cubicBezTo>
                    <a:pt x="1281641" y="296089"/>
                    <a:pt x="1306792" y="331956"/>
                    <a:pt x="1331942" y="367824"/>
                  </a:cubicBezTo>
                  <a:cubicBezTo>
                    <a:pt x="1366453" y="416125"/>
                    <a:pt x="1410109" y="457280"/>
                    <a:pt x="1441261" y="508152"/>
                  </a:cubicBezTo>
                  <a:cubicBezTo>
                    <a:pt x="1444333" y="513225"/>
                    <a:pt x="1447048" y="520942"/>
                    <a:pt x="1453336" y="519370"/>
                  </a:cubicBezTo>
                  <a:cubicBezTo>
                    <a:pt x="1490275" y="509938"/>
                    <a:pt x="1528430" y="526801"/>
                    <a:pt x="1565084" y="514011"/>
                  </a:cubicBezTo>
                  <a:cubicBezTo>
                    <a:pt x="1569871" y="512797"/>
                    <a:pt x="1574658" y="511582"/>
                    <a:pt x="1579445" y="510367"/>
                  </a:cubicBezTo>
                  <a:cubicBezTo>
                    <a:pt x="1582089" y="509295"/>
                    <a:pt x="1584804" y="508152"/>
                    <a:pt x="1587447" y="507080"/>
                  </a:cubicBezTo>
                  <a:lnTo>
                    <a:pt x="1621815" y="497649"/>
                  </a:lnTo>
                  <a:cubicBezTo>
                    <a:pt x="1680975" y="482716"/>
                    <a:pt x="1741207" y="473213"/>
                    <a:pt x="1801440" y="464210"/>
                  </a:cubicBezTo>
                  <a:cubicBezTo>
                    <a:pt x="1836736" y="463353"/>
                    <a:pt x="1872032" y="462567"/>
                    <a:pt x="1907329" y="461710"/>
                  </a:cubicBezTo>
                  <a:cubicBezTo>
                    <a:pt x="1954915" y="464996"/>
                    <a:pt x="2002500" y="468283"/>
                    <a:pt x="2050014" y="471570"/>
                  </a:cubicBezTo>
                  <a:cubicBezTo>
                    <a:pt x="2093313" y="483145"/>
                    <a:pt x="2137040" y="493219"/>
                    <a:pt x="2179767" y="506652"/>
                  </a:cubicBezTo>
                  <a:cubicBezTo>
                    <a:pt x="2217565" y="518512"/>
                    <a:pt x="2251932" y="537590"/>
                    <a:pt x="2274867" y="571600"/>
                  </a:cubicBezTo>
                  <a:cubicBezTo>
                    <a:pt x="2296374" y="603395"/>
                    <a:pt x="2285442" y="627616"/>
                    <a:pt x="2247145" y="629974"/>
                  </a:cubicBezTo>
                  <a:cubicBezTo>
                    <a:pt x="2221280" y="631546"/>
                    <a:pt x="2194986" y="629117"/>
                    <a:pt x="2169121" y="626259"/>
                  </a:cubicBezTo>
                  <a:cubicBezTo>
                    <a:pt x="2033795" y="611255"/>
                    <a:pt x="1902256" y="632975"/>
                    <a:pt x="1771860" y="665914"/>
                  </a:cubicBezTo>
                  <a:cubicBezTo>
                    <a:pt x="1721130" y="677131"/>
                    <a:pt x="1673830" y="700781"/>
                    <a:pt x="1621886" y="707283"/>
                  </a:cubicBezTo>
                  <a:cubicBezTo>
                    <a:pt x="1612383" y="707783"/>
                    <a:pt x="1602880" y="708284"/>
                    <a:pt x="1593306" y="708784"/>
                  </a:cubicBezTo>
                  <a:cubicBezTo>
                    <a:pt x="1567513" y="708284"/>
                    <a:pt x="1541648" y="707998"/>
                    <a:pt x="1515854" y="707140"/>
                  </a:cubicBezTo>
                  <a:cubicBezTo>
                    <a:pt x="1492276" y="706426"/>
                    <a:pt x="1501922" y="718358"/>
                    <a:pt x="1507280" y="728790"/>
                  </a:cubicBezTo>
                  <a:cubicBezTo>
                    <a:pt x="1510639" y="747509"/>
                    <a:pt x="1513925" y="766230"/>
                    <a:pt x="1517283" y="784949"/>
                  </a:cubicBezTo>
                  <a:cubicBezTo>
                    <a:pt x="1521713" y="834893"/>
                    <a:pt x="1526143" y="884836"/>
                    <a:pt x="1530502" y="934851"/>
                  </a:cubicBezTo>
                  <a:cubicBezTo>
                    <a:pt x="1530859" y="951499"/>
                    <a:pt x="1531145" y="968219"/>
                    <a:pt x="1531502" y="984866"/>
                  </a:cubicBezTo>
                  <a:cubicBezTo>
                    <a:pt x="1531145" y="1063318"/>
                    <a:pt x="1530788" y="1141842"/>
                    <a:pt x="1530430" y="1220294"/>
                  </a:cubicBezTo>
                  <a:cubicBezTo>
                    <a:pt x="1527429" y="1257948"/>
                    <a:pt x="1524500" y="1295602"/>
                    <a:pt x="1521499" y="1333256"/>
                  </a:cubicBezTo>
                  <a:cubicBezTo>
                    <a:pt x="1512568" y="1390774"/>
                    <a:pt x="1503636" y="1448219"/>
                    <a:pt x="1494705" y="1505737"/>
                  </a:cubicBezTo>
                  <a:cubicBezTo>
                    <a:pt x="1477200" y="1588333"/>
                    <a:pt x="1453121" y="1669571"/>
                    <a:pt x="1442761" y="1753739"/>
                  </a:cubicBezTo>
                  <a:cubicBezTo>
                    <a:pt x="1438260" y="1758169"/>
                    <a:pt x="1436974" y="1763457"/>
                    <a:pt x="1438760" y="1769458"/>
                  </a:cubicBezTo>
                  <a:cubicBezTo>
                    <a:pt x="1438402" y="1776603"/>
                    <a:pt x="1438045" y="1783748"/>
                    <a:pt x="1437688" y="1790893"/>
                  </a:cubicBezTo>
                  <a:close/>
                </a:path>
              </a:pathLst>
            </a:custGeom>
            <a:solidFill>
              <a:srgbClr val="92D6C1"/>
            </a:solidFill>
            <a:ln w="7138" cap="flat">
              <a:noFill/>
              <a:prstDash val="solid"/>
              <a:miter/>
            </a:ln>
          </p:spPr>
          <p:txBody>
            <a:bodyPr rtlCol="0" anchor="ctr"/>
            <a:lstStyle/>
            <a:p>
              <a:endParaRPr lang="LID4096"/>
            </a:p>
          </p:txBody>
        </p:sp>
        <p:sp>
          <p:nvSpPr>
            <p:cNvPr id="105" name="Forma libre: forma 104">
              <a:extLst>
                <a:ext uri="{FF2B5EF4-FFF2-40B4-BE49-F238E27FC236}">
                  <a16:creationId xmlns:a16="http://schemas.microsoft.com/office/drawing/2014/main" id="{FDC9B68B-11EC-4265-95B4-F2FEFF099992}"/>
                </a:ext>
              </a:extLst>
            </p:cNvPr>
            <p:cNvSpPr/>
            <p:nvPr/>
          </p:nvSpPr>
          <p:spPr>
            <a:xfrm>
              <a:off x="5866509" y="3863497"/>
              <a:ext cx="1046871" cy="1791993"/>
            </a:xfrm>
            <a:custGeom>
              <a:avLst/>
              <a:gdLst>
                <a:gd name="connsiteX0" fmla="*/ 50216 w 1046871"/>
                <a:gd name="connsiteY0" fmla="*/ 1092640 h 1791993"/>
                <a:gd name="connsiteX1" fmla="*/ 272 w 1046871"/>
                <a:gd name="connsiteY1" fmla="*/ 1011687 h 1791993"/>
                <a:gd name="connsiteX2" fmla="*/ 45072 w 1046871"/>
                <a:gd name="connsiteY2" fmla="*/ 869573 h 1791993"/>
                <a:gd name="connsiteX3" fmla="*/ 58433 w 1046871"/>
                <a:gd name="connsiteY3" fmla="*/ 840922 h 1791993"/>
                <a:gd name="connsiteX4" fmla="*/ 121237 w 1046871"/>
                <a:gd name="connsiteY4" fmla="*/ 733175 h 1791993"/>
                <a:gd name="connsiteX5" fmla="*/ 271997 w 1046871"/>
                <a:gd name="connsiteY5" fmla="*/ 440945 h 1791993"/>
                <a:gd name="connsiteX6" fmla="*/ 336587 w 1046871"/>
                <a:gd name="connsiteY6" fmla="*/ 298331 h 1791993"/>
                <a:gd name="connsiteX7" fmla="*/ 357879 w 1046871"/>
                <a:gd name="connsiteY7" fmla="*/ 258319 h 1791993"/>
                <a:gd name="connsiteX8" fmla="*/ 334944 w 1046871"/>
                <a:gd name="connsiteY8" fmla="*/ 149357 h 1791993"/>
                <a:gd name="connsiteX9" fmla="*/ 192830 w 1046871"/>
                <a:gd name="connsiteY9" fmla="*/ 77765 h 1791993"/>
                <a:gd name="connsiteX10" fmla="*/ 105947 w 1046871"/>
                <a:gd name="connsiteY10" fmla="*/ 49685 h 1791993"/>
                <a:gd name="connsiteX11" fmla="*/ 194688 w 1046871"/>
                <a:gd name="connsiteY11" fmla="*/ 37610 h 1791993"/>
                <a:gd name="connsiteX12" fmla="*/ 385674 w 1046871"/>
                <a:gd name="connsiteY12" fmla="*/ 20104 h 1791993"/>
                <a:gd name="connsiteX13" fmla="*/ 399964 w 1046871"/>
                <a:gd name="connsiteY13" fmla="*/ 16532 h 1791993"/>
                <a:gd name="connsiteX14" fmla="*/ 413182 w 1046871"/>
                <a:gd name="connsiteY14" fmla="*/ 12102 h 1791993"/>
                <a:gd name="connsiteX15" fmla="*/ 464197 w 1046871"/>
                <a:gd name="connsiteY15" fmla="*/ 3099 h 1791993"/>
                <a:gd name="connsiteX16" fmla="*/ 621030 w 1046871"/>
                <a:gd name="connsiteY16" fmla="*/ 12459 h 1791993"/>
                <a:gd name="connsiteX17" fmla="*/ 621030 w 1046871"/>
                <a:gd name="connsiteY17" fmla="*/ 12459 h 1791993"/>
                <a:gd name="connsiteX18" fmla="*/ 770860 w 1046871"/>
                <a:gd name="connsiteY18" fmla="*/ 182296 h 1791993"/>
                <a:gd name="connsiteX19" fmla="*/ 798797 w 1046871"/>
                <a:gd name="connsiteY19" fmla="*/ 306333 h 1791993"/>
                <a:gd name="connsiteX20" fmla="*/ 801512 w 1046871"/>
                <a:gd name="connsiteY20" fmla="*/ 440373 h 1791993"/>
                <a:gd name="connsiteX21" fmla="*/ 899756 w 1046871"/>
                <a:gd name="connsiteY21" fmla="*/ 768829 h 1791993"/>
                <a:gd name="connsiteX22" fmla="*/ 902257 w 1046871"/>
                <a:gd name="connsiteY22" fmla="*/ 790478 h 1791993"/>
                <a:gd name="connsiteX23" fmla="*/ 906115 w 1046871"/>
                <a:gd name="connsiteY23" fmla="*/ 805768 h 1791993"/>
                <a:gd name="connsiteX24" fmla="*/ 915904 w 1046871"/>
                <a:gd name="connsiteY24" fmla="*/ 868573 h 1791993"/>
                <a:gd name="connsiteX25" fmla="*/ 934552 w 1046871"/>
                <a:gd name="connsiteY25" fmla="*/ 1048627 h 1791993"/>
                <a:gd name="connsiteX26" fmla="*/ 935767 w 1046871"/>
                <a:gd name="connsiteY26" fmla="*/ 1077635 h 1791993"/>
                <a:gd name="connsiteX27" fmla="*/ 935981 w 1046871"/>
                <a:gd name="connsiteY27" fmla="*/ 1105287 h 1791993"/>
                <a:gd name="connsiteX28" fmla="*/ 936338 w 1046871"/>
                <a:gd name="connsiteY28" fmla="*/ 1154087 h 1791993"/>
                <a:gd name="connsiteX29" fmla="*/ 930337 w 1046871"/>
                <a:gd name="connsiteY29" fmla="*/ 1297201 h 1791993"/>
                <a:gd name="connsiteX30" fmla="*/ 912474 w 1046871"/>
                <a:gd name="connsiteY30" fmla="*/ 1439244 h 1791993"/>
                <a:gd name="connsiteX31" fmla="*/ 896898 w 1046871"/>
                <a:gd name="connsiteY31" fmla="*/ 1502548 h 1791993"/>
                <a:gd name="connsiteX32" fmla="*/ 885180 w 1046871"/>
                <a:gd name="connsiteY32" fmla="*/ 1552420 h 1791993"/>
                <a:gd name="connsiteX33" fmla="*/ 977494 w 1046871"/>
                <a:gd name="connsiteY33" fmla="*/ 1725472 h 1791993"/>
                <a:gd name="connsiteX34" fmla="*/ 1046872 w 1046871"/>
                <a:gd name="connsiteY34" fmla="*/ 1778560 h 1791993"/>
                <a:gd name="connsiteX35" fmla="*/ 899399 w 1046871"/>
                <a:gd name="connsiteY35" fmla="*/ 1791849 h 1791993"/>
                <a:gd name="connsiteX36" fmla="*/ 790795 w 1046871"/>
                <a:gd name="connsiteY36" fmla="*/ 1760125 h 1791993"/>
                <a:gd name="connsiteX37" fmla="*/ 764144 w 1046871"/>
                <a:gd name="connsiteY37" fmla="*/ 1754981 h 1791993"/>
                <a:gd name="connsiteX38" fmla="*/ 723703 w 1046871"/>
                <a:gd name="connsiteY38" fmla="*/ 1769485 h 1791993"/>
                <a:gd name="connsiteX39" fmla="*/ 621030 w 1046871"/>
                <a:gd name="connsiteY39" fmla="*/ 1769771 h 1791993"/>
                <a:gd name="connsiteX40" fmla="*/ 537791 w 1046871"/>
                <a:gd name="connsiteY40" fmla="*/ 1759840 h 1791993"/>
                <a:gd name="connsiteX41" fmla="*/ 551938 w 1046871"/>
                <a:gd name="connsiteY41" fmla="*/ 1726758 h 1791993"/>
                <a:gd name="connsiteX42" fmla="*/ 478416 w 1046871"/>
                <a:gd name="connsiteY42" fmla="*/ 1739119 h 1791993"/>
                <a:gd name="connsiteX43" fmla="*/ 360880 w 1046871"/>
                <a:gd name="connsiteY43" fmla="*/ 1732189 h 1791993"/>
                <a:gd name="connsiteX44" fmla="*/ 395748 w 1046871"/>
                <a:gd name="connsiteY44" fmla="*/ 1691676 h 1791993"/>
                <a:gd name="connsiteX45" fmla="*/ 461196 w 1046871"/>
                <a:gd name="connsiteY45" fmla="*/ 1681673 h 1791993"/>
                <a:gd name="connsiteX46" fmla="*/ 413968 w 1046871"/>
                <a:gd name="connsiteY46" fmla="*/ 1582572 h 1791993"/>
                <a:gd name="connsiteX47" fmla="*/ 384316 w 1046871"/>
                <a:gd name="connsiteY47" fmla="*/ 1439601 h 1791993"/>
                <a:gd name="connsiteX48" fmla="*/ 382673 w 1046871"/>
                <a:gd name="connsiteY48" fmla="*/ 1425311 h 1791993"/>
                <a:gd name="connsiteX49" fmla="*/ 378529 w 1046871"/>
                <a:gd name="connsiteY49" fmla="*/ 1411021 h 1791993"/>
                <a:gd name="connsiteX50" fmla="*/ 374670 w 1046871"/>
                <a:gd name="connsiteY50" fmla="*/ 1386871 h 1791993"/>
                <a:gd name="connsiteX51" fmla="*/ 283786 w 1046871"/>
                <a:gd name="connsiteY51" fmla="*/ 1154515 h 1791993"/>
                <a:gd name="connsiteX52" fmla="*/ 227340 w 1046871"/>
                <a:gd name="connsiteY52" fmla="*/ 913301 h 1791993"/>
                <a:gd name="connsiteX53" fmla="*/ 165250 w 1046871"/>
                <a:gd name="connsiteY53" fmla="*/ 1011901 h 1791993"/>
                <a:gd name="connsiteX54" fmla="*/ 50287 w 1046871"/>
                <a:gd name="connsiteY54" fmla="*/ 1092568 h 1791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46871" h="1791993">
                  <a:moveTo>
                    <a:pt x="50216" y="1092640"/>
                  </a:moveTo>
                  <a:cubicBezTo>
                    <a:pt x="3130" y="1085495"/>
                    <a:pt x="-1371" y="1078207"/>
                    <a:pt x="272" y="1011687"/>
                  </a:cubicBezTo>
                  <a:cubicBezTo>
                    <a:pt x="15205" y="964316"/>
                    <a:pt x="30138" y="916944"/>
                    <a:pt x="45072" y="869573"/>
                  </a:cubicBezTo>
                  <a:cubicBezTo>
                    <a:pt x="52359" y="861356"/>
                    <a:pt x="57361" y="852068"/>
                    <a:pt x="58433" y="840922"/>
                  </a:cubicBezTo>
                  <a:cubicBezTo>
                    <a:pt x="79368" y="804982"/>
                    <a:pt x="100302" y="769114"/>
                    <a:pt x="121237" y="733175"/>
                  </a:cubicBezTo>
                  <a:cubicBezTo>
                    <a:pt x="192973" y="646864"/>
                    <a:pt x="252062" y="553979"/>
                    <a:pt x="271997" y="440945"/>
                  </a:cubicBezTo>
                  <a:cubicBezTo>
                    <a:pt x="293503" y="393430"/>
                    <a:pt x="315081" y="345916"/>
                    <a:pt x="336587" y="298331"/>
                  </a:cubicBezTo>
                  <a:cubicBezTo>
                    <a:pt x="347591" y="287113"/>
                    <a:pt x="351663" y="272108"/>
                    <a:pt x="357879" y="258319"/>
                  </a:cubicBezTo>
                  <a:cubicBezTo>
                    <a:pt x="379958" y="209590"/>
                    <a:pt x="374813" y="185154"/>
                    <a:pt x="334944" y="149357"/>
                  </a:cubicBezTo>
                  <a:cubicBezTo>
                    <a:pt x="295932" y="108917"/>
                    <a:pt x="246060" y="90054"/>
                    <a:pt x="192830" y="77765"/>
                  </a:cubicBezTo>
                  <a:cubicBezTo>
                    <a:pt x="165036" y="68762"/>
                    <a:pt x="137242" y="59831"/>
                    <a:pt x="105947" y="49685"/>
                  </a:cubicBezTo>
                  <a:cubicBezTo>
                    <a:pt x="135027" y="24034"/>
                    <a:pt x="166108" y="31179"/>
                    <a:pt x="194688" y="37610"/>
                  </a:cubicBezTo>
                  <a:cubicBezTo>
                    <a:pt x="260708" y="52400"/>
                    <a:pt x="326013" y="70119"/>
                    <a:pt x="385674" y="20104"/>
                  </a:cubicBezTo>
                  <a:cubicBezTo>
                    <a:pt x="390461" y="18890"/>
                    <a:pt x="395176" y="17746"/>
                    <a:pt x="399964" y="16532"/>
                  </a:cubicBezTo>
                  <a:cubicBezTo>
                    <a:pt x="404393" y="15032"/>
                    <a:pt x="408823" y="13602"/>
                    <a:pt x="413182" y="12102"/>
                  </a:cubicBezTo>
                  <a:cubicBezTo>
                    <a:pt x="430187" y="9101"/>
                    <a:pt x="447192" y="6100"/>
                    <a:pt x="464197" y="3099"/>
                  </a:cubicBezTo>
                  <a:cubicBezTo>
                    <a:pt x="517070" y="-3760"/>
                    <a:pt x="569228" y="1385"/>
                    <a:pt x="621030" y="12459"/>
                  </a:cubicBezTo>
                  <a:lnTo>
                    <a:pt x="621030" y="12459"/>
                  </a:lnTo>
                  <a:cubicBezTo>
                    <a:pt x="697910" y="45326"/>
                    <a:pt x="743781" y="105273"/>
                    <a:pt x="770860" y="182296"/>
                  </a:cubicBezTo>
                  <a:cubicBezTo>
                    <a:pt x="785007" y="222665"/>
                    <a:pt x="789580" y="264963"/>
                    <a:pt x="798797" y="306333"/>
                  </a:cubicBezTo>
                  <a:cubicBezTo>
                    <a:pt x="799726" y="350989"/>
                    <a:pt x="800655" y="395717"/>
                    <a:pt x="801512" y="440373"/>
                  </a:cubicBezTo>
                  <a:cubicBezTo>
                    <a:pt x="825591" y="552478"/>
                    <a:pt x="877249" y="656295"/>
                    <a:pt x="899756" y="768829"/>
                  </a:cubicBezTo>
                  <a:cubicBezTo>
                    <a:pt x="900613" y="776045"/>
                    <a:pt x="901399" y="783261"/>
                    <a:pt x="902257" y="790478"/>
                  </a:cubicBezTo>
                  <a:cubicBezTo>
                    <a:pt x="900685" y="796265"/>
                    <a:pt x="901900" y="801410"/>
                    <a:pt x="906115" y="805768"/>
                  </a:cubicBezTo>
                  <a:cubicBezTo>
                    <a:pt x="909402" y="826703"/>
                    <a:pt x="912617" y="847638"/>
                    <a:pt x="915904" y="868573"/>
                  </a:cubicBezTo>
                  <a:cubicBezTo>
                    <a:pt x="922120" y="928591"/>
                    <a:pt x="928336" y="988609"/>
                    <a:pt x="934552" y="1048627"/>
                  </a:cubicBezTo>
                  <a:cubicBezTo>
                    <a:pt x="934981" y="1058272"/>
                    <a:pt x="935338" y="1067990"/>
                    <a:pt x="935767" y="1077635"/>
                  </a:cubicBezTo>
                  <a:cubicBezTo>
                    <a:pt x="935767" y="1086852"/>
                    <a:pt x="935910" y="1096069"/>
                    <a:pt x="935981" y="1105287"/>
                  </a:cubicBezTo>
                  <a:cubicBezTo>
                    <a:pt x="936124" y="1121577"/>
                    <a:pt x="936196" y="1137796"/>
                    <a:pt x="936338" y="1154087"/>
                  </a:cubicBezTo>
                  <a:cubicBezTo>
                    <a:pt x="934338" y="1201815"/>
                    <a:pt x="932337" y="1249473"/>
                    <a:pt x="930337" y="1297201"/>
                  </a:cubicBezTo>
                  <a:cubicBezTo>
                    <a:pt x="924406" y="1344572"/>
                    <a:pt x="918404" y="1391872"/>
                    <a:pt x="912474" y="1439244"/>
                  </a:cubicBezTo>
                  <a:lnTo>
                    <a:pt x="896898" y="1502548"/>
                  </a:lnTo>
                  <a:cubicBezTo>
                    <a:pt x="889896" y="1518410"/>
                    <a:pt x="883608" y="1534343"/>
                    <a:pt x="885180" y="1552420"/>
                  </a:cubicBezTo>
                  <a:cubicBezTo>
                    <a:pt x="891539" y="1623156"/>
                    <a:pt x="920691" y="1681602"/>
                    <a:pt x="977494" y="1725472"/>
                  </a:cubicBezTo>
                  <a:cubicBezTo>
                    <a:pt x="994999" y="1747765"/>
                    <a:pt x="1021935" y="1758125"/>
                    <a:pt x="1046872" y="1778560"/>
                  </a:cubicBezTo>
                  <a:cubicBezTo>
                    <a:pt x="996071" y="1794564"/>
                    <a:pt x="947556" y="1791778"/>
                    <a:pt x="899399" y="1791849"/>
                  </a:cubicBezTo>
                  <a:cubicBezTo>
                    <a:pt x="861673" y="1786419"/>
                    <a:pt x="824876" y="1777916"/>
                    <a:pt x="790795" y="1760125"/>
                  </a:cubicBezTo>
                  <a:cubicBezTo>
                    <a:pt x="782435" y="1755767"/>
                    <a:pt x="774218" y="1750265"/>
                    <a:pt x="764144" y="1754981"/>
                  </a:cubicBezTo>
                  <a:cubicBezTo>
                    <a:pt x="753784" y="1768485"/>
                    <a:pt x="739208" y="1769557"/>
                    <a:pt x="723703" y="1769485"/>
                  </a:cubicBezTo>
                  <a:cubicBezTo>
                    <a:pt x="689479" y="1769271"/>
                    <a:pt x="655254" y="1769628"/>
                    <a:pt x="621030" y="1769771"/>
                  </a:cubicBezTo>
                  <a:cubicBezTo>
                    <a:pt x="593307" y="1766485"/>
                    <a:pt x="565513" y="1763126"/>
                    <a:pt x="537791" y="1759840"/>
                  </a:cubicBezTo>
                  <a:cubicBezTo>
                    <a:pt x="535647" y="1744121"/>
                    <a:pt x="555796" y="1742263"/>
                    <a:pt x="551938" y="1726758"/>
                  </a:cubicBezTo>
                  <a:cubicBezTo>
                    <a:pt x="529145" y="1735261"/>
                    <a:pt x="503709" y="1736619"/>
                    <a:pt x="478416" y="1739119"/>
                  </a:cubicBezTo>
                  <a:cubicBezTo>
                    <a:pt x="439261" y="1736833"/>
                    <a:pt x="400106" y="1734546"/>
                    <a:pt x="360880" y="1732189"/>
                  </a:cubicBezTo>
                  <a:cubicBezTo>
                    <a:pt x="356022" y="1704609"/>
                    <a:pt x="377100" y="1697106"/>
                    <a:pt x="395748" y="1691676"/>
                  </a:cubicBezTo>
                  <a:cubicBezTo>
                    <a:pt x="415754" y="1685889"/>
                    <a:pt x="437260" y="1685103"/>
                    <a:pt x="461196" y="1681673"/>
                  </a:cubicBezTo>
                  <a:cubicBezTo>
                    <a:pt x="436117" y="1651521"/>
                    <a:pt x="428043" y="1615725"/>
                    <a:pt x="413968" y="1582572"/>
                  </a:cubicBezTo>
                  <a:cubicBezTo>
                    <a:pt x="404108" y="1534915"/>
                    <a:pt x="394176" y="1487258"/>
                    <a:pt x="384316" y="1439601"/>
                  </a:cubicBezTo>
                  <a:cubicBezTo>
                    <a:pt x="383744" y="1434814"/>
                    <a:pt x="383244" y="1430098"/>
                    <a:pt x="382673" y="1425311"/>
                  </a:cubicBezTo>
                  <a:cubicBezTo>
                    <a:pt x="381315" y="1420524"/>
                    <a:pt x="379958" y="1415808"/>
                    <a:pt x="378529" y="1411021"/>
                  </a:cubicBezTo>
                  <a:cubicBezTo>
                    <a:pt x="377242" y="1402947"/>
                    <a:pt x="376528" y="1394802"/>
                    <a:pt x="374670" y="1386871"/>
                  </a:cubicBezTo>
                  <a:cubicBezTo>
                    <a:pt x="355450" y="1305132"/>
                    <a:pt x="312294" y="1232682"/>
                    <a:pt x="283786" y="1154515"/>
                  </a:cubicBezTo>
                  <a:cubicBezTo>
                    <a:pt x="260207" y="1078278"/>
                    <a:pt x="241559" y="1000898"/>
                    <a:pt x="227340" y="913301"/>
                  </a:cubicBezTo>
                  <a:cubicBezTo>
                    <a:pt x="203690" y="950883"/>
                    <a:pt x="184470" y="981392"/>
                    <a:pt x="165250" y="1011901"/>
                  </a:cubicBezTo>
                  <a:cubicBezTo>
                    <a:pt x="131740" y="1045697"/>
                    <a:pt x="100159" y="1082137"/>
                    <a:pt x="50287" y="1092568"/>
                  </a:cubicBezTo>
                  <a:close/>
                </a:path>
              </a:pathLst>
            </a:custGeom>
            <a:solidFill>
              <a:srgbClr val="92D6C1"/>
            </a:solidFill>
            <a:ln w="7138" cap="flat">
              <a:noFill/>
              <a:prstDash val="solid"/>
              <a:miter/>
            </a:ln>
          </p:spPr>
          <p:txBody>
            <a:bodyPr rtlCol="0" anchor="ctr"/>
            <a:lstStyle/>
            <a:p>
              <a:endParaRPr lang="LID4096"/>
            </a:p>
          </p:txBody>
        </p:sp>
        <p:sp>
          <p:nvSpPr>
            <p:cNvPr id="106" name="Forma libre: forma 105">
              <a:extLst>
                <a:ext uri="{FF2B5EF4-FFF2-40B4-BE49-F238E27FC236}">
                  <a16:creationId xmlns:a16="http://schemas.microsoft.com/office/drawing/2014/main" id="{A3AAE62F-6491-4D8F-A2B1-9108206EB382}"/>
                </a:ext>
              </a:extLst>
            </p:cNvPr>
            <p:cNvSpPr/>
            <p:nvPr/>
          </p:nvSpPr>
          <p:spPr>
            <a:xfrm>
              <a:off x="7076429" y="4489753"/>
              <a:ext cx="2397574" cy="878569"/>
            </a:xfrm>
            <a:custGeom>
              <a:avLst/>
              <a:gdLst>
                <a:gd name="connsiteX0" fmla="*/ 1410065 w 2397574"/>
                <a:gd name="connsiteY0" fmla="*/ 836423 h 878569"/>
                <a:gd name="connsiteX1" fmla="*/ 1403277 w 2397574"/>
                <a:gd name="connsiteY1" fmla="*/ 821204 h 878569"/>
                <a:gd name="connsiteX2" fmla="*/ 1466582 w 2397574"/>
                <a:gd name="connsiteY2" fmla="*/ 761758 h 878569"/>
                <a:gd name="connsiteX3" fmla="*/ 1470941 w 2397574"/>
                <a:gd name="connsiteY3" fmla="*/ 765187 h 878569"/>
                <a:gd name="connsiteX4" fmla="*/ 1472298 w 2397574"/>
                <a:gd name="connsiteY4" fmla="*/ 760115 h 878569"/>
                <a:gd name="connsiteX5" fmla="*/ 1466939 w 2397574"/>
                <a:gd name="connsiteY5" fmla="*/ 762758 h 878569"/>
                <a:gd name="connsiteX6" fmla="*/ 1124623 w 2397574"/>
                <a:gd name="connsiteY6" fmla="*/ 820990 h 878569"/>
                <a:gd name="connsiteX7" fmla="*/ 1103116 w 2397574"/>
                <a:gd name="connsiteY7" fmla="*/ 823419 h 878569"/>
                <a:gd name="connsiteX8" fmla="*/ 1087540 w 2397574"/>
                <a:gd name="connsiteY8" fmla="*/ 827135 h 878569"/>
                <a:gd name="connsiteX9" fmla="*/ 981865 w 2397574"/>
                <a:gd name="connsiteY9" fmla="*/ 841567 h 878569"/>
                <a:gd name="connsiteX10" fmla="*/ 787807 w 2397574"/>
                <a:gd name="connsiteY10" fmla="*/ 862788 h 878569"/>
                <a:gd name="connsiteX11" fmla="*/ 696423 w 2397574"/>
                <a:gd name="connsiteY11" fmla="*/ 864289 h 878569"/>
                <a:gd name="connsiteX12" fmla="*/ 553451 w 2397574"/>
                <a:gd name="connsiteY12" fmla="*/ 849856 h 878569"/>
                <a:gd name="connsiteX13" fmla="*/ 438274 w 2397574"/>
                <a:gd name="connsiteY13" fmla="*/ 813916 h 878569"/>
                <a:gd name="connsiteX14" fmla="*/ 425413 w 2397574"/>
                <a:gd name="connsiteY14" fmla="*/ 809558 h 878569"/>
                <a:gd name="connsiteX15" fmla="*/ 411052 w 2397574"/>
                <a:gd name="connsiteY15" fmla="*/ 805700 h 878569"/>
                <a:gd name="connsiteX16" fmla="*/ 396333 w 2397574"/>
                <a:gd name="connsiteY16" fmla="*/ 800627 h 878569"/>
                <a:gd name="connsiteX17" fmla="*/ 374827 w 2397574"/>
                <a:gd name="connsiteY17" fmla="*/ 801413 h 878569"/>
                <a:gd name="connsiteX18" fmla="*/ 112534 w 2397574"/>
                <a:gd name="connsiteY18" fmla="*/ 775119 h 878569"/>
                <a:gd name="connsiteX19" fmla="*/ 139899 w 2397574"/>
                <a:gd name="connsiteY19" fmla="*/ 819847 h 878569"/>
                <a:gd name="connsiteX20" fmla="*/ 124180 w 2397574"/>
                <a:gd name="connsiteY20" fmla="*/ 875292 h 878569"/>
                <a:gd name="connsiteX21" fmla="*/ 46157 w 2397574"/>
                <a:gd name="connsiteY21" fmla="*/ 878150 h 878569"/>
                <a:gd name="connsiteX22" fmla="*/ 20506 w 2397574"/>
                <a:gd name="connsiteY22" fmla="*/ 864074 h 878569"/>
                <a:gd name="connsiteX23" fmla="*/ 34653 w 2397574"/>
                <a:gd name="connsiteY23" fmla="*/ 838352 h 878569"/>
                <a:gd name="connsiteX24" fmla="*/ 41798 w 2397574"/>
                <a:gd name="connsiteY24" fmla="*/ 725747 h 878569"/>
                <a:gd name="connsiteX25" fmla="*/ 0 w 2397574"/>
                <a:gd name="connsiteY25" fmla="*/ 671088 h 878569"/>
                <a:gd name="connsiteX26" fmla="*/ 133254 w 2397574"/>
                <a:gd name="connsiteY26" fmla="*/ 589492 h 878569"/>
                <a:gd name="connsiteX27" fmla="*/ 134326 w 2397574"/>
                <a:gd name="connsiteY27" fmla="*/ 586134 h 878569"/>
                <a:gd name="connsiteX28" fmla="*/ 182912 w 2397574"/>
                <a:gd name="connsiteY28" fmla="*/ 536333 h 878569"/>
                <a:gd name="connsiteX29" fmla="*/ 268295 w 2397574"/>
                <a:gd name="connsiteY29" fmla="*/ 474886 h 878569"/>
                <a:gd name="connsiteX30" fmla="*/ 415553 w 2397574"/>
                <a:gd name="connsiteY30" fmla="*/ 406652 h 878569"/>
                <a:gd name="connsiteX31" fmla="*/ 452850 w 2397574"/>
                <a:gd name="connsiteY31" fmla="*/ 387789 h 878569"/>
                <a:gd name="connsiteX32" fmla="*/ 553380 w 2397574"/>
                <a:gd name="connsiteY32" fmla="*/ 305121 h 878569"/>
                <a:gd name="connsiteX33" fmla="*/ 839251 w 2397574"/>
                <a:gd name="connsiteY33" fmla="*/ 206234 h 878569"/>
                <a:gd name="connsiteX34" fmla="*/ 853541 w 2397574"/>
                <a:gd name="connsiteY34" fmla="*/ 204305 h 878569"/>
                <a:gd name="connsiteX35" fmla="*/ 868760 w 2397574"/>
                <a:gd name="connsiteY35" fmla="*/ 200233 h 878569"/>
                <a:gd name="connsiteX36" fmla="*/ 953428 w 2397574"/>
                <a:gd name="connsiteY36" fmla="*/ 190658 h 878569"/>
                <a:gd name="connsiteX37" fmla="*/ 1124765 w 2397574"/>
                <a:gd name="connsiteY37" fmla="*/ 192373 h 878569"/>
                <a:gd name="connsiteX38" fmla="*/ 1267165 w 2397574"/>
                <a:gd name="connsiteY38" fmla="*/ 214808 h 878569"/>
                <a:gd name="connsiteX39" fmla="*/ 1410351 w 2397574"/>
                <a:gd name="connsiteY39" fmla="*/ 227812 h 878569"/>
                <a:gd name="connsiteX40" fmla="*/ 1446862 w 2397574"/>
                <a:gd name="connsiteY40" fmla="*/ 242317 h 878569"/>
                <a:gd name="connsiteX41" fmla="*/ 1452363 w 2397574"/>
                <a:gd name="connsiteY41" fmla="*/ 244603 h 878569"/>
                <a:gd name="connsiteX42" fmla="*/ 1467082 w 2397574"/>
                <a:gd name="connsiteY42" fmla="*/ 250391 h 878569"/>
                <a:gd name="connsiteX43" fmla="*/ 1546892 w 2397574"/>
                <a:gd name="connsiteY43" fmla="*/ 242960 h 878569"/>
                <a:gd name="connsiteX44" fmla="*/ 1552608 w 2397574"/>
                <a:gd name="connsiteY44" fmla="*/ 234243 h 878569"/>
                <a:gd name="connsiteX45" fmla="*/ 1658354 w 2397574"/>
                <a:gd name="connsiteY45" fmla="*/ 99059 h 878569"/>
                <a:gd name="connsiteX46" fmla="*/ 1659640 w 2397574"/>
                <a:gd name="connsiteY46" fmla="*/ 98202 h 878569"/>
                <a:gd name="connsiteX47" fmla="*/ 1666713 w 2397574"/>
                <a:gd name="connsiteY47" fmla="*/ 92486 h 878569"/>
                <a:gd name="connsiteX48" fmla="*/ 1695651 w 2397574"/>
                <a:gd name="connsiteY48" fmla="*/ 70837 h 878569"/>
                <a:gd name="connsiteX49" fmla="*/ 1853198 w 2397574"/>
                <a:gd name="connsiteY49" fmla="*/ 7175 h 878569"/>
                <a:gd name="connsiteX50" fmla="*/ 1973877 w 2397574"/>
                <a:gd name="connsiteY50" fmla="*/ 101 h 878569"/>
                <a:gd name="connsiteX51" fmla="*/ 2094341 w 2397574"/>
                <a:gd name="connsiteY51" fmla="*/ 66836 h 878569"/>
                <a:gd name="connsiteX52" fmla="*/ 2124350 w 2397574"/>
                <a:gd name="connsiteY52" fmla="*/ 83769 h 878569"/>
                <a:gd name="connsiteX53" fmla="*/ 2211734 w 2397574"/>
                <a:gd name="connsiteY53" fmla="*/ 107919 h 878569"/>
                <a:gd name="connsiteX54" fmla="*/ 2342273 w 2397574"/>
                <a:gd name="connsiteY54" fmla="*/ 182013 h 878569"/>
                <a:gd name="connsiteX55" fmla="*/ 2397575 w 2397574"/>
                <a:gd name="connsiteY55" fmla="*/ 241816 h 878569"/>
                <a:gd name="connsiteX56" fmla="*/ 2395360 w 2397574"/>
                <a:gd name="connsiteY56" fmla="*/ 249819 h 878569"/>
                <a:gd name="connsiteX57" fmla="*/ 2396146 w 2397574"/>
                <a:gd name="connsiteY57" fmla="*/ 249247 h 878569"/>
                <a:gd name="connsiteX58" fmla="*/ 2353062 w 2397574"/>
                <a:gd name="connsiteY58" fmla="*/ 234314 h 878569"/>
                <a:gd name="connsiteX59" fmla="*/ 2320838 w 2397574"/>
                <a:gd name="connsiteY59" fmla="*/ 227384 h 878569"/>
                <a:gd name="connsiteX60" fmla="*/ 2267036 w 2397574"/>
                <a:gd name="connsiteY60" fmla="*/ 221525 h 878569"/>
                <a:gd name="connsiteX61" fmla="*/ 2256890 w 2397574"/>
                <a:gd name="connsiteY61" fmla="*/ 218667 h 878569"/>
                <a:gd name="connsiteX62" fmla="*/ 2025321 w 2397574"/>
                <a:gd name="connsiteY62" fmla="*/ 273683 h 878569"/>
                <a:gd name="connsiteX63" fmla="*/ 2014746 w 2397574"/>
                <a:gd name="connsiteY63" fmla="*/ 287187 h 878569"/>
                <a:gd name="connsiteX64" fmla="*/ 1858414 w 2397574"/>
                <a:gd name="connsiteY64" fmla="*/ 527402 h 878569"/>
                <a:gd name="connsiteX65" fmla="*/ 1838765 w 2397574"/>
                <a:gd name="connsiteY65" fmla="*/ 549980 h 878569"/>
                <a:gd name="connsiteX66" fmla="*/ 1730947 w 2397574"/>
                <a:gd name="connsiteY66" fmla="*/ 670588 h 878569"/>
                <a:gd name="connsiteX67" fmla="*/ 1696008 w 2397574"/>
                <a:gd name="connsiteY67" fmla="*/ 699954 h 878569"/>
                <a:gd name="connsiteX68" fmla="*/ 1507094 w 2397574"/>
                <a:gd name="connsiteY68" fmla="*/ 803556 h 878569"/>
                <a:gd name="connsiteX69" fmla="*/ 1410065 w 2397574"/>
                <a:gd name="connsiteY69" fmla="*/ 836495 h 87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397574" h="878569">
                  <a:moveTo>
                    <a:pt x="1410065" y="836423"/>
                  </a:moveTo>
                  <a:cubicBezTo>
                    <a:pt x="1398562" y="835494"/>
                    <a:pt x="1398419" y="829421"/>
                    <a:pt x="1403277" y="821204"/>
                  </a:cubicBezTo>
                  <a:cubicBezTo>
                    <a:pt x="1425070" y="802127"/>
                    <a:pt x="1460437" y="797411"/>
                    <a:pt x="1466582" y="761758"/>
                  </a:cubicBezTo>
                  <a:cubicBezTo>
                    <a:pt x="1468011" y="762973"/>
                    <a:pt x="1469511" y="764044"/>
                    <a:pt x="1470941" y="765187"/>
                  </a:cubicBezTo>
                  <a:cubicBezTo>
                    <a:pt x="1471369" y="763473"/>
                    <a:pt x="1471869" y="761829"/>
                    <a:pt x="1472298" y="760115"/>
                  </a:cubicBezTo>
                  <a:cubicBezTo>
                    <a:pt x="1470512" y="760972"/>
                    <a:pt x="1468726" y="761829"/>
                    <a:pt x="1466939" y="762758"/>
                  </a:cubicBezTo>
                  <a:cubicBezTo>
                    <a:pt x="1352834" y="782193"/>
                    <a:pt x="1238728" y="801627"/>
                    <a:pt x="1124623" y="820990"/>
                  </a:cubicBezTo>
                  <a:cubicBezTo>
                    <a:pt x="1117478" y="821776"/>
                    <a:pt x="1110261" y="822633"/>
                    <a:pt x="1103116" y="823419"/>
                  </a:cubicBezTo>
                  <a:cubicBezTo>
                    <a:pt x="1097257" y="821776"/>
                    <a:pt x="1092113" y="823276"/>
                    <a:pt x="1087540" y="827135"/>
                  </a:cubicBezTo>
                  <a:cubicBezTo>
                    <a:pt x="1052029" y="829921"/>
                    <a:pt x="1016519" y="832279"/>
                    <a:pt x="981865" y="841567"/>
                  </a:cubicBezTo>
                  <a:cubicBezTo>
                    <a:pt x="917203" y="848641"/>
                    <a:pt x="852470" y="855715"/>
                    <a:pt x="787807" y="862788"/>
                  </a:cubicBezTo>
                  <a:cubicBezTo>
                    <a:pt x="757370" y="863288"/>
                    <a:pt x="726932" y="863789"/>
                    <a:pt x="696423" y="864289"/>
                  </a:cubicBezTo>
                  <a:cubicBezTo>
                    <a:pt x="648766" y="859502"/>
                    <a:pt x="601108" y="854714"/>
                    <a:pt x="553451" y="849856"/>
                  </a:cubicBezTo>
                  <a:cubicBezTo>
                    <a:pt x="515083" y="837852"/>
                    <a:pt x="476643" y="825920"/>
                    <a:pt x="438274" y="813916"/>
                  </a:cubicBezTo>
                  <a:cubicBezTo>
                    <a:pt x="433987" y="812487"/>
                    <a:pt x="429700" y="810987"/>
                    <a:pt x="425413" y="809558"/>
                  </a:cubicBezTo>
                  <a:cubicBezTo>
                    <a:pt x="420626" y="808272"/>
                    <a:pt x="415839" y="806986"/>
                    <a:pt x="411052" y="805700"/>
                  </a:cubicBezTo>
                  <a:cubicBezTo>
                    <a:pt x="407551" y="799912"/>
                    <a:pt x="402406" y="798912"/>
                    <a:pt x="396333" y="800627"/>
                  </a:cubicBezTo>
                  <a:cubicBezTo>
                    <a:pt x="389188" y="800912"/>
                    <a:pt x="382043" y="801127"/>
                    <a:pt x="374827" y="801413"/>
                  </a:cubicBezTo>
                  <a:cubicBezTo>
                    <a:pt x="287729" y="805342"/>
                    <a:pt x="201775" y="794554"/>
                    <a:pt x="112534" y="775119"/>
                  </a:cubicBezTo>
                  <a:cubicBezTo>
                    <a:pt x="124037" y="793910"/>
                    <a:pt x="131968" y="806914"/>
                    <a:pt x="139899" y="819847"/>
                  </a:cubicBezTo>
                  <a:cubicBezTo>
                    <a:pt x="161405" y="845926"/>
                    <a:pt x="138756" y="859430"/>
                    <a:pt x="124180" y="875292"/>
                  </a:cubicBezTo>
                  <a:cubicBezTo>
                    <a:pt x="98315" y="880579"/>
                    <a:pt x="72165" y="877793"/>
                    <a:pt x="46157" y="878150"/>
                  </a:cubicBezTo>
                  <a:cubicBezTo>
                    <a:pt x="34725" y="878293"/>
                    <a:pt x="24579" y="876507"/>
                    <a:pt x="20506" y="864074"/>
                  </a:cubicBezTo>
                  <a:cubicBezTo>
                    <a:pt x="16148" y="850785"/>
                    <a:pt x="26294" y="844568"/>
                    <a:pt x="34653" y="838352"/>
                  </a:cubicBezTo>
                  <a:cubicBezTo>
                    <a:pt x="83311" y="802270"/>
                    <a:pt x="85597" y="767331"/>
                    <a:pt x="41798" y="725747"/>
                  </a:cubicBezTo>
                  <a:cubicBezTo>
                    <a:pt x="26865" y="711600"/>
                    <a:pt x="10932" y="698167"/>
                    <a:pt x="0" y="671088"/>
                  </a:cubicBezTo>
                  <a:cubicBezTo>
                    <a:pt x="71379" y="682163"/>
                    <a:pt x="109390" y="646152"/>
                    <a:pt x="133254" y="589492"/>
                  </a:cubicBezTo>
                  <a:cubicBezTo>
                    <a:pt x="133683" y="588420"/>
                    <a:pt x="133969" y="587206"/>
                    <a:pt x="134326" y="586134"/>
                  </a:cubicBezTo>
                  <a:cubicBezTo>
                    <a:pt x="153046" y="571987"/>
                    <a:pt x="168479" y="554696"/>
                    <a:pt x="182912" y="536333"/>
                  </a:cubicBezTo>
                  <a:cubicBezTo>
                    <a:pt x="211349" y="515827"/>
                    <a:pt x="239858" y="495392"/>
                    <a:pt x="268295" y="474886"/>
                  </a:cubicBezTo>
                  <a:cubicBezTo>
                    <a:pt x="314666" y="446235"/>
                    <a:pt x="364538" y="425229"/>
                    <a:pt x="415553" y="406652"/>
                  </a:cubicBezTo>
                  <a:cubicBezTo>
                    <a:pt x="428771" y="401864"/>
                    <a:pt x="443418" y="399507"/>
                    <a:pt x="452850" y="387789"/>
                  </a:cubicBezTo>
                  <a:cubicBezTo>
                    <a:pt x="480715" y="353350"/>
                    <a:pt x="515797" y="327699"/>
                    <a:pt x="553380" y="305121"/>
                  </a:cubicBezTo>
                  <a:cubicBezTo>
                    <a:pt x="646694" y="266467"/>
                    <a:pt x="741651" y="232528"/>
                    <a:pt x="839251" y="206234"/>
                  </a:cubicBezTo>
                  <a:cubicBezTo>
                    <a:pt x="844038" y="205591"/>
                    <a:pt x="848826" y="204948"/>
                    <a:pt x="853541" y="204305"/>
                  </a:cubicBezTo>
                  <a:cubicBezTo>
                    <a:pt x="859400" y="205949"/>
                    <a:pt x="864402" y="204305"/>
                    <a:pt x="868760" y="200233"/>
                  </a:cubicBezTo>
                  <a:lnTo>
                    <a:pt x="953428" y="190658"/>
                  </a:lnTo>
                  <a:cubicBezTo>
                    <a:pt x="1010517" y="191230"/>
                    <a:pt x="1067677" y="191802"/>
                    <a:pt x="1124765" y="192373"/>
                  </a:cubicBezTo>
                  <a:cubicBezTo>
                    <a:pt x="1171708" y="203234"/>
                    <a:pt x="1218651" y="214237"/>
                    <a:pt x="1267165" y="214808"/>
                  </a:cubicBezTo>
                  <a:cubicBezTo>
                    <a:pt x="1314036" y="228884"/>
                    <a:pt x="1363623" y="212236"/>
                    <a:pt x="1410351" y="227812"/>
                  </a:cubicBezTo>
                  <a:cubicBezTo>
                    <a:pt x="1422497" y="232671"/>
                    <a:pt x="1434715" y="237458"/>
                    <a:pt x="1446862" y="242317"/>
                  </a:cubicBezTo>
                  <a:cubicBezTo>
                    <a:pt x="1448719" y="243103"/>
                    <a:pt x="1450506" y="243889"/>
                    <a:pt x="1452363" y="244603"/>
                  </a:cubicBezTo>
                  <a:cubicBezTo>
                    <a:pt x="1457294" y="246532"/>
                    <a:pt x="1462152" y="248461"/>
                    <a:pt x="1467082" y="250391"/>
                  </a:cubicBezTo>
                  <a:cubicBezTo>
                    <a:pt x="1505951" y="276970"/>
                    <a:pt x="1532552" y="274491"/>
                    <a:pt x="1546892" y="242960"/>
                  </a:cubicBezTo>
                  <a:cubicBezTo>
                    <a:pt x="1548821" y="240030"/>
                    <a:pt x="1550679" y="237172"/>
                    <a:pt x="1552608" y="234243"/>
                  </a:cubicBezTo>
                  <a:cubicBezTo>
                    <a:pt x="1583689" y="185943"/>
                    <a:pt x="1614698" y="137571"/>
                    <a:pt x="1658354" y="99059"/>
                  </a:cubicBezTo>
                  <a:lnTo>
                    <a:pt x="1659640" y="98202"/>
                  </a:lnTo>
                  <a:cubicBezTo>
                    <a:pt x="1661998" y="96273"/>
                    <a:pt x="1664355" y="94415"/>
                    <a:pt x="1666713" y="92486"/>
                  </a:cubicBezTo>
                  <a:cubicBezTo>
                    <a:pt x="1676359" y="85270"/>
                    <a:pt x="1686005" y="78053"/>
                    <a:pt x="1695651" y="70837"/>
                  </a:cubicBezTo>
                  <a:cubicBezTo>
                    <a:pt x="1745451" y="42900"/>
                    <a:pt x="1797967" y="21679"/>
                    <a:pt x="1853198" y="7175"/>
                  </a:cubicBezTo>
                  <a:cubicBezTo>
                    <a:pt x="1893138" y="-42"/>
                    <a:pt x="1933507" y="-256"/>
                    <a:pt x="1973877" y="101"/>
                  </a:cubicBezTo>
                  <a:cubicBezTo>
                    <a:pt x="2022248" y="7461"/>
                    <a:pt x="2065690" y="23751"/>
                    <a:pt x="2094341" y="66836"/>
                  </a:cubicBezTo>
                  <a:cubicBezTo>
                    <a:pt x="2101343" y="77339"/>
                    <a:pt x="2112061" y="82126"/>
                    <a:pt x="2124350" y="83769"/>
                  </a:cubicBezTo>
                  <a:cubicBezTo>
                    <a:pt x="2149429" y="105633"/>
                    <a:pt x="2182725" y="102632"/>
                    <a:pt x="2211734" y="107919"/>
                  </a:cubicBezTo>
                  <a:cubicBezTo>
                    <a:pt x="2265393" y="117708"/>
                    <a:pt x="2304262" y="148431"/>
                    <a:pt x="2342273" y="182013"/>
                  </a:cubicBezTo>
                  <a:cubicBezTo>
                    <a:pt x="2362565" y="199875"/>
                    <a:pt x="2379284" y="221739"/>
                    <a:pt x="2397575" y="241816"/>
                  </a:cubicBezTo>
                  <a:cubicBezTo>
                    <a:pt x="2396861" y="244460"/>
                    <a:pt x="2396075" y="247175"/>
                    <a:pt x="2395360" y="249819"/>
                  </a:cubicBezTo>
                  <a:lnTo>
                    <a:pt x="2396146" y="249247"/>
                  </a:lnTo>
                  <a:cubicBezTo>
                    <a:pt x="2377855" y="255463"/>
                    <a:pt x="2369281" y="234028"/>
                    <a:pt x="2353062" y="234314"/>
                  </a:cubicBezTo>
                  <a:cubicBezTo>
                    <a:pt x="2343916" y="224383"/>
                    <a:pt x="2332698" y="226526"/>
                    <a:pt x="2320838" y="227384"/>
                  </a:cubicBezTo>
                  <a:cubicBezTo>
                    <a:pt x="2302761" y="228670"/>
                    <a:pt x="2284041" y="231456"/>
                    <a:pt x="2267036" y="221525"/>
                  </a:cubicBezTo>
                  <a:cubicBezTo>
                    <a:pt x="2263678" y="220524"/>
                    <a:pt x="2260320" y="219310"/>
                    <a:pt x="2256890" y="218667"/>
                  </a:cubicBezTo>
                  <a:cubicBezTo>
                    <a:pt x="2171650" y="202733"/>
                    <a:pt x="2101129" y="249390"/>
                    <a:pt x="2025321" y="273683"/>
                  </a:cubicBezTo>
                  <a:cubicBezTo>
                    <a:pt x="2020748" y="275112"/>
                    <a:pt x="2016890" y="281971"/>
                    <a:pt x="2014746" y="287187"/>
                  </a:cubicBezTo>
                  <a:cubicBezTo>
                    <a:pt x="1977164" y="376714"/>
                    <a:pt x="1916145" y="451022"/>
                    <a:pt x="1858414" y="527402"/>
                  </a:cubicBezTo>
                  <a:cubicBezTo>
                    <a:pt x="1849697" y="533047"/>
                    <a:pt x="1843123" y="540549"/>
                    <a:pt x="1838765" y="549980"/>
                  </a:cubicBezTo>
                  <a:cubicBezTo>
                    <a:pt x="1799753" y="587491"/>
                    <a:pt x="1764957" y="628647"/>
                    <a:pt x="1730947" y="670588"/>
                  </a:cubicBezTo>
                  <a:cubicBezTo>
                    <a:pt x="1719300" y="680376"/>
                    <a:pt x="1707654" y="690165"/>
                    <a:pt x="1696008" y="699954"/>
                  </a:cubicBezTo>
                  <a:cubicBezTo>
                    <a:pt x="1635561" y="739037"/>
                    <a:pt x="1574972" y="777548"/>
                    <a:pt x="1507094" y="803556"/>
                  </a:cubicBezTo>
                  <a:cubicBezTo>
                    <a:pt x="1475085" y="815845"/>
                    <a:pt x="1443932" y="829850"/>
                    <a:pt x="1410065" y="836495"/>
                  </a:cubicBezTo>
                  <a:close/>
                </a:path>
              </a:pathLst>
            </a:custGeom>
            <a:solidFill>
              <a:srgbClr val="92D6C1"/>
            </a:solidFill>
            <a:ln w="7138" cap="flat">
              <a:noFill/>
              <a:prstDash val="solid"/>
              <a:miter/>
            </a:ln>
          </p:spPr>
          <p:txBody>
            <a:bodyPr rtlCol="0" anchor="ctr"/>
            <a:lstStyle/>
            <a:p>
              <a:endParaRPr lang="LID4096"/>
            </a:p>
          </p:txBody>
        </p:sp>
      </p:grpSp>
    </p:spTree>
    <p:extLst>
      <p:ext uri="{BB962C8B-B14F-4D97-AF65-F5344CB8AC3E}">
        <p14:creationId xmlns:p14="http://schemas.microsoft.com/office/powerpoint/2010/main" val="3399302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7F49B17C-F82B-4282-AB62-768CB0B0BE31}"/>
              </a:ext>
            </a:extLst>
          </p:cNvPr>
          <p:cNvSpPr/>
          <p:nvPr/>
        </p:nvSpPr>
        <p:spPr>
          <a:xfrm>
            <a:off x="6112068" y="1492617"/>
            <a:ext cx="523024" cy="524560"/>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 f4 0 f2"/>
              <a:gd name="f47" fmla="+- f3 0 f2"/>
              <a:gd name="f48" fmla="*/ f47 1 3240001"/>
              <a:gd name="f49" fmla="*/ f46 1 3249575"/>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3" name="Isosceles Triangle 51">
            <a:extLst>
              <a:ext uri="{FF2B5EF4-FFF2-40B4-BE49-F238E27FC236}">
                <a16:creationId xmlns:a16="http://schemas.microsoft.com/office/drawing/2014/main" id="{20F2F63C-303A-4F2E-AD15-AB2FCC66A9D7}"/>
              </a:ext>
            </a:extLst>
          </p:cNvPr>
          <p:cNvSpPr/>
          <p:nvPr/>
        </p:nvSpPr>
        <p:spPr>
          <a:xfrm>
            <a:off x="5273527" y="1563136"/>
            <a:ext cx="523024" cy="383523"/>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 f4 0 f2"/>
              <a:gd name="f26" fmla="+- f3 0 f2"/>
              <a:gd name="f27" fmla="*/ f26 1 3240001"/>
              <a:gd name="f28" fmla="*/ f25 1 237590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4" name="Isosceles Triangle 57">
            <a:extLst>
              <a:ext uri="{FF2B5EF4-FFF2-40B4-BE49-F238E27FC236}">
                <a16:creationId xmlns:a16="http://schemas.microsoft.com/office/drawing/2014/main" id="{A97BD41A-86EF-4C1F-BA99-18BDD2E2EA59}"/>
              </a:ext>
            </a:extLst>
          </p:cNvPr>
          <p:cNvSpPr/>
          <p:nvPr/>
        </p:nvSpPr>
        <p:spPr>
          <a:xfrm>
            <a:off x="6114154" y="4519952"/>
            <a:ext cx="313065" cy="707733"/>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 f7 0 f5"/>
              <a:gd name="f70" fmla="+- f6 0 f5"/>
              <a:gd name="f71" fmla="*/ f66 f0 1"/>
              <a:gd name="f72" fmla="*/ f70 1 1346449"/>
              <a:gd name="f73" fmla="*/ f69 1 3166775"/>
              <a:gd name="f74" fmla="*/ 1148449 f70 1"/>
              <a:gd name="f75" fmla="*/ 198001 f70 1"/>
              <a:gd name="f76" fmla="*/ 1 f70 1"/>
              <a:gd name="f77" fmla="*/ 1346449 f70 1"/>
              <a:gd name="f78" fmla="*/ 755186 f70 1"/>
              <a:gd name="f79" fmla="*/ 734449 f70 1"/>
              <a:gd name="f80" fmla="*/ 853246 f70 1"/>
              <a:gd name="f81" fmla="*/ 673226 f70 1"/>
              <a:gd name="f82" fmla="*/ 493206 f70 1"/>
              <a:gd name="f83" fmla="*/ 612000 f70 1"/>
              <a:gd name="f84" fmla="*/ 2939 f70 1"/>
              <a:gd name="f85" fmla="*/ 0 f70 1"/>
              <a:gd name="f86" fmla="*/ 2009 f70 1"/>
              <a:gd name="f87" fmla="*/ 6353 f70 1"/>
              <a:gd name="f88" fmla="*/ 273414 f70 1"/>
              <a:gd name="f89" fmla="*/ 1091887 f70 1"/>
              <a:gd name="f90" fmla="*/ 1340768 f70 1"/>
              <a:gd name="f91" fmla="*/ 1344512 f70 1"/>
              <a:gd name="f92" fmla="*/ 1346448 f70 1"/>
              <a:gd name="f93" fmla="*/ 1343510 f70 1"/>
              <a:gd name="f94" fmla="*/ 2374775 f69 1"/>
              <a:gd name="f95" fmla="*/ 3166775 f69 1"/>
              <a:gd name="f96" fmla="*/ 0 f69 1"/>
              <a:gd name="f97" fmla="*/ 1231644 f69 1"/>
              <a:gd name="f98" fmla="*/ 1400264 f69 1"/>
              <a:gd name="f99" fmla="*/ 1580284 f69 1"/>
              <a:gd name="f100" fmla="*/ 1231645 f69 1"/>
              <a:gd name="f101" fmla="*/ 591263 f70 1"/>
              <a:gd name="f102" fmla="*/ 10368 f69 1"/>
              <a:gd name="f103" fmla="*/ 1491744 f69 1"/>
              <a:gd name="f104" fmla="*/ 1494147 f69 1"/>
              <a:gd name="f105" fmla="*/ 1499342 f69 1"/>
              <a:gd name="f106" fmla="*/ 2293171 f69 1"/>
              <a:gd name="f107" fmla="*/ 2283744 f69 1"/>
              <a:gd name="f108" fmla="*/ 1494334 f69 1"/>
              <a:gd name="f109" fmla="*/ f71 1 f2"/>
              <a:gd name="f110" fmla="*/ f74 1 1346449"/>
              <a:gd name="f111" fmla="*/ f75 1 1346449"/>
              <a:gd name="f112" fmla="*/ f76 1 1346449"/>
              <a:gd name="f113" fmla="*/ f77 1 1346449"/>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3166775"/>
              <a:gd name="f131" fmla="*/ f95 1 3166775"/>
              <a:gd name="f132" fmla="*/ f96 1 3166775"/>
              <a:gd name="f133" fmla="*/ f97 1 3166775"/>
              <a:gd name="f134" fmla="*/ f98 1 3166775"/>
              <a:gd name="f135" fmla="*/ f99 1 3166775"/>
              <a:gd name="f136" fmla="*/ f100 1 3166775"/>
              <a:gd name="f137" fmla="*/ f101 1 1346449"/>
              <a:gd name="f138" fmla="*/ f102 1 3166775"/>
              <a:gd name="f139" fmla="*/ f103 1 3166775"/>
              <a:gd name="f140" fmla="*/ f104 1 3166775"/>
              <a:gd name="f141" fmla="*/ f105 1 3166775"/>
              <a:gd name="f142" fmla="*/ f106 1 3166775"/>
              <a:gd name="f143" fmla="*/ f107 1 3166775"/>
              <a:gd name="f144" fmla="*/ f108 1 3166775"/>
              <a:gd name="f145" fmla="*/ f5 1 f72"/>
              <a:gd name="f146" fmla="*/ f6 1 f72"/>
              <a:gd name="f147" fmla="*/ f5 1 f73"/>
              <a:gd name="f148" fmla="*/ f7 1 f73"/>
              <a:gd name="f149" fmla="+- f109 0 f1"/>
              <a:gd name="f150" fmla="*/ f110 1 f72"/>
              <a:gd name="f151" fmla="*/ f130 1 f73"/>
              <a:gd name="f152" fmla="*/ f111 1 f72"/>
              <a:gd name="f153" fmla="*/ f112 1 f72"/>
              <a:gd name="f154" fmla="*/ f131 1 f73"/>
              <a:gd name="f155" fmla="*/ f113 1 f72"/>
              <a:gd name="f156" fmla="*/ f114 1 f72"/>
              <a:gd name="f157" fmla="*/ f132 1 f73"/>
              <a:gd name="f158" fmla="*/ f115 1 f72"/>
              <a:gd name="f159" fmla="*/ f133 1 f73"/>
              <a:gd name="f160" fmla="*/ f116 1 f72"/>
              <a:gd name="f161" fmla="*/ f134 1 f73"/>
              <a:gd name="f162" fmla="*/ f117 1 f72"/>
              <a:gd name="f163" fmla="*/ f135 1 f73"/>
              <a:gd name="f164" fmla="*/ f118 1 f72"/>
              <a:gd name="f165" fmla="*/ f119 1 f72"/>
              <a:gd name="f166" fmla="*/ f136 1 f73"/>
              <a:gd name="f167" fmla="*/ f137 1 f72"/>
              <a:gd name="f168" fmla="*/ f138 1 f73"/>
              <a:gd name="f169" fmla="*/ f120 1 f72"/>
              <a:gd name="f170" fmla="*/ f139 1 f73"/>
              <a:gd name="f171" fmla="*/ f121 1 f72"/>
              <a:gd name="f172" fmla="*/ f122 1 f72"/>
              <a:gd name="f173" fmla="*/ f140 1 f73"/>
              <a:gd name="f174" fmla="*/ f141 1 f73"/>
              <a:gd name="f175" fmla="*/ f123 1 f72"/>
              <a:gd name="f176" fmla="*/ f124 1 f72"/>
              <a:gd name="f177" fmla="*/ f142 1 f73"/>
              <a:gd name="f178" fmla="*/ f125 1 f72"/>
              <a:gd name="f179" fmla="*/ f143 1 f73"/>
              <a:gd name="f180" fmla="*/ f126 1 f72"/>
              <a:gd name="f181" fmla="*/ f127 1 f72"/>
              <a:gd name="f182" fmla="*/ f144 1 f73"/>
              <a:gd name="f183" fmla="*/ f128 1 f72"/>
              <a:gd name="f184" fmla="*/ f129 1 f72"/>
              <a:gd name="f185" fmla="*/ f145 f67 1"/>
              <a:gd name="f186" fmla="*/ f146 f67 1"/>
              <a:gd name="f187" fmla="*/ f148 f68 1"/>
              <a:gd name="f188" fmla="*/ f147 f68 1"/>
              <a:gd name="f189" fmla="*/ f150 f67 1"/>
              <a:gd name="f190" fmla="*/ f151 f68 1"/>
              <a:gd name="f191" fmla="*/ f152 f67 1"/>
              <a:gd name="f192" fmla="*/ f153 f67 1"/>
              <a:gd name="f193" fmla="*/ f154 f68 1"/>
              <a:gd name="f194" fmla="*/ f155 f67 1"/>
              <a:gd name="f195" fmla="*/ f156 f67 1"/>
              <a:gd name="f196" fmla="*/ f157 f68 1"/>
              <a:gd name="f197" fmla="*/ f158 f67 1"/>
              <a:gd name="f198" fmla="*/ f159 f68 1"/>
              <a:gd name="f199" fmla="*/ f160 f67 1"/>
              <a:gd name="f200" fmla="*/ f161 f68 1"/>
              <a:gd name="f201" fmla="*/ f162 f67 1"/>
              <a:gd name="f202" fmla="*/ f163 f68 1"/>
              <a:gd name="f203" fmla="*/ f164 f67 1"/>
              <a:gd name="f204" fmla="*/ f165 f67 1"/>
              <a:gd name="f205" fmla="*/ f166 f68 1"/>
              <a:gd name="f206" fmla="*/ f167 f67 1"/>
              <a:gd name="f207" fmla="*/ f168 f68 1"/>
              <a:gd name="f208" fmla="*/ f169 f67 1"/>
              <a:gd name="f209" fmla="*/ f170 f68 1"/>
              <a:gd name="f210" fmla="*/ f171 f67 1"/>
              <a:gd name="f211" fmla="*/ f172 f67 1"/>
              <a:gd name="f212" fmla="*/ f173 f68 1"/>
              <a:gd name="f213" fmla="*/ f174 f68 1"/>
              <a:gd name="f214" fmla="*/ f175 f67 1"/>
              <a:gd name="f215" fmla="*/ f176 f67 1"/>
              <a:gd name="f216" fmla="*/ f177 f68 1"/>
              <a:gd name="f217" fmla="*/ f178 f67 1"/>
              <a:gd name="f218" fmla="*/ f179 f68 1"/>
              <a:gd name="f219" fmla="*/ f180 f67 1"/>
              <a:gd name="f220" fmla="*/ f181 f67 1"/>
              <a:gd name="f221" fmla="*/ f182 f68 1"/>
              <a:gd name="f222" fmla="*/ f183 f67 1"/>
              <a:gd name="f223" fmla="*/ f184 f67 1"/>
            </a:gdLst>
            <a:ahLst/>
            <a:cxnLst>
              <a:cxn ang="3cd4">
                <a:pos x="hc" y="t"/>
              </a:cxn>
              <a:cxn ang="0">
                <a:pos x="r" y="vc"/>
              </a:cxn>
              <a:cxn ang="cd4">
                <a:pos x="hc" y="b"/>
              </a:cxn>
              <a:cxn ang="cd2">
                <a:pos x="l" y="vc"/>
              </a:cxn>
              <a:cxn ang="f149">
                <a:pos x="f189" y="f190"/>
              </a:cxn>
              <a:cxn ang="f149">
                <a:pos x="f191" y="f190"/>
              </a:cxn>
              <a:cxn ang="f149">
                <a:pos x="f192" y="f193"/>
              </a:cxn>
              <a:cxn ang="f149">
                <a:pos x="f194" y="f193"/>
              </a:cxn>
              <a:cxn ang="f149">
                <a:pos x="f189" y="f190"/>
              </a:cxn>
              <a:cxn ang="f149">
                <a:pos x="f195" y="f196"/>
              </a:cxn>
              <a:cxn ang="f149">
                <a:pos x="f197" y="f198"/>
              </a:cxn>
              <a:cxn ang="f149">
                <a:pos x="f199" y="f200"/>
              </a:cxn>
              <a:cxn ang="f149">
                <a:pos x="f201" y="f202"/>
              </a:cxn>
              <a:cxn ang="f149">
                <a:pos x="f203" y="f200"/>
              </a:cxn>
              <a:cxn ang="f149">
                <a:pos x="f204" y="f205"/>
              </a:cxn>
              <a:cxn ang="f149">
                <a:pos x="f206" y="f207"/>
              </a:cxn>
              <a:cxn ang="f149">
                <a:pos x="f208" y="f209"/>
              </a:cxn>
              <a:cxn ang="f149">
                <a:pos x="f210" y="f209"/>
              </a:cxn>
              <a:cxn ang="f149">
                <a:pos x="f211" y="f212"/>
              </a:cxn>
              <a:cxn ang="f149">
                <a:pos x="f210" y="f213"/>
              </a:cxn>
              <a:cxn ang="f149">
                <a:pos x="f214" y="f213"/>
              </a:cxn>
              <a:cxn ang="f149">
                <a:pos x="f215" y="f216"/>
              </a:cxn>
              <a:cxn ang="f149">
                <a:pos x="f217" y="f218"/>
              </a:cxn>
              <a:cxn ang="f149">
                <a:pos x="f219" y="f213"/>
              </a:cxn>
              <a:cxn ang="f149">
                <a:pos x="f194" y="f213"/>
              </a:cxn>
              <a:cxn ang="f149">
                <a:pos x="f220" y="f221"/>
              </a:cxn>
              <a:cxn ang="f149">
                <a:pos x="f222" y="f209"/>
              </a:cxn>
              <a:cxn ang="f149">
                <a:pos x="f223" y="f209"/>
              </a:cxn>
              <a:cxn ang="f149">
                <a:pos x="f195" y="f196"/>
              </a:cxn>
            </a:cxnLst>
            <a:rect l="f185" t="f188" r="f186" b="f187"/>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5" name="Rectangle 7">
            <a:extLst>
              <a:ext uri="{FF2B5EF4-FFF2-40B4-BE49-F238E27FC236}">
                <a16:creationId xmlns:a16="http://schemas.microsoft.com/office/drawing/2014/main" id="{175CBF11-4319-4B53-8355-3B1EBC76C040}"/>
              </a:ext>
            </a:extLst>
          </p:cNvPr>
          <p:cNvSpPr/>
          <p:nvPr/>
        </p:nvSpPr>
        <p:spPr>
          <a:xfrm rot="18900010">
            <a:off x="9584894" y="3654501"/>
            <a:ext cx="225612" cy="502615"/>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 0 0 15529"/>
              <a:gd name="f51" fmla="val 50351"/>
              <a:gd name="f52" fmla="val 17412"/>
              <a:gd name="f53" fmla="+- 0 0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 0 0 42555"/>
              <a:gd name="f72" fmla="+- 0 0 42556"/>
              <a:gd name="f73" fmla="val 111553"/>
              <a:gd name="f74" fmla="*/ f0 1 154109"/>
              <a:gd name="f75" fmla="*/ f1 1 343323"/>
              <a:gd name="f76" fmla="+- f4 0 f2"/>
              <a:gd name="f77" fmla="+- f3 0 f2"/>
              <a:gd name="f78" fmla="*/ f77 1 154109"/>
              <a:gd name="f79" fmla="*/ f76 1 343323"/>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6" name="Parallelogram 15">
            <a:extLst>
              <a:ext uri="{FF2B5EF4-FFF2-40B4-BE49-F238E27FC236}">
                <a16:creationId xmlns:a16="http://schemas.microsoft.com/office/drawing/2014/main" id="{858F26F2-04F6-444D-9607-85867D2A5C38}"/>
              </a:ext>
            </a:extLst>
          </p:cNvPr>
          <p:cNvSpPr/>
          <p:nvPr/>
        </p:nvSpPr>
        <p:spPr>
          <a:xfrm flipH="1">
            <a:off x="5267224" y="4641616"/>
            <a:ext cx="464368" cy="464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 0 0 61662"/>
              <a:gd name="f90" fmla="+- 0 0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 f4 0 f2"/>
              <a:gd name="f107" fmla="+- f3 0 f2"/>
              <a:gd name="f108" fmla="*/ f107 1 3242753"/>
              <a:gd name="f109" fmla="*/ f106 1 3227814"/>
              <a:gd name="f110" fmla="*/ f2 1 f108"/>
              <a:gd name="f111" fmla="*/ f3 1 f108"/>
              <a:gd name="f112" fmla="*/ f2 1 f109"/>
              <a:gd name="f113" fmla="*/ f4 1 f109"/>
              <a:gd name="f114" fmla="*/ f110 f104 1"/>
              <a:gd name="f115" fmla="*/ f111 f104 1"/>
              <a:gd name="f116" fmla="*/ f113 f105 1"/>
              <a:gd name="f117" fmla="*/ f112 f105 1"/>
            </a:gdLst>
            <a:ahLst/>
            <a:cxnLst>
              <a:cxn ang="3cd4">
                <a:pos x="hc" y="t"/>
              </a:cxn>
              <a:cxn ang="0">
                <a:pos x="r" y="vc"/>
              </a:cxn>
              <a:cxn ang="cd4">
                <a:pos x="hc" y="b"/>
              </a:cxn>
              <a:cxn ang="cd2">
                <a:pos x="l" y="vc"/>
              </a:cxn>
            </a:cxnLst>
            <a:rect l="f114" t="f117" r="f115" b="f116"/>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7" name="Freeform 19">
            <a:extLst>
              <a:ext uri="{FF2B5EF4-FFF2-40B4-BE49-F238E27FC236}">
                <a16:creationId xmlns:a16="http://schemas.microsoft.com/office/drawing/2014/main" id="{FDE466B4-6729-498C-A775-61C09CCA21F6}"/>
              </a:ext>
            </a:extLst>
          </p:cNvPr>
          <p:cNvSpPr/>
          <p:nvPr/>
        </p:nvSpPr>
        <p:spPr>
          <a:xfrm>
            <a:off x="7745004" y="3642458"/>
            <a:ext cx="460675" cy="45327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 0 0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 0 0 14898"/>
              <a:gd name="f91" fmla="val 3061283"/>
              <a:gd name="f92" fmla="+- 0 0 138545"/>
              <a:gd name="f93" fmla="val 1873713"/>
              <a:gd name="f94" fmla="val 108747"/>
              <a:gd name="f95" fmla="val 1100212"/>
              <a:gd name="f96" fmla="val 278579"/>
              <a:gd name="f97" fmla="val 569148"/>
              <a:gd name="f98" fmla="val 774429"/>
              <a:gd name="f99" fmla="val 15339"/>
              <a:gd name="f100" fmla="*/ f0 1 3214097"/>
              <a:gd name="f101" fmla="*/ f1 1 3162551"/>
              <a:gd name="f102" fmla="+- f4 0 f2"/>
              <a:gd name="f103" fmla="+- f3 0 f2"/>
              <a:gd name="f104" fmla="*/ f103 1 3214097"/>
              <a:gd name="f105" fmla="*/ f102 1 31625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8" name="Rectangle 30">
            <a:extLst>
              <a:ext uri="{FF2B5EF4-FFF2-40B4-BE49-F238E27FC236}">
                <a16:creationId xmlns:a16="http://schemas.microsoft.com/office/drawing/2014/main" id="{18BB0335-F2DB-4066-832F-5D668AF0BEAB}"/>
              </a:ext>
            </a:extLst>
          </p:cNvPr>
          <p:cNvSpPr/>
          <p:nvPr/>
        </p:nvSpPr>
        <p:spPr>
          <a:xfrm>
            <a:off x="11062508" y="3600528"/>
            <a:ext cx="464368" cy="46302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 f4 0 f2"/>
              <a:gd name="f134" fmla="+- f3 0 f2"/>
              <a:gd name="f135" fmla="*/ f134 1 3240000"/>
              <a:gd name="f136" fmla="*/ f133 1 3230531"/>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9" name="Rectangle 7">
            <a:extLst>
              <a:ext uri="{FF2B5EF4-FFF2-40B4-BE49-F238E27FC236}">
                <a16:creationId xmlns:a16="http://schemas.microsoft.com/office/drawing/2014/main" id="{D3FECB4E-0AA2-4A8F-A1DE-9C377C6AAA92}"/>
              </a:ext>
            </a:extLst>
          </p:cNvPr>
          <p:cNvSpPr/>
          <p:nvPr/>
        </p:nvSpPr>
        <p:spPr>
          <a:xfrm>
            <a:off x="6950622" y="1519185"/>
            <a:ext cx="471452" cy="471452"/>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 f3 0 f2"/>
              <a:gd name="f37" fmla="*/ f36 1 3240000"/>
              <a:gd name="f38" fmla="*/ f2 1 f37"/>
              <a:gd name="f39" fmla="*/ f3 1 f37"/>
              <a:gd name="f40" fmla="*/ f38 f34 1"/>
              <a:gd name="f41" fmla="*/ f39 f34 1"/>
              <a:gd name="f42" fmla="*/ f39 f35 1"/>
              <a:gd name="f43" fmla="*/ f38 f35 1"/>
            </a:gdLst>
            <a:ahLst/>
            <a:cxnLst>
              <a:cxn ang="3cd4">
                <a:pos x="hc" y="t"/>
              </a:cxn>
              <a:cxn ang="0">
                <a:pos x="r" y="vc"/>
              </a:cxn>
              <a:cxn ang="cd4">
                <a:pos x="hc" y="b"/>
              </a:cxn>
              <a:cxn ang="cd2">
                <a:pos x="l" y="vc"/>
              </a:cxn>
            </a:cxnLst>
            <a:rect l="f40" t="f43" r="f41" b="f42"/>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10" name="Rectangle 15">
            <a:extLst>
              <a:ext uri="{FF2B5EF4-FFF2-40B4-BE49-F238E27FC236}">
                <a16:creationId xmlns:a16="http://schemas.microsoft.com/office/drawing/2014/main" id="{38377261-DBA3-42BB-8A22-16978E4F95E6}"/>
              </a:ext>
            </a:extLst>
          </p:cNvPr>
          <p:cNvSpPr/>
          <p:nvPr/>
        </p:nvSpPr>
        <p:spPr>
          <a:xfrm rot="5400013">
            <a:off x="7737288" y="1519186"/>
            <a:ext cx="472085" cy="471452"/>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 f4 0 f2"/>
              <a:gd name="f37" fmla="+- f3 0 f2"/>
              <a:gd name="f38" fmla="*/ f37 1 3244313"/>
              <a:gd name="f39" fmla="*/ f36 1 3240000"/>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11" name="Pie 24">
            <a:extLst>
              <a:ext uri="{FF2B5EF4-FFF2-40B4-BE49-F238E27FC236}">
                <a16:creationId xmlns:a16="http://schemas.microsoft.com/office/drawing/2014/main" id="{7DD8CCAD-D157-4956-97A4-A3364ABBC75C}"/>
              </a:ext>
            </a:extLst>
          </p:cNvPr>
          <p:cNvSpPr/>
          <p:nvPr/>
        </p:nvSpPr>
        <p:spPr>
          <a:xfrm>
            <a:off x="6809757" y="4618707"/>
            <a:ext cx="513063" cy="510223"/>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 0 0 116985"/>
              <a:gd name="f12" fmla="val 1936431"/>
              <a:gd name="f13" fmla="+- 0 0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 0 0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 f4 0 f2"/>
              <a:gd name="f56" fmla="+- f3 0 f2"/>
              <a:gd name="f57" fmla="*/ f56 1 3228711"/>
              <a:gd name="f58" fmla="*/ f55 1 3210836"/>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12" name="Block Arc 14">
            <a:extLst>
              <a:ext uri="{FF2B5EF4-FFF2-40B4-BE49-F238E27FC236}">
                <a16:creationId xmlns:a16="http://schemas.microsoft.com/office/drawing/2014/main" id="{674FB93F-9C1A-4DEA-BCE8-3837DAE21C0E}"/>
              </a:ext>
            </a:extLst>
          </p:cNvPr>
          <p:cNvSpPr/>
          <p:nvPr/>
        </p:nvSpPr>
        <p:spPr>
          <a:xfrm rot="16200004">
            <a:off x="8524768" y="1471087"/>
            <a:ext cx="567269" cy="567635"/>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 f4 0 f2"/>
              <a:gd name="f270" fmla="+- f3 0 f2"/>
              <a:gd name="f271" fmla="*/ f270 1 3185463"/>
              <a:gd name="f272" fmla="*/ f269 1 3187558"/>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13" name="Block Arc 41">
            <a:extLst>
              <a:ext uri="{FF2B5EF4-FFF2-40B4-BE49-F238E27FC236}">
                <a16:creationId xmlns:a16="http://schemas.microsoft.com/office/drawing/2014/main" id="{74F43A33-C125-4EF1-BEA0-27E5A46D0E60}"/>
              </a:ext>
            </a:extLst>
          </p:cNvPr>
          <p:cNvSpPr/>
          <p:nvPr/>
        </p:nvSpPr>
        <p:spPr>
          <a:xfrm>
            <a:off x="9407762" y="1424794"/>
            <a:ext cx="473183" cy="66023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 0 0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 f4 0 f2"/>
              <a:gd name="f423" fmla="+- f3 0 f2"/>
              <a:gd name="f424" fmla="*/ f423 1 2512265"/>
              <a:gd name="f425" fmla="*/ f422 1 3505352"/>
              <a:gd name="f426" fmla="*/ f2 1 f424"/>
              <a:gd name="f427" fmla="*/ f3 1 f424"/>
              <a:gd name="f428" fmla="*/ f2 1 f425"/>
              <a:gd name="f429" fmla="*/ f4 1 f425"/>
              <a:gd name="f430" fmla="*/ f426 f420 1"/>
              <a:gd name="f431" fmla="*/ f427 f420 1"/>
              <a:gd name="f432" fmla="*/ f429 f421 1"/>
              <a:gd name="f433" fmla="*/ f428 f421 1"/>
            </a:gdLst>
            <a:ahLst/>
            <a:cxnLst>
              <a:cxn ang="3cd4">
                <a:pos x="hc" y="t"/>
              </a:cxn>
              <a:cxn ang="0">
                <a:pos x="r" y="vc"/>
              </a:cxn>
              <a:cxn ang="cd4">
                <a:pos x="hc" y="b"/>
              </a:cxn>
              <a:cxn ang="cd2">
                <a:pos x="l" y="vc"/>
              </a:cxn>
            </a:cxnLst>
            <a:rect l="f430" t="f433" r="f431" b="f432"/>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14" name="Right Triangle 17">
            <a:extLst>
              <a:ext uri="{FF2B5EF4-FFF2-40B4-BE49-F238E27FC236}">
                <a16:creationId xmlns:a16="http://schemas.microsoft.com/office/drawing/2014/main" id="{13A50B21-C9D0-49B1-8B42-6E76FE3B73CB}"/>
              </a:ext>
            </a:extLst>
          </p:cNvPr>
          <p:cNvSpPr/>
          <p:nvPr/>
        </p:nvSpPr>
        <p:spPr>
          <a:xfrm>
            <a:off x="7705357" y="4600675"/>
            <a:ext cx="385705" cy="546261"/>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 f4 0 f2"/>
              <a:gd name="f17" fmla="+- f3 0 f2"/>
              <a:gd name="f18" fmla="*/ f17 1 2387678"/>
              <a:gd name="f19" fmla="*/ f16 1 32400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15" name="Oval 66">
            <a:extLst>
              <a:ext uri="{FF2B5EF4-FFF2-40B4-BE49-F238E27FC236}">
                <a16:creationId xmlns:a16="http://schemas.microsoft.com/office/drawing/2014/main" id="{12DF56BC-2276-4451-88B4-56AA3C7CF0D6}"/>
              </a:ext>
            </a:extLst>
          </p:cNvPr>
          <p:cNvSpPr/>
          <p:nvPr/>
        </p:nvSpPr>
        <p:spPr>
          <a:xfrm rot="20700014">
            <a:off x="6137514" y="3634169"/>
            <a:ext cx="548541" cy="46987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 f4 0 f2"/>
              <a:gd name="f60" fmla="+- f3 0 f2"/>
              <a:gd name="f61" fmla="*/ f60 1 2901316"/>
              <a:gd name="f62" fmla="*/ f59 1 2485205"/>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16" name="Rectangle 9">
            <a:extLst>
              <a:ext uri="{FF2B5EF4-FFF2-40B4-BE49-F238E27FC236}">
                <a16:creationId xmlns:a16="http://schemas.microsoft.com/office/drawing/2014/main" id="{966557E7-BB24-4F98-83ED-605892089804}"/>
              </a:ext>
            </a:extLst>
          </p:cNvPr>
          <p:cNvSpPr/>
          <p:nvPr/>
        </p:nvSpPr>
        <p:spPr>
          <a:xfrm>
            <a:off x="4401593" y="3545213"/>
            <a:ext cx="527217" cy="493507"/>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 0 0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 f7 0 f5"/>
              <a:gd name="f81" fmla="+- f6 0 f5"/>
              <a:gd name="f82" fmla="*/ f77 f0 1"/>
              <a:gd name="f83" fmla="*/ f81 1 3239999"/>
              <a:gd name="f84" fmla="*/ f80 1 3032924"/>
              <a:gd name="f85" fmla="*/ 833935 f81 1"/>
              <a:gd name="f86" fmla="*/ 22 f80 1"/>
              <a:gd name="f87" fmla="*/ 1576606 f81 1"/>
              <a:gd name="f88" fmla="*/ 402054 f80 1"/>
              <a:gd name="f89" fmla="*/ 430441 f80 1"/>
              <a:gd name="f90" fmla="*/ 526981 f80 1"/>
              <a:gd name="f91" fmla="*/ 2765302 f80 1"/>
              <a:gd name="f92" fmla="*/ 378630 f81 1"/>
              <a:gd name="f93" fmla="*/ 2472117 f80 1"/>
              <a:gd name="f94" fmla="*/ 384918 f81 1"/>
              <a:gd name="f95" fmla="*/ 239143 f81 1"/>
              <a:gd name="f96" fmla="*/ 2776423 f80 1"/>
              <a:gd name="f97" fmla="*/ 2778202 f80 1"/>
              <a:gd name="f98" fmla="*/ 1663394 f81 1"/>
              <a:gd name="f99" fmla="*/ 3000856 f81 1"/>
              <a:gd name="f100" fmla="*/ 2855082 f81 1"/>
              <a:gd name="f101" fmla="*/ 2861369 f81 1"/>
              <a:gd name="f102" fmla="*/ 2406065 f81 1"/>
              <a:gd name="f103" fmla="*/ 2853673 f81 1"/>
              <a:gd name="f104" fmla="*/ 91100 f80 1"/>
              <a:gd name="f105" fmla="*/ 2854770 f81 1"/>
              <a:gd name="f106" fmla="*/ 3120669 f81 1"/>
              <a:gd name="f107" fmla="*/ 428517 f80 1"/>
              <a:gd name="f108" fmla="*/ 738345 f80 1"/>
              <a:gd name="f109" fmla="*/ 3239999 f81 1"/>
              <a:gd name="f110" fmla="*/ 3032924 f80 1"/>
              <a:gd name="f111" fmla="*/ 0 f81 1"/>
              <a:gd name="f112" fmla="*/ 102477 f81 1"/>
              <a:gd name="f113" fmla="*/ 385229 f81 1"/>
              <a:gd name="f114" fmla="*/ 386326 f81 1"/>
              <a:gd name="f115" fmla="*/ 229618 f81 1"/>
              <a:gd name="f116" fmla="*/ 2690698 f80 1"/>
              <a:gd name="f117" fmla="*/ 2991331 f81 1"/>
              <a:gd name="f118" fmla="*/ 2709748 f80 1"/>
              <a:gd name="f119" fmla="*/ f82 1 f2"/>
              <a:gd name="f120" fmla="*/ f85 1 3239999"/>
              <a:gd name="f121" fmla="*/ f86 1 3032924"/>
              <a:gd name="f122" fmla="*/ f87 1 3239999"/>
              <a:gd name="f123" fmla="*/ f88 1 3032924"/>
              <a:gd name="f124" fmla="*/ f89 1 3032924"/>
              <a:gd name="f125" fmla="*/ f90 1 3032924"/>
              <a:gd name="f126" fmla="*/ f91 1 3032924"/>
              <a:gd name="f127" fmla="*/ f92 1 3239999"/>
              <a:gd name="f128" fmla="*/ f93 1 3032924"/>
              <a:gd name="f129" fmla="*/ f94 1 3239999"/>
              <a:gd name="f130" fmla="*/ f95 1 3239999"/>
              <a:gd name="f131" fmla="*/ f96 1 3032924"/>
              <a:gd name="f132" fmla="*/ f97 1 3032924"/>
              <a:gd name="f133" fmla="*/ f98 1 3239999"/>
              <a:gd name="f134" fmla="*/ f99 1 3239999"/>
              <a:gd name="f135" fmla="*/ f100 1 3239999"/>
              <a:gd name="f136" fmla="*/ f101 1 3239999"/>
              <a:gd name="f137" fmla="*/ f102 1 3239999"/>
              <a:gd name="f138" fmla="*/ f103 1 3239999"/>
              <a:gd name="f139" fmla="*/ f104 1 3032924"/>
              <a:gd name="f140" fmla="*/ f105 1 3239999"/>
              <a:gd name="f141" fmla="*/ f106 1 3239999"/>
              <a:gd name="f142" fmla="*/ f107 1 3032924"/>
              <a:gd name="f143" fmla="*/ f108 1 3032924"/>
              <a:gd name="f144" fmla="*/ f109 1 3239999"/>
              <a:gd name="f145" fmla="*/ f110 1 3032924"/>
              <a:gd name="f146" fmla="*/ f111 1 3239999"/>
              <a:gd name="f147" fmla="*/ f112 1 3239999"/>
              <a:gd name="f148" fmla="*/ f113 1 3239999"/>
              <a:gd name="f149" fmla="*/ f114 1 3239999"/>
              <a:gd name="f150" fmla="*/ f115 1 3239999"/>
              <a:gd name="f151" fmla="*/ f116 1 3032924"/>
              <a:gd name="f152" fmla="*/ f117 1 3239999"/>
              <a:gd name="f153" fmla="*/ f118 1 3032924"/>
              <a:gd name="f154" fmla="*/ f5 1 f83"/>
              <a:gd name="f155" fmla="*/ f6 1 f83"/>
              <a:gd name="f156" fmla="*/ f5 1 f84"/>
              <a:gd name="f157" fmla="*/ f7 1 f84"/>
              <a:gd name="f158" fmla="+- f119 0 f1"/>
              <a:gd name="f159" fmla="*/ f122 1 f83"/>
              <a:gd name="f160" fmla="*/ f132 1 f84"/>
              <a:gd name="f161" fmla="*/ f133 1 f83"/>
              <a:gd name="f162" fmla="*/ f131 1 f84"/>
              <a:gd name="f163" fmla="*/ f152 1 f83"/>
              <a:gd name="f164" fmla="*/ f153 1 f84"/>
              <a:gd name="f165" fmla="*/ f134 1 f83"/>
              <a:gd name="f166" fmla="*/ f125 1 f84"/>
              <a:gd name="f167" fmla="*/ f135 1 f83"/>
              <a:gd name="f168" fmla="*/ f136 1 f83"/>
              <a:gd name="f169" fmla="*/ f128 1 f84"/>
              <a:gd name="f170" fmla="*/ f126 1 f84"/>
              <a:gd name="f171" fmla="*/ f124 1 f84"/>
              <a:gd name="f172" fmla="*/ f123 1 f84"/>
              <a:gd name="f173" fmla="*/ f137 1 f83"/>
              <a:gd name="f174" fmla="*/ f121 1 f84"/>
              <a:gd name="f175" fmla="*/ f138 1 f83"/>
              <a:gd name="f176" fmla="*/ f139 1 f84"/>
              <a:gd name="f177" fmla="*/ f140 1 f83"/>
              <a:gd name="f178" fmla="*/ f141 1 f83"/>
              <a:gd name="f179" fmla="*/ f142 1 f84"/>
              <a:gd name="f180" fmla="*/ f143 1 f84"/>
              <a:gd name="f181" fmla="*/ f144 1 f83"/>
              <a:gd name="f182" fmla="*/ f145 1 f84"/>
              <a:gd name="f183" fmla="*/ f146 1 f83"/>
              <a:gd name="f184" fmla="*/ f147 1 f83"/>
              <a:gd name="f185" fmla="*/ f148 1 f83"/>
              <a:gd name="f186" fmla="*/ f149 1 f83"/>
              <a:gd name="f187" fmla="*/ f120 1 f83"/>
              <a:gd name="f188" fmla="*/ f127 1 f83"/>
              <a:gd name="f189" fmla="*/ f129 1 f83"/>
              <a:gd name="f190" fmla="*/ f130 1 f83"/>
              <a:gd name="f191" fmla="*/ f150 1 f83"/>
              <a:gd name="f192" fmla="*/ f151 1 f84"/>
              <a:gd name="f193" fmla="*/ f154 f78 1"/>
              <a:gd name="f194" fmla="*/ f155 f78 1"/>
              <a:gd name="f195" fmla="*/ f157 f79 1"/>
              <a:gd name="f196" fmla="*/ f156 f79 1"/>
              <a:gd name="f197" fmla="*/ f159 f78 1"/>
              <a:gd name="f198" fmla="*/ f160 f79 1"/>
              <a:gd name="f199" fmla="*/ f161 f78 1"/>
              <a:gd name="f200" fmla="*/ f162 f79 1"/>
              <a:gd name="f201" fmla="*/ f163 f78 1"/>
              <a:gd name="f202" fmla="*/ f164 f79 1"/>
              <a:gd name="f203" fmla="*/ f165 f78 1"/>
              <a:gd name="f204" fmla="*/ f166 f79 1"/>
              <a:gd name="f205" fmla="*/ f167 f78 1"/>
              <a:gd name="f206" fmla="*/ f168 f78 1"/>
              <a:gd name="f207" fmla="*/ f169 f79 1"/>
              <a:gd name="f208" fmla="*/ f170 f79 1"/>
              <a:gd name="f209" fmla="*/ f171 f79 1"/>
              <a:gd name="f210" fmla="*/ f172 f79 1"/>
              <a:gd name="f211" fmla="*/ f173 f78 1"/>
              <a:gd name="f212" fmla="*/ f174 f79 1"/>
              <a:gd name="f213" fmla="*/ f175 f78 1"/>
              <a:gd name="f214" fmla="*/ f176 f79 1"/>
              <a:gd name="f215" fmla="*/ f177 f78 1"/>
              <a:gd name="f216" fmla="*/ f178 f78 1"/>
              <a:gd name="f217" fmla="*/ f179 f79 1"/>
              <a:gd name="f218" fmla="*/ f180 f79 1"/>
              <a:gd name="f219" fmla="*/ f181 f78 1"/>
              <a:gd name="f220" fmla="*/ f182 f79 1"/>
              <a:gd name="f221" fmla="*/ f183 f78 1"/>
              <a:gd name="f222" fmla="*/ f184 f78 1"/>
              <a:gd name="f223" fmla="*/ f185 f78 1"/>
              <a:gd name="f224" fmla="*/ f186 f78 1"/>
              <a:gd name="f225" fmla="*/ f187 f78 1"/>
              <a:gd name="f226" fmla="*/ f188 f78 1"/>
              <a:gd name="f227" fmla="*/ f189 f78 1"/>
              <a:gd name="f228" fmla="*/ f190 f78 1"/>
              <a:gd name="f229" fmla="*/ f191 f78 1"/>
              <a:gd name="f230" fmla="*/ f192 f79 1"/>
            </a:gdLst>
            <a:ahLst/>
            <a:cxnLst>
              <a:cxn ang="3cd4">
                <a:pos x="hc" y="t"/>
              </a:cxn>
              <a:cxn ang="0">
                <a:pos x="r" y="vc"/>
              </a:cxn>
              <a:cxn ang="cd4">
                <a:pos x="hc" y="b"/>
              </a:cxn>
              <a:cxn ang="cd2">
                <a:pos x="l" y="vc"/>
              </a:cxn>
              <a:cxn ang="f158">
                <a:pos x="f197" y="f198"/>
              </a:cxn>
              <a:cxn ang="f158">
                <a:pos x="f199" y="f198"/>
              </a:cxn>
              <a:cxn ang="f158">
                <a:pos x="f199" y="f200"/>
              </a:cxn>
              <a:cxn ang="f158">
                <a:pos x="f201" y="f202"/>
              </a:cxn>
              <a:cxn ang="f158">
                <a:pos x="f203" y="f204"/>
              </a:cxn>
              <a:cxn ang="f158">
                <a:pos x="f205" y="f204"/>
              </a:cxn>
              <a:cxn ang="f158">
                <a:pos x="f206" y="f207"/>
              </a:cxn>
              <a:cxn ang="f158">
                <a:pos x="f199" y="f208"/>
              </a:cxn>
              <a:cxn ang="f158">
                <a:pos x="f199" y="f204"/>
              </a:cxn>
              <a:cxn ang="f158">
                <a:pos x="f199" y="f209"/>
              </a:cxn>
              <a:cxn ang="f158">
                <a:pos x="f199" y="f210"/>
              </a:cxn>
              <a:cxn ang="f158">
                <a:pos x="f211" y="f212"/>
              </a:cxn>
              <a:cxn ang="f158">
                <a:pos x="f213" y="f214"/>
              </a:cxn>
              <a:cxn ang="f158">
                <a:pos x="f215" y="f209"/>
              </a:cxn>
              <a:cxn ang="f158">
                <a:pos x="f216" y="f217"/>
              </a:cxn>
              <a:cxn ang="f158">
                <a:pos x="f216" y="f218"/>
              </a:cxn>
              <a:cxn ang="f158">
                <a:pos x="f219" y="f218"/>
              </a:cxn>
              <a:cxn ang="f158">
                <a:pos x="f219" y="f220"/>
              </a:cxn>
              <a:cxn ang="f158">
                <a:pos x="f221" y="f220"/>
              </a:cxn>
              <a:cxn ang="f158">
                <a:pos x="f221" y="f218"/>
              </a:cxn>
              <a:cxn ang="f158">
                <a:pos x="f222" y="f218"/>
              </a:cxn>
              <a:cxn ang="f158">
                <a:pos x="f222" y="f217"/>
              </a:cxn>
              <a:cxn ang="f158">
                <a:pos x="f223" y="f209"/>
              </a:cxn>
              <a:cxn ang="f158">
                <a:pos x="f224" y="f214"/>
              </a:cxn>
              <a:cxn ang="f158">
                <a:pos x="f225" y="f212"/>
              </a:cxn>
              <a:cxn ang="f158">
                <a:pos x="f197" y="f210"/>
              </a:cxn>
              <a:cxn ang="f158">
                <a:pos x="f197" y="f209"/>
              </a:cxn>
              <a:cxn ang="f158">
                <a:pos x="f197" y="f204"/>
              </a:cxn>
              <a:cxn ang="f158">
                <a:pos x="f197" y="f208"/>
              </a:cxn>
              <a:cxn ang="f158">
                <a:pos x="f226" y="f207"/>
              </a:cxn>
              <a:cxn ang="f158">
                <a:pos x="f227" y="f204"/>
              </a:cxn>
              <a:cxn ang="f158">
                <a:pos x="f228" y="f204"/>
              </a:cxn>
              <a:cxn ang="f158">
                <a:pos x="f229" y="f230"/>
              </a:cxn>
              <a:cxn ang="f158">
                <a:pos x="f197" y="f200"/>
              </a:cxn>
            </a:cxnLst>
            <a:rect l="f193" t="f196" r="f194" b="f195"/>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17" name="Frame 17">
            <a:extLst>
              <a:ext uri="{FF2B5EF4-FFF2-40B4-BE49-F238E27FC236}">
                <a16:creationId xmlns:a16="http://schemas.microsoft.com/office/drawing/2014/main" id="{7108AFA7-B0C6-4562-B88C-30A8096448FF}"/>
              </a:ext>
            </a:extLst>
          </p:cNvPr>
          <p:cNvSpPr/>
          <p:nvPr/>
        </p:nvSpPr>
        <p:spPr>
          <a:xfrm>
            <a:off x="4376647" y="4613123"/>
            <a:ext cx="508028" cy="508028"/>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 f3 0 f2"/>
              <a:gd name="f39" fmla="*/ f38 1 3240000"/>
              <a:gd name="f40" fmla="*/ f2 1 f39"/>
              <a:gd name="f41" fmla="*/ f3 1 f39"/>
              <a:gd name="f42" fmla="*/ f40 f36 1"/>
              <a:gd name="f43" fmla="*/ f41 f36 1"/>
              <a:gd name="f44" fmla="*/ f41 f37 1"/>
              <a:gd name="f45" fmla="*/ f40 f37 1"/>
            </a:gdLst>
            <a:ahLst/>
            <a:cxnLst>
              <a:cxn ang="3cd4">
                <a:pos x="hc" y="t"/>
              </a:cxn>
              <a:cxn ang="0">
                <a:pos x="r" y="vc"/>
              </a:cxn>
              <a:cxn ang="cd4">
                <a:pos x="hc" y="b"/>
              </a:cxn>
              <a:cxn ang="cd2">
                <a:pos x="l" y="vc"/>
              </a:cxn>
            </a:cxnLst>
            <a:rect l="f42" t="f45" r="f43" b="f44"/>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18" name="Teardrop 1">
            <a:extLst>
              <a:ext uri="{FF2B5EF4-FFF2-40B4-BE49-F238E27FC236}">
                <a16:creationId xmlns:a16="http://schemas.microsoft.com/office/drawing/2014/main" id="{38A4F17B-C587-4CCA-8CE9-EF7C18DACE77}"/>
              </a:ext>
            </a:extLst>
          </p:cNvPr>
          <p:cNvSpPr/>
          <p:nvPr/>
        </p:nvSpPr>
        <p:spPr>
          <a:xfrm rot="18805988">
            <a:off x="10125736" y="1539788"/>
            <a:ext cx="551712" cy="545957"/>
          </a:xfrm>
          <a:custGeom>
            <a:avLst/>
            <a:gdLst>
              <a:gd name="f0" fmla="val w"/>
              <a:gd name="f1" fmla="val h"/>
              <a:gd name="f2" fmla="val 0"/>
              <a:gd name="f3" fmla="val 1807240"/>
              <a:gd name="f4" fmla="val 1788383"/>
              <a:gd name="f5" fmla="val 1807241"/>
              <a:gd name="f6" fmla="val 712876"/>
              <a:gd name="f7" fmla="val 1117592"/>
              <a:gd name="f8" fmla="val 771173"/>
              <a:gd name="f9" fmla="val 1181828"/>
              <a:gd name="f10" fmla="val 811089"/>
              <a:gd name="f11" fmla="val 1255910"/>
              <a:gd name="f12" fmla="val 847925"/>
              <a:gd name="f13" fmla="val 1348018"/>
              <a:gd name="f14" fmla="val 814544"/>
              <a:gd name="f15" fmla="val 1418896"/>
              <a:gd name="f16" fmla="val 753893"/>
              <a:gd name="f17" fmla="val 1474052"/>
              <a:gd name="f18" fmla="val 679064"/>
              <a:gd name="f19" fmla="val 1498332"/>
              <a:gd name="f20" fmla="val 308226"/>
              <a:gd name="f21" fmla="val 1106637"/>
              <a:gd name="f22" fmla="val 336560"/>
              <a:gd name="f23" fmla="val 1033247"/>
              <a:gd name="f24" fmla="val 394949"/>
              <a:gd name="f25" fmla="val 975701"/>
              <a:gd name="f26" fmla="val 467546"/>
              <a:gd name="f27" fmla="val 946245"/>
              <a:gd name="f28" fmla="val 577903"/>
              <a:gd name="f29" fmla="val 998968"/>
              <a:gd name="f30" fmla="val 654580"/>
              <a:gd name="f31" fmla="val 1053357"/>
              <a:gd name="f32" fmla="val 1038527"/>
              <a:gd name="f33" fmla="val 398886"/>
              <a:gd name="f34" fmla="val 1405560"/>
              <a:gd name="f35" fmla="val 786562"/>
              <a:gd name="f36" fmla="val 1374476"/>
              <a:gd name="f37" fmla="val 799049"/>
              <a:gd name="f38" fmla="val 1340402"/>
              <a:gd name="f39" fmla="val 804299"/>
              <a:gd name="f40" fmla="val 1305054"/>
              <a:gd name="f41" fmla="val 803332"/>
              <a:gd name="f42" fmla="val 1008167"/>
              <a:gd name="f43" fmla="val 795212"/>
              <a:gd name="f44" fmla="val 1016288"/>
              <a:gd name="f45" fmla="val 498325"/>
              <a:gd name="f46" fmla="val 1017255"/>
              <a:gd name="f47" fmla="val 462976"/>
              <a:gd name="f48" fmla="val 1024360"/>
              <a:gd name="f49" fmla="val 429240"/>
              <a:gd name="f50" fmla="val 1097925"/>
              <a:gd name="f51" fmla="val 218888"/>
              <a:gd name="f52" fmla="val 992582"/>
              <a:gd name="f53" fmla="val 279303"/>
              <a:gd name="f54" fmla="val 921871"/>
              <a:gd name="f55" fmla="val 392886"/>
              <a:gd name="f56" fmla="val 921053"/>
              <a:gd name="f57" fmla="val 523256"/>
              <a:gd name="f58" fmla="val 919136"/>
              <a:gd name="f59" fmla="val 828763"/>
              <a:gd name="f60" fmla="val 830924"/>
              <a:gd name="f61" fmla="val 915875"/>
              <a:gd name="f62" fmla="val 525417"/>
              <a:gd name="f63" fmla="val 913958"/>
              <a:gd name="f64" fmla="val 403891"/>
              <a:gd name="f65" fmla="val 913196"/>
              <a:gd name="f66" fmla="val 296188"/>
              <a:gd name="f67" fmla="val 973343"/>
              <a:gd name="f68" fmla="val 234366"/>
              <a:gd name="f69" fmla="val 1067831"/>
              <a:gd name="f70" fmla="val 710285"/>
              <a:gd name="f71" fmla="val 1570519"/>
              <a:gd name="f72" fmla="val 811872"/>
              <a:gd name="f73" fmla="val 1510375"/>
              <a:gd name="f74" fmla="val 878808"/>
              <a:gd name="f75" fmla="val 1399439"/>
              <a:gd name="f76" fmla="val 879603"/>
              <a:gd name="f77" fmla="val 1272618"/>
              <a:gd name="f78" fmla="val 881520"/>
              <a:gd name="f79" fmla="val 967111"/>
              <a:gd name="f80" fmla="val 969732"/>
              <a:gd name="f81" fmla="val 879999"/>
              <a:gd name="f82" fmla="val 1275239"/>
              <a:gd name="f83" fmla="val 881916"/>
              <a:gd name="f84" fmla="val 1400271"/>
              <a:gd name="f85" fmla="val 882701"/>
              <a:gd name="f86" fmla="val 1510670"/>
              <a:gd name="f87" fmla="val 819011"/>
              <a:gd name="f88" fmla="val 1573529"/>
              <a:gd name="f89" fmla="val 721242"/>
              <a:gd name="f90" fmla="val 1162945"/>
              <a:gd name="f91" fmla="val 27894"/>
              <a:gd name="f92" fmla="val 1782798"/>
              <a:gd name="f93" fmla="val 682611"/>
              <a:gd name="f94" fmla="val 1816692"/>
              <a:gd name="f95" fmla="val 718411"/>
              <a:gd name="f96" fmla="val 1815147"/>
              <a:gd name="f97" fmla="val 774907"/>
              <a:gd name="f98" fmla="val 1779347"/>
              <a:gd name="f99" fmla="val 808801"/>
              <a:gd name="f100" fmla="val 1743547"/>
              <a:gd name="f101" fmla="val 842694"/>
              <a:gd name="f102" fmla="val 1687050"/>
              <a:gd name="f103" fmla="val 841149"/>
              <a:gd name="f104" fmla="val 1653157"/>
              <a:gd name="f105" fmla="val 805349"/>
              <a:gd name="f106" fmla="val 1644015"/>
              <a:gd name="f107" fmla="val 795693"/>
              <a:gd name="f108" fmla="val 1561789"/>
              <a:gd name="f109" fmla="val 910282"/>
              <a:gd name="f110" fmla="val 1426630"/>
              <a:gd name="f111" fmla="val 983636"/>
              <a:gd name="f112" fmla="val 1274606"/>
              <a:gd name="f113" fmla="val 982683"/>
              <a:gd name="f114" fmla="val 980378"/>
              <a:gd name="f115" fmla="val 980836"/>
              <a:gd name="f116" fmla="val 1270380"/>
              <a:gd name="f117" fmla="val 1427425"/>
              <a:gd name="f118" fmla="val 901198"/>
              <a:gd name="f119" fmla="val 1565976"/>
              <a:gd name="f120" fmla="val 779756"/>
              <a:gd name="f121" fmla="val 1647056"/>
              <a:gd name="f122" fmla="val 807405"/>
              <a:gd name="f123" fmla="val 1681913"/>
              <a:gd name="f124" fmla="val 803595"/>
              <a:gd name="f125" fmla="val 1732594"/>
              <a:gd name="f126" fmla="val 770486"/>
              <a:gd name="f127" fmla="val 1763941"/>
              <a:gd name="f128" fmla="val 734686"/>
              <a:gd name="f129" fmla="val 1797834"/>
              <a:gd name="f130" fmla="val 678189"/>
              <a:gd name="f131" fmla="val 1796289"/>
              <a:gd name="f132" fmla="val 644296"/>
              <a:gd name="f133" fmla="val 1760489"/>
              <a:gd name="f134" fmla="val 24442"/>
              <a:gd name="f135" fmla="val 1105772"/>
              <a:gd name="f136" fmla="+- 0 0 9451"/>
              <a:gd name="f137" fmla="val 1069973"/>
              <a:gd name="f138" fmla="+- 0 0 7906"/>
              <a:gd name="f139" fmla="val 1013476"/>
              <a:gd name="f140" fmla="val 979583"/>
              <a:gd name="f141" fmla="val 63694"/>
              <a:gd name="f142" fmla="val 945689"/>
              <a:gd name="f143" fmla="val 120190"/>
              <a:gd name="f144" fmla="val 947235"/>
              <a:gd name="f145" fmla="val 154084"/>
              <a:gd name="f146" fmla="val 983034"/>
              <a:gd name="f147" fmla="val 163237"/>
              <a:gd name="f148" fmla="val 992702"/>
              <a:gd name="f149" fmla="val 244774"/>
              <a:gd name="f150" fmla="val 882877"/>
              <a:gd name="f151" fmla="val 375836"/>
              <a:gd name="f152" fmla="val 813180"/>
              <a:gd name="f153" fmla="val 523178"/>
              <a:gd name="f154" fmla="val 818460"/>
              <a:gd name="f155" fmla="val 820284"/>
              <a:gd name="f156" fmla="val 522622"/>
              <a:gd name="f157" fmla="val 821285"/>
              <a:gd name="f158" fmla="val 363119"/>
              <a:gd name="f159" fmla="val 903845"/>
              <a:gd name="f160" fmla="val 223207"/>
              <a:gd name="f161" fmla="val 1028952"/>
              <a:gd name="f162" fmla="val 143673"/>
              <a:gd name="f163" fmla="val 999689"/>
              <a:gd name="f164" fmla="val 108599"/>
              <a:gd name="f165" fmla="val 1002953"/>
              <a:gd name="f166" fmla="val 56445"/>
              <a:gd name="f167" fmla="val 1036755"/>
              <a:gd name="f168" fmla="val 24443"/>
              <a:gd name="f169" fmla="val 1072555"/>
              <a:gd name="f170" fmla="val 1129052"/>
              <a:gd name="f171" fmla="*/ f0 1 1807240"/>
              <a:gd name="f172" fmla="*/ f1 1 1788383"/>
              <a:gd name="f173" fmla="val f2"/>
              <a:gd name="f174" fmla="val f3"/>
              <a:gd name="f175" fmla="+- f4 0 f2"/>
              <a:gd name="f176" fmla="+- f5 0 f2"/>
              <a:gd name="f177" fmla="+- f174 0 f173"/>
              <a:gd name="f178" fmla="*/ f176 1 1807241"/>
              <a:gd name="f179" fmla="*/ f175 1 1788383"/>
              <a:gd name="f180" fmla="*/ f177 1 1807240"/>
              <a:gd name="f181" fmla="*/ f177 1 1807241"/>
              <a:gd name="f182" fmla="*/ f2 1 f178"/>
              <a:gd name="f183" fmla="*/ f5 1 f178"/>
              <a:gd name="f184" fmla="*/ f2 1 f179"/>
              <a:gd name="f185" fmla="*/ f4 1 f179"/>
              <a:gd name="f186" fmla="*/ f182 f181 1"/>
              <a:gd name="f187" fmla="*/ f183 f181 1"/>
              <a:gd name="f188" fmla="*/ f185 f172 1"/>
              <a:gd name="f189" fmla="*/ f184 f172 1"/>
              <a:gd name="f190" fmla="*/ f186 1 f180"/>
              <a:gd name="f191" fmla="*/ f187 1 f180"/>
              <a:gd name="f192" fmla="*/ f190 f171 1"/>
              <a:gd name="f193" fmla="*/ f191 f171 1"/>
            </a:gdLst>
            <a:ahLst/>
            <a:cxnLst>
              <a:cxn ang="3cd4">
                <a:pos x="hc" y="t"/>
              </a:cxn>
              <a:cxn ang="0">
                <a:pos x="r" y="vc"/>
              </a:cxn>
              <a:cxn ang="cd4">
                <a:pos x="hc" y="b"/>
              </a:cxn>
              <a:cxn ang="cd2">
                <a:pos x="l" y="vc"/>
              </a:cxn>
            </a:cxnLst>
            <a:rect l="f192" t="f189" r="f193" b="f188"/>
            <a:pathLst>
              <a:path w="1807240" h="1788383">
                <a:moveTo>
                  <a:pt x="f6" y="f7"/>
                </a:moveTo>
                <a:cubicBezTo>
                  <a:pt x="f8" y="f9"/>
                  <a:pt x="f10" y="f11"/>
                  <a:pt x="f12" y="f13"/>
                </a:cubicBezTo>
                <a:cubicBezTo>
                  <a:pt x="f14" y="f15"/>
                  <a:pt x="f16" y="f17"/>
                  <a:pt x="f18" y="f19"/>
                </a:cubicBezTo>
                <a:lnTo>
                  <a:pt x="f20" y="f21"/>
                </a:lnTo>
                <a:cubicBezTo>
                  <a:pt x="f22" y="f23"/>
                  <a:pt x="f24" y="f25"/>
                  <a:pt x="f26" y="f27"/>
                </a:cubicBezTo>
                <a:cubicBezTo>
                  <a:pt x="f28" y="f29"/>
                  <a:pt x="f30" y="f31"/>
                  <a:pt x="f6" y="f7"/>
                </a:cubicBezTo>
                <a:close/>
                <a:moveTo>
                  <a:pt x="f32" y="f33"/>
                </a:moveTo>
                <a:lnTo>
                  <a:pt x="f34" y="f35"/>
                </a:lnTo>
                <a:cubicBezTo>
                  <a:pt x="f36" y="f37"/>
                  <a:pt x="f38" y="f39"/>
                  <a:pt x="f40" y="f41"/>
                </a:cubicBezTo>
                <a:lnTo>
                  <a:pt x="f42" y="f43"/>
                </a:lnTo>
                <a:lnTo>
                  <a:pt x="f44" y="f45"/>
                </a:lnTo>
                <a:cubicBezTo>
                  <a:pt x="f46" y="f47"/>
                  <a:pt x="f48" y="f49"/>
                  <a:pt x="f32" y="f33"/>
                </a:cubicBezTo>
                <a:close/>
                <a:moveTo>
                  <a:pt x="f50" y="f51"/>
                </a:moveTo>
                <a:cubicBezTo>
                  <a:pt x="f52" y="f53"/>
                  <a:pt x="f54" y="f55"/>
                  <a:pt x="f56" y="f57"/>
                </a:cubicBezTo>
                <a:lnTo>
                  <a:pt x="f58" y="f59"/>
                </a:lnTo>
                <a:lnTo>
                  <a:pt x="f60" y="f61"/>
                </a:lnTo>
                <a:lnTo>
                  <a:pt x="f62" y="f63"/>
                </a:lnTo>
                <a:cubicBezTo>
                  <a:pt x="f64" y="f65"/>
                  <a:pt x="f66" y="f67"/>
                  <a:pt x="f68" y="f69"/>
                </a:cubicBezTo>
                <a:lnTo>
                  <a:pt x="f70" y="f71"/>
                </a:lnTo>
                <a:cubicBezTo>
                  <a:pt x="f72" y="f73"/>
                  <a:pt x="f74" y="f75"/>
                  <a:pt x="f76" y="f77"/>
                </a:cubicBezTo>
                <a:lnTo>
                  <a:pt x="f78" y="f79"/>
                </a:lnTo>
                <a:lnTo>
                  <a:pt x="f80" y="f81"/>
                </a:lnTo>
                <a:lnTo>
                  <a:pt x="f82" y="f83"/>
                </a:lnTo>
                <a:cubicBezTo>
                  <a:pt x="f84" y="f85"/>
                  <a:pt x="f86" y="f87"/>
                  <a:pt x="f88" y="f89"/>
                </a:cubicBezTo>
                <a:close/>
                <a:moveTo>
                  <a:pt x="f90" y="f91"/>
                </a:moveTo>
                <a:lnTo>
                  <a:pt x="f92" y="f93"/>
                </a:lnTo>
                <a:cubicBezTo>
                  <a:pt x="f94" y="f95"/>
                  <a:pt x="f96" y="f97"/>
                  <a:pt x="f98" y="f99"/>
                </a:cubicBezTo>
                <a:cubicBezTo>
                  <a:pt x="f100" y="f101"/>
                  <a:pt x="f102" y="f103"/>
                  <a:pt x="f104" y="f105"/>
                </a:cubicBezTo>
                <a:lnTo>
                  <a:pt x="f106" y="f107"/>
                </a:lnTo>
                <a:cubicBezTo>
                  <a:pt x="f108" y="f109"/>
                  <a:pt x="f110" y="f111"/>
                  <a:pt x="f112" y="f113"/>
                </a:cubicBezTo>
                <a:lnTo>
                  <a:pt x="f114" y="f115"/>
                </a:lnTo>
                <a:lnTo>
                  <a:pt x="f114" y="f116"/>
                </a:lnTo>
                <a:cubicBezTo>
                  <a:pt x="f114" y="f117"/>
                  <a:pt x="f118" y="f119"/>
                  <a:pt x="f120" y="f121"/>
                </a:cubicBezTo>
                <a:cubicBezTo>
                  <a:pt x="f122" y="f123"/>
                  <a:pt x="f124" y="f125"/>
                  <a:pt x="f126" y="f127"/>
                </a:cubicBezTo>
                <a:cubicBezTo>
                  <a:pt x="f128" y="f129"/>
                  <a:pt x="f130" y="f131"/>
                  <a:pt x="f132" y="f133"/>
                </a:cubicBezTo>
                <a:lnTo>
                  <a:pt x="f134" y="f135"/>
                </a:lnTo>
                <a:cubicBezTo>
                  <a:pt x="f136" y="f137"/>
                  <a:pt x="f138" y="f139"/>
                  <a:pt x="f91" y="f140"/>
                </a:cubicBezTo>
                <a:cubicBezTo>
                  <a:pt x="f141" y="f142"/>
                  <a:pt x="f143" y="f144"/>
                  <a:pt x="f145" y="f146"/>
                </a:cubicBezTo>
                <a:lnTo>
                  <a:pt x="f147" y="f148"/>
                </a:lnTo>
                <a:cubicBezTo>
                  <a:pt x="f149" y="f150"/>
                  <a:pt x="f151" y="f152"/>
                  <a:pt x="f153" y="f152"/>
                </a:cubicBezTo>
                <a:lnTo>
                  <a:pt x="f154" y="f152"/>
                </a:lnTo>
                <a:lnTo>
                  <a:pt x="f155" y="f156"/>
                </a:lnTo>
                <a:cubicBezTo>
                  <a:pt x="f157" y="f158"/>
                  <a:pt x="f159" y="f160"/>
                  <a:pt x="f161" y="f162"/>
                </a:cubicBezTo>
                <a:cubicBezTo>
                  <a:pt x="f163" y="f164"/>
                  <a:pt x="f165" y="f166"/>
                  <a:pt x="f167" y="f168"/>
                </a:cubicBezTo>
                <a:cubicBezTo>
                  <a:pt x="f169" y="f136"/>
                  <a:pt x="f170" y="f138"/>
                  <a:pt x="f90" y="f91"/>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19" name="Rectangle 130">
            <a:extLst>
              <a:ext uri="{FF2B5EF4-FFF2-40B4-BE49-F238E27FC236}">
                <a16:creationId xmlns:a16="http://schemas.microsoft.com/office/drawing/2014/main" id="{09942A96-04F2-4B7D-83DE-2DF4DAFB8412}"/>
              </a:ext>
            </a:extLst>
          </p:cNvPr>
          <p:cNvSpPr/>
          <p:nvPr/>
        </p:nvSpPr>
        <p:spPr>
          <a:xfrm>
            <a:off x="10931652" y="1539885"/>
            <a:ext cx="544445" cy="546920"/>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 f4 0 f2"/>
              <a:gd name="f98" fmla="+- f3 0 f2"/>
              <a:gd name="f99" fmla="*/ f98 1 371900"/>
              <a:gd name="f100" fmla="*/ f97 1 373588"/>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20" name="Right Triangle 17">
            <a:extLst>
              <a:ext uri="{FF2B5EF4-FFF2-40B4-BE49-F238E27FC236}">
                <a16:creationId xmlns:a16="http://schemas.microsoft.com/office/drawing/2014/main" id="{1F4DCFBC-0BEC-4F0A-9A03-874DEF586055}"/>
              </a:ext>
            </a:extLst>
          </p:cNvPr>
          <p:cNvSpPr/>
          <p:nvPr/>
        </p:nvSpPr>
        <p:spPr>
          <a:xfrm>
            <a:off x="9362701" y="4577741"/>
            <a:ext cx="478036" cy="569195"/>
          </a:xfrm>
          <a:custGeom>
            <a:avLst/>
            <a:gdLst>
              <a:gd name="f0" fmla="val w"/>
              <a:gd name="f1" fmla="val h"/>
              <a:gd name="f2" fmla="val 0"/>
              <a:gd name="f3" fmla="val 2721114"/>
              <a:gd name="f4" fmla="val 3240000"/>
              <a:gd name="f5" fmla="val 2700000"/>
              <a:gd name="f6" fmla="val 1999321"/>
              <a:gd name="f7" fmla="val 2603448"/>
              <a:gd name="f8" fmla="val 2772810"/>
              <a:gd name="f9" fmla="val 2528507"/>
              <a:gd name="f10" fmla="val 2263914"/>
              <a:gd name="f11" fmla="val 2230929"/>
              <a:gd name="f12" fmla="val 2516419"/>
              <a:gd name="f13" fmla="val 2435624"/>
              <a:gd name="f14" fmla="val 2688129"/>
              <a:gd name="f15" fmla="val 2940634"/>
              <a:gd name="f16" fmla="val 3145329"/>
              <a:gd name="f17" fmla="val 2011409"/>
              <a:gd name="f18" fmla="val 1806714"/>
              <a:gd name="f19" fmla="val 1576134"/>
              <a:gd name="f20" fmla="val 17032"/>
              <a:gd name="f21" fmla="val 2276728"/>
              <a:gd name="f22" fmla="val 17033"/>
              <a:gd name="f23" fmla="val 1576135"/>
              <a:gd name="f24" fmla="val 1321887"/>
              <a:gd name="f25" fmla="val 996125"/>
              <a:gd name="f26" fmla="val 2160187"/>
              <a:gd name="f27" fmla="val 1979345"/>
              <a:gd name="f28" fmla="val 2161001"/>
              <a:gd name="f29" fmla="val 1738579"/>
              <a:gd name="f30" fmla="val 2402384"/>
              <a:gd name="f31" fmla="val 2997617"/>
              <a:gd name="f32" fmla="val 3238999"/>
              <a:gd name="f33" fmla="val 3239814"/>
              <a:gd name="f34" fmla="val 1436085"/>
              <a:gd name="f35" fmla="val 2287664"/>
              <a:gd name="f36" fmla="val 888809"/>
              <a:gd name="f37" fmla="*/ f0 1 2721114"/>
              <a:gd name="f38" fmla="*/ f1 1 3240000"/>
              <a:gd name="f39" fmla="+- f4 0 f2"/>
              <a:gd name="f40" fmla="+- f3 0 f2"/>
              <a:gd name="f41" fmla="*/ f40 1 2721114"/>
              <a:gd name="f42" fmla="*/ f39 1 3240000"/>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2721114" h="3240000">
                <a:moveTo>
                  <a:pt x="f6" y="f7"/>
                </a:moveTo>
                <a:lnTo>
                  <a:pt x="f6" y="f8"/>
                </a:lnTo>
                <a:lnTo>
                  <a:pt x="f9" y="f8"/>
                </a:lnTo>
                <a:lnTo>
                  <a:pt x="f9" y="f7"/>
                </a:lnTo>
                <a:close/>
                <a:moveTo>
                  <a:pt x="f10" y="f11"/>
                </a:moveTo>
                <a:cubicBezTo>
                  <a:pt x="f12" y="f11"/>
                  <a:pt x="f3" y="f13"/>
                  <a:pt x="f3" y="f14"/>
                </a:cubicBezTo>
                <a:cubicBezTo>
                  <a:pt x="f3" y="f15"/>
                  <a:pt x="f12" y="f16"/>
                  <a:pt x="f10" y="f16"/>
                </a:cubicBezTo>
                <a:cubicBezTo>
                  <a:pt x="f17" y="f16"/>
                  <a:pt x="f18" y="f15"/>
                  <a:pt x="f18" y="f14"/>
                </a:cubicBezTo>
                <a:cubicBezTo>
                  <a:pt x="f18" y="f13"/>
                  <a:pt x="f17" y="f11"/>
                  <a:pt x="f10" y="f11"/>
                </a:cubicBezTo>
                <a:close/>
                <a:moveTo>
                  <a:pt x="f19" y="f20"/>
                </a:moveTo>
                <a:lnTo>
                  <a:pt x="f21" y="f20"/>
                </a:lnTo>
                <a:lnTo>
                  <a:pt x="f21" y="f22"/>
                </a:lnTo>
                <a:lnTo>
                  <a:pt x="f23" y="f22"/>
                </a:lnTo>
                <a:close/>
                <a:moveTo>
                  <a:pt x="f2" y="f20"/>
                </a:moveTo>
                <a:lnTo>
                  <a:pt x="f24" y="f20"/>
                </a:lnTo>
                <a:lnTo>
                  <a:pt x="f24" y="f25"/>
                </a:lnTo>
                <a:lnTo>
                  <a:pt x="f21" y="f25"/>
                </a:lnTo>
                <a:lnTo>
                  <a:pt x="f21" y="f26"/>
                </a:lnTo>
                <a:cubicBezTo>
                  <a:pt x="f27" y="f28"/>
                  <a:pt x="f29" y="f30"/>
                  <a:pt x="f29" y="f5"/>
                </a:cubicBezTo>
                <a:cubicBezTo>
                  <a:pt x="f29" y="f31"/>
                  <a:pt x="f27" y="f32"/>
                  <a:pt x="f21" y="f33"/>
                </a:cubicBezTo>
                <a:lnTo>
                  <a:pt x="f21" y="f4"/>
                </a:lnTo>
                <a:lnTo>
                  <a:pt x="f2" y="f4"/>
                </a:lnTo>
                <a:close/>
                <a:moveTo>
                  <a:pt x="f34" y="f2"/>
                </a:moveTo>
                <a:lnTo>
                  <a:pt x="f35" y="f36"/>
                </a:lnTo>
                <a:lnTo>
                  <a:pt x="f34" y="f36"/>
                </a:ln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21" name="Right Triangle 17">
            <a:extLst>
              <a:ext uri="{FF2B5EF4-FFF2-40B4-BE49-F238E27FC236}">
                <a16:creationId xmlns:a16="http://schemas.microsoft.com/office/drawing/2014/main" id="{B3A53700-AF00-4738-A17A-8ED32DF6443F}"/>
              </a:ext>
            </a:extLst>
          </p:cNvPr>
          <p:cNvSpPr/>
          <p:nvPr/>
        </p:nvSpPr>
        <p:spPr>
          <a:xfrm>
            <a:off x="8487863" y="4577741"/>
            <a:ext cx="478036" cy="569195"/>
          </a:xfrm>
          <a:custGeom>
            <a:avLst/>
            <a:gdLst>
              <a:gd name="f0" fmla="val w"/>
              <a:gd name="f1" fmla="val h"/>
              <a:gd name="f2" fmla="val 0"/>
              <a:gd name="f3" fmla="val 2721114"/>
              <a:gd name="f4" fmla="val 3240000"/>
              <a:gd name="f5" fmla="val 2700000"/>
              <a:gd name="f6" fmla="val 2179233"/>
              <a:gd name="f7" fmla="val 2431577"/>
              <a:gd name="f8" fmla="val 2611489"/>
              <a:gd name="f9" fmla="val 1999321"/>
              <a:gd name="f10" fmla="val 2780851"/>
              <a:gd name="f11" fmla="val 2960763"/>
              <a:gd name="f12" fmla="val 2348595"/>
              <a:gd name="f13" fmla="val 2528507"/>
              <a:gd name="f14" fmla="val 2263914"/>
              <a:gd name="f15" fmla="val 2238970"/>
              <a:gd name="f16" fmla="val 2516419"/>
              <a:gd name="f17" fmla="val 2443665"/>
              <a:gd name="f18" fmla="val 2696170"/>
              <a:gd name="f19" fmla="val 2948675"/>
              <a:gd name="f20" fmla="val 3153370"/>
              <a:gd name="f21" fmla="val 2011409"/>
              <a:gd name="f22" fmla="val 1806714"/>
              <a:gd name="f23" fmla="val 1576134"/>
              <a:gd name="f24" fmla="val 17032"/>
              <a:gd name="f25" fmla="val 2276728"/>
              <a:gd name="f26" fmla="val 17033"/>
              <a:gd name="f27" fmla="val 1576135"/>
              <a:gd name="f28" fmla="val 1321887"/>
              <a:gd name="f29" fmla="val 996125"/>
              <a:gd name="f30" fmla="val 2160187"/>
              <a:gd name="f31" fmla="val 1979345"/>
              <a:gd name="f32" fmla="val 2161001"/>
              <a:gd name="f33" fmla="val 1738579"/>
              <a:gd name="f34" fmla="val 2402384"/>
              <a:gd name="f35" fmla="val 2997617"/>
              <a:gd name="f36" fmla="val 3238999"/>
              <a:gd name="f37" fmla="val 3239814"/>
              <a:gd name="f38" fmla="val 1436085"/>
              <a:gd name="f39" fmla="val 2287664"/>
              <a:gd name="f40" fmla="val 888809"/>
              <a:gd name="f41" fmla="*/ f0 1 2721114"/>
              <a:gd name="f42" fmla="*/ f1 1 3240000"/>
              <a:gd name="f43" fmla="+- f4 0 f2"/>
              <a:gd name="f44" fmla="+- f3 0 f2"/>
              <a:gd name="f45" fmla="*/ f44 1 2721114"/>
              <a:gd name="f46" fmla="*/ f43 1 3240000"/>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2721114" h="3240000">
                <a:moveTo>
                  <a:pt x="f6" y="f7"/>
                </a:moveTo>
                <a:lnTo>
                  <a:pt x="f6" y="f8"/>
                </a:lnTo>
                <a:lnTo>
                  <a:pt x="f9" y="f8"/>
                </a:lnTo>
                <a:lnTo>
                  <a:pt x="f9" y="f10"/>
                </a:lnTo>
                <a:lnTo>
                  <a:pt x="f6" y="f10"/>
                </a:lnTo>
                <a:lnTo>
                  <a:pt x="f6" y="f11"/>
                </a:lnTo>
                <a:lnTo>
                  <a:pt x="f12" y="f11"/>
                </a:lnTo>
                <a:lnTo>
                  <a:pt x="f12" y="f10"/>
                </a:lnTo>
                <a:lnTo>
                  <a:pt x="f13" y="f10"/>
                </a:lnTo>
                <a:lnTo>
                  <a:pt x="f13" y="f8"/>
                </a:lnTo>
                <a:lnTo>
                  <a:pt x="f12" y="f8"/>
                </a:lnTo>
                <a:lnTo>
                  <a:pt x="f12" y="f7"/>
                </a:lnTo>
                <a:close/>
                <a:moveTo>
                  <a:pt x="f14" y="f15"/>
                </a:moveTo>
                <a:cubicBezTo>
                  <a:pt x="f16" y="f15"/>
                  <a:pt x="f3" y="f17"/>
                  <a:pt x="f3" y="f18"/>
                </a:cubicBezTo>
                <a:cubicBezTo>
                  <a:pt x="f3" y="f19"/>
                  <a:pt x="f16" y="f20"/>
                  <a:pt x="f14" y="f20"/>
                </a:cubicBezTo>
                <a:cubicBezTo>
                  <a:pt x="f21" y="f20"/>
                  <a:pt x="f22" y="f19"/>
                  <a:pt x="f22" y="f18"/>
                </a:cubicBezTo>
                <a:cubicBezTo>
                  <a:pt x="f22" y="f17"/>
                  <a:pt x="f21" y="f15"/>
                  <a:pt x="f14" y="f15"/>
                </a:cubicBezTo>
                <a:close/>
                <a:moveTo>
                  <a:pt x="f23" y="f24"/>
                </a:moveTo>
                <a:lnTo>
                  <a:pt x="f25" y="f24"/>
                </a:lnTo>
                <a:lnTo>
                  <a:pt x="f25" y="f26"/>
                </a:lnTo>
                <a:lnTo>
                  <a:pt x="f27" y="f26"/>
                </a:lnTo>
                <a:close/>
                <a:moveTo>
                  <a:pt x="f2" y="f24"/>
                </a:moveTo>
                <a:lnTo>
                  <a:pt x="f28" y="f24"/>
                </a:lnTo>
                <a:lnTo>
                  <a:pt x="f28" y="f29"/>
                </a:lnTo>
                <a:lnTo>
                  <a:pt x="f25" y="f29"/>
                </a:lnTo>
                <a:lnTo>
                  <a:pt x="f25" y="f30"/>
                </a:lnTo>
                <a:cubicBezTo>
                  <a:pt x="f31" y="f32"/>
                  <a:pt x="f33" y="f34"/>
                  <a:pt x="f33" y="f5"/>
                </a:cubicBezTo>
                <a:cubicBezTo>
                  <a:pt x="f33" y="f35"/>
                  <a:pt x="f31" y="f36"/>
                  <a:pt x="f25" y="f37"/>
                </a:cubicBezTo>
                <a:lnTo>
                  <a:pt x="f25" y="f4"/>
                </a:lnTo>
                <a:lnTo>
                  <a:pt x="f2" y="f4"/>
                </a:lnTo>
                <a:close/>
                <a:moveTo>
                  <a:pt x="f38" y="f2"/>
                </a:moveTo>
                <a:lnTo>
                  <a:pt x="f39" y="f40"/>
                </a:lnTo>
                <a:lnTo>
                  <a:pt x="f38" y="f40"/>
                </a:ln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22" name="Right Triangle 17">
            <a:extLst>
              <a:ext uri="{FF2B5EF4-FFF2-40B4-BE49-F238E27FC236}">
                <a16:creationId xmlns:a16="http://schemas.microsoft.com/office/drawing/2014/main" id="{7C7A2A04-5911-4D1E-BC65-61EF6B408A11}"/>
              </a:ext>
            </a:extLst>
          </p:cNvPr>
          <p:cNvSpPr/>
          <p:nvPr/>
        </p:nvSpPr>
        <p:spPr>
          <a:xfrm>
            <a:off x="10237513" y="4577741"/>
            <a:ext cx="478036" cy="569195"/>
          </a:xfrm>
          <a:custGeom>
            <a:avLst/>
            <a:gdLst>
              <a:gd name="f0" fmla="val w"/>
              <a:gd name="f1" fmla="val h"/>
              <a:gd name="f2" fmla="val 0"/>
              <a:gd name="f3" fmla="val 2721114"/>
              <a:gd name="f4" fmla="val 3240000"/>
              <a:gd name="f5" fmla="val 2700000"/>
              <a:gd name="f6" fmla="val 2136698"/>
              <a:gd name="f7" fmla="val 2449196"/>
              <a:gd name="f8" fmla="val 2016940"/>
              <a:gd name="f9" fmla="val 2568954"/>
              <a:gd name="f10" fmla="val 2144156"/>
              <a:gd name="f11" fmla="val 2696170"/>
              <a:gd name="f12" fmla="val 2823386"/>
              <a:gd name="f13" fmla="val 2943144"/>
              <a:gd name="f14" fmla="val 2263914"/>
              <a:gd name="f15" fmla="val 2815928"/>
              <a:gd name="f16" fmla="val 2391130"/>
              <a:gd name="f17" fmla="val 2510888"/>
              <a:gd name="f18" fmla="val 2383672"/>
              <a:gd name="f19" fmla="val 2576412"/>
              <a:gd name="f20" fmla="val 2238970"/>
              <a:gd name="f21" fmla="val 2516419"/>
              <a:gd name="f22" fmla="val 2443665"/>
              <a:gd name="f23" fmla="val 2948675"/>
              <a:gd name="f24" fmla="val 3153370"/>
              <a:gd name="f25" fmla="val 2011409"/>
              <a:gd name="f26" fmla="val 1806714"/>
              <a:gd name="f27" fmla="val 1576134"/>
              <a:gd name="f28" fmla="val 17032"/>
              <a:gd name="f29" fmla="val 2276728"/>
              <a:gd name="f30" fmla="val 17033"/>
              <a:gd name="f31" fmla="val 1576135"/>
              <a:gd name="f32" fmla="val 1321887"/>
              <a:gd name="f33" fmla="val 996125"/>
              <a:gd name="f34" fmla="val 2160187"/>
              <a:gd name="f35" fmla="val 1979345"/>
              <a:gd name="f36" fmla="val 2161001"/>
              <a:gd name="f37" fmla="val 1738579"/>
              <a:gd name="f38" fmla="val 2402384"/>
              <a:gd name="f39" fmla="val 2997617"/>
              <a:gd name="f40" fmla="val 3238999"/>
              <a:gd name="f41" fmla="val 3239814"/>
              <a:gd name="f42" fmla="val 1436085"/>
              <a:gd name="f43" fmla="val 2287664"/>
              <a:gd name="f44" fmla="val 888809"/>
              <a:gd name="f45" fmla="*/ f0 1 2721114"/>
              <a:gd name="f46" fmla="*/ f1 1 3240000"/>
              <a:gd name="f47" fmla="+- f4 0 f2"/>
              <a:gd name="f48" fmla="+- f3 0 f2"/>
              <a:gd name="f49" fmla="*/ f48 1 2721114"/>
              <a:gd name="f50" fmla="*/ f47 1 3240000"/>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2721114" h="3240000">
                <a:moveTo>
                  <a:pt x="f6" y="f7"/>
                </a:moveTo>
                <a:lnTo>
                  <a:pt x="f8" y="f9"/>
                </a:lnTo>
                <a:lnTo>
                  <a:pt x="f10" y="f11"/>
                </a:lnTo>
                <a:lnTo>
                  <a:pt x="f8" y="f12"/>
                </a:lnTo>
                <a:lnTo>
                  <a:pt x="f6" y="f13"/>
                </a:lnTo>
                <a:lnTo>
                  <a:pt x="f14" y="f15"/>
                </a:lnTo>
                <a:lnTo>
                  <a:pt x="f16" y="f13"/>
                </a:lnTo>
                <a:lnTo>
                  <a:pt x="f17" y="f12"/>
                </a:lnTo>
                <a:lnTo>
                  <a:pt x="f18" y="f11"/>
                </a:lnTo>
                <a:lnTo>
                  <a:pt x="f17" y="f9"/>
                </a:lnTo>
                <a:lnTo>
                  <a:pt x="f16" y="f7"/>
                </a:lnTo>
                <a:lnTo>
                  <a:pt x="f14" y="f19"/>
                </a:lnTo>
                <a:close/>
                <a:moveTo>
                  <a:pt x="f14" y="f20"/>
                </a:moveTo>
                <a:cubicBezTo>
                  <a:pt x="f21" y="f20"/>
                  <a:pt x="f3" y="f22"/>
                  <a:pt x="f3" y="f11"/>
                </a:cubicBezTo>
                <a:cubicBezTo>
                  <a:pt x="f3" y="f23"/>
                  <a:pt x="f21" y="f24"/>
                  <a:pt x="f14" y="f24"/>
                </a:cubicBezTo>
                <a:cubicBezTo>
                  <a:pt x="f25" y="f24"/>
                  <a:pt x="f26" y="f23"/>
                  <a:pt x="f26" y="f11"/>
                </a:cubicBezTo>
                <a:cubicBezTo>
                  <a:pt x="f26" y="f22"/>
                  <a:pt x="f25" y="f20"/>
                  <a:pt x="f14" y="f20"/>
                </a:cubicBezTo>
                <a:close/>
                <a:moveTo>
                  <a:pt x="f27" y="f28"/>
                </a:moveTo>
                <a:lnTo>
                  <a:pt x="f29" y="f28"/>
                </a:lnTo>
                <a:lnTo>
                  <a:pt x="f29" y="f30"/>
                </a:lnTo>
                <a:lnTo>
                  <a:pt x="f31" y="f30"/>
                </a:lnTo>
                <a:close/>
                <a:moveTo>
                  <a:pt x="f2" y="f28"/>
                </a:moveTo>
                <a:lnTo>
                  <a:pt x="f32" y="f28"/>
                </a:lnTo>
                <a:lnTo>
                  <a:pt x="f32" y="f33"/>
                </a:lnTo>
                <a:lnTo>
                  <a:pt x="f29" y="f33"/>
                </a:lnTo>
                <a:lnTo>
                  <a:pt x="f29" y="f34"/>
                </a:lnTo>
                <a:cubicBezTo>
                  <a:pt x="f35" y="f36"/>
                  <a:pt x="f37" y="f38"/>
                  <a:pt x="f37" y="f5"/>
                </a:cubicBezTo>
                <a:cubicBezTo>
                  <a:pt x="f37" y="f39"/>
                  <a:pt x="f35" y="f40"/>
                  <a:pt x="f29" y="f41"/>
                </a:cubicBezTo>
                <a:lnTo>
                  <a:pt x="f29" y="f4"/>
                </a:lnTo>
                <a:lnTo>
                  <a:pt x="f2" y="f4"/>
                </a:lnTo>
                <a:close/>
                <a:moveTo>
                  <a:pt x="f42" y="f2"/>
                </a:moveTo>
                <a:lnTo>
                  <a:pt x="f43" y="f44"/>
                </a:lnTo>
                <a:lnTo>
                  <a:pt x="f42" y="f44"/>
                </a:ln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23" name="Oval 44">
            <a:extLst>
              <a:ext uri="{FF2B5EF4-FFF2-40B4-BE49-F238E27FC236}">
                <a16:creationId xmlns:a16="http://schemas.microsoft.com/office/drawing/2014/main" id="{677BC46A-3927-4CA3-B0F3-FBCA631AD318}"/>
              </a:ext>
            </a:extLst>
          </p:cNvPr>
          <p:cNvSpPr/>
          <p:nvPr/>
        </p:nvSpPr>
        <p:spPr>
          <a:xfrm>
            <a:off x="11112350" y="4577741"/>
            <a:ext cx="478036" cy="569195"/>
          </a:xfrm>
          <a:custGeom>
            <a:avLst/>
            <a:gdLst>
              <a:gd name="f0" fmla="val w"/>
              <a:gd name="f1" fmla="val h"/>
              <a:gd name="f2" fmla="val 0"/>
              <a:gd name="f3" fmla="val 2721114"/>
              <a:gd name="f4" fmla="val 3240000"/>
              <a:gd name="f5" fmla="val 2700000"/>
              <a:gd name="f6" fmla="val 2519839"/>
              <a:gd name="f7" fmla="val 2469622"/>
              <a:gd name="f8" fmla="val 2201779"/>
              <a:gd name="f9" fmla="val 2787682"/>
              <a:gd name="f10" fmla="val 2003023"/>
              <a:gd name="f11" fmla="val 2588926"/>
              <a:gd name="f12" fmla="val 1901669"/>
              <a:gd name="f13" fmla="val 2690281"/>
              <a:gd name="f14" fmla="val 2203868"/>
              <a:gd name="f15" fmla="val 2992480"/>
              <a:gd name="f16" fmla="val 2305222"/>
              <a:gd name="f17" fmla="val 2891125"/>
              <a:gd name="f18" fmla="val 2303133"/>
              <a:gd name="f19" fmla="val 2889037"/>
              <a:gd name="f20" fmla="val 2621194"/>
              <a:gd name="f21" fmla="val 2570977"/>
              <a:gd name="f22" fmla="val 2263914"/>
              <a:gd name="f23" fmla="val 2238970"/>
              <a:gd name="f24" fmla="val 2516419"/>
              <a:gd name="f25" fmla="val 2443665"/>
              <a:gd name="f26" fmla="val 2696170"/>
              <a:gd name="f27" fmla="val 2948675"/>
              <a:gd name="f28" fmla="val 3153370"/>
              <a:gd name="f29" fmla="val 2011409"/>
              <a:gd name="f30" fmla="val 1806714"/>
              <a:gd name="f31" fmla="val 1576134"/>
              <a:gd name="f32" fmla="val 17032"/>
              <a:gd name="f33" fmla="val 2276728"/>
              <a:gd name="f34" fmla="val 17033"/>
              <a:gd name="f35" fmla="val 1576135"/>
              <a:gd name="f36" fmla="val 1321887"/>
              <a:gd name="f37" fmla="val 996125"/>
              <a:gd name="f38" fmla="val 2160187"/>
              <a:gd name="f39" fmla="val 1979345"/>
              <a:gd name="f40" fmla="val 2161001"/>
              <a:gd name="f41" fmla="val 1738579"/>
              <a:gd name="f42" fmla="val 2402384"/>
              <a:gd name="f43" fmla="val 2997617"/>
              <a:gd name="f44" fmla="val 3238999"/>
              <a:gd name="f45" fmla="val 3239814"/>
              <a:gd name="f46" fmla="val 1436085"/>
              <a:gd name="f47" fmla="val 2287664"/>
              <a:gd name="f48" fmla="val 888809"/>
              <a:gd name="f49" fmla="*/ f0 1 2721114"/>
              <a:gd name="f50" fmla="*/ f1 1 3240000"/>
              <a:gd name="f51" fmla="+- f4 0 f2"/>
              <a:gd name="f52" fmla="+- f3 0 f2"/>
              <a:gd name="f53" fmla="*/ f52 1 2721114"/>
              <a:gd name="f54" fmla="*/ f51 1 324000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2721114" h="3240000">
                <a:moveTo>
                  <a:pt x="f6" y="f7"/>
                </a:moveTo>
                <a:lnTo>
                  <a:pt x="f8" y="f9"/>
                </a:lnTo>
                <a:lnTo>
                  <a:pt x="f10" y="f11"/>
                </a:lnTo>
                <a:lnTo>
                  <a:pt x="f12" y="f13"/>
                </a:lnTo>
                <a:lnTo>
                  <a:pt x="f14" y="f15"/>
                </a:lnTo>
                <a:lnTo>
                  <a:pt x="f16" y="f17"/>
                </a:lnTo>
                <a:lnTo>
                  <a:pt x="f18" y="f19"/>
                </a:lnTo>
                <a:lnTo>
                  <a:pt x="f20" y="f21"/>
                </a:lnTo>
                <a:close/>
                <a:moveTo>
                  <a:pt x="f22" y="f23"/>
                </a:moveTo>
                <a:cubicBezTo>
                  <a:pt x="f24" y="f23"/>
                  <a:pt x="f3" y="f25"/>
                  <a:pt x="f3" y="f26"/>
                </a:cubicBezTo>
                <a:cubicBezTo>
                  <a:pt x="f3" y="f27"/>
                  <a:pt x="f24" y="f28"/>
                  <a:pt x="f22" y="f28"/>
                </a:cubicBezTo>
                <a:cubicBezTo>
                  <a:pt x="f29" y="f28"/>
                  <a:pt x="f30" y="f27"/>
                  <a:pt x="f30" y="f26"/>
                </a:cubicBezTo>
                <a:cubicBezTo>
                  <a:pt x="f30" y="f25"/>
                  <a:pt x="f29" y="f23"/>
                  <a:pt x="f22" y="f23"/>
                </a:cubicBezTo>
                <a:close/>
                <a:moveTo>
                  <a:pt x="f31" y="f32"/>
                </a:moveTo>
                <a:lnTo>
                  <a:pt x="f33" y="f32"/>
                </a:lnTo>
                <a:lnTo>
                  <a:pt x="f33" y="f34"/>
                </a:lnTo>
                <a:lnTo>
                  <a:pt x="f35" y="f34"/>
                </a:lnTo>
                <a:close/>
                <a:moveTo>
                  <a:pt x="f2" y="f32"/>
                </a:moveTo>
                <a:lnTo>
                  <a:pt x="f36" y="f32"/>
                </a:lnTo>
                <a:lnTo>
                  <a:pt x="f36" y="f37"/>
                </a:lnTo>
                <a:lnTo>
                  <a:pt x="f33" y="f37"/>
                </a:lnTo>
                <a:lnTo>
                  <a:pt x="f33" y="f38"/>
                </a:lnTo>
                <a:cubicBezTo>
                  <a:pt x="f39" y="f40"/>
                  <a:pt x="f41" y="f42"/>
                  <a:pt x="f41" y="f5"/>
                </a:cubicBezTo>
                <a:cubicBezTo>
                  <a:pt x="f41" y="f43"/>
                  <a:pt x="f39" y="f44"/>
                  <a:pt x="f33" y="f45"/>
                </a:cubicBezTo>
                <a:lnTo>
                  <a:pt x="f33" y="f4"/>
                </a:lnTo>
                <a:lnTo>
                  <a:pt x="f2" y="f4"/>
                </a:lnTo>
                <a:close/>
                <a:moveTo>
                  <a:pt x="f46" y="f2"/>
                </a:moveTo>
                <a:lnTo>
                  <a:pt x="f47" y="f48"/>
                </a:lnTo>
                <a:lnTo>
                  <a:pt x="f46" y="f48"/>
                </a:ln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AE4500"/>
              </a:solidFill>
              <a:latin typeface="Arial"/>
              <a:ea typeface="맑은 고딕" pitchFamily="34" charset="-127"/>
              <a:cs typeface="Arial"/>
            </a:endParaRPr>
          </a:p>
        </p:txBody>
      </p:sp>
      <p:sp>
        <p:nvSpPr>
          <p:cNvPr id="24" name="Google Shape;6000;p67">
            <a:extLst>
              <a:ext uri="{FF2B5EF4-FFF2-40B4-BE49-F238E27FC236}">
                <a16:creationId xmlns:a16="http://schemas.microsoft.com/office/drawing/2014/main" id="{3FA79699-2316-4917-9C9F-224E066ECB8A}"/>
              </a:ext>
            </a:extLst>
          </p:cNvPr>
          <p:cNvSpPr/>
          <p:nvPr/>
        </p:nvSpPr>
        <p:spPr>
          <a:xfrm>
            <a:off x="4351604" y="1479244"/>
            <a:ext cx="604101" cy="616329"/>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92D6C1"/>
          </a:solid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25" name="Google Shape;6029;p67">
            <a:extLst>
              <a:ext uri="{FF2B5EF4-FFF2-40B4-BE49-F238E27FC236}">
                <a16:creationId xmlns:a16="http://schemas.microsoft.com/office/drawing/2014/main" id="{BD5702F7-B16F-4561-9C4F-3AAD90CD3338}"/>
              </a:ext>
            </a:extLst>
          </p:cNvPr>
          <p:cNvGrpSpPr/>
          <p:nvPr/>
        </p:nvGrpSpPr>
        <p:grpSpPr>
          <a:xfrm>
            <a:off x="9367016" y="5419429"/>
            <a:ext cx="404067" cy="560099"/>
            <a:chOff x="7025262" y="4064572"/>
            <a:chExt cx="303050" cy="420074"/>
          </a:xfrm>
          <a:solidFill>
            <a:srgbClr val="92D6C1"/>
          </a:solidFill>
        </p:grpSpPr>
        <p:sp>
          <p:nvSpPr>
            <p:cNvPr id="26" name="Google Shape;6030;p67">
              <a:extLst>
                <a:ext uri="{FF2B5EF4-FFF2-40B4-BE49-F238E27FC236}">
                  <a16:creationId xmlns:a16="http://schemas.microsoft.com/office/drawing/2014/main" id="{9C76184E-6699-415B-9091-290AF43EE467}"/>
                </a:ext>
              </a:extLst>
            </p:cNvPr>
            <p:cNvSpPr/>
            <p:nvPr/>
          </p:nvSpPr>
          <p:spPr>
            <a:xfrm>
              <a:off x="7190366" y="4065632"/>
              <a:ext cx="137946" cy="164061"/>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 f4 0 f2"/>
                <a:gd name="f18" fmla="+- f3 0 f2"/>
                <a:gd name="f19" fmla="*/ f18 1 4159"/>
                <a:gd name="f20" fmla="*/ f17 1 494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27" name="Google Shape;6031;p67">
              <a:extLst>
                <a:ext uri="{FF2B5EF4-FFF2-40B4-BE49-F238E27FC236}">
                  <a16:creationId xmlns:a16="http://schemas.microsoft.com/office/drawing/2014/main" id="{50C10020-C57A-4EDE-B3DB-91535F755CE9}"/>
                </a:ext>
              </a:extLst>
            </p:cNvPr>
            <p:cNvSpPr/>
            <p:nvPr/>
          </p:nvSpPr>
          <p:spPr>
            <a:xfrm>
              <a:off x="7163162" y="4172187"/>
              <a:ext cx="29288" cy="83649"/>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 f4 0 f2"/>
                <a:gd name="f21" fmla="+- f3 0 f2"/>
                <a:gd name="f22" fmla="*/ f21 1 883"/>
                <a:gd name="f23" fmla="*/ f20 1 252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28" name="Google Shape;6032;p67">
              <a:extLst>
                <a:ext uri="{FF2B5EF4-FFF2-40B4-BE49-F238E27FC236}">
                  <a16:creationId xmlns:a16="http://schemas.microsoft.com/office/drawing/2014/main" id="{C9822C5E-0E7D-4EF5-922D-63C17A04A255}"/>
                </a:ext>
              </a:extLst>
            </p:cNvPr>
            <p:cNvSpPr/>
            <p:nvPr/>
          </p:nvSpPr>
          <p:spPr>
            <a:xfrm>
              <a:off x="7026304" y="4064572"/>
              <a:ext cx="136903" cy="163046"/>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 f4 0 f2"/>
                <a:gd name="f17" fmla="+- f3 0 f2"/>
                <a:gd name="f18" fmla="*/ f17 1 4128"/>
                <a:gd name="f19" fmla="*/ f16 1 491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29" name="Google Shape;6033;p67">
              <a:extLst>
                <a:ext uri="{FF2B5EF4-FFF2-40B4-BE49-F238E27FC236}">
                  <a16:creationId xmlns:a16="http://schemas.microsoft.com/office/drawing/2014/main" id="{BA11FEBE-82AE-4592-AA89-75D4269CC4AD}"/>
                </a:ext>
              </a:extLst>
            </p:cNvPr>
            <p:cNvSpPr/>
            <p:nvPr/>
          </p:nvSpPr>
          <p:spPr>
            <a:xfrm>
              <a:off x="7025262" y="4257894"/>
              <a:ext cx="303041" cy="226752"/>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 f4 0 f2"/>
                <a:gd name="f23" fmla="+- f3 0 f2"/>
                <a:gd name="f24" fmla="*/ f23 1 9137"/>
                <a:gd name="f25" fmla="*/ f22 1 683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0" name="Google Shape;6066;p67">
            <a:extLst>
              <a:ext uri="{FF2B5EF4-FFF2-40B4-BE49-F238E27FC236}">
                <a16:creationId xmlns:a16="http://schemas.microsoft.com/office/drawing/2014/main" id="{05D593A4-6697-4303-AD7E-A2038192C14E}"/>
              </a:ext>
            </a:extLst>
          </p:cNvPr>
          <p:cNvGrpSpPr/>
          <p:nvPr/>
        </p:nvGrpSpPr>
        <p:grpSpPr>
          <a:xfrm>
            <a:off x="4314236" y="2401153"/>
            <a:ext cx="644029" cy="640848"/>
            <a:chOff x="3235677" y="1800865"/>
            <a:chExt cx="483022" cy="480636"/>
          </a:xfrm>
          <a:solidFill>
            <a:srgbClr val="92D6C1"/>
          </a:solidFill>
        </p:grpSpPr>
        <p:sp>
          <p:nvSpPr>
            <p:cNvPr id="31" name="Google Shape;6067;p67">
              <a:extLst>
                <a:ext uri="{FF2B5EF4-FFF2-40B4-BE49-F238E27FC236}">
                  <a16:creationId xmlns:a16="http://schemas.microsoft.com/office/drawing/2014/main" id="{37968CC2-2F00-4F1D-966F-035DD4F4BF3A}"/>
                </a:ext>
              </a:extLst>
            </p:cNvPr>
            <p:cNvSpPr/>
            <p:nvPr/>
          </p:nvSpPr>
          <p:spPr>
            <a:xfrm>
              <a:off x="3235677" y="1800865"/>
              <a:ext cx="386196" cy="384980"/>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2" name="Google Shape;6068;p67">
              <a:extLst>
                <a:ext uri="{FF2B5EF4-FFF2-40B4-BE49-F238E27FC236}">
                  <a16:creationId xmlns:a16="http://schemas.microsoft.com/office/drawing/2014/main" id="{7C5B2CEA-2DFA-40D9-AC74-CAFCD4BF1F65}"/>
                </a:ext>
              </a:extLst>
            </p:cNvPr>
            <p:cNvSpPr/>
            <p:nvPr/>
          </p:nvSpPr>
          <p:spPr>
            <a:xfrm>
              <a:off x="3300215" y="1994352"/>
              <a:ext cx="418484" cy="287149"/>
            </a:xfrm>
            <a:custGeom>
              <a:avLst/>
              <a:gdLst>
                <a:gd name="f0" fmla="val w"/>
                <a:gd name="f1" fmla="val h"/>
                <a:gd name="f2" fmla="val 0"/>
                <a:gd name="f3" fmla="val 11028"/>
                <a:gd name="f4" fmla="val 7566"/>
                <a:gd name="f5" fmla="val 7567"/>
                <a:gd name="f6" fmla="val 9774"/>
                <a:gd name="f7" fmla="val 9040"/>
                <a:gd name="f8" fmla="val 8444"/>
                <a:gd name="f9" fmla="val 548"/>
                <a:gd name="f10" fmla="val 1265"/>
                <a:gd name="f11" fmla="val 1801"/>
                <a:gd name="f12" fmla="val 8790"/>
                <a:gd name="f13" fmla="val 2305"/>
                <a:gd name="f14" fmla="val 9295"/>
                <a:gd name="f15" fmla="val 2463"/>
                <a:gd name="f16" fmla="val 2967"/>
                <a:gd name="f17" fmla="val 4416"/>
                <a:gd name="f18" fmla="val 8192"/>
                <a:gd name="f19" fmla="val 5645"/>
                <a:gd name="f20" fmla="val 6774"/>
                <a:gd name="f21" fmla="val 5834"/>
                <a:gd name="f22" fmla="val 4825"/>
                <a:gd name="f23" fmla="val 5829"/>
                <a:gd name="f24" fmla="val 5487"/>
                <a:gd name="f25" fmla="val 4663"/>
                <a:gd name="f26" fmla="val 5865"/>
                <a:gd name="f27" fmla="val 3403"/>
                <a:gd name="f28" fmla="val 2143"/>
                <a:gd name="f29" fmla="val 977"/>
                <a:gd name="f30" fmla="val 1"/>
                <a:gd name="f31" fmla="val 6306"/>
                <a:gd name="f32" fmla="val 7031"/>
                <a:gd name="f33" fmla="val 568"/>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6"/>
                <a:gd name="f65" fmla="val f2"/>
                <a:gd name="f66" fmla="val f4"/>
                <a:gd name="f67" fmla="+- f5 0 f2"/>
                <a:gd name="f68" fmla="+- f3 0 f2"/>
                <a:gd name="f69" fmla="+- f66 0 f65"/>
                <a:gd name="f70" fmla="*/ f68 1 11028"/>
                <a:gd name="f71" fmla="*/ f67 1 7567"/>
                <a:gd name="f72" fmla="*/ f69 1 7566"/>
                <a:gd name="f73" fmla="*/ f69 1 7567"/>
                <a:gd name="f74" fmla="*/ f2 1 f70"/>
                <a:gd name="f75" fmla="*/ f3 1 f70"/>
                <a:gd name="f76" fmla="*/ f2 1 f71"/>
                <a:gd name="f77" fmla="*/ f5 1 f71"/>
                <a:gd name="f78" fmla="*/ f77 f73 1"/>
                <a:gd name="f79" fmla="*/ f76 f73 1"/>
                <a:gd name="f80" fmla="*/ f74 f63 1"/>
                <a:gd name="f81" fmla="*/ f75 f63 1"/>
                <a:gd name="f82" fmla="*/ f79 1 f72"/>
                <a:gd name="f83" fmla="*/ f78 1 f72"/>
                <a:gd name="f84" fmla="*/ f83 f64 1"/>
                <a:gd name="f85" fmla="*/ f82 f64 1"/>
              </a:gdLst>
              <a:ahLst/>
              <a:cxnLst>
                <a:cxn ang="3cd4">
                  <a:pos x="hc" y="t"/>
                </a:cxn>
                <a:cxn ang="0">
                  <a:pos x="r" y="vc"/>
                </a:cxn>
                <a:cxn ang="cd4">
                  <a:pos x="hc" y="b"/>
                </a:cxn>
                <a:cxn ang="cd2">
                  <a:pos x="l" y="vc"/>
                </a:cxn>
              </a:cxnLst>
              <a:rect l="f80" t="f85" r="f81" b="f84"/>
              <a:pathLst>
                <a:path w="11028" h="7566">
                  <a:moveTo>
                    <a:pt x="f6" y="f2"/>
                  </a:moveTo>
                  <a:cubicBezTo>
                    <a:pt x="f7" y="f2"/>
                    <a:pt x="f8" y="f9"/>
                    <a:pt x="f8" y="f10"/>
                  </a:cubicBezTo>
                  <a:cubicBezTo>
                    <a:pt x="f8" y="f11"/>
                    <a:pt x="f12" y="f13"/>
                    <a:pt x="f14" y="f15"/>
                  </a:cubicBezTo>
                  <a:lnTo>
                    <a:pt x="f14" y="f16"/>
                  </a:lnTo>
                  <a:cubicBezTo>
                    <a:pt x="f14" y="f17"/>
                    <a:pt x="f18" y="f19"/>
                    <a:pt x="f20" y="f21"/>
                  </a:cubicBezTo>
                  <a:lnTo>
                    <a:pt x="f20" y="f22"/>
                  </a:lnTo>
                  <a:cubicBezTo>
                    <a:pt x="f23" y="f24"/>
                    <a:pt x="f25" y="f26"/>
                    <a:pt x="f27" y="f26"/>
                  </a:cubicBezTo>
                  <a:cubicBezTo>
                    <a:pt x="f28" y="f26"/>
                    <a:pt x="f29" y="f24"/>
                    <a:pt x="f30" y="f22"/>
                  </a:cubicBezTo>
                  <a:lnTo>
                    <a:pt x="f30" y="f31"/>
                  </a:lnTo>
                  <a:cubicBezTo>
                    <a:pt x="f30" y="f32"/>
                    <a:pt x="f33" y="f4"/>
                    <a:pt x="f34" y="f4"/>
                  </a:cubicBezTo>
                  <a:lnTo>
                    <a:pt x="f35" y="f4"/>
                  </a:lnTo>
                  <a:cubicBezTo>
                    <a:pt x="f36" y="f4"/>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3" name="Google Shape;5976;p67">
            <a:extLst>
              <a:ext uri="{FF2B5EF4-FFF2-40B4-BE49-F238E27FC236}">
                <a16:creationId xmlns:a16="http://schemas.microsoft.com/office/drawing/2014/main" id="{39B38C09-E566-4816-8D21-2F4439350D56}"/>
              </a:ext>
            </a:extLst>
          </p:cNvPr>
          <p:cNvGrpSpPr/>
          <p:nvPr/>
        </p:nvGrpSpPr>
        <p:grpSpPr>
          <a:xfrm>
            <a:off x="4400287" y="5618389"/>
            <a:ext cx="495288" cy="441984"/>
            <a:chOff x="3300215" y="4213792"/>
            <a:chExt cx="371466" cy="331488"/>
          </a:xfrm>
          <a:solidFill>
            <a:srgbClr val="92D6C1"/>
          </a:solidFill>
        </p:grpSpPr>
        <p:sp>
          <p:nvSpPr>
            <p:cNvPr id="34" name="Google Shape;5977;p67">
              <a:extLst>
                <a:ext uri="{FF2B5EF4-FFF2-40B4-BE49-F238E27FC236}">
                  <a16:creationId xmlns:a16="http://schemas.microsoft.com/office/drawing/2014/main" id="{2839DA2C-81EA-4232-9D8F-61658C96B6D0}"/>
                </a:ext>
              </a:extLst>
            </p:cNvPr>
            <p:cNvSpPr/>
            <p:nvPr/>
          </p:nvSpPr>
          <p:spPr>
            <a:xfrm>
              <a:off x="3394216" y="4213792"/>
              <a:ext cx="277465" cy="274530"/>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 f4 0 f2"/>
                <a:gd name="f28" fmla="+- f3 0 f2"/>
                <a:gd name="f29" fmla="*/ f28 1 9673"/>
                <a:gd name="f30" fmla="*/ f27 1 9571"/>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5" name="Google Shape;5978;p67">
              <a:extLst>
                <a:ext uri="{FF2B5EF4-FFF2-40B4-BE49-F238E27FC236}">
                  <a16:creationId xmlns:a16="http://schemas.microsoft.com/office/drawing/2014/main" id="{C45FDDDC-9BE3-4523-876F-AA5D38708015}"/>
                </a:ext>
              </a:extLst>
            </p:cNvPr>
            <p:cNvSpPr/>
            <p:nvPr/>
          </p:nvSpPr>
          <p:spPr>
            <a:xfrm>
              <a:off x="3357155" y="4386184"/>
              <a:ext cx="136474" cy="136474"/>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 f3 0 f2"/>
                <a:gd name="f46" fmla="*/ f45 1 4758"/>
                <a:gd name="f47" fmla="*/ f2 1 f46"/>
                <a:gd name="f48" fmla="*/ f3 1 f46"/>
                <a:gd name="f49" fmla="*/ f47 f43 1"/>
                <a:gd name="f50" fmla="*/ f48 f43 1"/>
                <a:gd name="f51" fmla="*/ f48 f44 1"/>
                <a:gd name="f52" fmla="*/ f47 f44 1"/>
              </a:gdLst>
              <a:ahLst/>
              <a:cxnLst>
                <a:cxn ang="3cd4">
                  <a:pos x="hc" y="t"/>
                </a:cxn>
                <a:cxn ang="0">
                  <a:pos x="r" y="vc"/>
                </a:cxn>
                <a:cxn ang="cd4">
                  <a:pos x="hc" y="b"/>
                </a:cxn>
                <a:cxn ang="cd2">
                  <a:pos x="l" y="vc"/>
                </a:cxn>
              </a:cxnLst>
              <a:rect l="f49" t="f52" r="f50" b="f51"/>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6" name="Google Shape;5979;p67">
              <a:extLst>
                <a:ext uri="{FF2B5EF4-FFF2-40B4-BE49-F238E27FC236}">
                  <a16:creationId xmlns:a16="http://schemas.microsoft.com/office/drawing/2014/main" id="{8C1ED9FB-5624-441A-90A1-B77011F2CF27}"/>
                </a:ext>
              </a:extLst>
            </p:cNvPr>
            <p:cNvSpPr/>
            <p:nvPr/>
          </p:nvSpPr>
          <p:spPr>
            <a:xfrm>
              <a:off x="3300215" y="4492840"/>
              <a:ext cx="89492" cy="52440"/>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 f4 0 f2"/>
                <a:gd name="f20" fmla="+- f3 0 f2"/>
                <a:gd name="f21" fmla="*/ f20 1 3120"/>
                <a:gd name="f22" fmla="*/ f19 1 1828"/>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37" name="Google Shape;5989;p67">
            <a:extLst>
              <a:ext uri="{FF2B5EF4-FFF2-40B4-BE49-F238E27FC236}">
                <a16:creationId xmlns:a16="http://schemas.microsoft.com/office/drawing/2014/main" id="{CC80BC47-783A-49B6-8DD2-57EA04BBA437}"/>
              </a:ext>
            </a:extLst>
          </p:cNvPr>
          <p:cNvGrpSpPr/>
          <p:nvPr/>
        </p:nvGrpSpPr>
        <p:grpSpPr>
          <a:xfrm>
            <a:off x="8432146" y="5501456"/>
            <a:ext cx="496420" cy="485704"/>
            <a:chOff x="6324109" y="4126092"/>
            <a:chExt cx="372315" cy="364278"/>
          </a:xfrm>
          <a:solidFill>
            <a:srgbClr val="92D6C1"/>
          </a:solidFill>
        </p:grpSpPr>
        <p:sp>
          <p:nvSpPr>
            <p:cNvPr id="38" name="Google Shape;5990;p67">
              <a:extLst>
                <a:ext uri="{FF2B5EF4-FFF2-40B4-BE49-F238E27FC236}">
                  <a16:creationId xmlns:a16="http://schemas.microsoft.com/office/drawing/2014/main" id="{DDCB4E96-1B8F-48EC-B3AB-B3BE71378623}"/>
                </a:ext>
              </a:extLst>
            </p:cNvPr>
            <p:cNvSpPr/>
            <p:nvPr/>
          </p:nvSpPr>
          <p:spPr>
            <a:xfrm>
              <a:off x="6439762" y="4126092"/>
              <a:ext cx="122017" cy="120901"/>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 f4 0 f2"/>
                <a:gd name="f26" fmla="+- f3 0 f2"/>
                <a:gd name="f27" fmla="*/ f26 1 4254"/>
                <a:gd name="f28" fmla="*/ f25 1 421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39" name="Google Shape;5991;p67">
              <a:extLst>
                <a:ext uri="{FF2B5EF4-FFF2-40B4-BE49-F238E27FC236}">
                  <a16:creationId xmlns:a16="http://schemas.microsoft.com/office/drawing/2014/main" id="{889DA975-85AB-40BC-9DB6-65F49A6C3273}"/>
                </a:ext>
              </a:extLst>
            </p:cNvPr>
            <p:cNvSpPr/>
            <p:nvPr/>
          </p:nvSpPr>
          <p:spPr>
            <a:xfrm>
              <a:off x="6573511" y="4258927"/>
              <a:ext cx="122913" cy="120901"/>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 f4 0 f2"/>
                <a:gd name="f24" fmla="+- f3 0 f2"/>
                <a:gd name="f25" fmla="*/ f24 1 4285"/>
                <a:gd name="f26" fmla="*/ f23 1 4215"/>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0" name="Google Shape;5992;p67">
              <a:extLst>
                <a:ext uri="{FF2B5EF4-FFF2-40B4-BE49-F238E27FC236}">
                  <a16:creationId xmlns:a16="http://schemas.microsoft.com/office/drawing/2014/main" id="{D38F7656-0F3D-4855-B7E1-C021F80A9C66}"/>
                </a:ext>
              </a:extLst>
            </p:cNvPr>
            <p:cNvSpPr/>
            <p:nvPr/>
          </p:nvSpPr>
          <p:spPr>
            <a:xfrm>
              <a:off x="6324109" y="4198174"/>
              <a:ext cx="300947" cy="292196"/>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 f4 0 f2"/>
                <a:gd name="f52" fmla="+- f3 0 f2"/>
                <a:gd name="f53" fmla="*/ f52 1 10492"/>
                <a:gd name="f54" fmla="*/ f51 1 10187"/>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41" name="Google Shape;6007;p67">
            <a:extLst>
              <a:ext uri="{FF2B5EF4-FFF2-40B4-BE49-F238E27FC236}">
                <a16:creationId xmlns:a16="http://schemas.microsoft.com/office/drawing/2014/main" id="{4DC851C3-105D-42D6-89C3-91D55CD3FC1E}"/>
              </a:ext>
            </a:extLst>
          </p:cNvPr>
          <p:cNvGrpSpPr/>
          <p:nvPr/>
        </p:nvGrpSpPr>
        <p:grpSpPr>
          <a:xfrm>
            <a:off x="5285744" y="5542216"/>
            <a:ext cx="469563" cy="475585"/>
            <a:chOff x="3964308" y="4156661"/>
            <a:chExt cx="352172" cy="356689"/>
          </a:xfrm>
          <a:solidFill>
            <a:srgbClr val="92D6C1"/>
          </a:solidFill>
        </p:grpSpPr>
        <p:sp>
          <p:nvSpPr>
            <p:cNvPr id="42" name="Google Shape;6008;p67">
              <a:extLst>
                <a:ext uri="{FF2B5EF4-FFF2-40B4-BE49-F238E27FC236}">
                  <a16:creationId xmlns:a16="http://schemas.microsoft.com/office/drawing/2014/main" id="{C39EEE21-F09D-4735-AE4B-9B46F88BF83E}"/>
                </a:ext>
              </a:extLst>
            </p:cNvPr>
            <p:cNvSpPr/>
            <p:nvPr/>
          </p:nvSpPr>
          <p:spPr>
            <a:xfrm>
              <a:off x="3964308" y="4156661"/>
              <a:ext cx="352172" cy="356689"/>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 f4 0 f2"/>
                <a:gd name="f291" fmla="+- f3 0 f2"/>
                <a:gd name="f292" fmla="*/ f291 1 12278"/>
                <a:gd name="f293" fmla="*/ f290 1 12435"/>
                <a:gd name="f294" fmla="*/ f2 1 f292"/>
                <a:gd name="f295" fmla="*/ f3 1 f292"/>
                <a:gd name="f296" fmla="*/ f2 1 f293"/>
                <a:gd name="f297" fmla="*/ f4 1 f293"/>
                <a:gd name="f298" fmla="*/ f294 f288 1"/>
                <a:gd name="f299" fmla="*/ f295 f288 1"/>
                <a:gd name="f300" fmla="*/ f297 f289 1"/>
                <a:gd name="f301" fmla="*/ f296 f289 1"/>
              </a:gdLst>
              <a:ahLst/>
              <a:cxnLst>
                <a:cxn ang="3cd4">
                  <a:pos x="hc" y="t"/>
                </a:cxn>
                <a:cxn ang="0">
                  <a:pos x="r" y="vc"/>
                </a:cxn>
                <a:cxn ang="cd4">
                  <a:pos x="hc" y="b"/>
                </a:cxn>
                <a:cxn ang="cd2">
                  <a:pos x="l" y="vc"/>
                </a:cxn>
              </a:cxnLst>
              <a:rect l="f298" t="f301" r="f299" b="f300"/>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3" name="Google Shape;6009;p67">
              <a:extLst>
                <a:ext uri="{FF2B5EF4-FFF2-40B4-BE49-F238E27FC236}">
                  <a16:creationId xmlns:a16="http://schemas.microsoft.com/office/drawing/2014/main" id="{5A30D442-212A-4DDD-9E44-C3F694DA2FBA}"/>
                </a:ext>
              </a:extLst>
            </p:cNvPr>
            <p:cNvSpPr/>
            <p:nvPr/>
          </p:nvSpPr>
          <p:spPr>
            <a:xfrm>
              <a:off x="4098066" y="4299682"/>
              <a:ext cx="72310" cy="71451"/>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 f4 0 f2"/>
                <a:gd name="f24" fmla="+- f3 0 f2"/>
                <a:gd name="f25" fmla="*/ f24 1 2521"/>
                <a:gd name="f26" fmla="*/ f23 1 249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44" name="Google Shape;6018;p67">
            <a:extLst>
              <a:ext uri="{FF2B5EF4-FFF2-40B4-BE49-F238E27FC236}">
                <a16:creationId xmlns:a16="http://schemas.microsoft.com/office/drawing/2014/main" id="{29D288D6-C5DA-4F3D-8984-72C7F6FD86D5}"/>
              </a:ext>
            </a:extLst>
          </p:cNvPr>
          <p:cNvGrpSpPr/>
          <p:nvPr/>
        </p:nvGrpSpPr>
        <p:grpSpPr>
          <a:xfrm>
            <a:off x="10220237" y="5564160"/>
            <a:ext cx="486825" cy="443459"/>
            <a:chOff x="7665177" y="4173120"/>
            <a:chExt cx="365119" cy="332594"/>
          </a:xfrm>
          <a:solidFill>
            <a:srgbClr val="92D6C1"/>
          </a:solidFill>
        </p:grpSpPr>
        <p:sp>
          <p:nvSpPr>
            <p:cNvPr id="45" name="Google Shape;6019;p67">
              <a:extLst>
                <a:ext uri="{FF2B5EF4-FFF2-40B4-BE49-F238E27FC236}">
                  <a16:creationId xmlns:a16="http://schemas.microsoft.com/office/drawing/2014/main" id="{86AD9947-0446-46B5-8A6E-FFA1D6BE0C57}"/>
                </a:ext>
              </a:extLst>
            </p:cNvPr>
            <p:cNvSpPr/>
            <p:nvPr/>
          </p:nvSpPr>
          <p:spPr>
            <a:xfrm>
              <a:off x="7665177" y="4173120"/>
              <a:ext cx="344353" cy="94914"/>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 f4 0 f2"/>
                <a:gd name="f28" fmla="+- f3 0 f2"/>
                <a:gd name="f29" fmla="*/ f28 1 12005"/>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6" name="Google Shape;6020;p67">
              <a:extLst>
                <a:ext uri="{FF2B5EF4-FFF2-40B4-BE49-F238E27FC236}">
                  <a16:creationId xmlns:a16="http://schemas.microsoft.com/office/drawing/2014/main" id="{B3088A28-6ED4-4CA7-B4C8-7FB943186133}"/>
                </a:ext>
              </a:extLst>
            </p:cNvPr>
            <p:cNvSpPr/>
            <p:nvPr/>
          </p:nvSpPr>
          <p:spPr>
            <a:xfrm>
              <a:off x="7937184" y="4291507"/>
              <a:ext cx="24432" cy="94914"/>
            </a:xfrm>
            <a:custGeom>
              <a:avLst/>
              <a:gdLst>
                <a:gd name="f0" fmla="val w"/>
                <a:gd name="f1" fmla="val h"/>
                <a:gd name="f2" fmla="val 0"/>
                <a:gd name="f3" fmla="val 852"/>
                <a:gd name="f4" fmla="val 3309"/>
                <a:gd name="f5" fmla="val 1"/>
                <a:gd name="f6" fmla="*/ f0 1 852"/>
                <a:gd name="f7" fmla="*/ f1 1 3309"/>
                <a:gd name="f8" fmla="+- f4 0 f2"/>
                <a:gd name="f9" fmla="+- f3 0 f2"/>
                <a:gd name="f10" fmla="*/ f9 1 852"/>
                <a:gd name="f11" fmla="*/ f8 1 3309"/>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852" h="3309">
                  <a:moveTo>
                    <a:pt x="f5" y="f5"/>
                  </a:moveTo>
                  <a:lnTo>
                    <a:pt x="f5" y="f4"/>
                  </a:lnTo>
                  <a:lnTo>
                    <a:pt x="f3" y="f4"/>
                  </a:lnTo>
                  <a:lnTo>
                    <a:pt x="f3"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7" name="Google Shape;6021;p67">
              <a:extLst>
                <a:ext uri="{FF2B5EF4-FFF2-40B4-BE49-F238E27FC236}">
                  <a16:creationId xmlns:a16="http://schemas.microsoft.com/office/drawing/2014/main" id="{2BF5B55D-37FC-4523-AD44-5E8168F89C48}"/>
                </a:ext>
              </a:extLst>
            </p:cNvPr>
            <p:cNvSpPr/>
            <p:nvPr/>
          </p:nvSpPr>
          <p:spPr>
            <a:xfrm>
              <a:off x="7985089" y="4292422"/>
              <a:ext cx="45207" cy="94914"/>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 f4 0 f2"/>
                <a:gd name="f17" fmla="+- f3 0 f2"/>
                <a:gd name="f18" fmla="*/ f17 1 1576"/>
                <a:gd name="f19" fmla="*/ f16 1 330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8" name="Google Shape;6022;p67">
              <a:extLst>
                <a:ext uri="{FF2B5EF4-FFF2-40B4-BE49-F238E27FC236}">
                  <a16:creationId xmlns:a16="http://schemas.microsoft.com/office/drawing/2014/main" id="{A309235F-61C2-4822-A194-C254BB2A608A}"/>
                </a:ext>
              </a:extLst>
            </p:cNvPr>
            <p:cNvSpPr/>
            <p:nvPr/>
          </p:nvSpPr>
          <p:spPr>
            <a:xfrm>
              <a:off x="7690515" y="4291507"/>
              <a:ext cx="223214" cy="94914"/>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 f4 0 f2"/>
                <a:gd name="f15" fmla="+- f3 0 f2"/>
                <a:gd name="f16" fmla="*/ f15 1 7782"/>
                <a:gd name="f17" fmla="*/ f14 1 33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49" name="Google Shape;6023;p67">
              <a:extLst>
                <a:ext uri="{FF2B5EF4-FFF2-40B4-BE49-F238E27FC236}">
                  <a16:creationId xmlns:a16="http://schemas.microsoft.com/office/drawing/2014/main" id="{A75A978D-E819-46F5-92DA-13159C7ED7E0}"/>
                </a:ext>
              </a:extLst>
            </p:cNvPr>
            <p:cNvSpPr/>
            <p:nvPr/>
          </p:nvSpPr>
          <p:spPr>
            <a:xfrm>
              <a:off x="7738384" y="4409886"/>
              <a:ext cx="24432" cy="94914"/>
            </a:xfrm>
            <a:custGeom>
              <a:avLst/>
              <a:gdLst>
                <a:gd name="f0" fmla="val w"/>
                <a:gd name="f1" fmla="val h"/>
                <a:gd name="f2" fmla="val 0"/>
                <a:gd name="f3" fmla="val 852"/>
                <a:gd name="f4" fmla="val 3309"/>
                <a:gd name="f5" fmla="val 1"/>
                <a:gd name="f6" fmla="val 851"/>
                <a:gd name="f7" fmla="*/ f0 1 852"/>
                <a:gd name="f8" fmla="*/ f1 1 3309"/>
                <a:gd name="f9" fmla="+- f4 0 f2"/>
                <a:gd name="f10" fmla="+- f3 0 f2"/>
                <a:gd name="f11" fmla="*/ f10 1 852"/>
                <a:gd name="f12" fmla="*/ f9 1 330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52" h="3309">
                  <a:moveTo>
                    <a:pt x="f5" y="f5"/>
                  </a:moveTo>
                  <a:lnTo>
                    <a:pt x="f5" y="f4"/>
                  </a:lnTo>
                  <a:lnTo>
                    <a:pt x="f6" y="f4"/>
                  </a:lnTo>
                  <a:lnTo>
                    <a:pt x="f6"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0" name="Google Shape;6024;p67">
              <a:extLst>
                <a:ext uri="{FF2B5EF4-FFF2-40B4-BE49-F238E27FC236}">
                  <a16:creationId xmlns:a16="http://schemas.microsoft.com/office/drawing/2014/main" id="{093691A9-D74A-467B-AF5A-B02EE4A611CF}"/>
                </a:ext>
              </a:extLst>
            </p:cNvPr>
            <p:cNvSpPr/>
            <p:nvPr/>
          </p:nvSpPr>
          <p:spPr>
            <a:xfrm>
              <a:off x="7786280" y="4411696"/>
              <a:ext cx="218715" cy="94018"/>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 f4 0 f2"/>
                <a:gd name="f17" fmla="+- f3 0 f2"/>
                <a:gd name="f18" fmla="*/ f17 1 7625"/>
                <a:gd name="f19" fmla="*/ f16 1 327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1" name="Google Shape;6025;p67">
              <a:extLst>
                <a:ext uri="{FF2B5EF4-FFF2-40B4-BE49-F238E27FC236}">
                  <a16:creationId xmlns:a16="http://schemas.microsoft.com/office/drawing/2014/main" id="{319FD8E3-B820-49DA-B678-37A8DF8D8BF4}"/>
                </a:ext>
              </a:extLst>
            </p:cNvPr>
            <p:cNvSpPr/>
            <p:nvPr/>
          </p:nvSpPr>
          <p:spPr>
            <a:xfrm>
              <a:off x="7665177" y="4410791"/>
              <a:ext cx="49743" cy="94914"/>
            </a:xfrm>
            <a:custGeom>
              <a:avLst/>
              <a:gdLst>
                <a:gd name="f0" fmla="val w"/>
                <a:gd name="f1" fmla="val h"/>
                <a:gd name="f2" fmla="val 0"/>
                <a:gd name="f3" fmla="val 1733"/>
                <a:gd name="f4" fmla="val 3309"/>
                <a:gd name="f5" fmla="val 1734"/>
                <a:gd name="f6" fmla="val 442"/>
                <a:gd name="f7" fmla="val 190"/>
                <a:gd name="f8" fmla="val 1"/>
                <a:gd name="f9" fmla="val 189"/>
                <a:gd name="f10" fmla="val 378"/>
                <a:gd name="f11" fmla="val 2867"/>
                <a:gd name="f12" fmla="val 3088"/>
                <a:gd name="f13" fmla="val 3308"/>
                <a:gd name="f14" fmla="*/ f0 1 1733"/>
                <a:gd name="f15" fmla="*/ f1 1 3309"/>
                <a:gd name="f16" fmla="val f2"/>
                <a:gd name="f17" fmla="val f3"/>
                <a:gd name="f18" fmla="+- f4 0 f2"/>
                <a:gd name="f19" fmla="+- f5 0 f2"/>
                <a:gd name="f20" fmla="+- f17 0 f16"/>
                <a:gd name="f21" fmla="*/ f19 1 1734"/>
                <a:gd name="f22" fmla="*/ f18 1 3309"/>
                <a:gd name="f23" fmla="*/ f20 1 1733"/>
                <a:gd name="f24" fmla="*/ f20 1 1734"/>
                <a:gd name="f25" fmla="*/ f2 1 f21"/>
                <a:gd name="f26" fmla="*/ f5 1 f21"/>
                <a:gd name="f27" fmla="*/ f2 1 f22"/>
                <a:gd name="f28" fmla="*/ f4 1 f22"/>
                <a:gd name="f29" fmla="*/ f25 f24 1"/>
                <a:gd name="f30" fmla="*/ f26 f24 1"/>
                <a:gd name="f31" fmla="*/ f28 f15 1"/>
                <a:gd name="f32" fmla="*/ f27 f15 1"/>
                <a:gd name="f33" fmla="*/ f29 1 f23"/>
                <a:gd name="f34" fmla="*/ f30 1 f23"/>
                <a:gd name="f35" fmla="*/ f33 f14 1"/>
                <a:gd name="f36" fmla="*/ f34 f14 1"/>
              </a:gdLst>
              <a:ahLst/>
              <a:cxnLst>
                <a:cxn ang="3cd4">
                  <a:pos x="hc" y="t"/>
                </a:cxn>
                <a:cxn ang="0">
                  <a:pos x="r" y="vc"/>
                </a:cxn>
                <a:cxn ang="cd4">
                  <a:pos x="hc" y="b"/>
                </a:cxn>
                <a:cxn ang="cd2">
                  <a:pos x="l" y="vc"/>
                </a:cxn>
              </a:cxnLst>
              <a:rect l="f35" t="f32" r="f36" b="f31"/>
              <a:pathLst>
                <a:path w="1733" h="3309">
                  <a:moveTo>
                    <a:pt x="f6" y="f2"/>
                  </a:moveTo>
                  <a:cubicBezTo>
                    <a:pt x="f7" y="f2"/>
                    <a:pt x="f8" y="f9"/>
                    <a:pt x="f8" y="f10"/>
                  </a:cubicBezTo>
                  <a:lnTo>
                    <a:pt x="f8" y="f11"/>
                  </a:lnTo>
                  <a:cubicBezTo>
                    <a:pt x="f8" y="f12"/>
                    <a:pt x="f7" y="f13"/>
                    <a:pt x="f6" y="f13"/>
                  </a:cubicBezTo>
                  <a:lnTo>
                    <a:pt x="f5" y="f13"/>
                  </a:lnTo>
                  <a:lnTo>
                    <a:pt x="f5"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
        <p:nvSpPr>
          <p:cNvPr id="52" name="Google Shape;6043;p67">
            <a:extLst>
              <a:ext uri="{FF2B5EF4-FFF2-40B4-BE49-F238E27FC236}">
                <a16:creationId xmlns:a16="http://schemas.microsoft.com/office/drawing/2014/main" id="{63F33E53-BE55-4E91-A204-A9791C5BFA2A}"/>
              </a:ext>
            </a:extLst>
          </p:cNvPr>
          <p:cNvSpPr/>
          <p:nvPr/>
        </p:nvSpPr>
        <p:spPr>
          <a:xfrm>
            <a:off x="6077468" y="5543092"/>
            <a:ext cx="412125" cy="486813"/>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 f4 0 f2"/>
              <a:gd name="f60" fmla="+- f3 0 f2"/>
              <a:gd name="f61" fmla="*/ f60 1 10776"/>
              <a:gd name="f62" fmla="*/ f59 1 12729"/>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92D6C1"/>
          </a:solid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53" name="Google Shape;6052;p67">
            <a:extLst>
              <a:ext uri="{FF2B5EF4-FFF2-40B4-BE49-F238E27FC236}">
                <a16:creationId xmlns:a16="http://schemas.microsoft.com/office/drawing/2014/main" id="{B6B99FB3-CB04-4EB8-AB2E-9846C76FA288}"/>
              </a:ext>
            </a:extLst>
          </p:cNvPr>
          <p:cNvGrpSpPr/>
          <p:nvPr/>
        </p:nvGrpSpPr>
        <p:grpSpPr>
          <a:xfrm>
            <a:off x="11104059" y="5520573"/>
            <a:ext cx="476000" cy="484424"/>
            <a:chOff x="8328044" y="4140430"/>
            <a:chExt cx="357000" cy="363318"/>
          </a:xfrm>
          <a:solidFill>
            <a:srgbClr val="92D6C1"/>
          </a:solidFill>
        </p:grpSpPr>
        <p:sp>
          <p:nvSpPr>
            <p:cNvPr id="54" name="Google Shape;6053;p67">
              <a:extLst>
                <a:ext uri="{FF2B5EF4-FFF2-40B4-BE49-F238E27FC236}">
                  <a16:creationId xmlns:a16="http://schemas.microsoft.com/office/drawing/2014/main" id="{D9ECCF70-A3AF-4863-906D-F3B06CAB9ACA}"/>
                </a:ext>
              </a:extLst>
            </p:cNvPr>
            <p:cNvSpPr/>
            <p:nvPr/>
          </p:nvSpPr>
          <p:spPr>
            <a:xfrm>
              <a:off x="8328044" y="4140430"/>
              <a:ext cx="357000" cy="154295"/>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 f4 0 f2"/>
                <a:gd name="f103" fmla="+- f3 0 f2"/>
                <a:gd name="f104" fmla="*/ f103 1 12446"/>
                <a:gd name="f105" fmla="*/ f102 1 5379"/>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5" name="Google Shape;6054;p67">
              <a:extLst>
                <a:ext uri="{FF2B5EF4-FFF2-40B4-BE49-F238E27FC236}">
                  <a16:creationId xmlns:a16="http://schemas.microsoft.com/office/drawing/2014/main" id="{A14F2E66-4278-489C-A77B-0E3118894F91}"/>
                </a:ext>
              </a:extLst>
            </p:cNvPr>
            <p:cNvSpPr/>
            <p:nvPr/>
          </p:nvSpPr>
          <p:spPr>
            <a:xfrm>
              <a:off x="8396734" y="4285033"/>
              <a:ext cx="212378" cy="218715"/>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 f4 0 f2"/>
                <a:gd name="f45" fmla="+- f3 0 f2"/>
                <a:gd name="f46" fmla="*/ f45 1 7404"/>
                <a:gd name="f47" fmla="*/ f44 1 7625"/>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6" name="Google Shape;6055;p67">
              <a:extLst>
                <a:ext uri="{FF2B5EF4-FFF2-40B4-BE49-F238E27FC236}">
                  <a16:creationId xmlns:a16="http://schemas.microsoft.com/office/drawing/2014/main" id="{9D40FF91-6D3F-41E6-8A2F-30E66ADB3571}"/>
                </a:ext>
              </a:extLst>
            </p:cNvPr>
            <p:cNvSpPr/>
            <p:nvPr/>
          </p:nvSpPr>
          <p:spPr>
            <a:xfrm>
              <a:off x="8468139" y="4236214"/>
              <a:ext cx="76818"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 f4 0 f2"/>
                <a:gd name="f24" fmla="+- f3 0 f2"/>
                <a:gd name="f25" fmla="*/ f24 1 2678"/>
                <a:gd name="f26" fmla="*/ f23 1 820"/>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57" name="Google Shape;6078;p67">
            <a:extLst>
              <a:ext uri="{FF2B5EF4-FFF2-40B4-BE49-F238E27FC236}">
                <a16:creationId xmlns:a16="http://schemas.microsoft.com/office/drawing/2014/main" id="{CCF53613-73FF-4E94-9CF0-1E48017D3EBE}"/>
              </a:ext>
            </a:extLst>
          </p:cNvPr>
          <p:cNvGrpSpPr/>
          <p:nvPr/>
        </p:nvGrpSpPr>
        <p:grpSpPr>
          <a:xfrm>
            <a:off x="6834823" y="5544287"/>
            <a:ext cx="486837" cy="484424"/>
            <a:chOff x="5126117" y="4158215"/>
            <a:chExt cx="365128" cy="363318"/>
          </a:xfrm>
          <a:solidFill>
            <a:srgbClr val="92D6C1"/>
          </a:solidFill>
        </p:grpSpPr>
        <p:sp>
          <p:nvSpPr>
            <p:cNvPr id="58" name="Google Shape;6079;p67">
              <a:extLst>
                <a:ext uri="{FF2B5EF4-FFF2-40B4-BE49-F238E27FC236}">
                  <a16:creationId xmlns:a16="http://schemas.microsoft.com/office/drawing/2014/main" id="{37861D04-0877-4FFE-9B04-2BCBB8CC92A2}"/>
                </a:ext>
              </a:extLst>
            </p:cNvPr>
            <p:cNvSpPr/>
            <p:nvPr/>
          </p:nvSpPr>
          <p:spPr>
            <a:xfrm>
              <a:off x="5202049" y="4308241"/>
              <a:ext cx="214189" cy="213292"/>
            </a:xfrm>
            <a:custGeom>
              <a:avLst/>
              <a:gdLst>
                <a:gd name="f0" fmla="val w"/>
                <a:gd name="f1" fmla="val h"/>
                <a:gd name="f2" fmla="val 0"/>
                <a:gd name="f3" fmla="val 7466"/>
                <a:gd name="f4" fmla="val 7436"/>
                <a:gd name="f5" fmla="val 7467"/>
                <a:gd name="f6" fmla="val 3686"/>
                <a:gd name="f7" fmla="val 1465"/>
                <a:gd name="f8" fmla="val 3836"/>
                <a:gd name="f9" fmla="val 3985"/>
                <a:gd name="f10" fmla="val 1544"/>
                <a:gd name="f11" fmla="val 4064"/>
                <a:gd name="f12" fmla="val 1702"/>
                <a:gd name="f13" fmla="val 4537"/>
                <a:gd name="f14" fmla="val 2678"/>
                <a:gd name="f15" fmla="val 5608"/>
                <a:gd name="f16" fmla="val 2836"/>
                <a:gd name="f17" fmla="val 5955"/>
                <a:gd name="f18" fmla="val 2867"/>
                <a:gd name="f19" fmla="val 6081"/>
                <a:gd name="f20" fmla="val 3308"/>
                <a:gd name="f21" fmla="val 5829"/>
                <a:gd name="f22" fmla="val 3561"/>
                <a:gd name="f23" fmla="val 5041"/>
                <a:gd name="f24" fmla="val 4285"/>
                <a:gd name="f25" fmla="val 5261"/>
                <a:gd name="f26" fmla="val 5356"/>
                <a:gd name="f27" fmla="val 5286"/>
                <a:gd name="f28" fmla="val 5630"/>
                <a:gd name="f29" fmla="val 5075"/>
                <a:gd name="f30" fmla="val 5845"/>
                <a:gd name="f31" fmla="val 4845"/>
                <a:gd name="f32" fmla="val 4784"/>
                <a:gd name="f33" fmla="val 4722"/>
                <a:gd name="f34" fmla="val 5830"/>
                <a:gd name="f35" fmla="val 4663"/>
                <a:gd name="f36" fmla="val 5797"/>
                <a:gd name="f37" fmla="val 5262"/>
                <a:gd name="f38" fmla="val 2616"/>
                <a:gd name="f39" fmla="val 5828"/>
                <a:gd name="f40" fmla="val 2553"/>
                <a:gd name="f41" fmla="val 5842"/>
                <a:gd name="f42" fmla="val 2492"/>
                <a:gd name="f43" fmla="val 2244"/>
                <a:gd name="f44" fmla="val 2035"/>
                <a:gd name="f45" fmla="val 5609"/>
                <a:gd name="f46" fmla="val 2111"/>
                <a:gd name="f47" fmla="val 2300"/>
                <a:gd name="f48" fmla="val 1512"/>
                <a:gd name="f49" fmla="val 1323"/>
                <a:gd name="f50" fmla="val 1418"/>
                <a:gd name="f51" fmla="val 1796"/>
                <a:gd name="f52" fmla="val 3387"/>
                <a:gd name="f53" fmla="val 3537"/>
                <a:gd name="f54" fmla="val 3718"/>
                <a:gd name="f55" fmla="val 1670"/>
                <a:gd name="f56" fmla="val 32"/>
                <a:gd name="f57" fmla="val 3750"/>
                <a:gd name="f58" fmla="val 5766"/>
                <a:gd name="f59" fmla="val 5765"/>
                <a:gd name="f60" fmla="val 7404"/>
                <a:gd name="f61" fmla="*/ f0 1 7466"/>
                <a:gd name="f62" fmla="*/ f1 1 7436"/>
                <a:gd name="f63" fmla="val f2"/>
                <a:gd name="f64" fmla="val f3"/>
                <a:gd name="f65" fmla="+- f4 0 f2"/>
                <a:gd name="f66" fmla="+- f5 0 f2"/>
                <a:gd name="f67" fmla="+- f64 0 f63"/>
                <a:gd name="f68" fmla="*/ f66 1 7467"/>
                <a:gd name="f69" fmla="*/ f65 1 7436"/>
                <a:gd name="f70" fmla="*/ f67 1 7466"/>
                <a:gd name="f71" fmla="*/ f67 1 7467"/>
                <a:gd name="f72" fmla="*/ f2 1 f68"/>
                <a:gd name="f73" fmla="*/ f5 1 f68"/>
                <a:gd name="f74" fmla="*/ f2 1 f69"/>
                <a:gd name="f75" fmla="*/ f4 1 f69"/>
                <a:gd name="f76" fmla="*/ f72 f71 1"/>
                <a:gd name="f77" fmla="*/ f73 f71 1"/>
                <a:gd name="f78" fmla="*/ f75 f62 1"/>
                <a:gd name="f79" fmla="*/ f74 f62 1"/>
                <a:gd name="f80" fmla="*/ f76 1 f70"/>
                <a:gd name="f81" fmla="*/ f77 1 f70"/>
                <a:gd name="f82" fmla="*/ f80 f61 1"/>
                <a:gd name="f83" fmla="*/ f81 f61 1"/>
              </a:gdLst>
              <a:ahLst/>
              <a:cxnLst>
                <a:cxn ang="3cd4">
                  <a:pos x="hc" y="t"/>
                </a:cxn>
                <a:cxn ang="0">
                  <a:pos x="r" y="vc"/>
                </a:cxn>
                <a:cxn ang="cd4">
                  <a:pos x="hc" y="b"/>
                </a:cxn>
                <a:cxn ang="cd2">
                  <a:pos x="l" y="vc"/>
                </a:cxn>
              </a:cxnLst>
              <a:rect l="f82" t="f79" r="f83" b="f78"/>
              <a:pathLst>
                <a:path w="7465" h="7436">
                  <a:moveTo>
                    <a:pt x="f6" y="f7"/>
                  </a:moveTo>
                  <a:cubicBezTo>
                    <a:pt x="f8" y="f7"/>
                    <a:pt x="f9" y="f10"/>
                    <a:pt x="f11" y="f12"/>
                  </a:cubicBezTo>
                  <a:lnTo>
                    <a:pt x="f13" y="f14"/>
                  </a:lnTo>
                  <a:lnTo>
                    <a:pt x="f15" y="f16"/>
                  </a:lnTo>
                  <a:cubicBezTo>
                    <a:pt x="f17" y="f18"/>
                    <a:pt x="f19" y="f20"/>
                    <a:pt x="f21" y="f22"/>
                  </a:cubicBezTo>
                  <a:lnTo>
                    <a:pt x="f23" y="f24"/>
                  </a:lnTo>
                  <a:lnTo>
                    <a:pt x="f25" y="f26"/>
                  </a:lnTo>
                  <a:cubicBezTo>
                    <a:pt x="f27" y="f28"/>
                    <a:pt x="f29" y="f30"/>
                    <a:pt x="f31" y="f30"/>
                  </a:cubicBezTo>
                  <a:cubicBezTo>
                    <a:pt x="f32" y="f30"/>
                    <a:pt x="f33" y="f34"/>
                    <a:pt x="f35" y="f36"/>
                  </a:cubicBezTo>
                  <a:lnTo>
                    <a:pt x="f6" y="f37"/>
                  </a:lnTo>
                  <a:lnTo>
                    <a:pt x="f14" y="f36"/>
                  </a:lnTo>
                  <a:cubicBezTo>
                    <a:pt x="f38" y="f39"/>
                    <a:pt x="f40" y="f41"/>
                    <a:pt x="f42" y="f41"/>
                  </a:cubicBezTo>
                  <a:cubicBezTo>
                    <a:pt x="f43" y="f41"/>
                    <a:pt x="f44" y="f45"/>
                    <a:pt x="f46" y="f26"/>
                  </a:cubicBezTo>
                  <a:lnTo>
                    <a:pt x="f47" y="f24"/>
                  </a:lnTo>
                  <a:lnTo>
                    <a:pt x="f48" y="f22"/>
                  </a:lnTo>
                  <a:cubicBezTo>
                    <a:pt x="f49" y="f20"/>
                    <a:pt x="f50" y="f18"/>
                    <a:pt x="f51" y="f16"/>
                  </a:cubicBezTo>
                  <a:lnTo>
                    <a:pt x="f16" y="f14"/>
                  </a:lnTo>
                  <a:lnTo>
                    <a:pt x="f20" y="f12"/>
                  </a:lnTo>
                  <a:cubicBezTo>
                    <a:pt x="f52" y="f10"/>
                    <a:pt x="f53" y="f7"/>
                    <a:pt x="f6" y="f7"/>
                  </a:cubicBezTo>
                  <a:close/>
                  <a:moveTo>
                    <a:pt x="f54" y="f2"/>
                  </a:moveTo>
                  <a:cubicBezTo>
                    <a:pt x="f55" y="f2"/>
                    <a:pt x="f56" y="f55"/>
                    <a:pt x="f56" y="f57"/>
                  </a:cubicBezTo>
                  <a:cubicBezTo>
                    <a:pt x="f2" y="f58"/>
                    <a:pt x="f55" y="f4"/>
                    <a:pt x="f54" y="f4"/>
                  </a:cubicBezTo>
                  <a:cubicBezTo>
                    <a:pt x="f59" y="f4"/>
                    <a:pt x="f60" y="f36"/>
                    <a:pt x="f5" y="f57"/>
                  </a:cubicBezTo>
                  <a:cubicBezTo>
                    <a:pt x="f5" y="f12"/>
                    <a:pt x="f36" y="f56"/>
                    <a:pt x="f54"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59" name="Google Shape;6080;p67">
              <a:extLst>
                <a:ext uri="{FF2B5EF4-FFF2-40B4-BE49-F238E27FC236}">
                  <a16:creationId xmlns:a16="http://schemas.microsoft.com/office/drawing/2014/main" id="{22EA51E4-BB7D-4B86-A88D-BE36AF091DF0}"/>
                </a:ext>
              </a:extLst>
            </p:cNvPr>
            <p:cNvSpPr/>
            <p:nvPr/>
          </p:nvSpPr>
          <p:spPr>
            <a:xfrm>
              <a:off x="5317702" y="4160373"/>
              <a:ext cx="173543" cy="169575"/>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 f4 0 f2"/>
                <a:gd name="f32" fmla="+- f3 0 f2"/>
                <a:gd name="f33" fmla="*/ f32 1 6050"/>
                <a:gd name="f34" fmla="*/ f31 1 5912"/>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0" name="Google Shape;6081;p67">
              <a:extLst>
                <a:ext uri="{FF2B5EF4-FFF2-40B4-BE49-F238E27FC236}">
                  <a16:creationId xmlns:a16="http://schemas.microsoft.com/office/drawing/2014/main" id="{A3B8842C-BA37-4D0D-A598-ED750EDF428E}"/>
                </a:ext>
              </a:extLst>
            </p:cNvPr>
            <p:cNvSpPr/>
            <p:nvPr/>
          </p:nvSpPr>
          <p:spPr>
            <a:xfrm>
              <a:off x="5223729" y="4158215"/>
              <a:ext cx="169922" cy="103062"/>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 f4 0 f2"/>
                <a:gd name="f12" fmla="+- f3 0 f2"/>
                <a:gd name="f13" fmla="*/ f12 1 5924"/>
                <a:gd name="f14" fmla="*/ f11 1 3593"/>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5924" h="3593">
                  <a:moveTo>
                    <a:pt x="f2" y="f5"/>
                  </a:moveTo>
                  <a:lnTo>
                    <a:pt x="f6" y="f7"/>
                  </a:lnTo>
                  <a:lnTo>
                    <a:pt x="f8"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1" name="Google Shape;6082;p67">
              <a:extLst>
                <a:ext uri="{FF2B5EF4-FFF2-40B4-BE49-F238E27FC236}">
                  <a16:creationId xmlns:a16="http://schemas.microsoft.com/office/drawing/2014/main" id="{49CD17B4-A330-4728-A2EB-15CA43DA47B3}"/>
                </a:ext>
              </a:extLst>
            </p:cNvPr>
            <p:cNvSpPr/>
            <p:nvPr/>
          </p:nvSpPr>
          <p:spPr>
            <a:xfrm>
              <a:off x="5126117" y="4160373"/>
              <a:ext cx="170809" cy="168688"/>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 f4 0 f2"/>
                <a:gd name="f32" fmla="+- f3 0 f2"/>
                <a:gd name="f33" fmla="*/ f32 1 5955"/>
                <a:gd name="f34" fmla="*/ f31 1 5881"/>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62" name="Google Shape;6110;p67">
            <a:extLst>
              <a:ext uri="{FF2B5EF4-FFF2-40B4-BE49-F238E27FC236}">
                <a16:creationId xmlns:a16="http://schemas.microsoft.com/office/drawing/2014/main" id="{7ECDA180-AEAF-4FFA-A128-F479E5E29F48}"/>
              </a:ext>
            </a:extLst>
          </p:cNvPr>
          <p:cNvGrpSpPr/>
          <p:nvPr/>
        </p:nvGrpSpPr>
        <p:grpSpPr>
          <a:xfrm>
            <a:off x="7643676" y="5590813"/>
            <a:ext cx="483229" cy="378391"/>
            <a:chOff x="5732757" y="4193109"/>
            <a:chExt cx="362422" cy="283793"/>
          </a:xfrm>
          <a:solidFill>
            <a:srgbClr val="92D6C1"/>
          </a:solidFill>
        </p:grpSpPr>
        <p:sp>
          <p:nvSpPr>
            <p:cNvPr id="63" name="Google Shape;6111;p67">
              <a:extLst>
                <a:ext uri="{FF2B5EF4-FFF2-40B4-BE49-F238E27FC236}">
                  <a16:creationId xmlns:a16="http://schemas.microsoft.com/office/drawing/2014/main" id="{D6762D72-0091-484F-B780-149D9631C264}"/>
                </a:ext>
              </a:extLst>
            </p:cNvPr>
            <p:cNvSpPr/>
            <p:nvPr/>
          </p:nvSpPr>
          <p:spPr>
            <a:xfrm>
              <a:off x="5732757" y="4430780"/>
              <a:ext cx="362422" cy="46122"/>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 f4 0 f2"/>
                <a:gd name="f37" fmla="+- f3 0 f2"/>
                <a:gd name="f38" fmla="*/ f37 1 12635"/>
                <a:gd name="f39" fmla="*/ f36 1 160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4" name="Google Shape;6112;p67">
              <a:extLst>
                <a:ext uri="{FF2B5EF4-FFF2-40B4-BE49-F238E27FC236}">
                  <a16:creationId xmlns:a16="http://schemas.microsoft.com/office/drawing/2014/main" id="{7C87C25A-5532-4231-8419-97858EB451FD}"/>
                </a:ext>
              </a:extLst>
            </p:cNvPr>
            <p:cNvSpPr/>
            <p:nvPr/>
          </p:nvSpPr>
          <p:spPr>
            <a:xfrm>
              <a:off x="5755361" y="4193109"/>
              <a:ext cx="316327" cy="214216"/>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 f4 0 f2"/>
                <a:gd name="f68" fmla="+- f3 0 f2"/>
                <a:gd name="f69" fmla="*/ f68 1 11028"/>
                <a:gd name="f70" fmla="*/ f67 1 746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65" name="Google Shape;5972;p67">
            <a:extLst>
              <a:ext uri="{FF2B5EF4-FFF2-40B4-BE49-F238E27FC236}">
                <a16:creationId xmlns:a16="http://schemas.microsoft.com/office/drawing/2014/main" id="{F02ED363-D479-48E4-9096-57CC6ACC4929}"/>
              </a:ext>
            </a:extLst>
          </p:cNvPr>
          <p:cNvGrpSpPr/>
          <p:nvPr/>
        </p:nvGrpSpPr>
        <p:grpSpPr>
          <a:xfrm>
            <a:off x="5231697" y="2522548"/>
            <a:ext cx="480559" cy="552811"/>
            <a:chOff x="3923772" y="1891911"/>
            <a:chExt cx="360419" cy="414608"/>
          </a:xfrm>
          <a:solidFill>
            <a:srgbClr val="92D6C1"/>
          </a:solidFill>
        </p:grpSpPr>
        <p:sp>
          <p:nvSpPr>
            <p:cNvPr id="66" name="Google Shape;5973;p67">
              <a:extLst>
                <a:ext uri="{FF2B5EF4-FFF2-40B4-BE49-F238E27FC236}">
                  <a16:creationId xmlns:a16="http://schemas.microsoft.com/office/drawing/2014/main" id="{58052304-9A19-450B-B5CC-8DEC947D2CBF}"/>
                </a:ext>
              </a:extLst>
            </p:cNvPr>
            <p:cNvSpPr/>
            <p:nvPr/>
          </p:nvSpPr>
          <p:spPr>
            <a:xfrm>
              <a:off x="3950546" y="1972223"/>
              <a:ext cx="305857" cy="198790"/>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 f4 0 f2"/>
                <a:gd name="f17" fmla="+- f3 0 f2"/>
                <a:gd name="f18" fmla="*/ f17 1 9358"/>
                <a:gd name="f19" fmla="*/ f16 1 608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7" name="Google Shape;5974;p67">
              <a:extLst>
                <a:ext uri="{FF2B5EF4-FFF2-40B4-BE49-F238E27FC236}">
                  <a16:creationId xmlns:a16="http://schemas.microsoft.com/office/drawing/2014/main" id="{3C6D4B96-56F1-43FD-A31E-D96ED2BDCDD5}"/>
                </a:ext>
              </a:extLst>
            </p:cNvPr>
            <p:cNvSpPr/>
            <p:nvPr/>
          </p:nvSpPr>
          <p:spPr>
            <a:xfrm>
              <a:off x="3923772" y="2197742"/>
              <a:ext cx="360419" cy="108777"/>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 f4 0 f2"/>
                <a:gd name="f63" fmla="+- f3 0 f2"/>
                <a:gd name="f64" fmla="*/ f63 1 11027"/>
                <a:gd name="f65" fmla="*/ f62 1 332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68" name="Google Shape;5975;p67">
              <a:extLst>
                <a:ext uri="{FF2B5EF4-FFF2-40B4-BE49-F238E27FC236}">
                  <a16:creationId xmlns:a16="http://schemas.microsoft.com/office/drawing/2014/main" id="{0AFFDABF-11F0-4167-8292-C663F5049DC2}"/>
                </a:ext>
              </a:extLst>
            </p:cNvPr>
            <p:cNvSpPr/>
            <p:nvPr/>
          </p:nvSpPr>
          <p:spPr>
            <a:xfrm>
              <a:off x="4060722" y="1891911"/>
              <a:ext cx="82387" cy="53565"/>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 f4 0 f2"/>
                <a:gd name="f16" fmla="+- f3 0 f2"/>
                <a:gd name="f17" fmla="*/ f16 1 2521"/>
                <a:gd name="f18" fmla="*/ f15 1 163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69" name="Google Shape;5984;p67">
            <a:extLst>
              <a:ext uri="{FF2B5EF4-FFF2-40B4-BE49-F238E27FC236}">
                <a16:creationId xmlns:a16="http://schemas.microsoft.com/office/drawing/2014/main" id="{A5A8EC02-ACFE-4275-A7AC-319645300F24}"/>
              </a:ext>
            </a:extLst>
          </p:cNvPr>
          <p:cNvGrpSpPr/>
          <p:nvPr/>
        </p:nvGrpSpPr>
        <p:grpSpPr>
          <a:xfrm>
            <a:off x="9323856" y="2518464"/>
            <a:ext cx="554699" cy="553333"/>
            <a:chOff x="6992892" y="1888848"/>
            <a:chExt cx="416024" cy="415000"/>
          </a:xfrm>
          <a:solidFill>
            <a:srgbClr val="92D6C1"/>
          </a:solidFill>
        </p:grpSpPr>
        <p:sp>
          <p:nvSpPr>
            <p:cNvPr id="70" name="Google Shape;5985;p67">
              <a:extLst>
                <a:ext uri="{FF2B5EF4-FFF2-40B4-BE49-F238E27FC236}">
                  <a16:creationId xmlns:a16="http://schemas.microsoft.com/office/drawing/2014/main" id="{0F54A761-FC0A-4CE2-A336-D237CD799AB1}"/>
                </a:ext>
              </a:extLst>
            </p:cNvPr>
            <p:cNvSpPr/>
            <p:nvPr/>
          </p:nvSpPr>
          <p:spPr>
            <a:xfrm>
              <a:off x="6992892" y="1888848"/>
              <a:ext cx="190524" cy="189472"/>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 f4 0 f2"/>
                <a:gd name="f36" fmla="+- f3 0 f2"/>
                <a:gd name="f37" fmla="*/ f36 1 5829"/>
                <a:gd name="f38" fmla="*/ f35 1 5797"/>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1" name="Google Shape;5986;p67">
              <a:extLst>
                <a:ext uri="{FF2B5EF4-FFF2-40B4-BE49-F238E27FC236}">
                  <a16:creationId xmlns:a16="http://schemas.microsoft.com/office/drawing/2014/main" id="{7BBB3895-1B1B-41C0-A318-685CE4453AA0}"/>
                </a:ext>
              </a:extLst>
            </p:cNvPr>
            <p:cNvSpPr/>
            <p:nvPr/>
          </p:nvSpPr>
          <p:spPr>
            <a:xfrm>
              <a:off x="6993907" y="2115382"/>
              <a:ext cx="191566" cy="188457"/>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 f4 0 f2"/>
                <a:gd name="f52" fmla="+- f3 0 f2"/>
                <a:gd name="f53" fmla="*/ f52 1 5861"/>
                <a:gd name="f54" fmla="*/ f51 1 5766"/>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2" name="Google Shape;5987;p67">
              <a:extLst>
                <a:ext uri="{FF2B5EF4-FFF2-40B4-BE49-F238E27FC236}">
                  <a16:creationId xmlns:a16="http://schemas.microsoft.com/office/drawing/2014/main" id="{3EA2FB69-8787-4D1B-8836-D09052A88F98}"/>
                </a:ext>
              </a:extLst>
            </p:cNvPr>
            <p:cNvSpPr/>
            <p:nvPr/>
          </p:nvSpPr>
          <p:spPr>
            <a:xfrm>
              <a:off x="7218392" y="1888848"/>
              <a:ext cx="190524" cy="189472"/>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 f4 0 f2"/>
                <a:gd name="f32" fmla="+- f3 0 f2"/>
                <a:gd name="f33" fmla="*/ f32 1 5829"/>
                <a:gd name="f34" fmla="*/ f31 1 579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3" name="Google Shape;5988;p67">
              <a:extLst>
                <a:ext uri="{FF2B5EF4-FFF2-40B4-BE49-F238E27FC236}">
                  <a16:creationId xmlns:a16="http://schemas.microsoft.com/office/drawing/2014/main" id="{9151C1A1-F50C-48B6-8DFE-DAAD5DBA3EFE}"/>
                </a:ext>
              </a:extLst>
            </p:cNvPr>
            <p:cNvSpPr/>
            <p:nvPr/>
          </p:nvSpPr>
          <p:spPr>
            <a:xfrm>
              <a:off x="7218392" y="2114339"/>
              <a:ext cx="190524" cy="189509"/>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 f4 0 f2"/>
                <a:gd name="f33" fmla="+- f3 0 f2"/>
                <a:gd name="f34" fmla="*/ f33 1 5829"/>
                <a:gd name="f35" fmla="*/ f32 1 5798"/>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74" name="Google Shape;6002;p67">
            <a:extLst>
              <a:ext uri="{FF2B5EF4-FFF2-40B4-BE49-F238E27FC236}">
                <a16:creationId xmlns:a16="http://schemas.microsoft.com/office/drawing/2014/main" id="{6766EC8D-C51A-45B1-8471-0AB9DFA85B34}"/>
              </a:ext>
            </a:extLst>
          </p:cNvPr>
          <p:cNvGrpSpPr/>
          <p:nvPr/>
        </p:nvGrpSpPr>
        <p:grpSpPr>
          <a:xfrm>
            <a:off x="6093086" y="2522548"/>
            <a:ext cx="640799" cy="553333"/>
            <a:chOff x="4569814" y="1891911"/>
            <a:chExt cx="480599" cy="415000"/>
          </a:xfrm>
          <a:solidFill>
            <a:srgbClr val="92D6C1"/>
          </a:solidFill>
        </p:grpSpPr>
        <p:sp>
          <p:nvSpPr>
            <p:cNvPr id="75" name="Google Shape;6003;p67">
              <a:extLst>
                <a:ext uri="{FF2B5EF4-FFF2-40B4-BE49-F238E27FC236}">
                  <a16:creationId xmlns:a16="http://schemas.microsoft.com/office/drawing/2014/main" id="{01FE2F60-1384-47C4-806C-E1E93A9DB9B3}"/>
                </a:ext>
              </a:extLst>
            </p:cNvPr>
            <p:cNvSpPr/>
            <p:nvPr/>
          </p:nvSpPr>
          <p:spPr>
            <a:xfrm>
              <a:off x="4569814" y="1919691"/>
              <a:ext cx="480599" cy="387220"/>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 f4 0 f2"/>
                <a:gd name="f68" fmla="+- f3 0 f2"/>
                <a:gd name="f69" fmla="*/ f68 1 14704"/>
                <a:gd name="f70" fmla="*/ f67 1 11847"/>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6" name="Google Shape;6004;p67">
              <a:extLst>
                <a:ext uri="{FF2B5EF4-FFF2-40B4-BE49-F238E27FC236}">
                  <a16:creationId xmlns:a16="http://schemas.microsoft.com/office/drawing/2014/main" id="{DEC328A9-0BB1-4756-B081-6D60B4F22969}"/>
                </a:ext>
              </a:extLst>
            </p:cNvPr>
            <p:cNvSpPr/>
            <p:nvPr/>
          </p:nvSpPr>
          <p:spPr>
            <a:xfrm>
              <a:off x="4873258" y="1891911"/>
              <a:ext cx="139043" cy="139043"/>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 f3 0 f2"/>
                <a:gd name="f23" fmla="*/ f22 1 4254"/>
                <a:gd name="f24" fmla="*/ f2 1 f23"/>
                <a:gd name="f25" fmla="*/ f3 1 f23"/>
                <a:gd name="f26" fmla="*/ f24 f20 1"/>
                <a:gd name="f27" fmla="*/ f25 f20 1"/>
                <a:gd name="f28" fmla="*/ f25 f21 1"/>
                <a:gd name="f29" fmla="*/ f24 f21 1"/>
              </a:gdLst>
              <a:ahLst/>
              <a:cxnLst>
                <a:cxn ang="3cd4">
                  <a:pos x="hc" y="t"/>
                </a:cxn>
                <a:cxn ang="0">
                  <a:pos x="r" y="vc"/>
                </a:cxn>
                <a:cxn ang="cd4">
                  <a:pos x="hc" y="b"/>
                </a:cxn>
                <a:cxn ang="cd2">
                  <a:pos x="l" y="vc"/>
                </a:cxn>
              </a:cxnLst>
              <a:rect l="f26" t="f29" r="f27" b="f28"/>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7" name="Google Shape;6005;p67">
              <a:extLst>
                <a:ext uri="{FF2B5EF4-FFF2-40B4-BE49-F238E27FC236}">
                  <a16:creationId xmlns:a16="http://schemas.microsoft.com/office/drawing/2014/main" id="{D8AA5107-E323-4BF4-8FAF-2317ECAB6E56}"/>
                </a:ext>
              </a:extLst>
            </p:cNvPr>
            <p:cNvSpPr/>
            <p:nvPr/>
          </p:nvSpPr>
          <p:spPr>
            <a:xfrm>
              <a:off x="4606555" y="1892917"/>
              <a:ext cx="139043" cy="139071"/>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 f4 0 f2"/>
                <a:gd name="f23" fmla="+- f3 0 f2"/>
                <a:gd name="f24" fmla="*/ f23 1 4254"/>
                <a:gd name="f25" fmla="*/ f22 1 4255"/>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78" name="Google Shape;6006;p67">
              <a:extLst>
                <a:ext uri="{FF2B5EF4-FFF2-40B4-BE49-F238E27FC236}">
                  <a16:creationId xmlns:a16="http://schemas.microsoft.com/office/drawing/2014/main" id="{6A3C3317-CABC-4BF4-8A1A-F00E639F5A0D}"/>
                </a:ext>
              </a:extLst>
            </p:cNvPr>
            <p:cNvSpPr/>
            <p:nvPr/>
          </p:nvSpPr>
          <p:spPr>
            <a:xfrm>
              <a:off x="4687909" y="1972214"/>
              <a:ext cx="243047" cy="244089"/>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 f4 0 f2"/>
                <a:gd name="f32" fmla="+- f3 0 f2"/>
                <a:gd name="f33" fmla="*/ f32 1 7436"/>
                <a:gd name="f34" fmla="*/ f31 1 746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79" name="Google Shape;6011;p67">
            <a:extLst>
              <a:ext uri="{FF2B5EF4-FFF2-40B4-BE49-F238E27FC236}">
                <a16:creationId xmlns:a16="http://schemas.microsoft.com/office/drawing/2014/main" id="{20EFBF54-686E-4B95-87B9-2FD210DEBCFD}"/>
              </a:ext>
            </a:extLst>
          </p:cNvPr>
          <p:cNvGrpSpPr/>
          <p:nvPr/>
        </p:nvGrpSpPr>
        <p:grpSpPr>
          <a:xfrm>
            <a:off x="10112569" y="2490252"/>
            <a:ext cx="562356" cy="552504"/>
            <a:chOff x="7584426" y="1867689"/>
            <a:chExt cx="421767" cy="414378"/>
          </a:xfrm>
          <a:solidFill>
            <a:srgbClr val="92D6C1"/>
          </a:solidFill>
        </p:grpSpPr>
        <p:sp>
          <p:nvSpPr>
            <p:cNvPr id="80" name="Google Shape;6012;p67">
              <a:extLst>
                <a:ext uri="{FF2B5EF4-FFF2-40B4-BE49-F238E27FC236}">
                  <a16:creationId xmlns:a16="http://schemas.microsoft.com/office/drawing/2014/main" id="{849C1C8A-9F36-43AD-9F03-9EF53277ECE6}"/>
                </a:ext>
              </a:extLst>
            </p:cNvPr>
            <p:cNvSpPr/>
            <p:nvPr/>
          </p:nvSpPr>
          <p:spPr>
            <a:xfrm>
              <a:off x="7634901" y="1913510"/>
              <a:ext cx="110212" cy="110212"/>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 f3 0 f2"/>
                <a:gd name="f12" fmla="*/ f11 1 3372"/>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1" name="Google Shape;6013;p67">
              <a:extLst>
                <a:ext uri="{FF2B5EF4-FFF2-40B4-BE49-F238E27FC236}">
                  <a16:creationId xmlns:a16="http://schemas.microsoft.com/office/drawing/2014/main" id="{CF6C3F15-03E5-4EAC-A785-EFBAF0A462C5}"/>
                </a:ext>
              </a:extLst>
            </p:cNvPr>
            <p:cNvSpPr/>
            <p:nvPr/>
          </p:nvSpPr>
          <p:spPr>
            <a:xfrm>
              <a:off x="7805839" y="1878762"/>
              <a:ext cx="197748" cy="195425"/>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 f4 0 f2"/>
                <a:gd name="f45" fmla="+- f3 0 f2"/>
                <a:gd name="f46" fmla="*/ f45 1 6050"/>
                <a:gd name="f47" fmla="*/ f44 1 5979"/>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2" name="Google Shape;6014;p67">
              <a:extLst>
                <a:ext uri="{FF2B5EF4-FFF2-40B4-BE49-F238E27FC236}">
                  <a16:creationId xmlns:a16="http://schemas.microsoft.com/office/drawing/2014/main" id="{92EA1FDF-2F63-4308-BB7F-0F3F4F79A3D2}"/>
                </a:ext>
              </a:extLst>
            </p:cNvPr>
            <p:cNvSpPr/>
            <p:nvPr/>
          </p:nvSpPr>
          <p:spPr>
            <a:xfrm>
              <a:off x="7676077" y="1954703"/>
              <a:ext cx="279102" cy="279102"/>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 f3 0 f2"/>
                <a:gd name="f13" fmla="*/ f12 1 853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3" name="Google Shape;6015;p67">
              <a:extLst>
                <a:ext uri="{FF2B5EF4-FFF2-40B4-BE49-F238E27FC236}">
                  <a16:creationId xmlns:a16="http://schemas.microsoft.com/office/drawing/2014/main" id="{A2E68B09-0E52-484F-B95C-0EE0B4F0E3CF}"/>
                </a:ext>
              </a:extLst>
            </p:cNvPr>
            <p:cNvSpPr/>
            <p:nvPr/>
          </p:nvSpPr>
          <p:spPr>
            <a:xfrm>
              <a:off x="7891308" y="2169889"/>
              <a:ext cx="114885" cy="112178"/>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 f4 0 f2"/>
                <a:gd name="f21" fmla="+- f3 0 f2"/>
                <a:gd name="f22" fmla="*/ f21 1 3515"/>
                <a:gd name="f23" fmla="*/ f20 1 343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4" name="Google Shape;6016;p67">
              <a:extLst>
                <a:ext uri="{FF2B5EF4-FFF2-40B4-BE49-F238E27FC236}">
                  <a16:creationId xmlns:a16="http://schemas.microsoft.com/office/drawing/2014/main" id="{90624548-3C22-483D-B42A-1203CF5100D6}"/>
                </a:ext>
              </a:extLst>
            </p:cNvPr>
            <p:cNvSpPr/>
            <p:nvPr/>
          </p:nvSpPr>
          <p:spPr>
            <a:xfrm>
              <a:off x="7597822" y="2084457"/>
              <a:ext cx="196696" cy="195425"/>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 f4 0 f2"/>
                <a:gd name="f40" fmla="+- f3 0 f2"/>
                <a:gd name="f41" fmla="*/ f40 1 6018"/>
                <a:gd name="f42" fmla="*/ f39 1 5979"/>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5" name="Google Shape;6017;p67">
              <a:extLst>
                <a:ext uri="{FF2B5EF4-FFF2-40B4-BE49-F238E27FC236}">
                  <a16:creationId xmlns:a16="http://schemas.microsoft.com/office/drawing/2014/main" id="{F6187D04-A266-42A9-A93F-9E683ADD8B29}"/>
                </a:ext>
              </a:extLst>
            </p:cNvPr>
            <p:cNvSpPr/>
            <p:nvPr/>
          </p:nvSpPr>
          <p:spPr>
            <a:xfrm>
              <a:off x="7584426" y="1867689"/>
              <a:ext cx="120508" cy="114857"/>
            </a:xfrm>
            <a:custGeom>
              <a:avLst/>
              <a:gdLst>
                <a:gd name="f0" fmla="val w"/>
                <a:gd name="f1" fmla="val h"/>
                <a:gd name="f2" fmla="val 0"/>
                <a:gd name="f3" fmla="val 3686"/>
                <a:gd name="f4" fmla="val 3513"/>
                <a:gd name="f5" fmla="val 3687"/>
                <a:gd name="f6" fmla="val 3514"/>
                <a:gd name="f7" fmla="val 2281"/>
                <a:gd name="f8" fmla="val 1915"/>
                <a:gd name="f9" fmla="val 1545"/>
                <a:gd name="f10" fmla="val 142"/>
                <a:gd name="f11" fmla="val 1261"/>
                <a:gd name="f12" fmla="val 426"/>
                <a:gd name="f13" fmla="val 568"/>
                <a:gd name="f14" fmla="val 1119"/>
                <a:gd name="f15" fmla="val 1"/>
                <a:gd name="f16" fmla="val 1686"/>
                <a:gd name="f17" fmla="val 2568"/>
                <a:gd name="f18" fmla="val 3135"/>
                <a:gd name="f19" fmla="val 946"/>
                <a:gd name="f20" fmla="val 804"/>
                <a:gd name="f21" fmla="val 3277"/>
                <a:gd name="f22" fmla="val 3010"/>
                <a:gd name="f23" fmla="val 2647"/>
                <a:gd name="f24" fmla="*/ f0 1 3686"/>
                <a:gd name="f25" fmla="*/ f1 1 3513"/>
                <a:gd name="f26" fmla="val f2"/>
                <a:gd name="f27" fmla="val f3"/>
                <a:gd name="f28" fmla="val f4"/>
                <a:gd name="f29" fmla="+- f6 0 f2"/>
                <a:gd name="f30" fmla="+- f5 0 f2"/>
                <a:gd name="f31" fmla="+- f28 0 f26"/>
                <a:gd name="f32" fmla="+- f27 0 f26"/>
                <a:gd name="f33" fmla="*/ f30 1 3687"/>
                <a:gd name="f34" fmla="*/ f29 1 3514"/>
                <a:gd name="f35" fmla="*/ f32 1 3686"/>
                <a:gd name="f36" fmla="*/ f31 1 3513"/>
                <a:gd name="f37" fmla="*/ f32 1 3687"/>
                <a:gd name="f38" fmla="*/ f31 1 3514"/>
                <a:gd name="f39" fmla="*/ f2 1 f33"/>
                <a:gd name="f40" fmla="*/ f5 1 f33"/>
                <a:gd name="f41" fmla="*/ f2 1 f34"/>
                <a:gd name="f42" fmla="*/ f6 1 f34"/>
                <a:gd name="f43" fmla="*/ f39 f37 1"/>
                <a:gd name="f44" fmla="*/ f40 f37 1"/>
                <a:gd name="f45" fmla="*/ f42 f38 1"/>
                <a:gd name="f46" fmla="*/ f41 f38 1"/>
                <a:gd name="f47" fmla="*/ f43 1 f35"/>
                <a:gd name="f48" fmla="*/ f44 1 f35"/>
                <a:gd name="f49" fmla="*/ f46 1 f36"/>
                <a:gd name="f50" fmla="*/ f45 1 f36"/>
                <a:gd name="f51" fmla="*/ f47 f24 1"/>
                <a:gd name="f52" fmla="*/ f48 f24 1"/>
                <a:gd name="f53" fmla="*/ f50 f25 1"/>
                <a:gd name="f54" fmla="*/ f49 f25 1"/>
              </a:gdLst>
              <a:ahLst/>
              <a:cxnLst>
                <a:cxn ang="3cd4">
                  <a:pos x="hc" y="t"/>
                </a:cxn>
                <a:cxn ang="0">
                  <a:pos x="r" y="vc"/>
                </a:cxn>
                <a:cxn ang="cd4">
                  <a:pos x="hc" y="b"/>
                </a:cxn>
                <a:cxn ang="cd2">
                  <a:pos x="l" y="vc"/>
                </a:cxn>
              </a:cxnLst>
              <a:rect l="f51" t="f54" r="f52" b="f53"/>
              <a:pathLst>
                <a:path w="3686" h="3513">
                  <a:moveTo>
                    <a:pt x="f7" y="f2"/>
                  </a:moveTo>
                  <a:cubicBezTo>
                    <a:pt x="f8" y="f2"/>
                    <a:pt x="f9" y="f10"/>
                    <a:pt x="f11" y="f12"/>
                  </a:cubicBezTo>
                  <a:lnTo>
                    <a:pt x="f13" y="f14"/>
                  </a:lnTo>
                  <a:cubicBezTo>
                    <a:pt x="f15" y="f16"/>
                    <a:pt x="f15" y="f17"/>
                    <a:pt x="f13" y="f18"/>
                  </a:cubicBezTo>
                  <a:lnTo>
                    <a:pt x="f19" y="f4"/>
                  </a:lnTo>
                  <a:lnTo>
                    <a:pt x="f5" y="f20"/>
                  </a:lnTo>
                  <a:lnTo>
                    <a:pt x="f21" y="f12"/>
                  </a:lnTo>
                  <a:cubicBezTo>
                    <a:pt x="f22" y="f10"/>
                    <a:pt x="f23" y="f2"/>
                    <a:pt x="f7"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
        <p:nvSpPr>
          <p:cNvPr id="86" name="Google Shape;6042;p67">
            <a:extLst>
              <a:ext uri="{FF2B5EF4-FFF2-40B4-BE49-F238E27FC236}">
                <a16:creationId xmlns:a16="http://schemas.microsoft.com/office/drawing/2014/main" id="{E1D66E06-0AA5-4F77-B60C-B8B7C5E5C4C2}"/>
              </a:ext>
            </a:extLst>
          </p:cNvPr>
          <p:cNvSpPr/>
          <p:nvPr/>
        </p:nvSpPr>
        <p:spPr>
          <a:xfrm>
            <a:off x="6935589" y="2523634"/>
            <a:ext cx="543739" cy="551151"/>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 f4 0 f2"/>
              <a:gd name="f53" fmla="+- f3 0 f2"/>
              <a:gd name="f54" fmla="*/ f53 1 12477"/>
              <a:gd name="f55" fmla="*/ f52 1 12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92D6C1"/>
          </a:solid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nvGrpSpPr>
          <p:cNvPr id="87" name="Google Shape;6047;p67">
            <a:extLst>
              <a:ext uri="{FF2B5EF4-FFF2-40B4-BE49-F238E27FC236}">
                <a16:creationId xmlns:a16="http://schemas.microsoft.com/office/drawing/2014/main" id="{19BEBC83-2711-42F0-AD60-96E3C37CBF0C}"/>
              </a:ext>
            </a:extLst>
          </p:cNvPr>
          <p:cNvGrpSpPr/>
          <p:nvPr/>
        </p:nvGrpSpPr>
        <p:grpSpPr>
          <a:xfrm>
            <a:off x="10972714" y="2490545"/>
            <a:ext cx="553321" cy="503908"/>
            <a:chOff x="8229535" y="1867908"/>
            <a:chExt cx="414991" cy="377931"/>
          </a:xfrm>
          <a:solidFill>
            <a:srgbClr val="92D6C1"/>
          </a:solidFill>
        </p:grpSpPr>
        <p:sp>
          <p:nvSpPr>
            <p:cNvPr id="88" name="Google Shape;6048;p67">
              <a:extLst>
                <a:ext uri="{FF2B5EF4-FFF2-40B4-BE49-F238E27FC236}">
                  <a16:creationId xmlns:a16="http://schemas.microsoft.com/office/drawing/2014/main" id="{11A3AD3D-6338-45D7-9C6D-57F293AF79B4}"/>
                </a:ext>
              </a:extLst>
            </p:cNvPr>
            <p:cNvSpPr/>
            <p:nvPr/>
          </p:nvSpPr>
          <p:spPr>
            <a:xfrm>
              <a:off x="8437543" y="1921447"/>
              <a:ext cx="206983" cy="324392"/>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 f4 0 f2"/>
                <a:gd name="f28" fmla="+- f3 0 f2"/>
                <a:gd name="f29" fmla="*/ f28 1 6333"/>
                <a:gd name="f30" fmla="*/ f27 1 992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89" name="Google Shape;6049;p67">
              <a:extLst>
                <a:ext uri="{FF2B5EF4-FFF2-40B4-BE49-F238E27FC236}">
                  <a16:creationId xmlns:a16="http://schemas.microsoft.com/office/drawing/2014/main" id="{AF307543-6AD9-43FF-914F-E065B82962D4}"/>
                </a:ext>
              </a:extLst>
            </p:cNvPr>
            <p:cNvSpPr/>
            <p:nvPr/>
          </p:nvSpPr>
          <p:spPr>
            <a:xfrm>
              <a:off x="8309838" y="1867908"/>
              <a:ext cx="113321" cy="336755"/>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 f4 0 f2"/>
                <a:gd name="f20" fmla="+- f3 0 f2"/>
                <a:gd name="f21" fmla="*/ f20 1 3467"/>
                <a:gd name="f22" fmla="*/ f19 1 1030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0" name="Google Shape;6050;p67">
              <a:extLst>
                <a:ext uri="{FF2B5EF4-FFF2-40B4-BE49-F238E27FC236}">
                  <a16:creationId xmlns:a16="http://schemas.microsoft.com/office/drawing/2014/main" id="{CD12FAE9-D1B0-42F1-9D59-C840FE384AAD}"/>
                </a:ext>
              </a:extLst>
            </p:cNvPr>
            <p:cNvSpPr/>
            <p:nvPr/>
          </p:nvSpPr>
          <p:spPr>
            <a:xfrm>
              <a:off x="8449897" y="1867908"/>
              <a:ext cx="113285" cy="336755"/>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 f4 0 f2"/>
                <a:gd name="f18" fmla="+- f3 0 f2"/>
                <a:gd name="f19" fmla="*/ f18 1 3466"/>
                <a:gd name="f20" fmla="*/ f17 1 10303"/>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1" name="Google Shape;6051;p67">
              <a:extLst>
                <a:ext uri="{FF2B5EF4-FFF2-40B4-BE49-F238E27FC236}">
                  <a16:creationId xmlns:a16="http://schemas.microsoft.com/office/drawing/2014/main" id="{021E6E2D-0EC1-4647-819A-8D3100510877}"/>
                </a:ext>
              </a:extLst>
            </p:cNvPr>
            <p:cNvSpPr/>
            <p:nvPr/>
          </p:nvSpPr>
          <p:spPr>
            <a:xfrm>
              <a:off x="8229535" y="1921447"/>
              <a:ext cx="205986" cy="324392"/>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 f4 0 f2"/>
                <a:gd name="f30" fmla="+- f3 0 f2"/>
                <a:gd name="f31" fmla="*/ f30 1 6302"/>
                <a:gd name="f32" fmla="*/ f29 1 9925"/>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92" name="Google Shape;6072;p67">
            <a:extLst>
              <a:ext uri="{FF2B5EF4-FFF2-40B4-BE49-F238E27FC236}">
                <a16:creationId xmlns:a16="http://schemas.microsoft.com/office/drawing/2014/main" id="{F9B7837F-6808-4AA9-B6DA-518A36BD6A29}"/>
              </a:ext>
            </a:extLst>
          </p:cNvPr>
          <p:cNvGrpSpPr/>
          <p:nvPr/>
        </p:nvGrpSpPr>
        <p:grpSpPr>
          <a:xfrm>
            <a:off x="7701601" y="2496690"/>
            <a:ext cx="553369" cy="553028"/>
            <a:chOff x="5776200" y="1872517"/>
            <a:chExt cx="415027" cy="414771"/>
          </a:xfrm>
          <a:solidFill>
            <a:srgbClr val="92D6C1"/>
          </a:solidFill>
        </p:grpSpPr>
        <p:sp>
          <p:nvSpPr>
            <p:cNvPr id="93" name="Google Shape;6073;p67">
              <a:extLst>
                <a:ext uri="{FF2B5EF4-FFF2-40B4-BE49-F238E27FC236}">
                  <a16:creationId xmlns:a16="http://schemas.microsoft.com/office/drawing/2014/main" id="{9223F169-81CF-4DB8-8AFB-5476A799AF46}"/>
                </a:ext>
              </a:extLst>
            </p:cNvPr>
            <p:cNvSpPr/>
            <p:nvPr/>
          </p:nvSpPr>
          <p:spPr>
            <a:xfrm>
              <a:off x="5776200" y="1946419"/>
              <a:ext cx="54607" cy="321292"/>
            </a:xfrm>
            <a:custGeom>
              <a:avLst/>
              <a:gdLst>
                <a:gd name="f0" fmla="val w"/>
                <a:gd name="f1" fmla="val h"/>
                <a:gd name="f2" fmla="val 0"/>
                <a:gd name="f3" fmla="val 1670"/>
                <a:gd name="f4" fmla="val 9830"/>
                <a:gd name="f5" fmla="val 1671"/>
                <a:gd name="f6" fmla="val 1"/>
                <a:gd name="f7" fmla="val 8192"/>
                <a:gd name="f8" fmla="val 1639"/>
                <a:gd name="f9" fmla="*/ f0 1 1670"/>
                <a:gd name="f10" fmla="*/ f1 1 9830"/>
                <a:gd name="f11" fmla="val f2"/>
                <a:gd name="f12" fmla="val f3"/>
                <a:gd name="f13" fmla="+- f4 0 f2"/>
                <a:gd name="f14" fmla="+- f5 0 f2"/>
                <a:gd name="f15" fmla="+- f12 0 f11"/>
                <a:gd name="f16" fmla="*/ f14 1 1671"/>
                <a:gd name="f17" fmla="*/ f13 1 9830"/>
                <a:gd name="f18" fmla="*/ f15 1 1670"/>
                <a:gd name="f19" fmla="*/ f15 1 1671"/>
                <a:gd name="f20" fmla="*/ f2 1 f16"/>
                <a:gd name="f21" fmla="*/ f5 1 f16"/>
                <a:gd name="f22" fmla="*/ f2 1 f17"/>
                <a:gd name="f23" fmla="*/ f4 1 f17"/>
                <a:gd name="f24" fmla="*/ f20 f19 1"/>
                <a:gd name="f25" fmla="*/ f21 f19 1"/>
                <a:gd name="f26" fmla="*/ f23 f10 1"/>
                <a:gd name="f27" fmla="*/ f22 f10 1"/>
                <a:gd name="f28" fmla="*/ f24 1 f18"/>
                <a:gd name="f29" fmla="*/ f25 1 f18"/>
                <a:gd name="f30" fmla="*/ f28 f9 1"/>
                <a:gd name="f31" fmla="*/ f29 f9 1"/>
              </a:gdLst>
              <a:ahLst/>
              <a:cxnLst>
                <a:cxn ang="3cd4">
                  <a:pos x="hc" y="t"/>
                </a:cxn>
                <a:cxn ang="0">
                  <a:pos x="r" y="vc"/>
                </a:cxn>
                <a:cxn ang="cd4">
                  <a:pos x="hc" y="b"/>
                </a:cxn>
                <a:cxn ang="cd2">
                  <a:pos x="l" y="vc"/>
                </a:cxn>
              </a:cxnLst>
              <a:rect l="f30" t="f27" r="f31" b="f26"/>
              <a:pathLst>
                <a:path w="1670" h="9830">
                  <a:moveTo>
                    <a:pt x="f6" y="f2"/>
                  </a:moveTo>
                  <a:lnTo>
                    <a:pt x="f6" y="f4"/>
                  </a:lnTo>
                  <a:lnTo>
                    <a:pt x="f3" y="f7"/>
                  </a:lnTo>
                  <a:lnTo>
                    <a:pt x="f3" y="f8"/>
                  </a:lnTo>
                  <a:lnTo>
                    <a:pt x="f6"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4" name="Google Shape;6074;p67">
              <a:extLst>
                <a:ext uri="{FF2B5EF4-FFF2-40B4-BE49-F238E27FC236}">
                  <a16:creationId xmlns:a16="http://schemas.microsoft.com/office/drawing/2014/main" id="{17CE869C-E4FD-4C26-9B64-20CF2E037BDD}"/>
                </a:ext>
              </a:extLst>
            </p:cNvPr>
            <p:cNvSpPr/>
            <p:nvPr/>
          </p:nvSpPr>
          <p:spPr>
            <a:xfrm>
              <a:off x="6136620" y="1946419"/>
              <a:ext cx="54607" cy="321292"/>
            </a:xfrm>
            <a:custGeom>
              <a:avLst/>
              <a:gdLst>
                <a:gd name="f0" fmla="val w"/>
                <a:gd name="f1" fmla="val h"/>
                <a:gd name="f2" fmla="val 0"/>
                <a:gd name="f3" fmla="val 1670"/>
                <a:gd name="f4" fmla="val 9830"/>
                <a:gd name="f5" fmla="val 1671"/>
                <a:gd name="f6" fmla="val 1639"/>
                <a:gd name="f7" fmla="val 8192"/>
                <a:gd name="f8" fmla="*/ f0 1 1670"/>
                <a:gd name="f9" fmla="*/ f1 1 9830"/>
                <a:gd name="f10" fmla="val f2"/>
                <a:gd name="f11" fmla="val f3"/>
                <a:gd name="f12" fmla="+- f4 0 f2"/>
                <a:gd name="f13" fmla="+- f5 0 f2"/>
                <a:gd name="f14" fmla="+- f11 0 f10"/>
                <a:gd name="f15" fmla="*/ f13 1 1671"/>
                <a:gd name="f16" fmla="*/ f12 1 9830"/>
                <a:gd name="f17" fmla="*/ f14 1 1670"/>
                <a:gd name="f18" fmla="*/ f14 1 1671"/>
                <a:gd name="f19" fmla="*/ f2 1 f15"/>
                <a:gd name="f20" fmla="*/ f5 1 f15"/>
                <a:gd name="f21" fmla="*/ f2 1 f16"/>
                <a:gd name="f22" fmla="*/ f4 1 f16"/>
                <a:gd name="f23" fmla="*/ f19 f18 1"/>
                <a:gd name="f24" fmla="*/ f20 f18 1"/>
                <a:gd name="f25" fmla="*/ f22 f9 1"/>
                <a:gd name="f26" fmla="*/ f21 f9 1"/>
                <a:gd name="f27" fmla="*/ f23 1 f17"/>
                <a:gd name="f28" fmla="*/ f24 1 f17"/>
                <a:gd name="f29" fmla="*/ f27 f8 1"/>
                <a:gd name="f30" fmla="*/ f28 f8 1"/>
              </a:gdLst>
              <a:ahLst/>
              <a:cxnLst>
                <a:cxn ang="3cd4">
                  <a:pos x="hc" y="t"/>
                </a:cxn>
                <a:cxn ang="0">
                  <a:pos x="r" y="vc"/>
                </a:cxn>
                <a:cxn ang="cd4">
                  <a:pos x="hc" y="b"/>
                </a:cxn>
                <a:cxn ang="cd2">
                  <a:pos x="l" y="vc"/>
                </a:cxn>
              </a:cxnLst>
              <a:rect l="f29" t="f26" r="f30" b="f25"/>
              <a:pathLst>
                <a:path w="1670" h="9830">
                  <a:moveTo>
                    <a:pt x="f3" y="f2"/>
                  </a:moveTo>
                  <a:lnTo>
                    <a:pt x="f2" y="f6"/>
                  </a:lnTo>
                  <a:lnTo>
                    <a:pt x="f2" y="f7"/>
                  </a:lnTo>
                  <a:lnTo>
                    <a:pt x="f3" y="f4"/>
                  </a:ln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5" name="Google Shape;6075;p67">
              <a:extLst>
                <a:ext uri="{FF2B5EF4-FFF2-40B4-BE49-F238E27FC236}">
                  <a16:creationId xmlns:a16="http://schemas.microsoft.com/office/drawing/2014/main" id="{8C6099AE-15E9-4C3E-8A38-B143BA5B4A65}"/>
                </a:ext>
              </a:extLst>
            </p:cNvPr>
            <p:cNvSpPr/>
            <p:nvPr/>
          </p:nvSpPr>
          <p:spPr>
            <a:xfrm>
              <a:off x="5857554" y="2008196"/>
              <a:ext cx="252337" cy="197748"/>
            </a:xfrm>
            <a:custGeom>
              <a:avLst/>
              <a:gdLst>
                <a:gd name="f0" fmla="val w"/>
                <a:gd name="f1" fmla="val h"/>
                <a:gd name="f2" fmla="val 0"/>
                <a:gd name="f3" fmla="val 7719"/>
                <a:gd name="f4" fmla="val 6050"/>
                <a:gd name="f5" fmla="val 7720"/>
                <a:gd name="f6" fmla="val 1"/>
                <a:gd name="f7" fmla="val 3592"/>
                <a:gd name="f8" fmla="val 4821"/>
                <a:gd name="f9" fmla="val 4600"/>
                <a:gd name="f10" fmla="val 3781"/>
                <a:gd name="f11" fmla="val 4411"/>
                <a:gd name="f12" fmla="val 4002"/>
                <a:gd name="f13" fmla="val 6491"/>
                <a:gd name="f14" fmla="val 6743"/>
                <a:gd name="f15" fmla="val 6932"/>
                <a:gd name="f16" fmla="*/ f0 1 7719"/>
                <a:gd name="f17" fmla="*/ f1 1 6050"/>
                <a:gd name="f18" fmla="val f2"/>
                <a:gd name="f19" fmla="val f3"/>
                <a:gd name="f20" fmla="+- f4 0 f2"/>
                <a:gd name="f21" fmla="+- f5 0 f2"/>
                <a:gd name="f22" fmla="+- f19 0 f18"/>
                <a:gd name="f23" fmla="*/ f21 1 7720"/>
                <a:gd name="f24" fmla="*/ f20 1 6050"/>
                <a:gd name="f25" fmla="*/ f22 1 7719"/>
                <a:gd name="f26" fmla="*/ f22 1 7720"/>
                <a:gd name="f27" fmla="*/ f2 1 f23"/>
                <a:gd name="f28" fmla="*/ f5 1 f23"/>
                <a:gd name="f29" fmla="*/ f2 1 f24"/>
                <a:gd name="f30" fmla="*/ f4 1 f24"/>
                <a:gd name="f31" fmla="*/ f27 f26 1"/>
                <a:gd name="f32" fmla="*/ f28 f26 1"/>
                <a:gd name="f33" fmla="*/ f30 f17 1"/>
                <a:gd name="f34" fmla="*/ f29 f17 1"/>
                <a:gd name="f35" fmla="*/ f31 1 f25"/>
                <a:gd name="f36" fmla="*/ f32 1 f25"/>
                <a:gd name="f37" fmla="*/ f35 f16 1"/>
                <a:gd name="f38" fmla="*/ f36 f16 1"/>
              </a:gdLst>
              <a:ahLst/>
              <a:cxnLst>
                <a:cxn ang="3cd4">
                  <a:pos x="hc" y="t"/>
                </a:cxn>
                <a:cxn ang="0">
                  <a:pos x="r" y="vc"/>
                </a:cxn>
                <a:cxn ang="cd4">
                  <a:pos x="hc" y="b"/>
                </a:cxn>
                <a:cxn ang="cd2">
                  <a:pos x="l" y="vc"/>
                </a:cxn>
              </a:cxnLst>
              <a:rect l="f37" t="f34" r="f38" b="f33"/>
              <a:pathLst>
                <a:path w="7718" h="6050">
                  <a:moveTo>
                    <a:pt x="f6" y="f6"/>
                  </a:moveTo>
                  <a:lnTo>
                    <a:pt x="f6" y="f4"/>
                  </a:lnTo>
                  <a:lnTo>
                    <a:pt x="f7" y="f4"/>
                  </a:lnTo>
                  <a:lnTo>
                    <a:pt x="f7" y="f8"/>
                  </a:lnTo>
                  <a:cubicBezTo>
                    <a:pt x="f7" y="f9"/>
                    <a:pt x="f10" y="f11"/>
                    <a:pt x="f12" y="f11"/>
                  </a:cubicBezTo>
                  <a:lnTo>
                    <a:pt x="f13" y="f11"/>
                  </a:lnTo>
                  <a:cubicBezTo>
                    <a:pt x="f14" y="f11"/>
                    <a:pt x="f15" y="f9"/>
                    <a:pt x="f15" y="f8"/>
                  </a:cubicBezTo>
                  <a:lnTo>
                    <a:pt x="f15" y="f4"/>
                  </a:lnTo>
                  <a:lnTo>
                    <a:pt x="f3" y="f4"/>
                  </a:lnTo>
                  <a:lnTo>
                    <a:pt x="f3"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6" name="Google Shape;6076;p67">
              <a:extLst>
                <a:ext uri="{FF2B5EF4-FFF2-40B4-BE49-F238E27FC236}">
                  <a16:creationId xmlns:a16="http://schemas.microsoft.com/office/drawing/2014/main" id="{C21FD374-CAE5-4F46-A47A-F5B5D51DD76F}"/>
                </a:ext>
              </a:extLst>
            </p:cNvPr>
            <p:cNvSpPr/>
            <p:nvPr/>
          </p:nvSpPr>
          <p:spPr>
            <a:xfrm>
              <a:off x="5795787" y="2233723"/>
              <a:ext cx="375873" cy="53565"/>
            </a:xfrm>
            <a:custGeom>
              <a:avLst/>
              <a:gdLst>
                <a:gd name="f0" fmla="val w"/>
                <a:gd name="f1" fmla="val h"/>
                <a:gd name="f2" fmla="val 0"/>
                <a:gd name="f3" fmla="val 11500"/>
                <a:gd name="f4" fmla="val 1639"/>
                <a:gd name="f5" fmla="val 1638"/>
                <a:gd name="f6" fmla="val 9830"/>
                <a:gd name="f7" fmla="*/ f0 1 11500"/>
                <a:gd name="f8" fmla="*/ f1 1 1639"/>
                <a:gd name="f9" fmla="+- f4 0 f2"/>
                <a:gd name="f10" fmla="+- f3 0 f2"/>
                <a:gd name="f11" fmla="*/ f10 1 11500"/>
                <a:gd name="f12" fmla="*/ f9 1 163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1500" h="1639">
                  <a:moveTo>
                    <a:pt x="f4" y="f2"/>
                  </a:moveTo>
                  <a:lnTo>
                    <a:pt x="f2" y="f5"/>
                  </a:lnTo>
                  <a:lnTo>
                    <a:pt x="f3" y="f5"/>
                  </a:lnTo>
                  <a:lnTo>
                    <a:pt x="f6"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97" name="Google Shape;6077;p67">
              <a:extLst>
                <a:ext uri="{FF2B5EF4-FFF2-40B4-BE49-F238E27FC236}">
                  <a16:creationId xmlns:a16="http://schemas.microsoft.com/office/drawing/2014/main" id="{87C7E9B4-C943-43D6-A28D-82CCCC692BC4}"/>
                </a:ext>
              </a:extLst>
            </p:cNvPr>
            <p:cNvSpPr/>
            <p:nvPr/>
          </p:nvSpPr>
          <p:spPr>
            <a:xfrm>
              <a:off x="5794735" y="1872517"/>
              <a:ext cx="376924" cy="108941"/>
            </a:xfrm>
            <a:custGeom>
              <a:avLst/>
              <a:gdLst>
                <a:gd name="f0" fmla="val w"/>
                <a:gd name="f1" fmla="val h"/>
                <a:gd name="f2" fmla="val 0"/>
                <a:gd name="f3" fmla="val 11532"/>
                <a:gd name="f4" fmla="val 3332"/>
                <a:gd name="f5" fmla="val 3333"/>
                <a:gd name="f6" fmla="val 5798"/>
                <a:gd name="f7" fmla="val 1033"/>
                <a:gd name="f8" fmla="val 6459"/>
                <a:gd name="f9" fmla="val 1694"/>
                <a:gd name="f10" fmla="val 5136"/>
                <a:gd name="f11" fmla="val 5750"/>
                <a:gd name="f12" fmla="val 1"/>
                <a:gd name="f13" fmla="val 5640"/>
                <a:gd name="f14" fmla="val 5530"/>
                <a:gd name="f15" fmla="val 40"/>
                <a:gd name="f16" fmla="val 5451"/>
                <a:gd name="f17" fmla="val 119"/>
                <a:gd name="f18" fmla="val 3939"/>
                <a:gd name="f19" fmla="val 1663"/>
                <a:gd name="f20" fmla="val 1639"/>
                <a:gd name="f21" fmla="val 9862"/>
                <a:gd name="f22" fmla="val 7593"/>
                <a:gd name="f23" fmla="val 6050"/>
                <a:gd name="f24" fmla="val 5971"/>
                <a:gd name="f25" fmla="val 5861"/>
                <a:gd name="f26" fmla="*/ f0 1 11532"/>
                <a:gd name="f27" fmla="*/ f1 1 3332"/>
                <a:gd name="f28" fmla="val f2"/>
                <a:gd name="f29" fmla="val f4"/>
                <a:gd name="f30" fmla="+- f5 0 f2"/>
                <a:gd name="f31" fmla="+- f3 0 f2"/>
                <a:gd name="f32" fmla="+- f29 0 f28"/>
                <a:gd name="f33" fmla="*/ f31 1 11532"/>
                <a:gd name="f34" fmla="*/ f30 1 3333"/>
                <a:gd name="f35" fmla="*/ f32 1 3332"/>
                <a:gd name="f36" fmla="*/ f32 1 3333"/>
                <a:gd name="f37" fmla="*/ f2 1 f33"/>
                <a:gd name="f38" fmla="*/ f3 1 f33"/>
                <a:gd name="f39" fmla="*/ f2 1 f34"/>
                <a:gd name="f40" fmla="*/ f5 1 f34"/>
                <a:gd name="f41" fmla="*/ f40 f36 1"/>
                <a:gd name="f42" fmla="*/ f39 f36 1"/>
                <a:gd name="f43" fmla="*/ f37 f26 1"/>
                <a:gd name="f44" fmla="*/ f38 f26 1"/>
                <a:gd name="f45" fmla="*/ f42 1 f35"/>
                <a:gd name="f46" fmla="*/ f41 1 f35"/>
                <a:gd name="f47" fmla="*/ f46 f27 1"/>
                <a:gd name="f48" fmla="*/ f45 f27 1"/>
              </a:gdLst>
              <a:ahLst/>
              <a:cxnLst>
                <a:cxn ang="3cd4">
                  <a:pos x="hc" y="t"/>
                </a:cxn>
                <a:cxn ang="0">
                  <a:pos x="r" y="vc"/>
                </a:cxn>
                <a:cxn ang="cd4">
                  <a:pos x="hc" y="b"/>
                </a:cxn>
                <a:cxn ang="cd2">
                  <a:pos x="l" y="vc"/>
                </a:cxn>
              </a:cxnLst>
              <a:rect l="f43" t="f48" r="f44" b="f47"/>
              <a:pathLst>
                <a:path w="11532" h="3332">
                  <a:moveTo>
                    <a:pt x="f6" y="f7"/>
                  </a:moveTo>
                  <a:lnTo>
                    <a:pt x="f8" y="f9"/>
                  </a:lnTo>
                  <a:lnTo>
                    <a:pt x="f10" y="f9"/>
                  </a:lnTo>
                  <a:lnTo>
                    <a:pt x="f6" y="f7"/>
                  </a:lnTo>
                  <a:close/>
                  <a:moveTo>
                    <a:pt x="f11" y="f12"/>
                  </a:moveTo>
                  <a:cubicBezTo>
                    <a:pt x="f13" y="f12"/>
                    <a:pt x="f14" y="f15"/>
                    <a:pt x="f16" y="f17"/>
                  </a:cubicBezTo>
                  <a:lnTo>
                    <a:pt x="f18" y="f19"/>
                  </a:lnTo>
                  <a:lnTo>
                    <a:pt x="f12" y="f19"/>
                  </a:lnTo>
                  <a:lnTo>
                    <a:pt x="f20" y="f4"/>
                  </a:lnTo>
                  <a:lnTo>
                    <a:pt x="f21" y="f4"/>
                  </a:lnTo>
                  <a:lnTo>
                    <a:pt x="f3" y="f19"/>
                  </a:lnTo>
                  <a:lnTo>
                    <a:pt x="f22" y="f19"/>
                  </a:lnTo>
                  <a:lnTo>
                    <a:pt x="f23" y="f17"/>
                  </a:lnTo>
                  <a:cubicBezTo>
                    <a:pt x="f24" y="f15"/>
                    <a:pt x="f25" y="f12"/>
                    <a:pt x="f11" y="f1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98" name="Google Shape;6107;p67">
            <a:extLst>
              <a:ext uri="{FF2B5EF4-FFF2-40B4-BE49-F238E27FC236}">
                <a16:creationId xmlns:a16="http://schemas.microsoft.com/office/drawing/2014/main" id="{F8A812F1-ACC1-4BBD-BFD0-377FCD709CD1}"/>
              </a:ext>
            </a:extLst>
          </p:cNvPr>
          <p:cNvGrpSpPr/>
          <p:nvPr/>
        </p:nvGrpSpPr>
        <p:grpSpPr>
          <a:xfrm>
            <a:off x="8528767" y="2475377"/>
            <a:ext cx="557455" cy="550627"/>
            <a:chOff x="6396575" y="1856533"/>
            <a:chExt cx="418091" cy="412970"/>
          </a:xfrm>
          <a:solidFill>
            <a:srgbClr val="92D6C1"/>
          </a:solidFill>
        </p:grpSpPr>
        <p:sp>
          <p:nvSpPr>
            <p:cNvPr id="99" name="Google Shape;6108;p67">
              <a:extLst>
                <a:ext uri="{FF2B5EF4-FFF2-40B4-BE49-F238E27FC236}">
                  <a16:creationId xmlns:a16="http://schemas.microsoft.com/office/drawing/2014/main" id="{BE13ACBD-37F9-4C30-B35C-2F6B077DC6E6}"/>
                </a:ext>
              </a:extLst>
            </p:cNvPr>
            <p:cNvSpPr/>
            <p:nvPr/>
          </p:nvSpPr>
          <p:spPr>
            <a:xfrm>
              <a:off x="6396575" y="2011789"/>
              <a:ext cx="260567" cy="257714"/>
            </a:xfrm>
            <a:custGeom>
              <a:avLst/>
              <a:gdLst>
                <a:gd name="f0" fmla="val w"/>
                <a:gd name="f1" fmla="val h"/>
                <a:gd name="f2" fmla="val 0"/>
                <a:gd name="f3" fmla="val 7971"/>
                <a:gd name="f4" fmla="val 7885"/>
                <a:gd name="f5" fmla="val 7972"/>
                <a:gd name="f6" fmla="val 3245"/>
                <a:gd name="f7" fmla="val 473"/>
                <a:gd name="f8" fmla="val 2804"/>
                <a:gd name="f9" fmla="val 3277"/>
                <a:gd name="f10" fmla="val 4064"/>
                <a:gd name="f11" fmla="val 4568"/>
                <a:gd name="f12" fmla="val 3403"/>
                <a:gd name="f13" fmla="val 7530"/>
                <a:gd name="f14" fmla="val 3639"/>
                <a:gd name="f15" fmla="val 7766"/>
                <a:gd name="f16" fmla="val 3954"/>
                <a:gd name="f17" fmla="val 7884"/>
                <a:gd name="f18" fmla="val 4277"/>
                <a:gd name="f19" fmla="val 4600"/>
                <a:gd name="f20" fmla="val 4931"/>
                <a:gd name="f21" fmla="val 5199"/>
                <a:gd name="f22" fmla="val 4726"/>
                <a:gd name="f23" fmla="*/ f0 1 7971"/>
                <a:gd name="f24" fmla="*/ f1 1 7885"/>
                <a:gd name="f25" fmla="val f2"/>
                <a:gd name="f26" fmla="val f3"/>
                <a:gd name="f27" fmla="+- f4 0 f2"/>
                <a:gd name="f28" fmla="+- f5 0 f2"/>
                <a:gd name="f29" fmla="+- f26 0 f25"/>
                <a:gd name="f30" fmla="*/ f28 1 7972"/>
                <a:gd name="f31" fmla="*/ f27 1 7885"/>
                <a:gd name="f32" fmla="*/ f29 1 7971"/>
                <a:gd name="f33" fmla="*/ f29 1 7972"/>
                <a:gd name="f34" fmla="*/ f2 1 f30"/>
                <a:gd name="f35" fmla="*/ f5 1 f30"/>
                <a:gd name="f36" fmla="*/ f2 1 f31"/>
                <a:gd name="f37" fmla="*/ f4 1 f31"/>
                <a:gd name="f38" fmla="*/ f34 f33 1"/>
                <a:gd name="f39" fmla="*/ f35 f33 1"/>
                <a:gd name="f40" fmla="*/ f37 f24 1"/>
                <a:gd name="f41" fmla="*/ f36 f24 1"/>
                <a:gd name="f42" fmla="*/ f38 1 f32"/>
                <a:gd name="f43" fmla="*/ f39 1 f32"/>
                <a:gd name="f44" fmla="*/ f42 f23 1"/>
                <a:gd name="f45" fmla="*/ f43 f23 1"/>
              </a:gdLst>
              <a:ahLst/>
              <a:cxnLst>
                <a:cxn ang="3cd4">
                  <a:pos x="hc" y="t"/>
                </a:cxn>
                <a:cxn ang="0">
                  <a:pos x="r" y="vc"/>
                </a:cxn>
                <a:cxn ang="cd4">
                  <a:pos x="hc" y="b"/>
                </a:cxn>
                <a:cxn ang="cd2">
                  <a:pos x="l" y="vc"/>
                </a:cxn>
              </a:cxnLst>
              <a:rect l="f44" t="f41" r="f45" b="f40"/>
              <a:pathLst>
                <a:path w="7971" h="7885">
                  <a:moveTo>
                    <a:pt x="f6" y="f2"/>
                  </a:moveTo>
                  <a:lnTo>
                    <a:pt x="f7" y="f8"/>
                  </a:lnTo>
                  <a:cubicBezTo>
                    <a:pt x="f2" y="f9"/>
                    <a:pt x="f2" y="f10"/>
                    <a:pt x="f7" y="f11"/>
                  </a:cubicBezTo>
                  <a:lnTo>
                    <a:pt x="f12" y="f13"/>
                  </a:lnTo>
                  <a:cubicBezTo>
                    <a:pt x="f14" y="f15"/>
                    <a:pt x="f16" y="f17"/>
                    <a:pt x="f18" y="f17"/>
                  </a:cubicBezTo>
                  <a:cubicBezTo>
                    <a:pt x="f19" y="f17"/>
                    <a:pt x="f20" y="f15"/>
                    <a:pt x="f21" y="f13"/>
                  </a:cubicBezTo>
                  <a:lnTo>
                    <a:pt x="f3" y="f22"/>
                  </a:lnTo>
                  <a:lnTo>
                    <a:pt x="f6"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0" name="Google Shape;6109;p67">
              <a:extLst>
                <a:ext uri="{FF2B5EF4-FFF2-40B4-BE49-F238E27FC236}">
                  <a16:creationId xmlns:a16="http://schemas.microsoft.com/office/drawing/2014/main" id="{81EC76E4-E50E-4112-A5A4-EE4F21AC084F}"/>
                </a:ext>
              </a:extLst>
            </p:cNvPr>
            <p:cNvSpPr/>
            <p:nvPr/>
          </p:nvSpPr>
          <p:spPr>
            <a:xfrm>
              <a:off x="6521162" y="1856533"/>
              <a:ext cx="293504" cy="290184"/>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 f4 0 f2"/>
                <a:gd name="f27" fmla="+- f3 0 f2"/>
                <a:gd name="f28" fmla="*/ f27 1 8980"/>
                <a:gd name="f29" fmla="*/ f26 1 8878"/>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1" name="Google Shape;5593;p66">
            <a:extLst>
              <a:ext uri="{FF2B5EF4-FFF2-40B4-BE49-F238E27FC236}">
                <a16:creationId xmlns:a16="http://schemas.microsoft.com/office/drawing/2014/main" id="{2733CED9-0238-445B-AADE-171B08B39F36}"/>
              </a:ext>
            </a:extLst>
          </p:cNvPr>
          <p:cNvGrpSpPr/>
          <p:nvPr/>
        </p:nvGrpSpPr>
        <p:grpSpPr>
          <a:xfrm>
            <a:off x="5180942" y="3466319"/>
            <a:ext cx="668925" cy="668939"/>
            <a:chOff x="3885706" y="2599739"/>
            <a:chExt cx="501694" cy="501704"/>
          </a:xfrm>
          <a:solidFill>
            <a:srgbClr val="92D6C1"/>
          </a:solidFill>
        </p:grpSpPr>
        <p:sp>
          <p:nvSpPr>
            <p:cNvPr id="102" name="Google Shape;5594;p66">
              <a:extLst>
                <a:ext uri="{FF2B5EF4-FFF2-40B4-BE49-F238E27FC236}">
                  <a16:creationId xmlns:a16="http://schemas.microsoft.com/office/drawing/2014/main" id="{2C967B65-73F2-4C40-A966-5538F5CD895E}"/>
                </a:ext>
              </a:extLst>
            </p:cNvPr>
            <p:cNvSpPr/>
            <p:nvPr/>
          </p:nvSpPr>
          <p:spPr>
            <a:xfrm>
              <a:off x="4033619" y="2924114"/>
              <a:ext cx="205767" cy="177329"/>
            </a:xfrm>
            <a:custGeom>
              <a:avLst/>
              <a:gdLst>
                <a:gd name="f0" fmla="val w"/>
                <a:gd name="f1" fmla="val h"/>
                <a:gd name="f2" fmla="val 0"/>
                <a:gd name="f3" fmla="val 7904"/>
                <a:gd name="f4" fmla="val 6812"/>
                <a:gd name="f5" fmla="val 7905"/>
                <a:gd name="f6" fmla="val 6213"/>
                <a:gd name="f7" fmla="val 1129"/>
                <a:gd name="f8" fmla="val 6523"/>
                <a:gd name="f9" fmla="val 6776"/>
                <a:gd name="f10" fmla="val 1379"/>
                <a:gd name="f11" fmla="val 1693"/>
                <a:gd name="f12" fmla="val 2006"/>
                <a:gd name="f13" fmla="val 2259"/>
                <a:gd name="f14" fmla="val 1696"/>
                <a:gd name="f15" fmla="val 1383"/>
                <a:gd name="f16" fmla="val 1130"/>
                <a:gd name="f17" fmla="val 3388"/>
                <a:gd name="f18" fmla="val 3638"/>
                <a:gd name="f19" fmla="val 3951"/>
                <a:gd name="f20" fmla="val 4264"/>
                <a:gd name="f21" fmla="val 4517"/>
                <a:gd name="f22" fmla="val 6249"/>
                <a:gd name="f23" fmla="val 6559"/>
                <a:gd name="f24" fmla="val 253"/>
                <a:gd name="f25" fmla="val 567"/>
                <a:gd name="f26" fmla="val 7342"/>
                <a:gd name="f27" fmla="val 7652"/>
                <a:gd name="f28" fmla="*/ f0 1 7904"/>
                <a:gd name="f29" fmla="*/ f1 1 6812"/>
                <a:gd name="f30" fmla="val f2"/>
                <a:gd name="f31" fmla="val f3"/>
                <a:gd name="f32" fmla="+- f4 0 f2"/>
                <a:gd name="f33" fmla="+- f5 0 f2"/>
                <a:gd name="f34" fmla="+- f31 0 f30"/>
                <a:gd name="f35" fmla="*/ f33 1 7905"/>
                <a:gd name="f36" fmla="*/ f32 1 6812"/>
                <a:gd name="f37" fmla="*/ f34 1 7904"/>
                <a:gd name="f38" fmla="*/ f34 1 7905"/>
                <a:gd name="f39" fmla="*/ f2 1 f35"/>
                <a:gd name="f40" fmla="*/ f5 1 f35"/>
                <a:gd name="f41" fmla="*/ f2 1 f36"/>
                <a:gd name="f42" fmla="*/ f4 1 f36"/>
                <a:gd name="f43" fmla="*/ f39 f38 1"/>
                <a:gd name="f44" fmla="*/ f40 f38 1"/>
                <a:gd name="f45" fmla="*/ f42 f29 1"/>
                <a:gd name="f46" fmla="*/ f41 f29 1"/>
                <a:gd name="f47" fmla="*/ f43 1 f37"/>
                <a:gd name="f48" fmla="*/ f44 1 f37"/>
                <a:gd name="f49" fmla="*/ f47 f28 1"/>
                <a:gd name="f50" fmla="*/ f48 f28 1"/>
              </a:gdLst>
              <a:ahLst/>
              <a:cxnLst>
                <a:cxn ang="3cd4">
                  <a:pos x="hc" y="t"/>
                </a:cxn>
                <a:cxn ang="0">
                  <a:pos x="r" y="vc"/>
                </a:cxn>
                <a:cxn ang="cd4">
                  <a:pos x="hc" y="b"/>
                </a:cxn>
                <a:cxn ang="cd2">
                  <a:pos x="l" y="vc"/>
                </a:cxn>
              </a:cxnLst>
              <a:rect l="f49" t="f46" r="f50" b="f45"/>
              <a:pathLst>
                <a:path w="7903" h="6812">
                  <a:moveTo>
                    <a:pt x="f6" y="f7"/>
                  </a:moveTo>
                  <a:cubicBezTo>
                    <a:pt x="f8" y="f7"/>
                    <a:pt x="f9" y="f10"/>
                    <a:pt x="f9" y="f11"/>
                  </a:cubicBezTo>
                  <a:cubicBezTo>
                    <a:pt x="f9" y="f12"/>
                    <a:pt x="f8" y="f13"/>
                    <a:pt x="f6" y="f13"/>
                  </a:cubicBezTo>
                  <a:lnTo>
                    <a:pt x="f14" y="f13"/>
                  </a:lnTo>
                  <a:cubicBezTo>
                    <a:pt x="f15" y="f13"/>
                    <a:pt x="f16" y="f12"/>
                    <a:pt x="f16" y="f11"/>
                  </a:cubicBezTo>
                  <a:cubicBezTo>
                    <a:pt x="f16" y="f10"/>
                    <a:pt x="f15" y="f7"/>
                    <a:pt x="f14" y="f7"/>
                  </a:cubicBezTo>
                  <a:close/>
                  <a:moveTo>
                    <a:pt x="f6" y="f17"/>
                  </a:moveTo>
                  <a:cubicBezTo>
                    <a:pt x="f8" y="f17"/>
                    <a:pt x="f9" y="f18"/>
                    <a:pt x="f9" y="f19"/>
                  </a:cubicBezTo>
                  <a:cubicBezTo>
                    <a:pt x="f9" y="f20"/>
                    <a:pt x="f8" y="f21"/>
                    <a:pt x="f6" y="f21"/>
                  </a:cubicBezTo>
                  <a:lnTo>
                    <a:pt x="f14" y="f21"/>
                  </a:lnTo>
                  <a:cubicBezTo>
                    <a:pt x="f15" y="f21"/>
                    <a:pt x="f16" y="f20"/>
                    <a:pt x="f16" y="f19"/>
                  </a:cubicBezTo>
                  <a:cubicBezTo>
                    <a:pt x="f16" y="f18"/>
                    <a:pt x="f15" y="f17"/>
                    <a:pt x="f14" y="f17"/>
                  </a:cubicBezTo>
                  <a:close/>
                  <a:moveTo>
                    <a:pt x="f2" y="f2"/>
                  </a:moveTo>
                  <a:lnTo>
                    <a:pt x="f2" y="f22"/>
                  </a:lnTo>
                  <a:cubicBezTo>
                    <a:pt x="f2" y="f23"/>
                    <a:pt x="f24" y="f4"/>
                    <a:pt x="f25" y="f4"/>
                  </a:cubicBezTo>
                  <a:lnTo>
                    <a:pt x="f26" y="f4"/>
                  </a:lnTo>
                  <a:cubicBezTo>
                    <a:pt x="f27" y="f4"/>
                    <a:pt x="f5" y="f23"/>
                    <a:pt x="f5" y="f22"/>
                  </a:cubicBezTo>
                  <a:lnTo>
                    <a:pt x="f5"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3" name="Google Shape;5595;p66">
              <a:extLst>
                <a:ext uri="{FF2B5EF4-FFF2-40B4-BE49-F238E27FC236}">
                  <a16:creationId xmlns:a16="http://schemas.microsoft.com/office/drawing/2014/main" id="{D8751C78-BC55-4404-8DA2-5704A0A6FC1A}"/>
                </a:ext>
              </a:extLst>
            </p:cNvPr>
            <p:cNvSpPr/>
            <p:nvPr/>
          </p:nvSpPr>
          <p:spPr>
            <a:xfrm>
              <a:off x="3885706" y="2599739"/>
              <a:ext cx="501694" cy="4125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 f4 0 f2"/>
                <a:gd name="f76" fmla="+- f3 0 f2"/>
                <a:gd name="f77" fmla="*/ f76 1 19273"/>
                <a:gd name="f78" fmla="*/ f75 1 15849"/>
                <a:gd name="f79" fmla="*/ f2 1 f77"/>
                <a:gd name="f80" fmla="*/ f3 1 f77"/>
                <a:gd name="f81" fmla="*/ f2 1 f78"/>
                <a:gd name="f82" fmla="*/ f4 1 f78"/>
                <a:gd name="f83" fmla="*/ f79 f73 1"/>
                <a:gd name="f84" fmla="*/ f80 f73 1"/>
                <a:gd name="f85" fmla="*/ f82 f74 1"/>
                <a:gd name="f86" fmla="*/ f81 f74 1"/>
              </a:gdLst>
              <a:ahLst/>
              <a:cxnLst>
                <a:cxn ang="3cd4">
                  <a:pos x="hc" y="t"/>
                </a:cxn>
                <a:cxn ang="0">
                  <a:pos x="r" y="vc"/>
                </a:cxn>
                <a:cxn ang="cd4">
                  <a:pos x="hc" y="b"/>
                </a:cxn>
                <a:cxn ang="cd2">
                  <a:pos x="l" y="vc"/>
                </a:cxn>
              </a:cxnLst>
              <a:rect l="f83" t="f86" r="f84" b="f85"/>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4" name="Google Shape;5596;p66">
            <a:extLst>
              <a:ext uri="{FF2B5EF4-FFF2-40B4-BE49-F238E27FC236}">
                <a16:creationId xmlns:a16="http://schemas.microsoft.com/office/drawing/2014/main" id="{10C51465-E1D6-40DF-99D8-69FD98C0F382}"/>
              </a:ext>
            </a:extLst>
          </p:cNvPr>
          <p:cNvGrpSpPr/>
          <p:nvPr/>
        </p:nvGrpSpPr>
        <p:grpSpPr>
          <a:xfrm>
            <a:off x="6907487" y="3560833"/>
            <a:ext cx="526572" cy="526572"/>
            <a:chOff x="5180615" y="2670624"/>
            <a:chExt cx="394929" cy="394929"/>
          </a:xfrm>
          <a:solidFill>
            <a:srgbClr val="92D6C1"/>
          </a:solidFill>
        </p:grpSpPr>
        <p:sp>
          <p:nvSpPr>
            <p:cNvPr id="105" name="Google Shape;5597;p66">
              <a:extLst>
                <a:ext uri="{FF2B5EF4-FFF2-40B4-BE49-F238E27FC236}">
                  <a16:creationId xmlns:a16="http://schemas.microsoft.com/office/drawing/2014/main" id="{50895F17-5E40-4EBB-A95C-B835521E74D7}"/>
                </a:ext>
              </a:extLst>
            </p:cNvPr>
            <p:cNvSpPr/>
            <p:nvPr/>
          </p:nvSpPr>
          <p:spPr>
            <a:xfrm>
              <a:off x="5180615" y="2833387"/>
              <a:ext cx="394929" cy="232166"/>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 f4 0 f2"/>
                <a:gd name="f46" fmla="+- f3 0 f2"/>
                <a:gd name="f47" fmla="*/ f46 1 19273"/>
                <a:gd name="f48" fmla="*/ f45 1 11330"/>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6" name="Google Shape;5598;p66">
              <a:extLst>
                <a:ext uri="{FF2B5EF4-FFF2-40B4-BE49-F238E27FC236}">
                  <a16:creationId xmlns:a16="http://schemas.microsoft.com/office/drawing/2014/main" id="{457DF58E-18BA-4833-A6B1-DE9C76DD107A}"/>
                </a:ext>
              </a:extLst>
            </p:cNvPr>
            <p:cNvSpPr/>
            <p:nvPr/>
          </p:nvSpPr>
          <p:spPr>
            <a:xfrm>
              <a:off x="5180615" y="2670624"/>
              <a:ext cx="394929" cy="139647"/>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 f4 0 f2"/>
                <a:gd name="f49" fmla="+- f3 0 f2"/>
                <a:gd name="f50" fmla="*/ f49 1 19273"/>
                <a:gd name="f51" fmla="*/ f48 1 6815"/>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07" name="Google Shape;5651;p66">
            <a:extLst>
              <a:ext uri="{FF2B5EF4-FFF2-40B4-BE49-F238E27FC236}">
                <a16:creationId xmlns:a16="http://schemas.microsoft.com/office/drawing/2014/main" id="{6BD99B51-DA05-4256-B4A0-CA3A416B14E1}"/>
              </a:ext>
            </a:extLst>
          </p:cNvPr>
          <p:cNvGrpSpPr/>
          <p:nvPr/>
        </p:nvGrpSpPr>
        <p:grpSpPr>
          <a:xfrm>
            <a:off x="10123395" y="3635850"/>
            <a:ext cx="588251" cy="379183"/>
            <a:chOff x="7592546" y="2726887"/>
            <a:chExt cx="441188" cy="284387"/>
          </a:xfrm>
          <a:solidFill>
            <a:srgbClr val="92D6C1"/>
          </a:solidFill>
        </p:grpSpPr>
        <p:sp>
          <p:nvSpPr>
            <p:cNvPr id="108" name="Google Shape;5652;p66">
              <a:extLst>
                <a:ext uri="{FF2B5EF4-FFF2-40B4-BE49-F238E27FC236}">
                  <a16:creationId xmlns:a16="http://schemas.microsoft.com/office/drawing/2014/main" id="{08DD3F52-61B9-49A6-8158-5CDCF4858AD2}"/>
                </a:ext>
              </a:extLst>
            </p:cNvPr>
            <p:cNvSpPr/>
            <p:nvPr/>
          </p:nvSpPr>
          <p:spPr>
            <a:xfrm>
              <a:off x="7592546" y="2744882"/>
              <a:ext cx="441188" cy="266392"/>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 f4 0 f2"/>
                <a:gd name="f35" fmla="+- f3 0 f2"/>
                <a:gd name="f36" fmla="*/ f35 1 19273"/>
                <a:gd name="f37" fmla="*/ f34 1 11637"/>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09" name="Google Shape;5653;p66">
              <a:extLst>
                <a:ext uri="{FF2B5EF4-FFF2-40B4-BE49-F238E27FC236}">
                  <a16:creationId xmlns:a16="http://schemas.microsoft.com/office/drawing/2014/main" id="{196BA51E-4BF5-4FAA-9D4C-FD1F988DEC65}"/>
                </a:ext>
              </a:extLst>
            </p:cNvPr>
            <p:cNvSpPr/>
            <p:nvPr/>
          </p:nvSpPr>
          <p:spPr>
            <a:xfrm>
              <a:off x="7619923" y="2726887"/>
              <a:ext cx="386388" cy="151817"/>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 f4 0 f2"/>
                <a:gd name="f20" fmla="+- f3 0 f2"/>
                <a:gd name="f21" fmla="*/ f20 1 16879"/>
                <a:gd name="f22" fmla="*/ f19 1 6632"/>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grpSp>
        <p:nvGrpSpPr>
          <p:cNvPr id="110" name="Google Shape;5775;p66">
            <a:extLst>
              <a:ext uri="{FF2B5EF4-FFF2-40B4-BE49-F238E27FC236}">
                <a16:creationId xmlns:a16="http://schemas.microsoft.com/office/drawing/2014/main" id="{89C3E283-AC32-4060-A2C0-BC1F1987143B}"/>
              </a:ext>
            </a:extLst>
          </p:cNvPr>
          <p:cNvGrpSpPr/>
          <p:nvPr/>
        </p:nvGrpSpPr>
        <p:grpSpPr>
          <a:xfrm>
            <a:off x="8575950" y="3664354"/>
            <a:ext cx="451799" cy="423561"/>
            <a:chOff x="6431962" y="2748265"/>
            <a:chExt cx="338849" cy="317671"/>
          </a:xfrm>
          <a:solidFill>
            <a:srgbClr val="92D6C1"/>
          </a:solidFill>
        </p:grpSpPr>
        <p:sp>
          <p:nvSpPr>
            <p:cNvPr id="111" name="Google Shape;5776;p66">
              <a:extLst>
                <a:ext uri="{FF2B5EF4-FFF2-40B4-BE49-F238E27FC236}">
                  <a16:creationId xmlns:a16="http://schemas.microsoft.com/office/drawing/2014/main" id="{DB3AAED0-57D5-4200-B992-DAC8298E692C}"/>
                </a:ext>
              </a:extLst>
            </p:cNvPr>
            <p:cNvSpPr/>
            <p:nvPr/>
          </p:nvSpPr>
          <p:spPr>
            <a:xfrm>
              <a:off x="6492166" y="3026215"/>
              <a:ext cx="133420" cy="39721"/>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 f4 0 f2"/>
                <a:gd name="f20" fmla="+- f3 0 f2"/>
                <a:gd name="f21" fmla="*/ f20 1 7589"/>
                <a:gd name="f22" fmla="*/ f19 1 225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2" name="Google Shape;5777;p66">
              <a:extLst>
                <a:ext uri="{FF2B5EF4-FFF2-40B4-BE49-F238E27FC236}">
                  <a16:creationId xmlns:a16="http://schemas.microsoft.com/office/drawing/2014/main" id="{F1997F34-9856-4F75-919C-E62E88B04351}"/>
                </a:ext>
              </a:extLst>
            </p:cNvPr>
            <p:cNvSpPr/>
            <p:nvPr/>
          </p:nvSpPr>
          <p:spPr>
            <a:xfrm>
              <a:off x="6431962" y="2966651"/>
              <a:ext cx="180118" cy="39730"/>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 f4 0 f2"/>
                <a:gd name="f14" fmla="+- f3 0 f2"/>
                <a:gd name="f15" fmla="*/ f14 1 10245"/>
                <a:gd name="f16" fmla="*/ f13 1 2260"/>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3" name="Google Shape;5778;p66">
              <a:extLst>
                <a:ext uri="{FF2B5EF4-FFF2-40B4-BE49-F238E27FC236}">
                  <a16:creationId xmlns:a16="http://schemas.microsoft.com/office/drawing/2014/main" id="{7F45CD3B-D3B9-4350-98CD-19F622153B80}"/>
                </a:ext>
              </a:extLst>
            </p:cNvPr>
            <p:cNvSpPr/>
            <p:nvPr/>
          </p:nvSpPr>
          <p:spPr>
            <a:xfrm>
              <a:off x="6631932" y="2907097"/>
              <a:ext cx="119137" cy="99276"/>
            </a:xfrm>
            <a:custGeom>
              <a:avLst/>
              <a:gdLst>
                <a:gd name="f0" fmla="val w"/>
                <a:gd name="f1" fmla="val h"/>
                <a:gd name="f2" fmla="val 0"/>
                <a:gd name="f3" fmla="val 6775"/>
                <a:gd name="f4" fmla="val 5647"/>
                <a:gd name="f5" fmla="val 6776"/>
                <a:gd name="f6" fmla="val 5646"/>
                <a:gd name="f7" fmla="*/ f0 1 6775"/>
                <a:gd name="f8" fmla="*/ f1 1 5647"/>
                <a:gd name="f9" fmla="val f2"/>
                <a:gd name="f10" fmla="val f3"/>
                <a:gd name="f11" fmla="+- f4 0 f2"/>
                <a:gd name="f12" fmla="+- f5 0 f2"/>
                <a:gd name="f13" fmla="+- f10 0 f9"/>
                <a:gd name="f14" fmla="*/ f12 1 6776"/>
                <a:gd name="f15" fmla="*/ f11 1 5647"/>
                <a:gd name="f16" fmla="*/ f13 1 6775"/>
                <a:gd name="f17" fmla="*/ f13 1 6776"/>
                <a:gd name="f18" fmla="*/ f2 1 f14"/>
                <a:gd name="f19" fmla="*/ f5 1 f14"/>
                <a:gd name="f20" fmla="*/ f2 1 f15"/>
                <a:gd name="f21" fmla="*/ f4 1 f15"/>
                <a:gd name="f22" fmla="*/ f18 f17 1"/>
                <a:gd name="f23" fmla="*/ f19 f17 1"/>
                <a:gd name="f24" fmla="*/ f21 f8 1"/>
                <a:gd name="f25" fmla="*/ f20 f8 1"/>
                <a:gd name="f26" fmla="*/ f22 1 f16"/>
                <a:gd name="f27" fmla="*/ f23 1 f16"/>
                <a:gd name="f28" fmla="*/ f26 f7 1"/>
                <a:gd name="f29" fmla="*/ f27 f7 1"/>
              </a:gdLst>
              <a:ahLst/>
              <a:cxnLst>
                <a:cxn ang="3cd4">
                  <a:pos x="hc" y="t"/>
                </a:cxn>
                <a:cxn ang="0">
                  <a:pos x="r" y="vc"/>
                </a:cxn>
                <a:cxn ang="cd4">
                  <a:pos x="hc" y="b"/>
                </a:cxn>
                <a:cxn ang="cd2">
                  <a:pos x="l" y="vc"/>
                </a:cxn>
              </a:cxnLst>
              <a:rect l="f28" t="f25" r="f29" b="f24"/>
              <a:pathLst>
                <a:path w="6775" h="5647">
                  <a:moveTo>
                    <a:pt x="f2" y="f2"/>
                  </a:moveTo>
                  <a:lnTo>
                    <a:pt x="f2" y="f6"/>
                  </a:lnTo>
                  <a:lnTo>
                    <a:pt x="f3" y="f6"/>
                  </a:ln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4" name="Google Shape;5779;p66">
              <a:extLst>
                <a:ext uri="{FF2B5EF4-FFF2-40B4-BE49-F238E27FC236}">
                  <a16:creationId xmlns:a16="http://schemas.microsoft.com/office/drawing/2014/main" id="{1B9744DE-15DD-4A77-95F9-80623E131FE2}"/>
                </a:ext>
              </a:extLst>
            </p:cNvPr>
            <p:cNvSpPr/>
            <p:nvPr/>
          </p:nvSpPr>
          <p:spPr>
            <a:xfrm>
              <a:off x="6631932" y="3026215"/>
              <a:ext cx="119137" cy="29818"/>
            </a:xfrm>
            <a:custGeom>
              <a:avLst/>
              <a:gdLst>
                <a:gd name="f0" fmla="val w"/>
                <a:gd name="f1" fmla="val h"/>
                <a:gd name="f2" fmla="val 0"/>
                <a:gd name="f3" fmla="val 6775"/>
                <a:gd name="f4" fmla="val 1695"/>
                <a:gd name="f5" fmla="val 6776"/>
                <a:gd name="f6" fmla="val 1696"/>
                <a:gd name="f7" fmla="val 567"/>
                <a:gd name="f8" fmla="val 1190"/>
                <a:gd name="f9" fmla="val 506"/>
                <a:gd name="f10" fmla="val 1129"/>
                <a:gd name="f11" fmla="val 5646"/>
                <a:gd name="f12" fmla="val 6270"/>
                <a:gd name="f13" fmla="*/ f0 1 6775"/>
                <a:gd name="f14" fmla="*/ f1 1 1695"/>
                <a:gd name="f15" fmla="val f2"/>
                <a:gd name="f16" fmla="val f3"/>
                <a:gd name="f17" fmla="val f4"/>
                <a:gd name="f18" fmla="+- f6 0 f2"/>
                <a:gd name="f19" fmla="+- f5 0 f2"/>
                <a:gd name="f20" fmla="+- f17 0 f15"/>
                <a:gd name="f21" fmla="+- f16 0 f15"/>
                <a:gd name="f22" fmla="*/ f19 1 6776"/>
                <a:gd name="f23" fmla="*/ f18 1 1696"/>
                <a:gd name="f24" fmla="*/ f21 1 6775"/>
                <a:gd name="f25" fmla="*/ f20 1 1695"/>
                <a:gd name="f26" fmla="*/ f21 1 6776"/>
                <a:gd name="f27" fmla="*/ f20 1 1696"/>
                <a:gd name="f28" fmla="*/ f2 1 f22"/>
                <a:gd name="f29" fmla="*/ f5 1 f22"/>
                <a:gd name="f30" fmla="*/ f2 1 f23"/>
                <a:gd name="f31" fmla="*/ f6 1 f23"/>
                <a:gd name="f32" fmla="*/ f28 f26 1"/>
                <a:gd name="f33" fmla="*/ f29 f26 1"/>
                <a:gd name="f34" fmla="*/ f31 f27 1"/>
                <a:gd name="f35" fmla="*/ f30 f27 1"/>
                <a:gd name="f36" fmla="*/ f32 1 f24"/>
                <a:gd name="f37" fmla="*/ f33 1 f24"/>
                <a:gd name="f38" fmla="*/ f35 1 f25"/>
                <a:gd name="f39" fmla="*/ f34 1 f25"/>
                <a:gd name="f40" fmla="*/ f36 f13 1"/>
                <a:gd name="f41" fmla="*/ f37 f13 1"/>
                <a:gd name="f42" fmla="*/ f39 f14 1"/>
                <a:gd name="f43" fmla="*/ f38 f14 1"/>
              </a:gdLst>
              <a:ahLst/>
              <a:cxnLst>
                <a:cxn ang="3cd4">
                  <a:pos x="hc" y="t"/>
                </a:cxn>
                <a:cxn ang="0">
                  <a:pos x="r" y="vc"/>
                </a:cxn>
                <a:cxn ang="cd4">
                  <a:pos x="hc" y="b"/>
                </a:cxn>
                <a:cxn ang="cd2">
                  <a:pos x="l" y="vc"/>
                </a:cxn>
              </a:cxnLst>
              <a:rect l="f40" t="f43" r="f41" b="f42"/>
              <a:pathLst>
                <a:path w="6775" h="1695">
                  <a:moveTo>
                    <a:pt x="f2" y="f2"/>
                  </a:moveTo>
                  <a:lnTo>
                    <a:pt x="f2" y="f7"/>
                  </a:lnTo>
                  <a:cubicBezTo>
                    <a:pt x="f2" y="f8"/>
                    <a:pt x="f9" y="f6"/>
                    <a:pt x="f10" y="f6"/>
                  </a:cubicBezTo>
                  <a:lnTo>
                    <a:pt x="f11" y="f6"/>
                  </a:lnTo>
                  <a:cubicBezTo>
                    <a:pt x="f12" y="f6"/>
                    <a:pt x="f3" y="f8"/>
                    <a:pt x="f3" y="f7"/>
                  </a:cubicBez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5" name="Google Shape;5780;p66">
              <a:extLst>
                <a:ext uri="{FF2B5EF4-FFF2-40B4-BE49-F238E27FC236}">
                  <a16:creationId xmlns:a16="http://schemas.microsoft.com/office/drawing/2014/main" id="{0DF5CFC4-3321-4A62-B32F-BF58F3DC9EF3}"/>
                </a:ext>
              </a:extLst>
            </p:cNvPr>
            <p:cNvSpPr/>
            <p:nvPr/>
          </p:nvSpPr>
          <p:spPr>
            <a:xfrm>
              <a:off x="6431962" y="2748265"/>
              <a:ext cx="338849" cy="198552"/>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 f4 0 f2"/>
                <a:gd name="f27" fmla="+- f3 0 f2"/>
                <a:gd name="f28" fmla="*/ f27 1 19273"/>
                <a:gd name="f29" fmla="*/ f26 1 11293"/>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sp>
          <p:nvSpPr>
            <p:cNvPr id="116" name="Google Shape;5781;p66">
              <a:extLst>
                <a:ext uri="{FF2B5EF4-FFF2-40B4-BE49-F238E27FC236}">
                  <a16:creationId xmlns:a16="http://schemas.microsoft.com/office/drawing/2014/main" id="{C5B4AFFB-B786-4D94-A6DB-953C0210E69D}"/>
                </a:ext>
              </a:extLst>
            </p:cNvPr>
            <p:cNvSpPr/>
            <p:nvPr/>
          </p:nvSpPr>
          <p:spPr>
            <a:xfrm>
              <a:off x="6631932" y="2857490"/>
              <a:ext cx="119137" cy="29763"/>
            </a:xfrm>
            <a:custGeom>
              <a:avLst/>
              <a:gdLst>
                <a:gd name="f0" fmla="val w"/>
                <a:gd name="f1" fmla="val h"/>
                <a:gd name="f2" fmla="val 0"/>
                <a:gd name="f3" fmla="val 6775"/>
                <a:gd name="f4" fmla="val 1693"/>
                <a:gd name="f5" fmla="val 6776"/>
                <a:gd name="f6" fmla="val 1129"/>
                <a:gd name="f7" fmla="val 1"/>
                <a:gd name="f8" fmla="val 506"/>
                <a:gd name="f9" fmla="val 503"/>
                <a:gd name="f10" fmla="val 1130"/>
                <a:gd name="f11" fmla="val 6270"/>
                <a:gd name="f12" fmla="val 5646"/>
                <a:gd name="f13" fmla="*/ f0 1 6775"/>
                <a:gd name="f14" fmla="*/ f1 1 1693"/>
                <a:gd name="f15" fmla="val f2"/>
                <a:gd name="f16" fmla="val f3"/>
                <a:gd name="f17" fmla="+- f4 0 f2"/>
                <a:gd name="f18" fmla="+- f5 0 f2"/>
                <a:gd name="f19" fmla="+- f16 0 f15"/>
                <a:gd name="f20" fmla="*/ f18 1 6776"/>
                <a:gd name="f21" fmla="*/ f17 1 1693"/>
                <a:gd name="f22" fmla="*/ f19 1 6775"/>
                <a:gd name="f23" fmla="*/ f19 1 6776"/>
                <a:gd name="f24" fmla="*/ f2 1 f20"/>
                <a:gd name="f25" fmla="*/ f5 1 f20"/>
                <a:gd name="f26" fmla="*/ f2 1 f21"/>
                <a:gd name="f27" fmla="*/ f4 1 f21"/>
                <a:gd name="f28" fmla="*/ f24 f23 1"/>
                <a:gd name="f29" fmla="*/ f25 f23 1"/>
                <a:gd name="f30" fmla="*/ f27 f14 1"/>
                <a:gd name="f31" fmla="*/ f26 f14 1"/>
                <a:gd name="f32" fmla="*/ f28 1 f22"/>
                <a:gd name="f33" fmla="*/ f29 1 f22"/>
                <a:gd name="f34" fmla="*/ f32 f13 1"/>
                <a:gd name="f35" fmla="*/ f33 f13 1"/>
              </a:gdLst>
              <a:ahLst/>
              <a:cxnLst>
                <a:cxn ang="3cd4">
                  <a:pos x="hc" y="t"/>
                </a:cxn>
                <a:cxn ang="0">
                  <a:pos x="r" y="vc"/>
                </a:cxn>
                <a:cxn ang="cd4">
                  <a:pos x="hc" y="b"/>
                </a:cxn>
                <a:cxn ang="cd2">
                  <a:pos x="l" y="vc"/>
                </a:cxn>
              </a:cxnLst>
              <a:rect l="f34" t="f31" r="f35" b="f30"/>
              <a:pathLst>
                <a:path w="6775" h="1693">
                  <a:moveTo>
                    <a:pt x="f6" y="f7"/>
                  </a:moveTo>
                  <a:cubicBezTo>
                    <a:pt x="f8" y="f7"/>
                    <a:pt x="f2" y="f9"/>
                    <a:pt x="f2" y="f10"/>
                  </a:cubicBezTo>
                  <a:lnTo>
                    <a:pt x="f2" y="f4"/>
                  </a:lnTo>
                  <a:lnTo>
                    <a:pt x="f3" y="f4"/>
                  </a:lnTo>
                  <a:lnTo>
                    <a:pt x="f3" y="f10"/>
                  </a:lnTo>
                  <a:cubicBezTo>
                    <a:pt x="f3" y="f9"/>
                    <a:pt x="f11" y="f7"/>
                    <a:pt x="f12" y="f7"/>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AE4500"/>
                </a:solidFill>
                <a:latin typeface="Arial"/>
                <a:ea typeface="Arial"/>
                <a:cs typeface="Arial"/>
              </a:endParaRPr>
            </a:p>
          </p:txBody>
        </p:sp>
      </p:grpSp>
      <p:sp>
        <p:nvSpPr>
          <p:cNvPr id="119" name="Text Placeholder 1">
            <a:extLst>
              <a:ext uri="{FF2B5EF4-FFF2-40B4-BE49-F238E27FC236}">
                <a16:creationId xmlns:a16="http://schemas.microsoft.com/office/drawing/2014/main" id="{8DE15F39-2B46-45DD-9872-5AD076E8D5F3}"/>
              </a:ext>
            </a:extLst>
          </p:cNvPr>
          <p:cNvSpPr txBox="1"/>
          <p:nvPr/>
        </p:nvSpPr>
        <p:spPr>
          <a:xfrm>
            <a:off x="1975037" y="237360"/>
            <a:ext cx="8591298" cy="543185"/>
          </a:xfrm>
          <a:prstGeom prst="rect">
            <a:avLst/>
          </a:prstGeom>
        </p:spPr>
        <p:txBody>
          <a:bodyPr>
            <a:noAutofit/>
          </a:bodyPr>
          <a:lstStyle>
            <a:defPPr>
              <a:defRPr/>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a:latin typeface="Arial" panose="020B0604020202020204" pitchFamily="34" charset="0"/>
                <a:cs typeface="Arial" panose="020B0604020202020204" pitchFamily="34" charset="0"/>
              </a:rPr>
              <a:t>Fully Editable Icon Sets: A</a:t>
            </a:r>
          </a:p>
        </p:txBody>
      </p:sp>
    </p:spTree>
    <p:extLst>
      <p:ext uri="{BB962C8B-B14F-4D97-AF65-F5344CB8AC3E}">
        <p14:creationId xmlns:p14="http://schemas.microsoft.com/office/powerpoint/2010/main" val="41617855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ACD12C06-A830-4D2E-8BD0-844AF32931FE}"/>
              </a:ext>
            </a:extLst>
          </p:cNvPr>
          <p:cNvSpPr/>
          <p:nvPr/>
        </p:nvSpPr>
        <p:spPr>
          <a:xfrm>
            <a:off x="6041087" y="1657028"/>
            <a:ext cx="553736" cy="652137"/>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 0 0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 0 0 1423"/>
              <a:gd name="f497" fmla="*/ f0 1 341005"/>
              <a:gd name="f498" fmla="*/ f1 1 376812"/>
              <a:gd name="f499" fmla="+- f4 0 f2"/>
              <a:gd name="f500" fmla="+- f3 0 f2"/>
              <a:gd name="f501" fmla="*/ f500 1 341005"/>
              <a:gd name="f502" fmla="*/ f499 1 376812"/>
              <a:gd name="f503" fmla="*/ f2 1 f501"/>
              <a:gd name="f504" fmla="*/ f3 1 f501"/>
              <a:gd name="f505" fmla="*/ f2 1 f502"/>
              <a:gd name="f506" fmla="*/ f4 1 f502"/>
              <a:gd name="f507" fmla="*/ f503 f497 1"/>
              <a:gd name="f508" fmla="*/ f504 f497 1"/>
              <a:gd name="f509" fmla="*/ f506 f498 1"/>
              <a:gd name="f510" fmla="*/ f505 f498 1"/>
            </a:gdLst>
            <a:ahLst/>
            <a:cxnLst>
              <a:cxn ang="3cd4">
                <a:pos x="hc" y="t"/>
              </a:cxn>
              <a:cxn ang="0">
                <a:pos x="r" y="vc"/>
              </a:cxn>
              <a:cxn ang="cd4">
                <a:pos x="hc" y="b"/>
              </a:cxn>
              <a:cxn ang="cd2">
                <a:pos x="l" y="vc"/>
              </a:cxn>
            </a:cxnLst>
            <a:rect l="f507" t="f510" r="f508" b="f509"/>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3" name="Oval 8">
            <a:extLst>
              <a:ext uri="{FF2B5EF4-FFF2-40B4-BE49-F238E27FC236}">
                <a16:creationId xmlns:a16="http://schemas.microsoft.com/office/drawing/2014/main" id="{7AA578AC-D253-492D-94C4-334BEF884AC4}"/>
              </a:ext>
            </a:extLst>
          </p:cNvPr>
          <p:cNvSpPr/>
          <p:nvPr/>
        </p:nvSpPr>
        <p:spPr>
          <a:xfrm>
            <a:off x="6964996" y="1671535"/>
            <a:ext cx="581643" cy="623108"/>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 f4 0 f2"/>
              <a:gd name="f546" fmla="+- f3 0 f2"/>
              <a:gd name="f547" fmla="*/ f546 1 3068057"/>
              <a:gd name="f548" fmla="*/ f545 1 3083879"/>
              <a:gd name="f549" fmla="*/ f2 1 f547"/>
              <a:gd name="f550" fmla="*/ f3 1 f547"/>
              <a:gd name="f551" fmla="*/ f2 1 f548"/>
              <a:gd name="f552" fmla="*/ f4 1 f548"/>
              <a:gd name="f553" fmla="*/ f549 f543 1"/>
              <a:gd name="f554" fmla="*/ f550 f543 1"/>
              <a:gd name="f555" fmla="*/ f552 f544 1"/>
              <a:gd name="f556" fmla="*/ f551 f544 1"/>
            </a:gdLst>
            <a:ahLst/>
            <a:cxnLst>
              <a:cxn ang="3cd4">
                <a:pos x="hc" y="t"/>
              </a:cxn>
              <a:cxn ang="0">
                <a:pos x="r" y="vc"/>
              </a:cxn>
              <a:cxn ang="cd4">
                <a:pos x="hc" y="b"/>
              </a:cxn>
              <a:cxn ang="cd2">
                <a:pos x="l" y="vc"/>
              </a:cxn>
            </a:cxnLst>
            <a:rect l="f553" t="f556" r="f554" b="f555"/>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grpSp>
        <p:nvGrpSpPr>
          <p:cNvPr id="4" name="Group 110">
            <a:extLst>
              <a:ext uri="{FF2B5EF4-FFF2-40B4-BE49-F238E27FC236}">
                <a16:creationId xmlns:a16="http://schemas.microsoft.com/office/drawing/2014/main" id="{28685370-3C62-444B-BE57-9FE7F11FEA20}"/>
              </a:ext>
            </a:extLst>
          </p:cNvPr>
          <p:cNvGrpSpPr/>
          <p:nvPr/>
        </p:nvGrpSpPr>
        <p:grpSpPr>
          <a:xfrm>
            <a:off x="5116481" y="1657028"/>
            <a:ext cx="553736" cy="652137"/>
            <a:chOff x="3837361" y="1242770"/>
            <a:chExt cx="415302" cy="489103"/>
          </a:xfrm>
          <a:solidFill>
            <a:srgbClr val="92D6C1"/>
          </a:solidFill>
        </p:grpSpPr>
        <p:sp>
          <p:nvSpPr>
            <p:cNvPr id="5" name="Freeform 111">
              <a:extLst>
                <a:ext uri="{FF2B5EF4-FFF2-40B4-BE49-F238E27FC236}">
                  <a16:creationId xmlns:a16="http://schemas.microsoft.com/office/drawing/2014/main" id="{DCFBA6C6-A60E-4986-93B7-113609336194}"/>
                </a:ext>
              </a:extLst>
            </p:cNvPr>
            <p:cNvSpPr/>
            <p:nvPr/>
          </p:nvSpPr>
          <p:spPr>
            <a:xfrm>
              <a:off x="3837361" y="1242770"/>
              <a:ext cx="415302" cy="489103"/>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 0 0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 0 0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 f7 0 f5"/>
                <a:gd name="f83" fmla="+- f6 0 f5"/>
                <a:gd name="f84" fmla="*/ f79 f0 1"/>
                <a:gd name="f85" fmla="*/ f83 1 5331558"/>
                <a:gd name="f86" fmla="*/ f82 1 5891405"/>
                <a:gd name="f87" fmla="*/ 968 f82 1"/>
                <a:gd name="f88" fmla="*/ 1181117 f82 1"/>
                <a:gd name="f89" fmla="*/ 3328959 f82 1"/>
                <a:gd name="f90" fmla="*/ 3735758 f82 1"/>
                <a:gd name="f91" fmla="*/ 3871219 f82 1"/>
                <a:gd name="f92" fmla="*/ 4062605 f82 1"/>
                <a:gd name="f93" fmla="*/ 4317787 f82 1"/>
                <a:gd name="f94" fmla="*/ 4977005 f82 1"/>
                <a:gd name="f95" fmla="*/ 5039972 f82 1"/>
                <a:gd name="f96" fmla="*/ 5891405 f82 1"/>
                <a:gd name="f97" fmla="*/ 5859508 f82 1"/>
                <a:gd name="f98" fmla="*/ 3520345 f82 1"/>
                <a:gd name="f99" fmla="*/ 3079808 f82 1"/>
                <a:gd name="f100" fmla="*/ 2980491 f83 1"/>
                <a:gd name="f101" fmla="*/ 726547 f83 1"/>
                <a:gd name="f102" fmla="*/ 486068 f83 1"/>
                <a:gd name="f103" fmla="*/ 2371366 f82 1"/>
                <a:gd name="f104" fmla="*/ 4803 f83 1"/>
                <a:gd name="f105" fmla="*/ 460575 f83 1"/>
                <a:gd name="f106" fmla="*/ 289487 f83 1"/>
                <a:gd name="f107" fmla="*/ 480873 f83 1"/>
                <a:gd name="f108" fmla="*/ 322351 f83 1"/>
                <a:gd name="f109" fmla="*/ 513737 f83 1"/>
                <a:gd name="f110" fmla="*/ 449942 f83 1"/>
                <a:gd name="f111" fmla="*/ 1704584 f83 1"/>
                <a:gd name="f112" fmla="*/ 1895970 f83 1"/>
                <a:gd name="f113" fmla="*/ 4734863 f83 1"/>
                <a:gd name="f114" fmla="*/ 4841189 f83 1"/>
                <a:gd name="f115" fmla="*/ f84 1 f2"/>
                <a:gd name="f116" fmla="*/ f87 1 5891405"/>
                <a:gd name="f117" fmla="*/ f88 1 5891405"/>
                <a:gd name="f118" fmla="*/ f89 1 5891405"/>
                <a:gd name="f119" fmla="*/ f90 1 5891405"/>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331558"/>
                <a:gd name="f130" fmla="*/ f101 1 5331558"/>
                <a:gd name="f131" fmla="*/ f102 1 5331558"/>
                <a:gd name="f132" fmla="*/ f103 1 5891405"/>
                <a:gd name="f133" fmla="*/ f104 1 5331558"/>
                <a:gd name="f134" fmla="*/ f105 1 5331558"/>
                <a:gd name="f135" fmla="*/ f106 1 5331558"/>
                <a:gd name="f136" fmla="*/ f107 1 5331558"/>
                <a:gd name="f137" fmla="*/ f108 1 5331558"/>
                <a:gd name="f138" fmla="*/ f109 1 5331558"/>
                <a:gd name="f139" fmla="*/ f110 1 5331558"/>
                <a:gd name="f140" fmla="*/ f111 1 5331558"/>
                <a:gd name="f141" fmla="*/ f112 1 5331558"/>
                <a:gd name="f142" fmla="*/ f113 1 5331558"/>
                <a:gd name="f143" fmla="*/ f114 1 5331558"/>
                <a:gd name="f144" fmla="*/ f5 1 f85"/>
                <a:gd name="f145" fmla="*/ f6 1 f85"/>
                <a:gd name="f146" fmla="*/ f5 1 f86"/>
                <a:gd name="f147" fmla="*/ f7 1 f86"/>
                <a:gd name="f148" fmla="+- f115 0 f1"/>
                <a:gd name="f149" fmla="*/ f129 1 f85"/>
                <a:gd name="f150" fmla="*/ f116 1 f86"/>
                <a:gd name="f151" fmla="*/ f130 1 f85"/>
                <a:gd name="f152" fmla="*/ f117 1 f86"/>
                <a:gd name="f153" fmla="*/ f131 1 f85"/>
                <a:gd name="f154" fmla="*/ f132 1 f86"/>
                <a:gd name="f155" fmla="*/ f133 1 f85"/>
                <a:gd name="f156" fmla="*/ f128 1 f86"/>
                <a:gd name="f157" fmla="*/ f134 1 f85"/>
                <a:gd name="f158" fmla="*/ f118 1 f86"/>
                <a:gd name="f159" fmla="*/ f135 1 f85"/>
                <a:gd name="f160" fmla="*/ f119 1 f86"/>
                <a:gd name="f161" fmla="*/ f136 1 f85"/>
                <a:gd name="f162" fmla="*/ f120 1 f86"/>
                <a:gd name="f163" fmla="*/ f137 1 f85"/>
                <a:gd name="f164" fmla="*/ f121 1 f86"/>
                <a:gd name="f165" fmla="*/ f138 1 f85"/>
                <a:gd name="f166" fmla="*/ f122 1 f86"/>
                <a:gd name="f167" fmla="*/ f139 1 f85"/>
                <a:gd name="f168" fmla="*/ f123 1 f86"/>
                <a:gd name="f169" fmla="*/ f140 1 f85"/>
                <a:gd name="f170" fmla="*/ f124 1 f86"/>
                <a:gd name="f171" fmla="*/ f141 1 f85"/>
                <a:gd name="f172" fmla="*/ f125 1 f86"/>
                <a:gd name="f173" fmla="*/ f142 1 f85"/>
                <a:gd name="f174" fmla="*/ f126 1 f86"/>
                <a:gd name="f175" fmla="*/ f143 1 f85"/>
                <a:gd name="f176" fmla="*/ f127 1 f86"/>
                <a:gd name="f177" fmla="*/ f144 f80 1"/>
                <a:gd name="f178" fmla="*/ f145 f80 1"/>
                <a:gd name="f179" fmla="*/ f147 f81 1"/>
                <a:gd name="f180" fmla="*/ f146 f81 1"/>
                <a:gd name="f181" fmla="*/ f149 f80 1"/>
                <a:gd name="f182" fmla="*/ f150 f81 1"/>
                <a:gd name="f183" fmla="*/ f151 f80 1"/>
                <a:gd name="f184" fmla="*/ f152 f81 1"/>
                <a:gd name="f185" fmla="*/ f153 f80 1"/>
                <a:gd name="f186" fmla="*/ f154 f81 1"/>
                <a:gd name="f187" fmla="*/ f155 f80 1"/>
                <a:gd name="f188" fmla="*/ f156 f81 1"/>
                <a:gd name="f189" fmla="*/ f157 f80 1"/>
                <a:gd name="f190" fmla="*/ f158 f81 1"/>
                <a:gd name="f191" fmla="*/ f159 f80 1"/>
                <a:gd name="f192" fmla="*/ f160 f81 1"/>
                <a:gd name="f193" fmla="*/ f161 f80 1"/>
                <a:gd name="f194" fmla="*/ f162 f81 1"/>
                <a:gd name="f195" fmla="*/ f163 f80 1"/>
                <a:gd name="f196" fmla="*/ f164 f81 1"/>
                <a:gd name="f197" fmla="*/ f165 f80 1"/>
                <a:gd name="f198" fmla="*/ f166 f81 1"/>
                <a:gd name="f199" fmla="*/ f167 f80 1"/>
                <a:gd name="f200" fmla="*/ f168 f81 1"/>
                <a:gd name="f201" fmla="*/ f169 f80 1"/>
                <a:gd name="f202" fmla="*/ f170 f81 1"/>
                <a:gd name="f203" fmla="*/ f171 f80 1"/>
                <a:gd name="f204" fmla="*/ f172 f81 1"/>
                <a:gd name="f205" fmla="*/ f173 f80 1"/>
                <a:gd name="f206" fmla="*/ f174 f81 1"/>
                <a:gd name="f207" fmla="*/ f175 f80 1"/>
                <a:gd name="f208" fmla="*/ f176 f81 1"/>
              </a:gdLst>
              <a:ahLst/>
              <a:cxnLst>
                <a:cxn ang="3cd4">
                  <a:pos x="hc" y="t"/>
                </a:cxn>
                <a:cxn ang="0">
                  <a:pos x="r" y="vc"/>
                </a:cxn>
                <a:cxn ang="cd4">
                  <a:pos x="hc" y="b"/>
                </a:cxn>
                <a:cxn ang="cd2">
                  <a:pos x="l" y="vc"/>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181" y="f182"/>
                </a:cxn>
              </a:cxnLst>
              <a:rect l="f177" t="f180" r="f178" b="f179"/>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6" name="Oval 37">
              <a:extLst>
                <a:ext uri="{FF2B5EF4-FFF2-40B4-BE49-F238E27FC236}">
                  <a16:creationId xmlns:a16="http://schemas.microsoft.com/office/drawing/2014/main" id="{7C7D6BF4-D317-48A0-A66E-AB457BF3C284}"/>
                </a:ext>
              </a:extLst>
            </p:cNvPr>
            <p:cNvSpPr/>
            <p:nvPr/>
          </p:nvSpPr>
          <p:spPr>
            <a:xfrm rot="18100528">
              <a:off x="3983138" y="1232806"/>
              <a:ext cx="217618" cy="304440"/>
            </a:xfrm>
            <a:custGeom>
              <a:avLst/>
              <a:gdLst>
                <a:gd name="f0" fmla="val w"/>
                <a:gd name="f1" fmla="val h"/>
                <a:gd name="f2" fmla="val 0"/>
                <a:gd name="f3" fmla="val 1170491"/>
                <a:gd name="f4" fmla="val 1745208"/>
                <a:gd name="f5" fmla="val 1745209"/>
                <a:gd name="f6" fmla="val 429221"/>
                <a:gd name="f7" fmla="val 671495"/>
                <a:gd name="f8" fmla="val 415869"/>
                <a:gd name="f9" fmla="val 670322"/>
                <a:gd name="f10" fmla="val 402356"/>
                <a:gd name="f11" fmla="val 670624"/>
                <a:gd name="f12" fmla="val 388917"/>
                <a:gd name="f13" fmla="val 672439"/>
                <a:gd name="f14" fmla="val 370997"/>
                <a:gd name="f15" fmla="val 674859"/>
                <a:gd name="f16" fmla="val 353207"/>
                <a:gd name="f17" fmla="val 679968"/>
                <a:gd name="f18" fmla="val 336101"/>
                <a:gd name="f19" fmla="val 687858"/>
                <a:gd name="f20" fmla="val 344770"/>
                <a:gd name="f21" fmla="val 708640"/>
                <a:gd name="f22" fmla="val 405276"/>
                <a:gd name="f23" fmla="val 680369"/>
                <a:gd name="f24" fmla="val 475531"/>
                <a:gd name="f25" fmla="val 691805"/>
                <a:gd name="f26" fmla="val 523918"/>
                <a:gd name="f27" fmla="val 737799"/>
                <a:gd name="f28" fmla="val 569388"/>
                <a:gd name="f29" fmla="val 781022"/>
                <a:gd name="f30" fmla="val 587723"/>
                <a:gd name="f31" fmla="val 847396"/>
                <a:gd name="f32" fmla="val 571504"/>
                <a:gd name="f33" fmla="val 910067"/>
                <a:gd name="f34" fmla="val 593243"/>
                <a:gd name="f35" fmla="val 915886"/>
                <a:gd name="f36" fmla="val 611678"/>
                <a:gd name="f37" fmla="val 844923"/>
                <a:gd name="f38" fmla="val 590662"/>
                <a:gd name="f39" fmla="val 769719"/>
                <a:gd name="f40" fmla="val 538740"/>
                <a:gd name="f41" fmla="val 720849"/>
                <a:gd name="f42" fmla="val 507886"/>
                <a:gd name="f43" fmla="val 691808"/>
                <a:gd name="f44" fmla="val 469277"/>
                <a:gd name="f45" fmla="val 675014"/>
                <a:gd name="f46" fmla="val 588421"/>
                <a:gd name="f47" fmla="val 580980"/>
                <a:gd name="f48" fmla="val 534186"/>
                <a:gd name="f49" fmla="val 581239"/>
                <a:gd name="f50" fmla="val 482134"/>
                <a:gd name="f51" fmla="val 605639"/>
                <a:gd name="f52" fmla="val 446738"/>
                <a:gd name="f53" fmla="val 649695"/>
                <a:gd name="f54" fmla="val 463760"/>
                <a:gd name="f55" fmla="val 664437"/>
                <a:gd name="f56" fmla="val 505329"/>
                <a:gd name="f57" fmla="val 612166"/>
                <a:gd name="f58" fmla="val 573320"/>
                <a:gd name="f59" fmla="val 591099"/>
                <a:gd name="f60" fmla="val 637132"/>
                <a:gd name="f61" fmla="val 610714"/>
                <a:gd name="f62" fmla="val 697098"/>
                <a:gd name="f63" fmla="val 629147"/>
                <a:gd name="f64" fmla="val 743088"/>
                <a:gd name="f65" fmla="val 680397"/>
                <a:gd name="f66" fmla="val 756495"/>
                <a:gd name="f67" fmla="val 743730"/>
                <a:gd name="f68" fmla="val 778549"/>
                <a:gd name="f69" fmla="val 739251"/>
                <a:gd name="f70" fmla="val 763432"/>
                <a:gd name="f71" fmla="val 667508"/>
                <a:gd name="f72" fmla="val 711108"/>
                <a:gd name="f73" fmla="val 609548"/>
                <a:gd name="f74" fmla="val 642848"/>
                <a:gd name="f75" fmla="val 588934"/>
                <a:gd name="f76" fmla="val 624821"/>
                <a:gd name="f77" fmla="val 583490"/>
                <a:gd name="f78" fmla="val 606500"/>
                <a:gd name="f79" fmla="val 580894"/>
                <a:gd name="f80" fmla="val 533817"/>
                <a:gd name="f81" fmla="val 617807"/>
                <a:gd name="f82" fmla="val 1"/>
                <a:gd name="f83" fmla="val 687626"/>
                <a:gd name="f84" fmla="val 60667"/>
                <a:gd name="f85" fmla="val 697680"/>
                <a:gd name="f86" fmla="val 141081"/>
                <a:gd name="f87" fmla="val 603869"/>
                <a:gd name="f88" fmla="val 182843"/>
                <a:gd name="f89" fmla="val 547102"/>
                <a:gd name="f90" fmla="val 268997"/>
                <a:gd name="f91" fmla="val 562024"/>
                <a:gd name="f92" fmla="val 352718"/>
                <a:gd name="f93" fmla="val 584367"/>
                <a:gd name="f94" fmla="val 347971"/>
                <a:gd name="f95" fmla="val 570422"/>
                <a:gd name="f96" fmla="val 267354"/>
                <a:gd name="f97" fmla="val 633895"/>
                <a:gd name="f98" fmla="val 183716"/>
                <a:gd name="f99" fmla="val 732836"/>
                <a:gd name="f100" fmla="val 150639"/>
                <a:gd name="f101" fmla="val 738208"/>
                <a:gd name="f102" fmla="val 147500"/>
                <a:gd name="f103" fmla="val 743991"/>
                <a:gd name="f104" fmla="val 147205"/>
                <a:gd name="f105" fmla="val 749842"/>
                <a:gd name="f106" fmla="val 844103"/>
                <a:gd name="f107" fmla="val 920515"/>
                <a:gd name="f108" fmla="val 223618"/>
                <a:gd name="f109" fmla="val 317877"/>
                <a:gd name="f110" fmla="val 910716"/>
                <a:gd name="f111" fmla="val 366417"/>
                <a:gd name="f112" fmla="val 366418"/>
                <a:gd name="f113" fmla="val 371433"/>
                <a:gd name="f114" fmla="val 997755"/>
                <a:gd name="f115" fmla="val 379016"/>
                <a:gd name="f116" fmla="val 1056877"/>
                <a:gd name="f117" fmla="val 445155"/>
                <a:gd name="f118" fmla="val 525101"/>
                <a:gd name="f119" fmla="val 1047351"/>
                <a:gd name="f120" fmla="val 572282"/>
                <a:gd name="f121" fmla="val 1119671"/>
                <a:gd name="f122" fmla="val 602218"/>
                <a:gd name="f123" fmla="val 673500"/>
                <a:gd name="f124" fmla="val 756650"/>
                <a:gd name="f125" fmla="val 1170490"/>
                <a:gd name="f126" fmla="val 802863"/>
                <a:gd name="f127" fmla="val 1154794"/>
                <a:gd name="f128" fmla="val 845409"/>
                <a:gd name="f129" fmla="val 1127569"/>
                <a:gd name="f130" fmla="val 878235"/>
                <a:gd name="f131" fmla="val 1080615"/>
                <a:gd name="f132" fmla="val 934488"/>
                <a:gd name="f133" fmla="val 1014142"/>
                <a:gd name="f134" fmla="val 959925"/>
                <a:gd name="f135" fmla="val 954678"/>
                <a:gd name="f136" fmla="val 939840"/>
                <a:gd name="f137" fmla="val 947373"/>
                <a:gd name="f138" fmla="val 961469"/>
                <a:gd name="f139" fmla="val 1000817"/>
                <a:gd name="f140" fmla="val 979520"/>
                <a:gd name="f141" fmla="val 1058949"/>
                <a:gd name="f142" fmla="val 966083"/>
                <a:gd name="f143" fmla="val 1106746"/>
                <a:gd name="f144" fmla="val 928282"/>
                <a:gd name="f145" fmla="val 1128548"/>
                <a:gd name="f146" fmla="val 955588"/>
                <a:gd name="f147" fmla="val 1138907"/>
                <a:gd name="f148" fmla="val 990708"/>
                <a:gd name="f149" fmla="val 1028247"/>
                <a:gd name="f150" fmla="val 1124134"/>
                <a:gd name="f151" fmla="val 1071328"/>
                <a:gd name="f152" fmla="val 1204237"/>
                <a:gd name="f153" fmla="val 981133"/>
                <a:gd name="f154" fmla="val 1223220"/>
                <a:gd name="f155" fmla="val 889088"/>
                <a:gd name="f156" fmla="val 1236998"/>
                <a:gd name="f157" fmla="val 805358"/>
                <a:gd name="f158" fmla="val 1200898"/>
                <a:gd name="f159" fmla="val 777272"/>
                <a:gd name="f160" fmla="val 1134408"/>
                <a:gd name="f161" fmla="val 791057"/>
                <a:gd name="f162" fmla="val 1124903"/>
                <a:gd name="f163" fmla="val 802061"/>
                <a:gd name="f164" fmla="val 1111678"/>
                <a:gd name="f165" fmla="val 810210"/>
                <a:gd name="f166" fmla="val 1096167"/>
                <a:gd name="f167" fmla="val 831546"/>
                <a:gd name="f168" fmla="val 1055553"/>
                <a:gd name="f169" fmla="val 830022"/>
                <a:gd name="f170" fmla="val 1005443"/>
                <a:gd name="f171" fmla="val 806195"/>
                <a:gd name="f172" fmla="val 964175"/>
                <a:gd name="f173" fmla="val 787267"/>
                <a:gd name="f174" fmla="val 975103"/>
                <a:gd name="f175" fmla="val 807161"/>
                <a:gd name="f176" fmla="val 1009560"/>
                <a:gd name="f177" fmla="val 808703"/>
                <a:gd name="f178" fmla="val 1051275"/>
                <a:gd name="f179" fmla="val 791333"/>
                <a:gd name="f180" fmla="val 1085110"/>
                <a:gd name="f181" fmla="val 784855"/>
                <a:gd name="f182" fmla="val 1097727"/>
                <a:gd name="f183" fmla="val 776117"/>
                <a:gd name="f184" fmla="val 1108536"/>
                <a:gd name="f185" fmla="val 763385"/>
                <a:gd name="f186" fmla="val 1114320"/>
                <a:gd name="f187" fmla="val 744063"/>
                <a:gd name="f188" fmla="val 1119497"/>
                <a:gd name="f189" fmla="val 747716"/>
                <a:gd name="f190" fmla="val 1128718"/>
                <a:gd name="f191" fmla="val 731558"/>
                <a:gd name="f192" fmla="val 1137628"/>
                <a:gd name="f193" fmla="val 712804"/>
                <a:gd name="f194" fmla="val 1141697"/>
                <a:gd name="f195" fmla="val 693327"/>
                <a:gd name="f196" fmla="val 1140344"/>
                <a:gd name="f197" fmla="val 655409"/>
                <a:gd name="f198" fmla="val 1137711"/>
                <a:gd name="f199" fmla="val 620494"/>
                <a:gd name="f200" fmla="val 1114908"/>
                <a:gd name="f201" fmla="val 601213"/>
                <a:gd name="f202" fmla="val 1080185"/>
                <a:gd name="f203" fmla="val 582082"/>
                <a:gd name="f204" fmla="val 1090754"/>
                <a:gd name="f205" fmla="val 605167"/>
                <a:gd name="f206" fmla="val 1132362"/>
                <a:gd name="f207" fmla="val 647281"/>
                <a:gd name="f208" fmla="val 1159482"/>
                <a:gd name="f209" fmla="val 693051"/>
                <a:gd name="f210" fmla="val 1162221"/>
                <a:gd name="f211" fmla="val 715413"/>
                <a:gd name="f212" fmla="val 1163558"/>
                <a:gd name="f213" fmla="val 736989"/>
                <a:gd name="f214" fmla="val 1158982"/>
                <a:gd name="f215" fmla="val 755684"/>
                <a:gd name="f216" fmla="val 1148835"/>
                <a:gd name="f217" fmla="val 792539"/>
                <a:gd name="f218" fmla="val 1222022"/>
                <a:gd name="f219" fmla="val 887119"/>
                <a:gd name="f220" fmla="val 1262260"/>
                <a:gd name="f221" fmla="val 989751"/>
                <a:gd name="f222" fmla="val 1247587"/>
                <a:gd name="f223" fmla="val 1000157"/>
                <a:gd name="f224" fmla="val 1267987"/>
                <a:gd name="f225" fmla="val 1004489"/>
                <a:gd name="f226" fmla="val 1291252"/>
                <a:gd name="f227" fmla="val 1004488"/>
                <a:gd name="f228" fmla="val 1315531"/>
                <a:gd name="f229" fmla="val 1381750"/>
                <a:gd name="f230" fmla="val 972258"/>
                <a:gd name="f231" fmla="val 1440443"/>
                <a:gd name="f232" fmla="val 920375"/>
                <a:gd name="f233" fmla="val 1473506"/>
                <a:gd name="f234" fmla="val 913116"/>
                <a:gd name="f235" fmla="val 1474079"/>
                <a:gd name="f236" fmla="val 850536"/>
                <a:gd name="f237" fmla="val 1469665"/>
                <a:gd name="f238" fmla="val 794159"/>
                <a:gd name="f239" fmla="val 1430126"/>
                <a:gd name="f240" fmla="val 766796"/>
                <a:gd name="f241" fmla="val 1371458"/>
                <a:gd name="f242" fmla="val 746323"/>
                <a:gd name="f243" fmla="val 1380801"/>
                <a:gd name="f244" fmla="val 776874"/>
                <a:gd name="f245" fmla="val 1446464"/>
                <a:gd name="f246" fmla="val 839753"/>
                <a:gd name="f247" fmla="val 1490827"/>
                <a:gd name="f248" fmla="val 909888"/>
                <a:gd name="f249" fmla="val 1496052"/>
                <a:gd name="f250" fmla="val 891948"/>
                <a:gd name="f251" fmla="val 1561049"/>
                <a:gd name="f252" fmla="val 840393"/>
                <a:gd name="f253" fmla="val 1611456"/>
                <a:gd name="f254" fmla="val 774838"/>
                <a:gd name="f255" fmla="val 1628054"/>
                <a:gd name="f256" fmla="val 686646"/>
                <a:gd name="f257" fmla="val 1642970"/>
                <a:gd name="f258" fmla="val 605133"/>
                <a:gd name="f259" fmla="val 1612285"/>
                <a:gd name="f260" fmla="val 571751"/>
                <a:gd name="f261" fmla="val 1552195"/>
                <a:gd name="f262" fmla="val 550649"/>
                <a:gd name="f263" fmla="val 1566422"/>
                <a:gd name="f264" fmla="val 577499"/>
                <a:gd name="f265" fmla="val 1609979"/>
                <a:gd name="f266" fmla="val 626419"/>
                <a:gd name="f267" fmla="val 1639383"/>
                <a:gd name="f268" fmla="val 685031"/>
                <a:gd name="f269" fmla="val 1648114"/>
                <a:gd name="f270" fmla="val 659684"/>
                <a:gd name="f271" fmla="val 1706013"/>
                <a:gd name="f272" fmla="val 601329"/>
                <a:gd name="f273" fmla="val 1745210"/>
                <a:gd name="f274" fmla="val 533818"/>
                <a:gd name="f275" fmla="val 455549"/>
                <a:gd name="f276" fmla="val 416747"/>
                <a:gd name="f277" fmla="val 1692524"/>
                <a:gd name="f278" fmla="val 372301"/>
                <a:gd name="f279" fmla="val 1619888"/>
                <a:gd name="f280" fmla="val 366380"/>
                <a:gd name="f281" fmla="val 1592106"/>
                <a:gd name="f282" fmla="val 305091"/>
                <a:gd name="f283" fmla="val 1567105"/>
                <a:gd name="f284" fmla="val 259811"/>
                <a:gd name="f285" fmla="val 1511085"/>
                <a:gd name="f286" fmla="val 250590"/>
                <a:gd name="f287" fmla="val 1443452"/>
                <a:gd name="f288" fmla="val 203712"/>
                <a:gd name="f289" fmla="val 1453117"/>
                <a:gd name="f290" fmla="val 158965"/>
                <a:gd name="f291" fmla="val 1444975"/>
                <a:gd name="f292" fmla="val 117260"/>
                <a:gd name="f293" fmla="val 1407178"/>
                <a:gd name="f294" fmla="val 55030"/>
                <a:gd name="f295" fmla="val 1350772"/>
                <a:gd name="f296" fmla="val 44039"/>
                <a:gd name="f297" fmla="val 1258933"/>
                <a:gd name="f298" fmla="val 90593"/>
                <a:gd name="f299" fmla="val 1192598"/>
                <a:gd name="f300" fmla="val 186799"/>
                <a:gd name="f301" fmla="val 1224213"/>
                <a:gd name="f302" fmla="val 285304"/>
                <a:gd name="f303" fmla="val 1199642"/>
                <a:gd name="f304" fmla="val 330760"/>
                <a:gd name="f305" fmla="val 1129474"/>
                <a:gd name="f306" fmla="val 344999"/>
                <a:gd name="f307" fmla="val 1132822"/>
                <a:gd name="f308" fmla="val 420009"/>
                <a:gd name="f309" fmla="val 1139731"/>
                <a:gd name="f310" fmla="val 490500"/>
                <a:gd name="f311" fmla="val 1101048"/>
                <a:gd name="f312" fmla="val 524987"/>
                <a:gd name="f313" fmla="val 1034051"/>
                <a:gd name="f314" fmla="val 505360"/>
                <a:gd name="f315" fmla="val 1023014"/>
                <a:gd name="f316" fmla="val 475089"/>
                <a:gd name="f317" fmla="val 1082544"/>
                <a:gd name="f318" fmla="val 412689"/>
                <a:gd name="f319" fmla="val 1116790"/>
                <a:gd name="f320" fmla="val 346243"/>
                <a:gd name="f321" fmla="val 1110339"/>
                <a:gd name="f322" fmla="val 283801"/>
                <a:gd name="f323" fmla="val 1104277"/>
                <a:gd name="f324" fmla="val 228486"/>
                <a:gd name="f325" fmla="val 1063265"/>
                <a:gd name="f326" fmla="val 202679"/>
                <a:gd name="f327" fmla="val 1003895"/>
                <a:gd name="f328" fmla="val 181967"/>
                <a:gd name="f329" fmla="val 1012696"/>
                <a:gd name="f330" fmla="val 205492"/>
                <a:gd name="f331" fmla="val 1066954"/>
                <a:gd name="f332" fmla="val 250941"/>
                <a:gd name="f333" fmla="val 1107583"/>
                <a:gd name="f334" fmla="val 305288"/>
                <a:gd name="f335" fmla="val 1123484"/>
                <a:gd name="f336" fmla="val 260051"/>
                <a:gd name="f337" fmla="val 1186174"/>
                <a:gd name="f338" fmla="val 162021"/>
                <a:gd name="f339" fmla="val 1201884"/>
                <a:gd name="f340" fmla="val 70961"/>
                <a:gd name="f341" fmla="val 1161909"/>
                <a:gd name="f342" fmla="val 64874"/>
                <a:gd name="f343" fmla="val 1160625"/>
                <a:gd name="f344" fmla="val 60391"/>
                <a:gd name="f345" fmla="val 1156961"/>
                <a:gd name="f346" fmla="val 56055"/>
                <a:gd name="f347" fmla="val 1153032"/>
                <a:gd name="f348" fmla="+- 0 0 13786"/>
                <a:gd name="f349" fmla="val 1089729"/>
                <a:gd name="f350" fmla="+- 0 0 19088"/>
                <a:gd name="f351" fmla="val 981796"/>
                <a:gd name="f352" fmla="val 44214"/>
                <a:gd name="f353" fmla="val 911953"/>
                <a:gd name="f354" fmla="val 84073"/>
                <a:gd name="f355" fmla="val 882569"/>
                <a:gd name="f356" fmla="val 76811"/>
                <a:gd name="f357" fmla="val 875989"/>
                <a:gd name="f358" fmla="val 80179"/>
                <a:gd name="f359" fmla="val 872273"/>
                <a:gd name="f360" fmla="val 28040"/>
                <a:gd name="f361" fmla="val 814783"/>
                <a:gd name="f362" fmla="val 28651"/>
                <a:gd name="f363" fmla="val 726072"/>
                <a:gd name="f364" fmla="val 82340"/>
                <a:gd name="f365" fmla="val 666836"/>
                <a:gd name="f366" fmla="val 121082"/>
                <a:gd name="f367" fmla="val 638275"/>
                <a:gd name="f368" fmla="val 89526"/>
                <a:gd name="f369" fmla="val 571593"/>
                <a:gd name="f370" fmla="val 96788"/>
                <a:gd name="f371" fmla="val 490523"/>
                <a:gd name="f372" fmla="val 145805"/>
                <a:gd name="f373" fmla="val 430894"/>
                <a:gd name="f374" fmla="val 198586"/>
                <a:gd name="f375" fmla="val 400645"/>
                <a:gd name="f376" fmla="val 259015"/>
                <a:gd name="f377" fmla="val 385179"/>
                <a:gd name="f378" fmla="val 321878"/>
                <a:gd name="f379" fmla="val 383347"/>
                <a:gd name="f380" fmla="val 321111"/>
                <a:gd name="f381" fmla="val 357014"/>
                <a:gd name="f382" fmla="val 257723"/>
                <a:gd name="f383" fmla="val 358862"/>
                <a:gd name="f384" fmla="val 196668"/>
                <a:gd name="f385" fmla="val 373772"/>
                <a:gd name="f386" fmla="val 141180"/>
                <a:gd name="f387" fmla="val 399723"/>
                <a:gd name="f388" fmla="val 117813"/>
                <a:gd name="f389" fmla="val 370058"/>
                <a:gd name="f390" fmla="val 106816"/>
                <a:gd name="f391" fmla="val 332072"/>
                <a:gd name="f392" fmla="val 291518"/>
                <a:gd name="f393" fmla="val 170286"/>
                <a:gd name="f394" fmla="val 205094"/>
                <a:gd name="f395" fmla="val 72008"/>
                <a:gd name="f396" fmla="val 326327"/>
                <a:gd name="f397" fmla="val 350305"/>
                <a:gd name="f398" fmla="val 373385"/>
                <a:gd name="f399" fmla="val 75853"/>
                <a:gd name="f400" fmla="val 394659"/>
                <a:gd name="f401" fmla="val 83948"/>
                <a:gd name="f402" fmla="val 425371"/>
                <a:gd name="f403" fmla="val 33609"/>
                <a:gd name="f404" fmla="val 467237"/>
                <a:gd name="f405" fmla="*/ f0 1 1170491"/>
                <a:gd name="f406" fmla="*/ f1 1 1745208"/>
                <a:gd name="f407" fmla="val f2"/>
                <a:gd name="f408" fmla="val f4"/>
                <a:gd name="f409" fmla="+- f5 0 f2"/>
                <a:gd name="f410" fmla="+- f3 0 f2"/>
                <a:gd name="f411" fmla="+- f408 0 f407"/>
                <a:gd name="f412" fmla="*/ f410 1 1170491"/>
                <a:gd name="f413" fmla="*/ f409 1 1745209"/>
                <a:gd name="f414" fmla="*/ f411 1 1745208"/>
                <a:gd name="f415" fmla="*/ f411 1 1745209"/>
                <a:gd name="f416" fmla="*/ f2 1 f412"/>
                <a:gd name="f417" fmla="*/ f3 1 f412"/>
                <a:gd name="f418" fmla="*/ f2 1 f413"/>
                <a:gd name="f419" fmla="*/ f5 1 f413"/>
                <a:gd name="f420" fmla="*/ f419 f415 1"/>
                <a:gd name="f421" fmla="*/ f418 f415 1"/>
                <a:gd name="f422" fmla="*/ f416 f405 1"/>
                <a:gd name="f423" fmla="*/ f417 f405 1"/>
                <a:gd name="f424" fmla="*/ f421 1 f414"/>
                <a:gd name="f425" fmla="*/ f420 1 f414"/>
                <a:gd name="f426" fmla="*/ f425 f406 1"/>
                <a:gd name="f427" fmla="*/ f424 f406 1"/>
              </a:gdLst>
              <a:ahLst/>
              <a:cxnLst>
                <a:cxn ang="3cd4">
                  <a:pos x="hc" y="t"/>
                </a:cxn>
                <a:cxn ang="0">
                  <a:pos x="r" y="vc"/>
                </a:cxn>
                <a:cxn ang="cd4">
                  <a:pos x="hc" y="b"/>
                </a:cxn>
                <a:cxn ang="cd2">
                  <a:pos x="l" y="vc"/>
                </a:cxn>
              </a:cxnLst>
              <a:rect l="f422" t="f427" r="f423" b="f426"/>
              <a:pathLst>
                <a:path w="1170491" h="1745208">
                  <a:moveTo>
                    <a:pt x="f6" y="f7"/>
                  </a:moveTo>
                  <a:cubicBezTo>
                    <a:pt x="f8" y="f9"/>
                    <a:pt x="f10" y="f11"/>
                    <a:pt x="f12" y="f13"/>
                  </a:cubicBezTo>
                  <a:cubicBezTo>
                    <a:pt x="f14" y="f15"/>
                    <a:pt x="f16" y="f17"/>
                    <a:pt x="f18" y="f19"/>
                  </a:cubicBezTo>
                  <a:lnTo>
                    <a:pt x="f20" y="f21"/>
                  </a:lnTo>
                  <a:cubicBezTo>
                    <a:pt x="f22" y="f23"/>
                    <a:pt x="f24" y="f25"/>
                    <a:pt x="f26" y="f27"/>
                  </a:cubicBezTo>
                  <a:cubicBezTo>
                    <a:pt x="f28" y="f29"/>
                    <a:pt x="f30" y="f31"/>
                    <a:pt x="f32" y="f33"/>
                  </a:cubicBezTo>
                  <a:lnTo>
                    <a:pt x="f34" y="f35"/>
                  </a:lnTo>
                  <a:cubicBezTo>
                    <a:pt x="f36" y="f37"/>
                    <a:pt x="f38" y="f39"/>
                    <a:pt x="f40" y="f41"/>
                  </a:cubicBezTo>
                  <a:cubicBezTo>
                    <a:pt x="f42" y="f43"/>
                    <a:pt x="f44" y="f45"/>
                    <a:pt x="f6" y="f7"/>
                  </a:cubicBezTo>
                  <a:close/>
                  <a:moveTo>
                    <a:pt x="f46" y="f47"/>
                  </a:moveTo>
                  <a:cubicBezTo>
                    <a:pt x="f48" y="f49"/>
                    <a:pt x="f50" y="f51"/>
                    <a:pt x="f52" y="f53"/>
                  </a:cubicBezTo>
                  <a:lnTo>
                    <a:pt x="f54" y="f55"/>
                  </a:lnTo>
                  <a:cubicBezTo>
                    <a:pt x="f56" y="f57"/>
                    <a:pt x="f58" y="f59"/>
                    <a:pt x="f60" y="f61"/>
                  </a:cubicBezTo>
                  <a:cubicBezTo>
                    <a:pt x="f62" y="f63"/>
                    <a:pt x="f64" y="f65"/>
                    <a:pt x="f66" y="f67"/>
                  </a:cubicBezTo>
                  <a:lnTo>
                    <a:pt x="f68" y="f69"/>
                  </a:lnTo>
                  <a:cubicBezTo>
                    <a:pt x="f70" y="f71"/>
                    <a:pt x="f72" y="f73"/>
                    <a:pt x="f74" y="f75"/>
                  </a:cubicBezTo>
                  <a:cubicBezTo>
                    <a:pt x="f76" y="f77"/>
                    <a:pt x="f78" y="f79"/>
                    <a:pt x="f46" y="f47"/>
                  </a:cubicBezTo>
                  <a:close/>
                  <a:moveTo>
                    <a:pt x="f80" y="f2"/>
                  </a:moveTo>
                  <a:cubicBezTo>
                    <a:pt x="f81" y="f82"/>
                    <a:pt x="f83" y="f84"/>
                    <a:pt x="f85" y="f86"/>
                  </a:cubicBezTo>
                  <a:cubicBezTo>
                    <a:pt x="f87" y="f88"/>
                    <a:pt x="f89" y="f90"/>
                    <a:pt x="f91" y="f92"/>
                  </a:cubicBezTo>
                  <a:lnTo>
                    <a:pt x="f93" y="f94"/>
                  </a:lnTo>
                  <a:cubicBezTo>
                    <a:pt x="f95" y="f96"/>
                    <a:pt x="f97" y="f98"/>
                    <a:pt x="f99" y="f100"/>
                  </a:cubicBezTo>
                  <a:cubicBezTo>
                    <a:pt x="f101" y="f102"/>
                    <a:pt x="f103" y="f104"/>
                    <a:pt x="f105" y="f104"/>
                  </a:cubicBezTo>
                  <a:cubicBezTo>
                    <a:pt x="f106" y="f104"/>
                    <a:pt x="f107" y="f108"/>
                    <a:pt x="f107" y="f109"/>
                  </a:cubicBezTo>
                  <a:lnTo>
                    <a:pt x="f110" y="f111"/>
                  </a:lnTo>
                  <a:lnTo>
                    <a:pt x="f107" y="f112"/>
                  </a:lnTo>
                  <a:lnTo>
                    <a:pt x="f107" y="f113"/>
                  </a:lnTo>
                  <a:cubicBezTo>
                    <a:pt x="f114" y="f115"/>
                    <a:pt x="f116" y="f117"/>
                    <a:pt x="f116" y="f118"/>
                  </a:cubicBezTo>
                  <a:lnTo>
                    <a:pt x="f119" y="f120"/>
                  </a:lnTo>
                  <a:cubicBezTo>
                    <a:pt x="f121" y="f122"/>
                    <a:pt x="f3" y="f123"/>
                    <a:pt x="f3" y="f124"/>
                  </a:cubicBezTo>
                  <a:cubicBezTo>
                    <a:pt x="f125" y="f126"/>
                    <a:pt x="f127" y="f128"/>
                    <a:pt x="f129" y="f130"/>
                  </a:cubicBezTo>
                  <a:cubicBezTo>
                    <a:pt x="f131" y="f132"/>
                    <a:pt x="f133" y="f134"/>
                    <a:pt x="f135" y="f136"/>
                  </a:cubicBezTo>
                  <a:lnTo>
                    <a:pt x="f137" y="f138"/>
                  </a:ln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cubicBezTo>
                    <a:pt x="f167" y="f168"/>
                    <a:pt x="f169" y="f170"/>
                    <a:pt x="f171" y="f172"/>
                  </a:cubicBezTo>
                  <a:lnTo>
                    <a:pt x="f173" y="f174"/>
                  </a:lnTo>
                  <a:cubicBezTo>
                    <a:pt x="f175" y="f176"/>
                    <a:pt x="f177" y="f178"/>
                    <a:pt x="f179" y="f180"/>
                  </a:cubicBezTo>
                  <a:cubicBezTo>
                    <a:pt x="f181" y="f182"/>
                    <a:pt x="f183" y="f184"/>
                    <a:pt x="f185" y="f186"/>
                  </a:cubicBezTo>
                  <a:lnTo>
                    <a:pt x="f187" y="f188"/>
                  </a:lnTo>
                  <a:lnTo>
                    <a:pt x="f189" y="f190"/>
                  </a:lnTo>
                  <a:cubicBezTo>
                    <a:pt x="f191" y="f192"/>
                    <a:pt x="f193" y="f194"/>
                    <a:pt x="f195" y="f196"/>
                  </a:cubicBezTo>
                  <a:cubicBezTo>
                    <a:pt x="f197" y="f198"/>
                    <a:pt x="f199" y="f200"/>
                    <a:pt x="f201" y="f202"/>
                  </a:cubicBezTo>
                  <a:lnTo>
                    <a:pt x="f203" y="f204"/>
                  </a:lnTo>
                  <a:cubicBezTo>
                    <a:pt x="f205" y="f206"/>
                    <a:pt x="f207" y="f208"/>
                    <a:pt x="f209" y="f210"/>
                  </a:cubicBezTo>
                  <a:cubicBezTo>
                    <a:pt x="f211" y="f212"/>
                    <a:pt x="f213" y="f214"/>
                    <a:pt x="f215" y="f216"/>
                  </a:cubicBezTo>
                  <a:cubicBezTo>
                    <a:pt x="f217" y="f218"/>
                    <a:pt x="f219" y="f220"/>
                    <a:pt x="f221" y="f222"/>
                  </a:cubicBezTo>
                  <a:cubicBezTo>
                    <a:pt x="f223" y="f224"/>
                    <a:pt x="f225" y="f226"/>
                    <a:pt x="f227" y="f228"/>
                  </a:cubicBezTo>
                  <a:cubicBezTo>
                    <a:pt x="f227" y="f229"/>
                    <a:pt x="f230" y="f231"/>
                    <a:pt x="f232" y="f233"/>
                  </a:cubicBezTo>
                  <a:lnTo>
                    <a:pt x="f234" y="f235"/>
                  </a:lnTo>
                  <a:cubicBezTo>
                    <a:pt x="f236" y="f237"/>
                    <a:pt x="f238" y="f239"/>
                    <a:pt x="f240" y="f241"/>
                  </a:cubicBezTo>
                  <a:lnTo>
                    <a:pt x="f242" y="f243"/>
                  </a:lnTo>
                  <a:cubicBezTo>
                    <a:pt x="f244" y="f245"/>
                    <a:pt x="f246" y="f247"/>
                    <a:pt x="f248" y="f249"/>
                  </a:cubicBezTo>
                  <a:cubicBezTo>
                    <a:pt x="f250" y="f251"/>
                    <a:pt x="f252" y="f253"/>
                    <a:pt x="f254" y="f255"/>
                  </a:cubicBezTo>
                  <a:cubicBezTo>
                    <a:pt x="f256" y="f257"/>
                    <a:pt x="f258" y="f259"/>
                    <a:pt x="f260" y="f261"/>
                  </a:cubicBezTo>
                  <a:lnTo>
                    <a:pt x="f262" y="f263"/>
                  </a:lnTo>
                  <a:cubicBezTo>
                    <a:pt x="f264" y="f265"/>
                    <a:pt x="f266" y="f267"/>
                    <a:pt x="f268" y="f269"/>
                  </a:cubicBezTo>
                  <a:cubicBezTo>
                    <a:pt x="f270" y="f271"/>
                    <a:pt x="f272" y="f273"/>
                    <a:pt x="f274" y="f5"/>
                  </a:cubicBezTo>
                  <a:cubicBezTo>
                    <a:pt x="f275" y="f273"/>
                    <a:pt x="f276" y="f277"/>
                    <a:pt x="f278" y="f279"/>
                  </a:cubicBezTo>
                  <a:lnTo>
                    <a:pt x="f280" y="f281"/>
                  </a:ln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lnTo>
                    <a:pt x="f306" y="f307"/>
                  </a:lnTo>
                  <a:cubicBezTo>
                    <a:pt x="f308" y="f309"/>
                    <a:pt x="f310" y="f311"/>
                    <a:pt x="f312" y="f313"/>
                  </a:cubicBezTo>
                  <a:lnTo>
                    <a:pt x="f314" y="f315"/>
                  </a:lnTo>
                  <a:cubicBezTo>
                    <a:pt x="f316" y="f317"/>
                    <a:pt x="f318" y="f319"/>
                    <a:pt x="f320" y="f321"/>
                  </a:cubicBezTo>
                  <a:cubicBezTo>
                    <a:pt x="f322" y="f323"/>
                    <a:pt x="f324" y="f325"/>
                    <a:pt x="f326" y="f327"/>
                  </a:cubicBezTo>
                  <a:lnTo>
                    <a:pt x="f328" y="f329"/>
                  </a:lnTo>
                  <a:cubicBezTo>
                    <a:pt x="f330" y="f331"/>
                    <a:pt x="f332" y="f333"/>
                    <a:pt x="f334" y="f335"/>
                  </a:cubicBezTo>
                  <a:cubicBezTo>
                    <a:pt x="f336" y="f337"/>
                    <a:pt x="f338" y="f339"/>
                    <a:pt x="f340" y="f341"/>
                  </a:cubicBezTo>
                  <a:cubicBezTo>
                    <a:pt x="f342" y="f343"/>
                    <a:pt x="f344" y="f345"/>
                    <a:pt x="f346" y="f347"/>
                  </a:cubicBezTo>
                  <a:cubicBezTo>
                    <a:pt x="f348" y="f349"/>
                    <a:pt x="f350" y="f351"/>
                    <a:pt x="f352" y="f353"/>
                  </a:cubicBezTo>
                  <a:lnTo>
                    <a:pt x="f354" y="f355"/>
                  </a:lnTo>
                  <a:lnTo>
                    <a:pt x="f356" y="f357"/>
                  </a:lnTo>
                  <a:lnTo>
                    <a:pt x="f358" y="f359"/>
                  </a:lnTo>
                  <a:cubicBezTo>
                    <a:pt x="f360" y="f361"/>
                    <a:pt x="f362" y="f363"/>
                    <a:pt x="f364" y="f365"/>
                  </a:cubicBezTo>
                  <a:lnTo>
                    <a:pt x="f366" y="f367"/>
                  </a:lnTo>
                  <a:cubicBezTo>
                    <a:pt x="f368" y="f369"/>
                    <a:pt x="f370" y="f371"/>
                    <a:pt x="f372" y="f373"/>
                  </a:cubicBezTo>
                  <a:cubicBezTo>
                    <a:pt x="f374" y="f375"/>
                    <a:pt x="f376" y="f377"/>
                    <a:pt x="f378" y="f379"/>
                  </a:cubicBezTo>
                  <a:lnTo>
                    <a:pt x="f380" y="f381"/>
                  </a:lnTo>
                  <a:cubicBezTo>
                    <a:pt x="f382" y="f383"/>
                    <a:pt x="f384" y="f385"/>
                    <a:pt x="f386" y="f387"/>
                  </a:cubicBezTo>
                  <a:cubicBezTo>
                    <a:pt x="f388" y="f389"/>
                    <a:pt x="f390" y="f391"/>
                    <a:pt x="f390" y="f392"/>
                  </a:cubicBezTo>
                  <a:cubicBezTo>
                    <a:pt x="f390" y="f393"/>
                    <a:pt x="f394" y="f395"/>
                    <a:pt x="f396" y="f395"/>
                  </a:cubicBezTo>
                  <a:cubicBezTo>
                    <a:pt x="f397" y="f395"/>
                    <a:pt x="f398" y="f399"/>
                    <a:pt x="f400" y="f401"/>
                  </a:cubicBezTo>
                  <a:cubicBezTo>
                    <a:pt x="f402" y="f403"/>
                    <a:pt x="f404" y="f2"/>
                    <a:pt x="f80" y="f2"/>
                  </a:cubicBezTo>
                  <a:close/>
                </a:path>
              </a:pathLst>
            </a:custGeom>
            <a:grp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grpSp>
      <p:sp>
        <p:nvSpPr>
          <p:cNvPr id="7" name="Rectangle 19">
            <a:extLst>
              <a:ext uri="{FF2B5EF4-FFF2-40B4-BE49-F238E27FC236}">
                <a16:creationId xmlns:a16="http://schemas.microsoft.com/office/drawing/2014/main" id="{42CD5044-12D3-4EDE-AF25-872344FBCCA4}"/>
              </a:ext>
            </a:extLst>
          </p:cNvPr>
          <p:cNvSpPr/>
          <p:nvPr/>
        </p:nvSpPr>
        <p:spPr>
          <a:xfrm>
            <a:off x="4210678" y="1692421"/>
            <a:ext cx="496239" cy="581351"/>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 0 0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 0 0 5451"/>
              <a:gd name="f267" fmla="*/ f0 1 2926108"/>
              <a:gd name="f268" fmla="*/ f1 1 3216409"/>
              <a:gd name="f269" fmla="+- f4 0 f2"/>
              <a:gd name="f270" fmla="+- f3 0 f2"/>
              <a:gd name="f271" fmla="*/ f270 1 2926108"/>
              <a:gd name="f272" fmla="*/ f269 1 3216409"/>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8" name="Oval 47">
            <a:extLst>
              <a:ext uri="{FF2B5EF4-FFF2-40B4-BE49-F238E27FC236}">
                <a16:creationId xmlns:a16="http://schemas.microsoft.com/office/drawing/2014/main" id="{8553B310-0CC7-4B7F-9CE8-1AB743459FD3}"/>
              </a:ext>
            </a:extLst>
          </p:cNvPr>
          <p:cNvSpPr/>
          <p:nvPr/>
        </p:nvSpPr>
        <p:spPr>
          <a:xfrm>
            <a:off x="11310750" y="1671571"/>
            <a:ext cx="584593" cy="62303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 f3 0 f2"/>
              <a:gd name="f14" fmla="*/ f13 1 3240000"/>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9" name="Rounded Rectangle 2">
            <a:extLst>
              <a:ext uri="{FF2B5EF4-FFF2-40B4-BE49-F238E27FC236}">
                <a16:creationId xmlns:a16="http://schemas.microsoft.com/office/drawing/2014/main" id="{D8DAFEE1-EDA3-49F5-AE9E-E395BDCE5D07}"/>
              </a:ext>
            </a:extLst>
          </p:cNvPr>
          <p:cNvSpPr/>
          <p:nvPr/>
        </p:nvSpPr>
        <p:spPr>
          <a:xfrm>
            <a:off x="5106876" y="5441314"/>
            <a:ext cx="572937" cy="61063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 f7 0 f5"/>
              <a:gd name="f120" fmla="+- f6 0 f5"/>
              <a:gd name="f121" fmla="*/ f116 f0 1"/>
              <a:gd name="f122" fmla="*/ f120 1 3960440"/>
              <a:gd name="f123" fmla="*/ f119 1 3960000"/>
              <a:gd name="f124" fmla="*/ 1979373 f120 1"/>
              <a:gd name="f125" fmla="*/ 472350 f119 1"/>
              <a:gd name="f126" fmla="*/ 813783 f120 1"/>
              <a:gd name="f127" fmla="*/ 1434034 f119 1"/>
              <a:gd name="f128" fmla="*/ 2217373 f120 1"/>
              <a:gd name="f129" fmla="*/ 1339611 f120 1"/>
              <a:gd name="f130" fmla="*/ 3487664 f119 1"/>
              <a:gd name="f131" fmla="*/ 436907 f120 1"/>
              <a:gd name="f132" fmla="*/ 0 f119 1"/>
              <a:gd name="f133" fmla="*/ 3523533 f120 1"/>
              <a:gd name="f134" fmla="*/ 3960440 f120 1"/>
              <a:gd name="f135" fmla="*/ 436907 f119 1"/>
              <a:gd name="f136" fmla="*/ 3523093 f119 1"/>
              <a:gd name="f137" fmla="*/ 3960000 f119 1"/>
              <a:gd name="f138" fmla="*/ 0 f120 1"/>
              <a:gd name="f139" fmla="*/ 1119009 f120 1"/>
              <a:gd name="f140" fmla="*/ 2222584 f119 1"/>
              <a:gd name="f141" fmla="*/ 1234998 f120 1"/>
              <a:gd name="f142" fmla="*/ 1431771 f119 1"/>
              <a:gd name="f143" fmla="*/ 1915898 f120 1"/>
              <a:gd name="f144" fmla="*/ 1219889 f119 1"/>
              <a:gd name="f145" fmla="*/ 1589196 f120 1"/>
              <a:gd name="f146" fmla="*/ 1434803 f119 1"/>
              <a:gd name="f147" fmla="*/ 1574511 f120 1"/>
              <a:gd name="f148" fmla="*/ 1939931 f119 1"/>
              <a:gd name="f149" fmla="*/ 2135727 f120 1"/>
              <a:gd name="f150" fmla="*/ 1554876 f119 1"/>
              <a:gd name="f151" fmla="*/ 891303 f119 1"/>
              <a:gd name="f152" fmla="*/ 2783502 f120 1"/>
              <a:gd name="f153" fmla="*/ 1606823 f119 1"/>
              <a:gd name="f154" fmla="*/ 2456028 f120 1"/>
              <a:gd name="f155" fmla="*/ 2225955 f119 1"/>
              <a:gd name="f156" fmla="*/ 2026974 f120 1"/>
              <a:gd name="f157" fmla="*/ 2018938 f119 1"/>
              <a:gd name="f158" fmla="*/ 1887692 f120 1"/>
              <a:gd name="f159" fmla="*/ 2422431 f119 1"/>
              <a:gd name="f160" fmla="*/ 2336342 f120 1"/>
              <a:gd name="f161" fmla="*/ 2720202 f119 1"/>
              <a:gd name="f162" fmla="*/ 3176454 f120 1"/>
              <a:gd name="f163" fmla="*/ 1627140 f119 1"/>
              <a:gd name="f164" fmla="*/ 1328015 f120 1"/>
              <a:gd name="f165" fmla="*/ 1812920 f119 1"/>
              <a:gd name="f166" fmla="*/ f121 1 f2"/>
              <a:gd name="f167" fmla="*/ f124 1 3960440"/>
              <a:gd name="f168" fmla="*/ f125 1 3960000"/>
              <a:gd name="f169" fmla="*/ f126 1 3960440"/>
              <a:gd name="f170" fmla="*/ f127 1 3960000"/>
              <a:gd name="f171" fmla="*/ f128 1 3960440"/>
              <a:gd name="f172" fmla="*/ f129 1 3960440"/>
              <a:gd name="f173" fmla="*/ f130 1 3960000"/>
              <a:gd name="f174" fmla="*/ f131 1 3960440"/>
              <a:gd name="f175" fmla="*/ f132 1 3960000"/>
              <a:gd name="f176" fmla="*/ f133 1 3960440"/>
              <a:gd name="f177" fmla="*/ f134 1 3960440"/>
              <a:gd name="f178" fmla="*/ f135 1 3960000"/>
              <a:gd name="f179" fmla="*/ f136 1 3960000"/>
              <a:gd name="f180" fmla="*/ f137 1 3960000"/>
              <a:gd name="f181" fmla="*/ f138 1 3960440"/>
              <a:gd name="f182" fmla="*/ f139 1 3960440"/>
              <a:gd name="f183" fmla="*/ f140 1 3960000"/>
              <a:gd name="f184" fmla="*/ f141 1 3960440"/>
              <a:gd name="f185" fmla="*/ f142 1 396000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5 1 f122"/>
              <a:gd name="f210" fmla="*/ f6 1 f122"/>
              <a:gd name="f211" fmla="*/ f5 1 f123"/>
              <a:gd name="f212" fmla="*/ f7 1 f123"/>
              <a:gd name="f213" fmla="+- f166 0 f1"/>
              <a:gd name="f214" fmla="*/ f167 1 f122"/>
              <a:gd name="f215" fmla="*/ f168 1 f123"/>
              <a:gd name="f216" fmla="*/ f169 1 f122"/>
              <a:gd name="f217" fmla="*/ f170 1 f123"/>
              <a:gd name="f218" fmla="*/ f182 1 f122"/>
              <a:gd name="f219" fmla="*/ f183 1 f123"/>
              <a:gd name="f220" fmla="*/ f207 1 f122"/>
              <a:gd name="f221" fmla="*/ f208 1 f123"/>
              <a:gd name="f222" fmla="*/ f184 1 f122"/>
              <a:gd name="f223" fmla="*/ f185 1 f123"/>
              <a:gd name="f224" fmla="*/ f171 1 f122"/>
              <a:gd name="f225" fmla="*/ f194 1 f123"/>
              <a:gd name="f226" fmla="*/ f195 1 f122"/>
              <a:gd name="f227" fmla="*/ f196 1 f123"/>
              <a:gd name="f228" fmla="*/ f197 1 f122"/>
              <a:gd name="f229" fmla="*/ f198 1 f123"/>
              <a:gd name="f230" fmla="*/ f199 1 f122"/>
              <a:gd name="f231" fmla="*/ f200 1 f123"/>
              <a:gd name="f232" fmla="*/ f192 1 f122"/>
              <a:gd name="f233" fmla="*/ f193 1 f123"/>
              <a:gd name="f234" fmla="*/ f186 1 f122"/>
              <a:gd name="f235" fmla="*/ f187 1 f123"/>
              <a:gd name="f236" fmla="*/ f188 1 f122"/>
              <a:gd name="f237" fmla="*/ f189 1 f123"/>
              <a:gd name="f238" fmla="*/ f190 1 f122"/>
              <a:gd name="f239" fmla="*/ f191 1 f123"/>
              <a:gd name="f240" fmla="*/ f172 1 f122"/>
              <a:gd name="f241" fmla="*/ f173 1 f123"/>
              <a:gd name="f242" fmla="*/ f201 1 f122"/>
              <a:gd name="f243" fmla="*/ f202 1 f123"/>
              <a:gd name="f244" fmla="*/ f203 1 f122"/>
              <a:gd name="f245" fmla="*/ f204 1 f123"/>
              <a:gd name="f246" fmla="*/ f205 1 f122"/>
              <a:gd name="f247" fmla="*/ f206 1 f123"/>
              <a:gd name="f248" fmla="*/ f174 1 f122"/>
              <a:gd name="f249" fmla="*/ f175 1 f123"/>
              <a:gd name="f250" fmla="*/ f176 1 f122"/>
              <a:gd name="f251" fmla="*/ f177 1 f122"/>
              <a:gd name="f252" fmla="*/ f178 1 f123"/>
              <a:gd name="f253" fmla="*/ f179 1 f123"/>
              <a:gd name="f254" fmla="*/ f180 1 f123"/>
              <a:gd name="f255" fmla="*/ f181 1 f122"/>
              <a:gd name="f256" fmla="*/ f209 f117 1"/>
              <a:gd name="f257" fmla="*/ f210 f117 1"/>
              <a:gd name="f258" fmla="*/ f212 f118 1"/>
              <a:gd name="f259" fmla="*/ f211 f118 1"/>
              <a:gd name="f260" fmla="*/ f214 f117 1"/>
              <a:gd name="f261" fmla="*/ f215 f118 1"/>
              <a:gd name="f262" fmla="*/ f216 f117 1"/>
              <a:gd name="f263" fmla="*/ f217 f118 1"/>
              <a:gd name="f264" fmla="*/ f218 f117 1"/>
              <a:gd name="f265" fmla="*/ f219 f118 1"/>
              <a:gd name="f266" fmla="*/ f220 f117 1"/>
              <a:gd name="f267" fmla="*/ f221 f118 1"/>
              <a:gd name="f268" fmla="*/ f222 f117 1"/>
              <a:gd name="f269" fmla="*/ f223 f118 1"/>
              <a:gd name="f270" fmla="*/ f224 f117 1"/>
              <a:gd name="f271" fmla="*/ f225 f118 1"/>
              <a:gd name="f272" fmla="*/ f226 f117 1"/>
              <a:gd name="f273" fmla="*/ f227 f118 1"/>
              <a:gd name="f274" fmla="*/ f228 f117 1"/>
              <a:gd name="f275" fmla="*/ f229 f118 1"/>
              <a:gd name="f276" fmla="*/ f230 f117 1"/>
              <a:gd name="f277" fmla="*/ f231 f118 1"/>
              <a:gd name="f278" fmla="*/ f232 f117 1"/>
              <a:gd name="f279" fmla="*/ f233 f118 1"/>
              <a:gd name="f280" fmla="*/ f234 f117 1"/>
              <a:gd name="f281" fmla="*/ f235 f118 1"/>
              <a:gd name="f282" fmla="*/ f236 f117 1"/>
              <a:gd name="f283" fmla="*/ f237 f118 1"/>
              <a:gd name="f284" fmla="*/ f238 f117 1"/>
              <a:gd name="f285" fmla="*/ f239 f118 1"/>
              <a:gd name="f286" fmla="*/ f240 f117 1"/>
              <a:gd name="f287" fmla="*/ f241 f118 1"/>
              <a:gd name="f288" fmla="*/ f242 f117 1"/>
              <a:gd name="f289" fmla="*/ f243 f118 1"/>
              <a:gd name="f290" fmla="*/ f244 f117 1"/>
              <a:gd name="f291" fmla="*/ f245 f118 1"/>
              <a:gd name="f292" fmla="*/ f246 f117 1"/>
              <a:gd name="f293" fmla="*/ f247 f118 1"/>
              <a:gd name="f294" fmla="*/ f248 f117 1"/>
              <a:gd name="f295" fmla="*/ f249 f118 1"/>
              <a:gd name="f296" fmla="*/ f250 f117 1"/>
              <a:gd name="f297" fmla="*/ f251 f117 1"/>
              <a:gd name="f298" fmla="*/ f252 f118 1"/>
              <a:gd name="f299" fmla="*/ f253 f118 1"/>
              <a:gd name="f300" fmla="*/ f254 f118 1"/>
              <a:gd name="f301" fmla="*/ f255 f117 1"/>
            </a:gdLst>
            <a:ahLst/>
            <a:cxnLst>
              <a:cxn ang="3cd4">
                <a:pos x="hc" y="t"/>
              </a:cxn>
              <a:cxn ang="0">
                <a:pos x="r" y="vc"/>
              </a:cxn>
              <a:cxn ang="cd4">
                <a:pos x="hc" y="b"/>
              </a:cxn>
              <a:cxn ang="cd2">
                <a:pos x="l" y="vc"/>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60" y="f261"/>
              </a:cxn>
              <a:cxn ang="f213">
                <a:pos x="f294" y="f295"/>
              </a:cxn>
              <a:cxn ang="f213">
                <a:pos x="f296" y="f295"/>
              </a:cxn>
              <a:cxn ang="f213">
                <a:pos x="f297" y="f298"/>
              </a:cxn>
              <a:cxn ang="f213">
                <a:pos x="f297" y="f299"/>
              </a:cxn>
              <a:cxn ang="f213">
                <a:pos x="f296" y="f300"/>
              </a:cxn>
              <a:cxn ang="f213">
                <a:pos x="f294" y="f300"/>
              </a:cxn>
              <a:cxn ang="f213">
                <a:pos x="f301" y="f299"/>
              </a:cxn>
              <a:cxn ang="f213">
                <a:pos x="f301" y="f298"/>
              </a:cxn>
              <a:cxn ang="f213">
                <a:pos x="f294" y="f295"/>
              </a:cxn>
            </a:cxnLst>
            <a:rect l="f256" t="f259" r="f257" b="f258"/>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FFFFFF"/>
              </a:solidFill>
              <a:latin typeface="Arial"/>
              <a:ea typeface="맑은 고딕" pitchFamily="34" charset="-127"/>
              <a:cs typeface="Arial"/>
            </a:endParaRPr>
          </a:p>
        </p:txBody>
      </p:sp>
      <p:sp>
        <p:nvSpPr>
          <p:cNvPr id="10" name="Rounded Rectangle 8">
            <a:extLst>
              <a:ext uri="{FF2B5EF4-FFF2-40B4-BE49-F238E27FC236}">
                <a16:creationId xmlns:a16="http://schemas.microsoft.com/office/drawing/2014/main" id="{E1236274-942E-4D01-A6A8-EEAB7E0F672F}"/>
              </a:ext>
            </a:extLst>
          </p:cNvPr>
          <p:cNvSpPr/>
          <p:nvPr/>
        </p:nvSpPr>
        <p:spPr>
          <a:xfrm>
            <a:off x="4172284" y="5441314"/>
            <a:ext cx="573011" cy="61063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 f7 0 f5"/>
              <a:gd name="f67" fmla="+- f6 0 f5"/>
              <a:gd name="f68" fmla="*/ f63 f0 1"/>
              <a:gd name="f69" fmla="*/ f67 1 3888432"/>
              <a:gd name="f70" fmla="*/ f66 1 3960440"/>
              <a:gd name="f71" fmla="*/ 554477 f67 1"/>
              <a:gd name="f72" fmla="*/ 1512168 f66 1"/>
              <a:gd name="f73" fmla="*/ 3312368 f66 1"/>
              <a:gd name="f74" fmla="*/ 1201638 f67 1"/>
              <a:gd name="f75" fmla="*/ 2136833 f67 1"/>
              <a:gd name="f76" fmla="*/ 1785510 f66 1"/>
              <a:gd name="f77" fmla="*/ 1510185 f66 1"/>
              <a:gd name="f78" fmla="*/ 1489672 f67 1"/>
              <a:gd name="f79" fmla="*/ 3310385 f66 1"/>
              <a:gd name="f80" fmla="*/ 2673919 f67 1"/>
              <a:gd name="f81" fmla="*/ 2138897 f66 1"/>
              <a:gd name="f82" fmla="*/ 2679688 f67 1"/>
              <a:gd name="f83" fmla="*/ 3312366 f66 1"/>
              <a:gd name="f84" fmla="*/ 3326849 f67 1"/>
              <a:gd name="f85" fmla="*/ 3333768 f67 1"/>
              <a:gd name="f86" fmla="*/ 2128613 f66 1"/>
              <a:gd name="f87" fmla="*/ 2840340 f67 1"/>
              <a:gd name="f88" fmla="*/ 1479943 f66 1"/>
              <a:gd name="f89" fmla="*/ 878058 f67 1"/>
              <a:gd name="f90" fmla="*/ 648072 f66 1"/>
              <a:gd name="f91" fmla="*/ 971653 f66 1"/>
              <a:gd name="f92" fmla="*/ 1295234 f66 1"/>
              <a:gd name="f93" fmla="*/ 1201639 f67 1"/>
              <a:gd name="f94" fmla="*/ 333511 f67 1"/>
              <a:gd name="f95" fmla="*/ 0 f66 1"/>
              <a:gd name="f96" fmla="*/ 3554921 f67 1"/>
              <a:gd name="f97" fmla="*/ 3888432 f67 1"/>
              <a:gd name="f98" fmla="*/ 333511 f66 1"/>
              <a:gd name="f99" fmla="*/ 3626929 f66 1"/>
              <a:gd name="f100" fmla="*/ 3960440 f66 1"/>
              <a:gd name="f101" fmla="*/ 0 f67 1"/>
              <a:gd name="f102" fmla="*/ 2147184 f67 1"/>
              <a:gd name="f103" fmla="*/ 2155564 f66 1"/>
              <a:gd name="f104" fmla="*/ f68 1 f2"/>
              <a:gd name="f105" fmla="*/ f71 1 3888432"/>
              <a:gd name="f106" fmla="*/ f72 1 3960440"/>
              <a:gd name="f107" fmla="*/ f73 1 3960440"/>
              <a:gd name="f108" fmla="*/ f74 1 3888432"/>
              <a:gd name="f109" fmla="*/ f75 1 3888432"/>
              <a:gd name="f110" fmla="*/ f76 1 3960440"/>
              <a:gd name="f111" fmla="*/ f77 1 3960440"/>
              <a:gd name="f112" fmla="*/ f78 1 3888432"/>
              <a:gd name="f113" fmla="*/ f79 1 3960440"/>
              <a:gd name="f114" fmla="*/ f80 1 3888432"/>
              <a:gd name="f115" fmla="*/ f81 1 3960440"/>
              <a:gd name="f116" fmla="*/ f82 1 3888432"/>
              <a:gd name="f117" fmla="*/ f83 1 3960440"/>
              <a:gd name="f118" fmla="*/ f84 1 3888432"/>
              <a:gd name="f119" fmla="*/ f85 1 3888432"/>
              <a:gd name="f120" fmla="*/ f86 1 3960440"/>
              <a:gd name="f121" fmla="*/ f87 1 3888432"/>
              <a:gd name="f122" fmla="*/ f88 1 3960440"/>
              <a:gd name="f123" fmla="*/ f89 1 3888432"/>
              <a:gd name="f124" fmla="*/ f90 1 3960440"/>
              <a:gd name="f125" fmla="*/ f91 1 3960440"/>
              <a:gd name="f126" fmla="*/ f92 1 3960440"/>
              <a:gd name="f127" fmla="*/ f93 1 3888432"/>
              <a:gd name="f128" fmla="*/ f94 1 3888432"/>
              <a:gd name="f129" fmla="*/ f95 1 3960440"/>
              <a:gd name="f130" fmla="*/ f96 1 3888432"/>
              <a:gd name="f131" fmla="*/ f97 1 3888432"/>
              <a:gd name="f132" fmla="*/ f98 1 3960440"/>
              <a:gd name="f133" fmla="*/ f99 1 3960440"/>
              <a:gd name="f134" fmla="*/ f100 1 3960440"/>
              <a:gd name="f135" fmla="*/ f101 1 3888432"/>
              <a:gd name="f136" fmla="*/ f102 1 3888432"/>
              <a:gd name="f137" fmla="*/ f103 1 3960440"/>
              <a:gd name="f138" fmla="*/ f5 1 f69"/>
              <a:gd name="f139" fmla="*/ f6 1 f69"/>
              <a:gd name="f140" fmla="*/ f5 1 f70"/>
              <a:gd name="f141" fmla="*/ f7 1 f70"/>
              <a:gd name="f142" fmla="+- f104 0 f1"/>
              <a:gd name="f143" fmla="*/ f105 1 f69"/>
              <a:gd name="f144" fmla="*/ f106 1 f70"/>
              <a:gd name="f145" fmla="*/ f107 1 f70"/>
              <a:gd name="f146" fmla="*/ f108 1 f69"/>
              <a:gd name="f147" fmla="*/ f121 1 f69"/>
              <a:gd name="f148" fmla="*/ f122 1 f70"/>
              <a:gd name="f149" fmla="*/ f109 1 f69"/>
              <a:gd name="f150" fmla="*/ f110 1 f70"/>
              <a:gd name="f151" fmla="*/ f111 1 f70"/>
              <a:gd name="f152" fmla="*/ f112 1 f69"/>
              <a:gd name="f153" fmla="*/ f113 1 f70"/>
              <a:gd name="f154" fmla="*/ f136 1 f69"/>
              <a:gd name="f155" fmla="*/ f137 1 f70"/>
              <a:gd name="f156" fmla="*/ f114 1 f69"/>
              <a:gd name="f157" fmla="*/ f115 1 f70"/>
              <a:gd name="f158" fmla="*/ f116 1 f69"/>
              <a:gd name="f159" fmla="*/ f117 1 f70"/>
              <a:gd name="f160" fmla="*/ f118 1 f69"/>
              <a:gd name="f161" fmla="*/ f119 1 f69"/>
              <a:gd name="f162" fmla="*/ f120 1 f70"/>
              <a:gd name="f163" fmla="*/ f123 1 f69"/>
              <a:gd name="f164" fmla="*/ f124 1 f70"/>
              <a:gd name="f165" fmla="*/ f125 1 f70"/>
              <a:gd name="f166" fmla="*/ f126 1 f70"/>
              <a:gd name="f167" fmla="*/ f127 1 f69"/>
              <a:gd name="f168" fmla="*/ f128 1 f69"/>
              <a:gd name="f169" fmla="*/ f129 1 f70"/>
              <a:gd name="f170" fmla="*/ f130 1 f69"/>
              <a:gd name="f171" fmla="*/ f131 1 f69"/>
              <a:gd name="f172" fmla="*/ f132 1 f70"/>
              <a:gd name="f173" fmla="*/ f133 1 f70"/>
              <a:gd name="f174" fmla="*/ f134 1 f70"/>
              <a:gd name="f175" fmla="*/ f135 1 f69"/>
              <a:gd name="f176" fmla="*/ f138 f64 1"/>
              <a:gd name="f177" fmla="*/ f139 f64 1"/>
              <a:gd name="f178" fmla="*/ f141 f65 1"/>
              <a:gd name="f179" fmla="*/ f140 f65 1"/>
              <a:gd name="f180" fmla="*/ f143 f64 1"/>
              <a:gd name="f181" fmla="*/ f144 f65 1"/>
              <a:gd name="f182" fmla="*/ f145 f65 1"/>
              <a:gd name="f183" fmla="*/ f146 f64 1"/>
              <a:gd name="f184" fmla="*/ f147 f64 1"/>
              <a:gd name="f185" fmla="*/ f148 f65 1"/>
              <a:gd name="f186" fmla="*/ f149 f64 1"/>
              <a:gd name="f187" fmla="*/ f150 f65 1"/>
              <a:gd name="f188" fmla="*/ f151 f65 1"/>
              <a:gd name="f189" fmla="*/ f152 f64 1"/>
              <a:gd name="f190" fmla="*/ f153 f65 1"/>
              <a:gd name="f191" fmla="*/ f154 f64 1"/>
              <a:gd name="f192" fmla="*/ f155 f65 1"/>
              <a:gd name="f193" fmla="*/ f156 f64 1"/>
              <a:gd name="f194" fmla="*/ f157 f65 1"/>
              <a:gd name="f195" fmla="*/ f158 f64 1"/>
              <a:gd name="f196" fmla="*/ f159 f65 1"/>
              <a:gd name="f197" fmla="*/ f160 f64 1"/>
              <a:gd name="f198" fmla="*/ f161 f64 1"/>
              <a:gd name="f199" fmla="*/ f162 f65 1"/>
              <a:gd name="f200" fmla="*/ f163 f64 1"/>
              <a:gd name="f201" fmla="*/ f164 f65 1"/>
              <a:gd name="f202" fmla="*/ f165 f65 1"/>
              <a:gd name="f203" fmla="*/ f166 f65 1"/>
              <a:gd name="f204" fmla="*/ f167 f64 1"/>
              <a:gd name="f205" fmla="*/ f168 f64 1"/>
              <a:gd name="f206" fmla="*/ f169 f65 1"/>
              <a:gd name="f207" fmla="*/ f170 f64 1"/>
              <a:gd name="f208" fmla="*/ f171 f64 1"/>
              <a:gd name="f209" fmla="*/ f172 f65 1"/>
              <a:gd name="f210" fmla="*/ f173 f65 1"/>
              <a:gd name="f211" fmla="*/ f174 f65 1"/>
              <a:gd name="f212" fmla="*/ f175 f64 1"/>
            </a:gdLst>
            <a:ahLst/>
            <a:cxnLst>
              <a:cxn ang="3cd4">
                <a:pos x="hc" y="t"/>
              </a:cxn>
              <a:cxn ang="0">
                <a:pos x="r" y="vc"/>
              </a:cxn>
              <a:cxn ang="cd4">
                <a:pos x="hc" y="b"/>
              </a:cxn>
              <a:cxn ang="cd2">
                <a:pos x="l" y="vc"/>
              </a:cxn>
              <a:cxn ang="f142">
                <a:pos x="f180" y="f181"/>
              </a:cxn>
              <a:cxn ang="f142">
                <a:pos x="f180" y="f182"/>
              </a:cxn>
              <a:cxn ang="f142">
                <a:pos x="f183" y="f182"/>
              </a:cxn>
              <a:cxn ang="f142">
                <a:pos x="f183" y="f181"/>
              </a:cxn>
              <a:cxn ang="f142">
                <a:pos x="f180" y="f181"/>
              </a:cxn>
              <a:cxn ang="f142">
                <a:pos x="f184" y="f185"/>
              </a:cxn>
              <a:cxn ang="f142">
                <a:pos x="f186" y="f187"/>
              </a:cxn>
              <a:cxn ang="f142">
                <a:pos x="f186" y="f188"/>
              </a:cxn>
              <a:cxn ang="f142">
                <a:pos x="f189" y="f188"/>
              </a:cxn>
              <a:cxn ang="f142">
                <a:pos x="f189" y="f190"/>
              </a:cxn>
              <a:cxn ang="f142">
                <a:pos x="f186" y="f190"/>
              </a:cxn>
              <a:cxn ang="f142">
                <a:pos x="f191" y="f192"/>
              </a:cxn>
              <a:cxn ang="f142">
                <a:pos x="f193" y="f194"/>
              </a:cxn>
              <a:cxn ang="f142">
                <a:pos x="f195" y="f196"/>
              </a:cxn>
              <a:cxn ang="f142">
                <a:pos x="f197" y="f196"/>
              </a:cxn>
              <a:cxn ang="f142">
                <a:pos x="f198" y="f199"/>
              </a:cxn>
              <a:cxn ang="f142">
                <a:pos x="f184" y="f185"/>
              </a:cxn>
              <a:cxn ang="f142">
                <a:pos x="f200" y="f201"/>
              </a:cxn>
              <a:cxn ang="f142">
                <a:pos x="f180" y="f202"/>
              </a:cxn>
              <a:cxn ang="f142">
                <a:pos x="f200" y="f203"/>
              </a:cxn>
              <a:cxn ang="f142">
                <a:pos x="f204" y="f202"/>
              </a:cxn>
              <a:cxn ang="f142">
                <a:pos x="f200" y="f201"/>
              </a:cxn>
              <a:cxn ang="f142">
                <a:pos x="f205" y="f206"/>
              </a:cxn>
              <a:cxn ang="f142">
                <a:pos x="f207" y="f206"/>
              </a:cxn>
              <a:cxn ang="f142">
                <a:pos x="f208" y="f209"/>
              </a:cxn>
              <a:cxn ang="f142">
                <a:pos x="f208" y="f210"/>
              </a:cxn>
              <a:cxn ang="f142">
                <a:pos x="f207" y="f211"/>
              </a:cxn>
              <a:cxn ang="f142">
                <a:pos x="f205" y="f211"/>
              </a:cxn>
              <a:cxn ang="f142">
                <a:pos x="f212" y="f210"/>
              </a:cxn>
              <a:cxn ang="f142">
                <a:pos x="f212" y="f209"/>
              </a:cxn>
              <a:cxn ang="f142">
                <a:pos x="f205" y="f206"/>
              </a:cxn>
            </a:cxnLst>
            <a:rect l="f176" t="f179" r="f177" b="f178"/>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FFFFFF"/>
              </a:solidFill>
              <a:latin typeface="Arial"/>
              <a:ea typeface="맑은 고딕" pitchFamily="34" charset="-127"/>
              <a:cs typeface="Arial"/>
            </a:endParaRPr>
          </a:p>
        </p:txBody>
      </p:sp>
      <p:sp>
        <p:nvSpPr>
          <p:cNvPr id="11" name="Rounded Rectangle 2">
            <a:extLst>
              <a:ext uri="{FF2B5EF4-FFF2-40B4-BE49-F238E27FC236}">
                <a16:creationId xmlns:a16="http://schemas.microsoft.com/office/drawing/2014/main" id="{F9DF7A0D-0F56-4541-90DA-2803A85292D3}"/>
              </a:ext>
            </a:extLst>
          </p:cNvPr>
          <p:cNvSpPr/>
          <p:nvPr/>
        </p:nvSpPr>
        <p:spPr>
          <a:xfrm>
            <a:off x="6969350" y="5441314"/>
            <a:ext cx="572937" cy="61063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 f6 0 f5"/>
              <a:gd name="f119" fmla="*/ f115 f0 1"/>
              <a:gd name="f120" fmla="*/ f118 1 3960000"/>
              <a:gd name="f121" fmla="*/ 3160999 f118 1"/>
              <a:gd name="f122" fmla="*/ 1374274 f118 1"/>
              <a:gd name="f123" fmla="*/ 3155132 f118 1"/>
              <a:gd name="f124" fmla="*/ 1419362 f118 1"/>
              <a:gd name="f125" fmla="*/ 1921633 f118 1"/>
              <a:gd name="f126" fmla="*/ 1942445 f118 1"/>
              <a:gd name="f127" fmla="*/ 1570340 f118 1"/>
              <a:gd name="f128" fmla="*/ 2257108 f118 1"/>
              <a:gd name="f129" fmla="*/ 3207849 f118 1"/>
              <a:gd name="f130" fmla="*/ 1493166 f118 1"/>
              <a:gd name="f131" fmla="*/ 2995677 f118 1"/>
              <a:gd name="f132" fmla="*/ 1008938 f118 1"/>
              <a:gd name="f133" fmla="*/ 308009 f118 1"/>
              <a:gd name="f134" fmla="*/ 0 f118 1"/>
              <a:gd name="f135" fmla="*/ 3651991 f118 1"/>
              <a:gd name="f136" fmla="*/ 3960000 f118 1"/>
              <a:gd name="f137" fmla="*/ 3140091 f118 1"/>
              <a:gd name="f138" fmla="*/ 1227260 f118 1"/>
              <a:gd name="f139" fmla="*/ 3449507 f118 1"/>
              <a:gd name="f140" fmla="*/ 1170564 f118 1"/>
              <a:gd name="f141" fmla="*/ 3324107 f118 1"/>
              <a:gd name="f142" fmla="*/ 851504 f118 1"/>
              <a:gd name="f143" fmla="*/ 1292845 f118 1"/>
              <a:gd name="f144" fmla="*/ 2496208 f118 1"/>
              <a:gd name="f145" fmla="*/ 770986 f118 1"/>
              <a:gd name="f146" fmla="*/ 815277 f118 1"/>
              <a:gd name="f147" fmla="*/ 836121 f118 1"/>
              <a:gd name="f148" fmla="*/ 965659 f118 1"/>
              <a:gd name="f149" fmla="*/ 1735195 f118 1"/>
              <a:gd name="f150" fmla="*/ 1196057 f118 1"/>
              <a:gd name="f151" fmla="*/ 1486410 f118 1"/>
              <a:gd name="f152" fmla="*/ 2607420 f118 1"/>
              <a:gd name="f153" fmla="*/ 813848 f118 1"/>
              <a:gd name="f154" fmla="*/ 2296824 f118 1"/>
              <a:gd name="f155" fmla="*/ 570453 f118 1"/>
              <a:gd name="f156" fmla="*/ 1629310 f118 1"/>
              <a:gd name="f157" fmla="*/ 489408 f118 1"/>
              <a:gd name="f158" fmla="*/ 2829018 f118 1"/>
              <a:gd name="f159" fmla="*/ 2062787 f118 1"/>
              <a:gd name="f160" fmla="*/ 3146219 f118 1"/>
              <a:gd name="f161" fmla="*/ 3074271 f118 1"/>
              <a:gd name="f162" fmla="*/ 2105563 f118 1"/>
              <a:gd name="f163" fmla="*/ f119 1 f2"/>
              <a:gd name="f164" fmla="*/ f121 1 3960000"/>
              <a:gd name="f165" fmla="*/ f122 1 3960000"/>
              <a:gd name="f166" fmla="*/ f123 1 3960000"/>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5 1 f120"/>
              <a:gd name="f207" fmla="*/ f6 1 f120"/>
              <a:gd name="f208" fmla="+- f163 0 f1"/>
              <a:gd name="f209" fmla="*/ f164 1 f120"/>
              <a:gd name="f210" fmla="*/ f165 1 f120"/>
              <a:gd name="f211" fmla="*/ f166 1 f120"/>
              <a:gd name="f212" fmla="*/ f167 1 f120"/>
              <a:gd name="f213" fmla="*/ f187 1 f120"/>
              <a:gd name="f214" fmla="*/ f188 1 f120"/>
              <a:gd name="f215" fmla="*/ f168 1 f120"/>
              <a:gd name="f216" fmla="*/ f186 1 f120"/>
              <a:gd name="f217" fmla="*/ f169 1 f120"/>
              <a:gd name="f218" fmla="*/ f170 1 f120"/>
              <a:gd name="f219" fmla="*/ f189 1 f120"/>
              <a:gd name="f220" fmla="*/ f190 1 f120"/>
              <a:gd name="f221" fmla="*/ f191 1 f120"/>
              <a:gd name="f222" fmla="*/ f192 1 f120"/>
              <a:gd name="f223" fmla="*/ f198 1 f120"/>
              <a:gd name="f224" fmla="*/ f199 1 f120"/>
              <a:gd name="f225" fmla="*/ f193 1 f120"/>
              <a:gd name="f226" fmla="*/ f171 1 f120"/>
              <a:gd name="f227" fmla="*/ f196 1 f120"/>
              <a:gd name="f228" fmla="*/ f197 1 f120"/>
              <a:gd name="f229" fmla="*/ f194 1 f120"/>
              <a:gd name="f230" fmla="*/ f195 1 f120"/>
              <a:gd name="f231" fmla="*/ f200 1 f120"/>
              <a:gd name="f232" fmla="*/ f201 1 f120"/>
              <a:gd name="f233" fmla="*/ f202 1 f120"/>
              <a:gd name="f234" fmla="*/ f203 1 f120"/>
              <a:gd name="f235" fmla="*/ f204 1 f120"/>
              <a:gd name="f236" fmla="*/ f205 1 f120"/>
              <a:gd name="f237" fmla="*/ f172 1 f120"/>
              <a:gd name="f238" fmla="*/ f173 1 f120"/>
              <a:gd name="f239" fmla="*/ f182 1 f120"/>
              <a:gd name="f240" fmla="*/ f183 1 f120"/>
              <a:gd name="f241" fmla="*/ f180 1 f120"/>
              <a:gd name="f242" fmla="*/ f181 1 f120"/>
              <a:gd name="f243" fmla="*/ f184 1 f120"/>
              <a:gd name="f244" fmla="*/ f185 1 f120"/>
              <a:gd name="f245" fmla="*/ f174 1 f120"/>
              <a:gd name="f246" fmla="*/ f175 1 f120"/>
              <a:gd name="f247" fmla="*/ f176 1 f120"/>
              <a:gd name="f248" fmla="*/ f177 1 f120"/>
              <a:gd name="f249" fmla="*/ f178 1 f120"/>
              <a:gd name="f250" fmla="*/ f179 1 f120"/>
              <a:gd name="f251" fmla="*/ f206 f116 1"/>
              <a:gd name="f252" fmla="*/ f207 f116 1"/>
              <a:gd name="f253" fmla="*/ f207 f117 1"/>
              <a:gd name="f254" fmla="*/ f206 f117 1"/>
              <a:gd name="f255" fmla="*/ f209 f116 1"/>
              <a:gd name="f256" fmla="*/ f210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6 1"/>
              <a:gd name="f297" fmla="*/ f247 f117 1"/>
              <a:gd name="f298" fmla="*/ f249 f117 1"/>
              <a:gd name="f299" fmla="*/ f250 f117 1"/>
              <a:gd name="f300" fmla="*/ f248 f116 1"/>
            </a:gdLst>
            <a:ahLst/>
            <a:cxnLst>
              <a:cxn ang="3cd4">
                <a:pos x="hc" y="t"/>
              </a:cxn>
              <a:cxn ang="0">
                <a:pos x="r" y="vc"/>
              </a:cxn>
              <a:cxn ang="cd4">
                <a:pos x="hc" y="b"/>
              </a:cxn>
              <a:cxn ang="cd2">
                <a:pos x="l" y="vc"/>
              </a:cxn>
              <a:cxn ang="f208">
                <a:pos x="f255" y="f256"/>
              </a:cxn>
              <a:cxn ang="f208">
                <a:pos x="f257" y="f258"/>
              </a:cxn>
              <a:cxn ang="f208">
                <a:pos x="f255" y="f256"/>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59" y="f260"/>
              </a:cxn>
              <a:cxn ang="f208">
                <a:pos x="f293" y="f294"/>
              </a:cxn>
              <a:cxn ang="f208">
                <a:pos x="f295" y="f294"/>
              </a:cxn>
              <a:cxn ang="f208">
                <a:pos x="f296" y="f297"/>
              </a:cxn>
              <a:cxn ang="f208">
                <a:pos x="f296" y="f298"/>
              </a:cxn>
              <a:cxn ang="f208">
                <a:pos x="f295" y="f299"/>
              </a:cxn>
              <a:cxn ang="f208">
                <a:pos x="f293" y="f299"/>
              </a:cxn>
              <a:cxn ang="f208">
                <a:pos x="f300" y="f298"/>
              </a:cxn>
              <a:cxn ang="f208">
                <a:pos x="f300" y="f297"/>
              </a:cxn>
              <a:cxn ang="f208">
                <a:pos x="f293" y="f294"/>
              </a:cxn>
            </a:cxnLst>
            <a:rect l="f251" t="f254" r="f252" b="f253"/>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FFFFFF"/>
              </a:solidFill>
              <a:latin typeface="Arial"/>
              <a:ea typeface="맑은 고딕" pitchFamily="34" charset="-127"/>
              <a:cs typeface="Arial"/>
            </a:endParaRPr>
          </a:p>
        </p:txBody>
      </p:sp>
      <p:sp>
        <p:nvSpPr>
          <p:cNvPr id="12" name="Rounded Rectangle 3">
            <a:extLst>
              <a:ext uri="{FF2B5EF4-FFF2-40B4-BE49-F238E27FC236}">
                <a16:creationId xmlns:a16="http://schemas.microsoft.com/office/drawing/2014/main" id="{746E9397-1399-409A-ADA7-BBA418219B0E}"/>
              </a:ext>
            </a:extLst>
          </p:cNvPr>
          <p:cNvSpPr/>
          <p:nvPr/>
        </p:nvSpPr>
        <p:spPr>
          <a:xfrm>
            <a:off x="6031480" y="5441314"/>
            <a:ext cx="572937" cy="61063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 f6 0 f5"/>
              <a:gd name="f50" fmla="*/ f46 f0 1"/>
              <a:gd name="f51" fmla="*/ f49 1 3960000"/>
              <a:gd name="f52" fmla="*/ 2841893 f49 1"/>
              <a:gd name="f53" fmla="*/ 181064 f49 1"/>
              <a:gd name="f54" fmla="*/ 2105790 f49 1"/>
              <a:gd name="f55" fmla="*/ 859562 f49 1"/>
              <a:gd name="f56" fmla="*/ 2106860 f49 1"/>
              <a:gd name="f57" fmla="*/ 863292 f49 1"/>
              <a:gd name="f58" fmla="*/ 1248172 f49 1"/>
              <a:gd name="f59" fmla="*/ 1691968 f49 1"/>
              <a:gd name="f60" fmla="*/ 1824236 f49 1"/>
              <a:gd name="f61" fmla="*/ 3779396 f49 1"/>
              <a:gd name="f62" fmla="*/ 2754932 f49 1"/>
              <a:gd name="f63" fmla="*/ 3305869 f49 1"/>
              <a:gd name="f64" fmla="*/ 1813665 f49 1"/>
              <a:gd name="f65" fmla="*/ 3348152 f49 1"/>
              <a:gd name="f66" fmla="*/ 907124 f49 1"/>
              <a:gd name="f67" fmla="*/ 3369037 f49 1"/>
              <a:gd name="f68" fmla="*/ 308009 f49 1"/>
              <a:gd name="f69" fmla="*/ 0 f49 1"/>
              <a:gd name="f70" fmla="*/ 3651991 f49 1"/>
              <a:gd name="f71" fmla="*/ 3960000 f49 1"/>
              <a:gd name="f72" fmla="*/ 704441 f49 1"/>
              <a:gd name="f73" fmla="*/ 3410216 f49 1"/>
              <a:gd name="f74" fmla="*/ 195189 f49 1"/>
              <a:gd name="f75" fmla="*/ f50 1 f2"/>
              <a:gd name="f76" fmla="*/ f52 1 3960000"/>
              <a:gd name="f77" fmla="*/ f53 1 3960000"/>
              <a:gd name="f78" fmla="*/ f54 1 3960000"/>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5 1 f51"/>
              <a:gd name="f100" fmla="*/ f6 1 f51"/>
              <a:gd name="f101" fmla="+- f75 0 f1"/>
              <a:gd name="f102" fmla="*/ f76 1 f51"/>
              <a:gd name="f103" fmla="*/ f77 1 f51"/>
              <a:gd name="f104" fmla="*/ f78 1 f51"/>
              <a:gd name="f105" fmla="*/ f79 1 f51"/>
              <a:gd name="f106" fmla="*/ f80 1 f51"/>
              <a:gd name="f107" fmla="*/ f81 1 f51"/>
              <a:gd name="f108" fmla="*/ f82 1 f51"/>
              <a:gd name="f109" fmla="*/ f83 1 f51"/>
              <a:gd name="f110" fmla="*/ f84 1 f51"/>
              <a:gd name="f111" fmla="*/ f85 1 f51"/>
              <a:gd name="f112" fmla="*/ f86 1 f51"/>
              <a:gd name="f113" fmla="*/ f87 1 f51"/>
              <a:gd name="f114" fmla="*/ f88 1 f51"/>
              <a:gd name="f115" fmla="*/ f89 1 f51"/>
              <a:gd name="f116" fmla="*/ f90 1 f51"/>
              <a:gd name="f117" fmla="*/ f91 1 f51"/>
              <a:gd name="f118" fmla="*/ f96 1 f51"/>
              <a:gd name="f119" fmla="*/ f97 1 f51"/>
              <a:gd name="f120" fmla="*/ f98 1 f51"/>
              <a:gd name="f121" fmla="*/ f92 1 f51"/>
              <a:gd name="f122" fmla="*/ f93 1 f51"/>
              <a:gd name="f123" fmla="*/ f94 1 f51"/>
              <a:gd name="f124" fmla="*/ f95 1 f51"/>
              <a:gd name="f125" fmla="*/ f99 f47 1"/>
              <a:gd name="f126" fmla="*/ f100 f47 1"/>
              <a:gd name="f127" fmla="*/ f100 f48 1"/>
              <a:gd name="f128" fmla="*/ f99 f48 1"/>
              <a:gd name="f129" fmla="*/ f102 f47 1"/>
              <a:gd name="f130" fmla="*/ f103 f48 1"/>
              <a:gd name="f131" fmla="*/ f104 f47 1"/>
              <a:gd name="f132" fmla="*/ f105 f48 1"/>
              <a:gd name="f133" fmla="*/ f106 f47 1"/>
              <a:gd name="f134" fmla="*/ f107 f48 1"/>
              <a:gd name="f135" fmla="*/ f108 f48 1"/>
              <a:gd name="f136" fmla="*/ f109 f47 1"/>
              <a:gd name="f137" fmla="*/ f110 f48 1"/>
              <a:gd name="f138" fmla="*/ f111 f48 1"/>
              <a:gd name="f139" fmla="*/ f112 f47 1"/>
              <a:gd name="f140" fmla="*/ f113 f47 1"/>
              <a:gd name="f141" fmla="*/ f114 f48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7 1"/>
              <a:gd name="f152" fmla="*/ f121 f48 1"/>
              <a:gd name="f153" fmla="*/ f123 f48 1"/>
              <a:gd name="f154" fmla="*/ f124 f48 1"/>
              <a:gd name="f155" fmla="*/ f122 f47 1"/>
            </a:gdLst>
            <a:ahLst/>
            <a:cxnLst>
              <a:cxn ang="3cd4">
                <a:pos x="hc" y="t"/>
              </a:cxn>
              <a:cxn ang="0">
                <a:pos x="r" y="vc"/>
              </a:cxn>
              <a:cxn ang="cd4">
                <a:pos x="hc" y="b"/>
              </a:cxn>
              <a:cxn ang="cd2">
                <a:pos x="l" y="vc"/>
              </a:cxn>
              <a:cxn ang="f101">
                <a:pos x="f129" y="f130"/>
              </a:cxn>
              <a:cxn ang="f101">
                <a:pos x="f131" y="f132"/>
              </a:cxn>
              <a:cxn ang="f101">
                <a:pos x="f133" y="f134"/>
              </a:cxn>
              <a:cxn ang="f101">
                <a:pos x="f133" y="f135"/>
              </a:cxn>
              <a:cxn ang="f101">
                <a:pos x="f136" y="f135"/>
              </a:cxn>
              <a:cxn ang="f101">
                <a:pos x="f136" y="f137"/>
              </a:cxn>
              <a:cxn ang="f101">
                <a:pos x="f133" y="f137"/>
              </a:cxn>
              <a:cxn ang="f101">
                <a:pos x="f133" y="f138"/>
              </a:cxn>
              <a:cxn ang="f101">
                <a:pos x="f139" y="f138"/>
              </a:cxn>
              <a:cxn ang="f101">
                <a:pos x="f139" y="f137"/>
              </a:cxn>
              <a:cxn ang="f101">
                <a:pos x="f140" y="f141"/>
              </a:cxn>
              <a:cxn ang="f101">
                <a:pos x="f142" y="f135"/>
              </a:cxn>
              <a:cxn ang="f101">
                <a:pos x="f139" y="f135"/>
              </a:cxn>
              <a:cxn ang="f101">
                <a:pos x="f139" y="f143"/>
              </a:cxn>
              <a:cxn ang="f101">
                <a:pos x="f144" y="f145"/>
              </a:cxn>
              <a:cxn ang="f101">
                <a:pos x="f146" y="f147"/>
              </a:cxn>
              <a:cxn ang="f101">
                <a:pos x="f129" y="f130"/>
              </a:cxn>
              <a:cxn ang="f101">
                <a:pos x="f148" y="f149"/>
              </a:cxn>
              <a:cxn ang="f101">
                <a:pos x="f150" y="f149"/>
              </a:cxn>
              <a:cxn ang="f101">
                <a:pos x="f151" y="f152"/>
              </a:cxn>
              <a:cxn ang="f101">
                <a:pos x="f151" y="f153"/>
              </a:cxn>
              <a:cxn ang="f101">
                <a:pos x="f150" y="f154"/>
              </a:cxn>
              <a:cxn ang="f101">
                <a:pos x="f148" y="f154"/>
              </a:cxn>
              <a:cxn ang="f101">
                <a:pos x="f155" y="f153"/>
              </a:cxn>
              <a:cxn ang="f101">
                <a:pos x="f155" y="f152"/>
              </a:cxn>
              <a:cxn ang="f101">
                <a:pos x="f148" y="f149"/>
              </a:cxn>
            </a:cxnLst>
            <a:rect l="f125" t="f128" r="f126" b="f127"/>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FFFFFF"/>
              </a:solidFill>
              <a:latin typeface="Arial"/>
              <a:ea typeface="맑은 고딕" pitchFamily="34" charset="-127"/>
              <a:cs typeface="Arial"/>
            </a:endParaRPr>
          </a:p>
        </p:txBody>
      </p:sp>
      <p:sp>
        <p:nvSpPr>
          <p:cNvPr id="13" name="Rounded Rectangle 10">
            <a:extLst>
              <a:ext uri="{FF2B5EF4-FFF2-40B4-BE49-F238E27FC236}">
                <a16:creationId xmlns:a16="http://schemas.microsoft.com/office/drawing/2014/main" id="{DEEBDB83-A02C-4E7E-B7F2-8D660FE1E3AD}"/>
              </a:ext>
            </a:extLst>
          </p:cNvPr>
          <p:cNvSpPr/>
          <p:nvPr/>
        </p:nvSpPr>
        <p:spPr>
          <a:xfrm>
            <a:off x="7924201" y="5428915"/>
            <a:ext cx="574987" cy="62303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 f4 0 f2"/>
              <a:gd name="f90" fmla="+- f3 0 f2"/>
              <a:gd name="f91" fmla="*/ f90 1 3186824"/>
              <a:gd name="f92" fmla="*/ f89 1 3240000"/>
              <a:gd name="f93" fmla="*/ f2 1 f91"/>
              <a:gd name="f94" fmla="*/ f3 1 f91"/>
              <a:gd name="f95" fmla="*/ f2 1 f92"/>
              <a:gd name="f96" fmla="*/ f4 1 f92"/>
              <a:gd name="f97" fmla="*/ f93 f87 1"/>
              <a:gd name="f98" fmla="*/ f94 f87 1"/>
              <a:gd name="f99" fmla="*/ f96 f88 1"/>
              <a:gd name="f100" fmla="*/ f95 f88 1"/>
            </a:gdLst>
            <a:ahLst/>
            <a:cxnLst>
              <a:cxn ang="3cd4">
                <a:pos x="hc" y="t"/>
              </a:cxn>
              <a:cxn ang="0">
                <a:pos x="r" y="vc"/>
              </a:cxn>
              <a:cxn ang="cd4">
                <a:pos x="hc" y="b"/>
              </a:cxn>
              <a:cxn ang="cd2">
                <a:pos x="l" y="vc"/>
              </a:cxn>
            </a:cxnLst>
            <a:rect l="f97" t="f100" r="f98" b="f99"/>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14" name="Block Arc 6">
            <a:extLst>
              <a:ext uri="{FF2B5EF4-FFF2-40B4-BE49-F238E27FC236}">
                <a16:creationId xmlns:a16="http://schemas.microsoft.com/office/drawing/2014/main" id="{88148F92-4628-4086-BA3E-1F7EE889FEC1}"/>
              </a:ext>
            </a:extLst>
          </p:cNvPr>
          <p:cNvSpPr/>
          <p:nvPr/>
        </p:nvSpPr>
        <p:spPr>
          <a:xfrm>
            <a:off x="8813926" y="5471829"/>
            <a:ext cx="539020" cy="580131"/>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 0 0 162814"/>
              <a:gd name="f166" fmla="val 1890787"/>
              <a:gd name="f167" fmla="+- 0 0 79956"/>
              <a:gd name="f168" fmla="val 1005863"/>
              <a:gd name="f169" fmla="val 489947"/>
              <a:gd name="f170" fmla="val 453774"/>
              <a:gd name="f171" fmla="val 810518"/>
              <a:gd name="f172" fmla="val 143225"/>
              <a:gd name="f173" fmla="val 1231454"/>
              <a:gd name="f174" fmla="+- 0 0 9956"/>
              <a:gd name="f175" fmla="+- 0 0 -90"/>
              <a:gd name="f176" fmla="*/ f3 1 3189723"/>
              <a:gd name="f177" fmla="*/ f4 1 3221116"/>
              <a:gd name="f178" fmla="+- f7 0 f5"/>
              <a:gd name="f179" fmla="+- f6 0 f5"/>
              <a:gd name="f180" fmla="*/ f175 f0 1"/>
              <a:gd name="f181" fmla="*/ f179 1 3189723"/>
              <a:gd name="f182" fmla="*/ f178 1 3221116"/>
              <a:gd name="f183" fmla="*/ 2175617 f178 1"/>
              <a:gd name="f184" fmla="*/ 2178566 f178 1"/>
              <a:gd name="f185" fmla="*/ 1144372 f178 1"/>
              <a:gd name="f186" fmla="*/ 1159393 f178 1"/>
              <a:gd name="f187" fmla="*/ 1703728 f178 1"/>
              <a:gd name="f188" fmla="*/ 2152290 f178 1"/>
              <a:gd name="f189" fmla="*/ 1654259 f178 1"/>
              <a:gd name="f190" fmla="*/ 1515986 f178 1"/>
              <a:gd name="f191" fmla="*/ 501 f178 1"/>
              <a:gd name="f192" fmla="*/ 324821 f178 1"/>
              <a:gd name="f193" fmla="*/ 2588887 f178 1"/>
              <a:gd name="f194" fmla="*/ 2195096 f178 1"/>
              <a:gd name="f195" fmla="*/ 2527630 f178 1"/>
              <a:gd name="f196" fmla="*/ 1665044 f178 1"/>
              <a:gd name="f197" fmla="*/ 819983 f178 1"/>
              <a:gd name="f198" fmla="*/ 807930 f178 1"/>
              <a:gd name="f199" fmla="*/ 802457 f178 1"/>
              <a:gd name="f200" fmla="*/ 801708 f178 1"/>
              <a:gd name="f201" fmla="*/ 1110076 f178 1"/>
              <a:gd name="f202" fmla="*/ 875315 f178 1"/>
              <a:gd name="f203" fmla="*/ 2054049 f178 1"/>
              <a:gd name="f204" fmla="*/ 2179658 f178 1"/>
              <a:gd name="f205" fmla="*/ 2188689 f178 1"/>
              <a:gd name="f206" fmla="*/ 2175828 f178 1"/>
              <a:gd name="f207" fmla="*/ 653899 f178 1"/>
              <a:gd name="f208" fmla="*/ 749845 f178 1"/>
              <a:gd name="f209" fmla="*/ 2301392 f178 1"/>
              <a:gd name="f210" fmla="*/ 2684410 f178 1"/>
              <a:gd name="f211" fmla="*/ 3053856 f178 1"/>
              <a:gd name="f212" fmla="*/ 2539075 f178 1"/>
              <a:gd name="f213" fmla="*/ 453774 f178 1"/>
              <a:gd name="f214" fmla="*/ 2249544 f178 1"/>
              <a:gd name="f215" fmla="*/ 2664630 f179 1"/>
              <a:gd name="f216" fmla="*/ 2658205 f179 1"/>
              <a:gd name="f217" fmla="*/ 1477043 f179 1"/>
              <a:gd name="f218" fmla="*/ 1409070 f179 1"/>
              <a:gd name="f219" fmla="*/ 1152384 f179 1"/>
              <a:gd name="f220" fmla="*/ 1514013 f179 1"/>
              <a:gd name="f221" fmla="*/ 1850815 f179 1"/>
              <a:gd name="f222" fmla="*/ 1830467 f179 1"/>
              <a:gd name="f223" fmla="*/ 1651152 f179 1"/>
              <a:gd name="f224" fmla="*/ 2580395 f179 1"/>
              <a:gd name="f225" fmla="*/ 3030464 f179 1"/>
              <a:gd name="f226" fmla="*/ 2585849 f179 1"/>
              <a:gd name="f227" fmla="*/ 1973374 f179 1"/>
              <a:gd name="f228" fmla="*/ 1390827 f179 1"/>
              <a:gd name="f229" fmla="*/ 783896 f179 1"/>
              <a:gd name="f230" fmla="*/ 1268509 f179 1"/>
              <a:gd name="f231" fmla="*/ 1328805 f179 1"/>
              <a:gd name="f232" fmla="*/ 1462242 f179 1"/>
              <a:gd name="f233" fmla="*/ 1956122 f179 1"/>
              <a:gd name="f234" fmla="*/ 2333414 f179 1"/>
              <a:gd name="f235" fmla="*/ 2324788 f179 1"/>
              <a:gd name="f236" fmla="*/ 2661746 f179 1"/>
              <a:gd name="f237" fmla="*/ 2691046 f179 1"/>
              <a:gd name="f238" fmla="*/ 2667011 f179 1"/>
              <a:gd name="f239" fmla="*/ 2332141 f179 1"/>
              <a:gd name="f240" fmla="*/ 776764 f179 1"/>
              <a:gd name="f241" fmla="*/ 631487 f179 1"/>
              <a:gd name="f242" fmla="*/ 2142017 f179 1"/>
              <a:gd name="f243" fmla="*/ 2324866 f179 1"/>
              <a:gd name="f244" fmla="*/ 294693 f179 1"/>
              <a:gd name="f245" fmla="*/ 489947 f179 1"/>
              <a:gd name="f246" fmla="*/ f180 1 f2"/>
              <a:gd name="f247" fmla="*/ f183 1 3221116"/>
              <a:gd name="f248" fmla="*/ f184 1 3221116"/>
              <a:gd name="f249" fmla="*/ f185 1 3221116"/>
              <a:gd name="f250" fmla="*/ f186 1 3221116"/>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189723"/>
              <a:gd name="f280" fmla="*/ f216 1 3189723"/>
              <a:gd name="f281" fmla="*/ f217 1 3189723"/>
              <a:gd name="f282" fmla="*/ f218 1 3189723"/>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5 1 f181"/>
              <a:gd name="f311" fmla="*/ f6 1 f181"/>
              <a:gd name="f312" fmla="*/ f5 1 f182"/>
              <a:gd name="f313" fmla="*/ f7 1 f182"/>
              <a:gd name="f314" fmla="+- f246 0 f1"/>
              <a:gd name="f315" fmla="*/ f279 1 f181"/>
              <a:gd name="f316" fmla="*/ f247 1 f182"/>
              <a:gd name="f317" fmla="*/ f280 1 f181"/>
              <a:gd name="f318" fmla="*/ f248 1 f182"/>
              <a:gd name="f319" fmla="*/ f281 1 f181"/>
              <a:gd name="f320" fmla="*/ f249 1 f182"/>
              <a:gd name="f321" fmla="*/ f282 1 f181"/>
              <a:gd name="f322" fmla="*/ f250 1 f182"/>
              <a:gd name="f323" fmla="*/ f283 1 f181"/>
              <a:gd name="f324" fmla="*/ f251 1 f182"/>
              <a:gd name="f325" fmla="*/ f284 1 f181"/>
              <a:gd name="f326" fmla="*/ f252 1 f182"/>
              <a:gd name="f327" fmla="*/ f285 1 f181"/>
              <a:gd name="f328" fmla="*/ f253 1 f182"/>
              <a:gd name="f329" fmla="*/ f286 1 f181"/>
              <a:gd name="f330" fmla="*/ f254 1 f182"/>
              <a:gd name="f331" fmla="*/ f287 1 f181"/>
              <a:gd name="f332" fmla="*/ f255 1 f182"/>
              <a:gd name="f333" fmla="*/ f288 1 f181"/>
              <a:gd name="f334" fmla="*/ f256 1 f182"/>
              <a:gd name="f335" fmla="*/ f289 1 f181"/>
              <a:gd name="f336" fmla="*/ f278 1 f182"/>
              <a:gd name="f337" fmla="*/ f290 1 f181"/>
              <a:gd name="f338" fmla="*/ f257 1 f182"/>
              <a:gd name="f339" fmla="*/ f291 1 f181"/>
              <a:gd name="f340" fmla="*/ f258 1 f182"/>
              <a:gd name="f341" fmla="*/ f292 1 f181"/>
              <a:gd name="f342" fmla="*/ f259 1 f182"/>
              <a:gd name="f343" fmla="*/ f293 1 f181"/>
              <a:gd name="f344" fmla="*/ f260 1 f182"/>
              <a:gd name="f345" fmla="*/ f294 1 f181"/>
              <a:gd name="f346" fmla="*/ f261 1 f182"/>
              <a:gd name="f347" fmla="*/ f295 1 f181"/>
              <a:gd name="f348" fmla="*/ f262 1 f182"/>
              <a:gd name="f349" fmla="*/ f263 1 f182"/>
              <a:gd name="f350" fmla="*/ f296 1 f181"/>
              <a:gd name="f351" fmla="*/ f264 1 f182"/>
              <a:gd name="f352" fmla="*/ f297 1 f181"/>
              <a:gd name="f353" fmla="*/ f265 1 f182"/>
              <a:gd name="f354" fmla="*/ f266 1 f182"/>
              <a:gd name="f355" fmla="*/ f298 1 f181"/>
              <a:gd name="f356" fmla="*/ f299 1 f181"/>
              <a:gd name="f357" fmla="*/ f267 1 f182"/>
              <a:gd name="f358" fmla="*/ f300 1 f181"/>
              <a:gd name="f359" fmla="*/ f268 1 f182"/>
              <a:gd name="f360" fmla="*/ f301 1 f181"/>
              <a:gd name="f361" fmla="*/ f269 1 f182"/>
              <a:gd name="f362" fmla="*/ f302 1 f181"/>
              <a:gd name="f363" fmla="*/ f270 1 f182"/>
              <a:gd name="f364" fmla="*/ f303 1 f181"/>
              <a:gd name="f365" fmla="*/ f271 1 f182"/>
              <a:gd name="f366" fmla="*/ f304 1 f181"/>
              <a:gd name="f367" fmla="*/ f272 1 f182"/>
              <a:gd name="f368" fmla="*/ f305 1 f181"/>
              <a:gd name="f369" fmla="*/ f273 1 f182"/>
              <a:gd name="f370" fmla="*/ f306 1 f181"/>
              <a:gd name="f371" fmla="*/ f274 1 f182"/>
              <a:gd name="f372" fmla="*/ f307 1 f181"/>
              <a:gd name="f373" fmla="*/ f275 1 f182"/>
              <a:gd name="f374" fmla="*/ f308 1 f181"/>
              <a:gd name="f375" fmla="*/ f276 1 f182"/>
              <a:gd name="f376" fmla="*/ f309 1 f181"/>
              <a:gd name="f377" fmla="*/ f277 1 f182"/>
              <a:gd name="f378" fmla="*/ f310 f176 1"/>
              <a:gd name="f379" fmla="*/ f311 f176 1"/>
              <a:gd name="f380" fmla="*/ f313 f177 1"/>
              <a:gd name="f381" fmla="*/ f312 f177 1"/>
              <a:gd name="f382" fmla="*/ f315 f176 1"/>
              <a:gd name="f383" fmla="*/ f316 f177 1"/>
              <a:gd name="f384" fmla="*/ f317 f176 1"/>
              <a:gd name="f385" fmla="*/ f318 f177 1"/>
              <a:gd name="f386" fmla="*/ f319 f176 1"/>
              <a:gd name="f387" fmla="*/ f320 f177 1"/>
              <a:gd name="f388" fmla="*/ f321 f176 1"/>
              <a:gd name="f389" fmla="*/ f322 f177 1"/>
              <a:gd name="f390" fmla="*/ f323 f176 1"/>
              <a:gd name="f391" fmla="*/ f324 f177 1"/>
              <a:gd name="f392" fmla="*/ f325 f176 1"/>
              <a:gd name="f393" fmla="*/ f326 f177 1"/>
              <a:gd name="f394" fmla="*/ f327 f176 1"/>
              <a:gd name="f395" fmla="*/ f328 f177 1"/>
              <a:gd name="f396" fmla="*/ f329 f176 1"/>
              <a:gd name="f397" fmla="*/ f330 f177 1"/>
              <a:gd name="f398" fmla="*/ f331 f176 1"/>
              <a:gd name="f399" fmla="*/ f332 f177 1"/>
              <a:gd name="f400" fmla="*/ f333 f176 1"/>
              <a:gd name="f401" fmla="*/ f334 f177 1"/>
              <a:gd name="f402" fmla="*/ f335 f176 1"/>
              <a:gd name="f403" fmla="*/ f336 f177 1"/>
              <a:gd name="f404" fmla="*/ f337 f176 1"/>
              <a:gd name="f405" fmla="*/ f338 f177 1"/>
              <a:gd name="f406" fmla="*/ f339 f176 1"/>
              <a:gd name="f407" fmla="*/ f340 f177 1"/>
              <a:gd name="f408" fmla="*/ f341 f176 1"/>
              <a:gd name="f409" fmla="*/ f342 f177 1"/>
              <a:gd name="f410" fmla="*/ f343 f176 1"/>
              <a:gd name="f411" fmla="*/ f344 f177 1"/>
              <a:gd name="f412" fmla="*/ f345 f176 1"/>
              <a:gd name="f413" fmla="*/ f346 f177 1"/>
              <a:gd name="f414" fmla="*/ f347 f176 1"/>
              <a:gd name="f415" fmla="*/ f348 f177 1"/>
              <a:gd name="f416" fmla="*/ f349 f177 1"/>
              <a:gd name="f417" fmla="*/ f350 f176 1"/>
              <a:gd name="f418" fmla="*/ f351 f177 1"/>
              <a:gd name="f419" fmla="*/ f352 f176 1"/>
              <a:gd name="f420" fmla="*/ f353 f177 1"/>
              <a:gd name="f421" fmla="*/ f354 f177 1"/>
              <a:gd name="f422" fmla="*/ f355 f176 1"/>
              <a:gd name="f423" fmla="*/ f356 f176 1"/>
              <a:gd name="f424" fmla="*/ f357 f177 1"/>
              <a:gd name="f425" fmla="*/ f358 f176 1"/>
              <a:gd name="f426" fmla="*/ f359 f177 1"/>
              <a:gd name="f427" fmla="*/ f360 f176 1"/>
              <a:gd name="f428" fmla="*/ f361 f177 1"/>
              <a:gd name="f429" fmla="*/ f362 f176 1"/>
              <a:gd name="f430" fmla="*/ f363 f177 1"/>
              <a:gd name="f431" fmla="*/ f364 f176 1"/>
              <a:gd name="f432" fmla="*/ f365 f177 1"/>
              <a:gd name="f433" fmla="*/ f366 f176 1"/>
              <a:gd name="f434" fmla="*/ f367 f177 1"/>
              <a:gd name="f435" fmla="*/ f368 f176 1"/>
              <a:gd name="f436" fmla="*/ f369 f177 1"/>
              <a:gd name="f437" fmla="*/ f370 f176 1"/>
              <a:gd name="f438" fmla="*/ f371 f177 1"/>
              <a:gd name="f439" fmla="*/ f372 f176 1"/>
              <a:gd name="f440" fmla="*/ f373 f177 1"/>
              <a:gd name="f441" fmla="*/ f374 f176 1"/>
              <a:gd name="f442" fmla="*/ f375 f177 1"/>
              <a:gd name="f443" fmla="*/ f376 f176 1"/>
              <a:gd name="f444" fmla="*/ f377 f177 1"/>
            </a:gdLst>
            <a:ahLst/>
            <a:cxnLst>
              <a:cxn ang="3cd4">
                <a:pos x="hc" y="t"/>
              </a:cxn>
              <a:cxn ang="0">
                <a:pos x="r" y="vc"/>
              </a:cxn>
              <a:cxn ang="cd4">
                <a:pos x="hc" y="b"/>
              </a:cxn>
              <a:cxn ang="cd2">
                <a:pos x="l" y="vc"/>
              </a:cxn>
              <a:cxn ang="f314">
                <a:pos x="f382" y="f383"/>
              </a:cxn>
              <a:cxn ang="f314">
                <a:pos x="f384" y="f385"/>
              </a:cxn>
              <a:cxn ang="f314">
                <a:pos x="f382" y="f383"/>
              </a:cxn>
              <a:cxn ang="f314">
                <a:pos x="f386" y="f387"/>
              </a:cxn>
              <a:cxn ang="f314">
                <a:pos x="f388" y="f389"/>
              </a:cxn>
              <a:cxn ang="f314">
                <a:pos x="f390" y="f391"/>
              </a:cxn>
              <a:cxn ang="f314">
                <a:pos x="f392" y="f393"/>
              </a:cxn>
              <a:cxn ang="f314">
                <a:pos x="f394" y="f395"/>
              </a:cxn>
              <a:cxn ang="f314">
                <a:pos x="f396" y="f397"/>
              </a:cxn>
              <a:cxn ang="f314">
                <a:pos x="f386" y="f387"/>
              </a:cxn>
              <a:cxn ang="f314">
                <a:pos x="f398" y="f399"/>
              </a:cxn>
              <a:cxn ang="f314">
                <a:pos x="f400" y="f401"/>
              </a:cxn>
              <a:cxn ang="f314">
                <a:pos x="f402" y="f403"/>
              </a:cxn>
              <a:cxn ang="f314">
                <a:pos x="f404" y="f405"/>
              </a:cxn>
              <a:cxn ang="f314">
                <a:pos x="f406" y="f407"/>
              </a:cxn>
              <a:cxn ang="f314">
                <a:pos x="f408" y="f409"/>
              </a:cxn>
              <a:cxn ang="f314">
                <a:pos x="f410" y="f411"/>
              </a:cxn>
              <a:cxn ang="f314">
                <a:pos x="f412" y="f413"/>
              </a:cxn>
              <a:cxn ang="f314">
                <a:pos x="f414" y="f415"/>
              </a:cxn>
              <a:cxn ang="f314">
                <a:pos x="f408" y="f416"/>
              </a:cxn>
              <a:cxn ang="f314">
                <a:pos x="f417" y="f418"/>
              </a:cxn>
              <a:cxn ang="f314">
                <a:pos x="f419" y="f420"/>
              </a:cxn>
              <a:cxn ang="f314">
                <a:pos x="f406" y="f421"/>
              </a:cxn>
              <a:cxn ang="f314">
                <a:pos x="f422" y="f421"/>
              </a:cxn>
              <a:cxn ang="f314">
                <a:pos x="f423" y="f424"/>
              </a:cxn>
              <a:cxn ang="f314">
                <a:pos x="f425" y="f426"/>
              </a:cxn>
              <a:cxn ang="f314">
                <a:pos x="f427" y="f428"/>
              </a:cxn>
              <a:cxn ang="f314">
                <a:pos x="f429" y="f430"/>
              </a:cxn>
              <a:cxn ang="f314">
                <a:pos x="f431" y="f432"/>
              </a:cxn>
              <a:cxn ang="f314">
                <a:pos x="f433" y="f434"/>
              </a:cxn>
              <a:cxn ang="f314">
                <a:pos x="f435" y="f436"/>
              </a:cxn>
              <a:cxn ang="f314">
                <a:pos x="f437" y="f438"/>
              </a:cxn>
              <a:cxn ang="f314">
                <a:pos x="f439" y="f440"/>
              </a:cxn>
              <a:cxn ang="f314">
                <a:pos x="f441" y="f442"/>
              </a:cxn>
              <a:cxn ang="f314">
                <a:pos x="f443" y="f444"/>
              </a:cxn>
              <a:cxn ang="f314">
                <a:pos x="f398" y="f399"/>
              </a:cxn>
            </a:cxnLst>
            <a:rect l="f378" t="f381" r="f379" b="f380"/>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FFFFFF"/>
              </a:solidFill>
              <a:latin typeface="Arial"/>
              <a:ea typeface="맑은 고딕" pitchFamily="34" charset="-127"/>
              <a:cs typeface="Arial"/>
            </a:endParaRPr>
          </a:p>
        </p:txBody>
      </p:sp>
      <p:grpSp>
        <p:nvGrpSpPr>
          <p:cNvPr id="15" name="Google Shape;10001;p74">
            <a:extLst>
              <a:ext uri="{FF2B5EF4-FFF2-40B4-BE49-F238E27FC236}">
                <a16:creationId xmlns:a16="http://schemas.microsoft.com/office/drawing/2014/main" id="{BF2FE607-AB56-4CE1-9939-26DDD4C9CD2F}"/>
              </a:ext>
            </a:extLst>
          </p:cNvPr>
          <p:cNvGrpSpPr/>
          <p:nvPr/>
        </p:nvGrpSpPr>
        <p:grpSpPr>
          <a:xfrm>
            <a:off x="10467648" y="5417124"/>
            <a:ext cx="547664" cy="583704"/>
            <a:chOff x="7850736" y="4062843"/>
            <a:chExt cx="410748" cy="437778"/>
          </a:xfrm>
          <a:solidFill>
            <a:srgbClr val="92D6C1"/>
          </a:solidFill>
        </p:grpSpPr>
        <p:sp>
          <p:nvSpPr>
            <p:cNvPr id="16" name="Google Shape;10002;p74">
              <a:extLst>
                <a:ext uri="{FF2B5EF4-FFF2-40B4-BE49-F238E27FC236}">
                  <a16:creationId xmlns:a16="http://schemas.microsoft.com/office/drawing/2014/main" id="{C1EF3E22-AFD6-4B08-90D4-052FD2E59E53}"/>
                </a:ext>
              </a:extLst>
            </p:cNvPr>
            <p:cNvSpPr/>
            <p:nvPr/>
          </p:nvSpPr>
          <p:spPr>
            <a:xfrm>
              <a:off x="7850736" y="4120396"/>
              <a:ext cx="356725" cy="380225"/>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 f4 0 f2"/>
                <a:gd name="f22" fmla="+- f3 0 f2"/>
                <a:gd name="f23" fmla="*/ f22 1 11027"/>
                <a:gd name="f24" fmla="*/ f21 1 1102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 name="Google Shape;10003;p74">
              <a:extLst>
                <a:ext uri="{FF2B5EF4-FFF2-40B4-BE49-F238E27FC236}">
                  <a16:creationId xmlns:a16="http://schemas.microsoft.com/office/drawing/2014/main" id="{F235D04F-BB39-4578-8140-F55CDD477137}"/>
                </a:ext>
              </a:extLst>
            </p:cNvPr>
            <p:cNvSpPr/>
            <p:nvPr/>
          </p:nvSpPr>
          <p:spPr>
            <a:xfrm>
              <a:off x="8068839" y="4062843"/>
              <a:ext cx="192645" cy="203143"/>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 f4 0 f2"/>
                <a:gd name="f19" fmla="+- f3 0 f2"/>
                <a:gd name="f20" fmla="*/ f19 1 5955"/>
                <a:gd name="f21" fmla="*/ f18 1 5892"/>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8" name="Google Shape;10027;p74">
            <a:extLst>
              <a:ext uri="{FF2B5EF4-FFF2-40B4-BE49-F238E27FC236}">
                <a16:creationId xmlns:a16="http://schemas.microsoft.com/office/drawing/2014/main" id="{15566994-B493-418F-843C-BB1FE1DB17E1}"/>
              </a:ext>
            </a:extLst>
          </p:cNvPr>
          <p:cNvGrpSpPr/>
          <p:nvPr/>
        </p:nvGrpSpPr>
        <p:grpSpPr>
          <a:xfrm>
            <a:off x="5311639" y="3702759"/>
            <a:ext cx="523536" cy="507991"/>
            <a:chOff x="3983729" y="2777069"/>
            <a:chExt cx="392652" cy="380993"/>
          </a:xfrm>
          <a:solidFill>
            <a:srgbClr val="92D6C1"/>
          </a:solidFill>
        </p:grpSpPr>
        <p:sp>
          <p:nvSpPr>
            <p:cNvPr id="19" name="Google Shape;10028;p74">
              <a:extLst>
                <a:ext uri="{FF2B5EF4-FFF2-40B4-BE49-F238E27FC236}">
                  <a16:creationId xmlns:a16="http://schemas.microsoft.com/office/drawing/2014/main" id="{76A1DDC1-DCC6-48F6-8015-96C04F50A3C9}"/>
                </a:ext>
              </a:extLst>
            </p:cNvPr>
            <p:cNvSpPr/>
            <p:nvPr/>
          </p:nvSpPr>
          <p:spPr>
            <a:xfrm>
              <a:off x="4175159" y="2941505"/>
              <a:ext cx="51809" cy="54187"/>
            </a:xfrm>
            <a:custGeom>
              <a:avLst/>
              <a:gdLst>
                <a:gd name="f0" fmla="val w"/>
                <a:gd name="f1" fmla="val h"/>
                <a:gd name="f2" fmla="val 0"/>
                <a:gd name="f3" fmla="val 1670"/>
                <a:gd name="f4" fmla="val 1640"/>
                <a:gd name="f5" fmla="val 1671"/>
                <a:gd name="f6" fmla="val 820"/>
                <a:gd name="f7" fmla="val 1"/>
                <a:gd name="f8" fmla="val 379"/>
                <a:gd name="f9" fmla="val 348"/>
                <a:gd name="f10" fmla="val 1261"/>
                <a:gd name="f11" fmla="val 1639"/>
                <a:gd name="f12" fmla="val 1292"/>
                <a:gd name="f13" fmla="*/ f0 1 1670"/>
                <a:gd name="f14" fmla="*/ f1 1 1640"/>
                <a:gd name="f15" fmla="val f2"/>
                <a:gd name="f16" fmla="val f3"/>
                <a:gd name="f17" fmla="+- f4 0 f2"/>
                <a:gd name="f18" fmla="+- f5 0 f2"/>
                <a:gd name="f19" fmla="+- f16 0 f15"/>
                <a:gd name="f20" fmla="*/ f18 1 1671"/>
                <a:gd name="f21" fmla="*/ f17 1 1640"/>
                <a:gd name="f22" fmla="*/ f19 1 1670"/>
                <a:gd name="f23" fmla="*/ f19 1 1671"/>
                <a:gd name="f24" fmla="*/ f2 1 f20"/>
                <a:gd name="f25" fmla="*/ f5 1 f20"/>
                <a:gd name="f26" fmla="*/ f2 1 f21"/>
                <a:gd name="f27" fmla="*/ f4 1 f21"/>
                <a:gd name="f28" fmla="*/ f24 f23 1"/>
                <a:gd name="f29" fmla="*/ f25 f23 1"/>
                <a:gd name="f30" fmla="*/ f27 f14 1"/>
                <a:gd name="f31" fmla="*/ f26 f14 1"/>
                <a:gd name="f32" fmla="*/ f28 1 f22"/>
                <a:gd name="f33" fmla="*/ f29 1 f22"/>
                <a:gd name="f34" fmla="*/ f32 f13 1"/>
                <a:gd name="f35" fmla="*/ f33 f13 1"/>
              </a:gdLst>
              <a:ahLst/>
              <a:cxnLst>
                <a:cxn ang="3cd4">
                  <a:pos x="hc" y="t"/>
                </a:cxn>
                <a:cxn ang="0">
                  <a:pos x="r" y="vc"/>
                </a:cxn>
                <a:cxn ang="cd4">
                  <a:pos x="hc" y="b"/>
                </a:cxn>
                <a:cxn ang="cd2">
                  <a:pos x="l" y="vc"/>
                </a:cxn>
              </a:cxnLst>
              <a:rect l="f34" t="f31" r="f35" b="f30"/>
              <a:pathLst>
                <a:path w="1670" h="1640">
                  <a:moveTo>
                    <a:pt x="f6" y="f7"/>
                  </a:moveTo>
                  <a:cubicBezTo>
                    <a:pt x="f8" y="f7"/>
                    <a:pt x="f7" y="f9"/>
                    <a:pt x="f7" y="f6"/>
                  </a:cubicBezTo>
                  <a:cubicBezTo>
                    <a:pt x="f7" y="f10"/>
                    <a:pt x="f8" y="f11"/>
                    <a:pt x="f6" y="f11"/>
                  </a:cubicBezTo>
                  <a:cubicBezTo>
                    <a:pt x="f12" y="f11"/>
                    <a:pt x="f3" y="f10"/>
                    <a:pt x="f3" y="f6"/>
                  </a:cubicBezTo>
                  <a:cubicBezTo>
                    <a:pt x="f3" y="f9"/>
                    <a:pt x="f12" y="f7"/>
                    <a:pt x="f6" y="f7"/>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 name="Google Shape;10029;p74">
              <a:extLst>
                <a:ext uri="{FF2B5EF4-FFF2-40B4-BE49-F238E27FC236}">
                  <a16:creationId xmlns:a16="http://schemas.microsoft.com/office/drawing/2014/main" id="{5A4EB8D2-4835-45A3-95F4-7997DFF4542D}"/>
                </a:ext>
              </a:extLst>
            </p:cNvPr>
            <p:cNvSpPr/>
            <p:nvPr/>
          </p:nvSpPr>
          <p:spPr>
            <a:xfrm>
              <a:off x="4059926" y="2859310"/>
              <a:ext cx="239289" cy="218623"/>
            </a:xfrm>
            <a:custGeom>
              <a:avLst/>
              <a:gdLst>
                <a:gd name="f0" fmla="val w"/>
                <a:gd name="f1" fmla="val h"/>
                <a:gd name="f2" fmla="val 0"/>
                <a:gd name="f3" fmla="val 7718"/>
                <a:gd name="f4" fmla="val 6617"/>
                <a:gd name="f5" fmla="val 7719"/>
                <a:gd name="f6" fmla="val 6191"/>
                <a:gd name="f7" fmla="val 1260"/>
                <a:gd name="f8" fmla="val 6301"/>
                <a:gd name="f9" fmla="val 6411"/>
                <a:gd name="f10" fmla="val 1292"/>
                <a:gd name="f11" fmla="val 6490"/>
                <a:gd name="f12" fmla="val 1355"/>
                <a:gd name="f13" fmla="val 6648"/>
                <a:gd name="f14" fmla="val 1512"/>
                <a:gd name="f15" fmla="val 1796"/>
                <a:gd name="f16" fmla="val 1953"/>
                <a:gd name="f17" fmla="val 5954"/>
                <a:gd name="f18" fmla="val 2457"/>
                <a:gd name="f19" fmla="val 6112"/>
                <a:gd name="f20" fmla="val 2709"/>
                <a:gd name="f21" fmla="val 6207"/>
                <a:gd name="f22" fmla="val 3025"/>
                <a:gd name="f23" fmla="val 3308"/>
                <a:gd name="f24" fmla="val 3592"/>
                <a:gd name="f25" fmla="val 3907"/>
                <a:gd name="f26" fmla="val 4127"/>
                <a:gd name="f27" fmla="val 4631"/>
                <a:gd name="f28" fmla="val 4789"/>
                <a:gd name="f29" fmla="val 5072"/>
                <a:gd name="f30" fmla="val 5230"/>
                <a:gd name="f31" fmla="val 6396"/>
                <a:gd name="f32" fmla="val 5324"/>
                <a:gd name="f33" fmla="val 6270"/>
                <a:gd name="f34" fmla="val 5356"/>
                <a:gd name="f35" fmla="val 6080"/>
                <a:gd name="f36" fmla="val 6017"/>
                <a:gd name="f37" fmla="val 5923"/>
                <a:gd name="f38" fmla="val 5419"/>
                <a:gd name="f39" fmla="val 4726"/>
                <a:gd name="f40" fmla="val 5167"/>
                <a:gd name="f41" fmla="val 4883"/>
                <a:gd name="f42" fmla="val 4852"/>
                <a:gd name="f43" fmla="val 4946"/>
                <a:gd name="f44" fmla="val 4600"/>
                <a:gd name="f45" fmla="val 4316"/>
                <a:gd name="f46" fmla="val 4001"/>
                <a:gd name="f47" fmla="val 3749"/>
                <a:gd name="f48" fmla="val 3245"/>
                <a:gd name="f49" fmla="val 3182"/>
                <a:gd name="f50" fmla="val 3056"/>
                <a:gd name="f51" fmla="val 2961"/>
                <a:gd name="f52" fmla="val 2835"/>
                <a:gd name="f53" fmla="val 2772"/>
                <a:gd name="f54" fmla="val 2552"/>
                <a:gd name="f55" fmla="val 3214"/>
                <a:gd name="f56" fmla="val 2898"/>
                <a:gd name="f57" fmla="val 3623"/>
                <a:gd name="f58" fmla="val 2993"/>
                <a:gd name="f59" fmla="val 3119"/>
                <a:gd name="f60" fmla="val 2615"/>
                <a:gd name="f61" fmla="val 2694"/>
                <a:gd name="f62" fmla="val 2804"/>
                <a:gd name="f63" fmla="val 2914"/>
                <a:gd name="f64" fmla="val 3135"/>
                <a:gd name="f65" fmla="val 3718"/>
                <a:gd name="f66" fmla="val 1890"/>
                <a:gd name="f67" fmla="val 3970"/>
                <a:gd name="f68" fmla="val 1733"/>
                <a:gd name="f69" fmla="val 4253"/>
                <a:gd name="f70" fmla="val 1638"/>
                <a:gd name="f71" fmla="val 4537"/>
                <a:gd name="f72" fmla="val 4820"/>
                <a:gd name="f73" fmla="val 5135"/>
                <a:gd name="f74" fmla="val 5387"/>
                <a:gd name="f75" fmla="val 5891"/>
                <a:gd name="f76" fmla="val 5970"/>
                <a:gd name="f77" fmla="val 851"/>
                <a:gd name="f78" fmla="val 1071"/>
                <a:gd name="f79" fmla="val 1449"/>
                <a:gd name="f80" fmla="val 1859"/>
                <a:gd name="f81" fmla="val 2079"/>
                <a:gd name="f82" fmla="val 4568"/>
                <a:gd name="f83" fmla="val 4757"/>
                <a:gd name="f84" fmla="val 5198"/>
                <a:gd name="f85" fmla="val 6616"/>
                <a:gd name="f86" fmla="*/ f0 1 7718"/>
                <a:gd name="f87" fmla="*/ f1 1 6617"/>
                <a:gd name="f88" fmla="val f2"/>
                <a:gd name="f89" fmla="val f3"/>
                <a:gd name="f90" fmla="+- f4 0 f2"/>
                <a:gd name="f91" fmla="+- f5 0 f2"/>
                <a:gd name="f92" fmla="+- f89 0 f88"/>
                <a:gd name="f93" fmla="*/ f91 1 7719"/>
                <a:gd name="f94" fmla="*/ f90 1 6617"/>
                <a:gd name="f95" fmla="*/ f92 1 7718"/>
                <a:gd name="f96" fmla="*/ f92 1 7719"/>
                <a:gd name="f97" fmla="*/ f2 1 f93"/>
                <a:gd name="f98" fmla="*/ f5 1 f93"/>
                <a:gd name="f99" fmla="*/ f2 1 f94"/>
                <a:gd name="f100" fmla="*/ f4 1 f94"/>
                <a:gd name="f101" fmla="*/ f97 f96 1"/>
                <a:gd name="f102" fmla="*/ f98 f96 1"/>
                <a:gd name="f103" fmla="*/ f100 f87 1"/>
                <a:gd name="f104" fmla="*/ f99 f87 1"/>
                <a:gd name="f105" fmla="*/ f101 1 f95"/>
                <a:gd name="f106" fmla="*/ f102 1 f95"/>
                <a:gd name="f107" fmla="*/ f105 f86 1"/>
                <a:gd name="f108" fmla="*/ f106 f86 1"/>
              </a:gdLst>
              <a:ahLst/>
              <a:cxnLst>
                <a:cxn ang="3cd4">
                  <a:pos x="hc" y="t"/>
                </a:cxn>
                <a:cxn ang="0">
                  <a:pos x="r" y="vc"/>
                </a:cxn>
                <a:cxn ang="cd4">
                  <a:pos x="hc" y="b"/>
                </a:cxn>
                <a:cxn ang="cd2">
                  <a:pos x="l" y="vc"/>
                </a:cxn>
              </a:cxnLst>
              <a:rect l="f107" t="f104" r="f108" b="f103"/>
              <a:pathLst>
                <a:path w="7718" h="6617">
                  <a:moveTo>
                    <a:pt x="f6" y="f7"/>
                  </a:moveTo>
                  <a:cubicBezTo>
                    <a:pt x="f8" y="f7"/>
                    <a:pt x="f9" y="f10"/>
                    <a:pt x="f11" y="f12"/>
                  </a:cubicBezTo>
                  <a:cubicBezTo>
                    <a:pt x="f13" y="f14"/>
                    <a:pt x="f13" y="f15"/>
                    <a:pt x="f11" y="f16"/>
                  </a:cubicBezTo>
                  <a:lnTo>
                    <a:pt x="f17" y="f18"/>
                  </a:lnTo>
                  <a:cubicBezTo>
                    <a:pt x="f19" y="f20"/>
                    <a:pt x="f21" y="f22"/>
                    <a:pt x="f21" y="f23"/>
                  </a:cubicBezTo>
                  <a:cubicBezTo>
                    <a:pt x="f21" y="f24"/>
                    <a:pt x="f19" y="f25"/>
                    <a:pt x="f17" y="f26"/>
                  </a:cubicBezTo>
                  <a:lnTo>
                    <a:pt x="f11" y="f27"/>
                  </a:lnTo>
                  <a:cubicBezTo>
                    <a:pt x="f13" y="f28"/>
                    <a:pt x="f13" y="f29"/>
                    <a:pt x="f11" y="f30"/>
                  </a:cubicBezTo>
                  <a:cubicBezTo>
                    <a:pt x="f31" y="f32"/>
                    <a:pt x="f33" y="f34"/>
                    <a:pt x="f21" y="f34"/>
                  </a:cubicBezTo>
                  <a:cubicBezTo>
                    <a:pt x="f35" y="f34"/>
                    <a:pt x="f36" y="f32"/>
                    <a:pt x="f37" y="f30"/>
                  </a:cubicBezTo>
                  <a:lnTo>
                    <a:pt x="f38" y="f39"/>
                  </a:lnTo>
                  <a:cubicBezTo>
                    <a:pt x="f40" y="f41"/>
                    <a:pt x="f42" y="f43"/>
                    <a:pt x="f44" y="f43"/>
                  </a:cubicBezTo>
                  <a:cubicBezTo>
                    <a:pt x="f45" y="f43"/>
                    <a:pt x="f46" y="f41"/>
                    <a:pt x="f47" y="f39"/>
                  </a:cubicBezTo>
                  <a:lnTo>
                    <a:pt x="f48" y="f30"/>
                  </a:lnTo>
                  <a:cubicBezTo>
                    <a:pt x="f49" y="f32"/>
                    <a:pt x="f50" y="f34"/>
                    <a:pt x="f51" y="f34"/>
                  </a:cubicBezTo>
                  <a:cubicBezTo>
                    <a:pt x="f52" y="f34"/>
                    <a:pt x="f53" y="f32"/>
                    <a:pt x="f20" y="f30"/>
                  </a:cubicBezTo>
                  <a:cubicBezTo>
                    <a:pt x="f54" y="f29"/>
                    <a:pt x="f54" y="f28"/>
                    <a:pt x="f20" y="f27"/>
                  </a:cubicBezTo>
                  <a:lnTo>
                    <a:pt x="f55" y="f26"/>
                  </a:lnTo>
                  <a:cubicBezTo>
                    <a:pt x="f51" y="f25"/>
                    <a:pt x="f56" y="f57"/>
                    <a:pt x="f56" y="f23"/>
                  </a:cubicBezTo>
                  <a:cubicBezTo>
                    <a:pt x="f56" y="f58"/>
                    <a:pt x="f51" y="f20"/>
                    <a:pt x="f59" y="f18"/>
                  </a:cubicBezTo>
                  <a:lnTo>
                    <a:pt x="f60" y="f16"/>
                  </a:lnTo>
                  <a:cubicBezTo>
                    <a:pt x="f18" y="f15"/>
                    <a:pt x="f18" y="f14"/>
                    <a:pt x="f60" y="f12"/>
                  </a:cubicBezTo>
                  <a:cubicBezTo>
                    <a:pt x="f61" y="f10"/>
                    <a:pt x="f62" y="f7"/>
                    <a:pt x="f63" y="f7"/>
                  </a:cubicBezTo>
                  <a:cubicBezTo>
                    <a:pt x="f22" y="f7"/>
                    <a:pt x="f64" y="f10"/>
                    <a:pt x="f55" y="f12"/>
                  </a:cubicBezTo>
                  <a:lnTo>
                    <a:pt x="f65" y="f66"/>
                  </a:lnTo>
                  <a:cubicBezTo>
                    <a:pt x="f67" y="f68"/>
                    <a:pt x="f69" y="f70"/>
                    <a:pt x="f71" y="f70"/>
                  </a:cubicBezTo>
                  <a:cubicBezTo>
                    <a:pt x="f72" y="f70"/>
                    <a:pt x="f73" y="f68"/>
                    <a:pt x="f74" y="f66"/>
                  </a:cubicBezTo>
                  <a:lnTo>
                    <a:pt x="f75" y="f12"/>
                  </a:lnTo>
                  <a:cubicBezTo>
                    <a:pt x="f76" y="f10"/>
                    <a:pt x="f35" y="f7"/>
                    <a:pt x="f6" y="f7"/>
                  </a:cubicBezTo>
                  <a:close/>
                  <a:moveTo>
                    <a:pt x="f2" y="f2"/>
                  </a:moveTo>
                  <a:lnTo>
                    <a:pt x="f2" y="f7"/>
                  </a:lnTo>
                  <a:lnTo>
                    <a:pt x="f77" y="f7"/>
                  </a:lnTo>
                  <a:cubicBezTo>
                    <a:pt x="f78" y="f7"/>
                    <a:pt x="f7" y="f79"/>
                    <a:pt x="f7" y="f70"/>
                  </a:cubicBezTo>
                  <a:cubicBezTo>
                    <a:pt x="f7" y="f80"/>
                    <a:pt x="f78" y="f81"/>
                    <a:pt x="f77" y="f81"/>
                  </a:cubicBezTo>
                  <a:lnTo>
                    <a:pt x="f2" y="f81"/>
                  </a:lnTo>
                  <a:lnTo>
                    <a:pt x="f2" y="f82"/>
                  </a:lnTo>
                  <a:lnTo>
                    <a:pt x="f77" y="f82"/>
                  </a:lnTo>
                  <a:cubicBezTo>
                    <a:pt x="f78" y="f82"/>
                    <a:pt x="f7" y="f83"/>
                    <a:pt x="f7" y="f43"/>
                  </a:cubicBezTo>
                  <a:cubicBezTo>
                    <a:pt x="f7" y="f84"/>
                    <a:pt x="f78" y="f74"/>
                    <a:pt x="f77" y="f74"/>
                  </a:cubicBezTo>
                  <a:lnTo>
                    <a:pt x="f2" y="f74"/>
                  </a:lnTo>
                  <a:lnTo>
                    <a:pt x="f2" y="f85"/>
                  </a:lnTo>
                  <a:lnTo>
                    <a:pt x="f5" y="f85"/>
                  </a:lnTo>
                  <a:lnTo>
                    <a:pt x="f5"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 name="Google Shape;10030;p74">
              <a:extLst>
                <a:ext uri="{FF2B5EF4-FFF2-40B4-BE49-F238E27FC236}">
                  <a16:creationId xmlns:a16="http://schemas.microsoft.com/office/drawing/2014/main" id="{15600DED-0506-4F87-9D37-990B76389462}"/>
                </a:ext>
              </a:extLst>
            </p:cNvPr>
            <p:cNvSpPr/>
            <p:nvPr/>
          </p:nvSpPr>
          <p:spPr>
            <a:xfrm>
              <a:off x="3983729" y="2777069"/>
              <a:ext cx="392652" cy="380993"/>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 f4 0 f2"/>
                <a:gd name="f33" fmla="+- f3 0 f2"/>
                <a:gd name="f34" fmla="*/ f33 1 12666"/>
                <a:gd name="f35" fmla="*/ f32 1 11531"/>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2" name="Google Shape;10074;p74">
            <a:extLst>
              <a:ext uri="{FF2B5EF4-FFF2-40B4-BE49-F238E27FC236}">
                <a16:creationId xmlns:a16="http://schemas.microsoft.com/office/drawing/2014/main" id="{CC9D84D6-63FC-427A-8836-B0B1A95A6942}"/>
              </a:ext>
            </a:extLst>
          </p:cNvPr>
          <p:cNvGrpSpPr/>
          <p:nvPr/>
        </p:nvGrpSpPr>
        <p:grpSpPr>
          <a:xfrm>
            <a:off x="6104278" y="3669023"/>
            <a:ext cx="523548" cy="546884"/>
            <a:chOff x="4578208" y="2751767"/>
            <a:chExt cx="392661" cy="410163"/>
          </a:xfrm>
          <a:solidFill>
            <a:srgbClr val="92D6C1"/>
          </a:solidFill>
        </p:grpSpPr>
        <p:sp>
          <p:nvSpPr>
            <p:cNvPr id="23" name="Google Shape;10075;p74">
              <a:extLst>
                <a:ext uri="{FF2B5EF4-FFF2-40B4-BE49-F238E27FC236}">
                  <a16:creationId xmlns:a16="http://schemas.microsoft.com/office/drawing/2014/main" id="{7FC489AA-0BE0-4EE8-9571-64B332645BAE}"/>
                </a:ext>
              </a:extLst>
            </p:cNvPr>
            <p:cNvSpPr/>
            <p:nvPr/>
          </p:nvSpPr>
          <p:spPr>
            <a:xfrm>
              <a:off x="4578208" y="2751767"/>
              <a:ext cx="385812" cy="4101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 f4 0 f2"/>
                <a:gd name="f62" fmla="+- f3 0 f2"/>
                <a:gd name="f63" fmla="*/ f62 1 12445"/>
                <a:gd name="f64" fmla="*/ f61 1 12414"/>
                <a:gd name="f65" fmla="*/ f2 1 f63"/>
                <a:gd name="f66" fmla="*/ f3 1 f63"/>
                <a:gd name="f67" fmla="*/ f2 1 f64"/>
                <a:gd name="f68" fmla="*/ f4 1 f64"/>
                <a:gd name="f69" fmla="*/ f65 f59 1"/>
                <a:gd name="f70" fmla="*/ f66 f59 1"/>
                <a:gd name="f71" fmla="*/ f68 f60 1"/>
                <a:gd name="f72" fmla="*/ f67 f60 1"/>
              </a:gdLst>
              <a:ahLst/>
              <a:cxnLst>
                <a:cxn ang="3cd4">
                  <a:pos x="hc" y="t"/>
                </a:cxn>
                <a:cxn ang="0">
                  <a:pos x="r" y="vc"/>
                </a:cxn>
                <a:cxn ang="cd4">
                  <a:pos x="hc" y="b"/>
                </a:cxn>
                <a:cxn ang="cd2">
                  <a:pos x="l" y="vc"/>
                </a:cxn>
              </a:cxnLst>
              <a:rect l="f69" t="f72" r="f70" b="f71"/>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4" name="Google Shape;10076;p74">
              <a:extLst>
                <a:ext uri="{FF2B5EF4-FFF2-40B4-BE49-F238E27FC236}">
                  <a16:creationId xmlns:a16="http://schemas.microsoft.com/office/drawing/2014/main" id="{DD552D80-8AFB-46A4-A53B-9FF9BDFDC5E9}"/>
                </a:ext>
              </a:extLst>
            </p:cNvPr>
            <p:cNvSpPr/>
            <p:nvPr/>
          </p:nvSpPr>
          <p:spPr>
            <a:xfrm>
              <a:off x="4883910" y="2989091"/>
              <a:ext cx="85011" cy="72923"/>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 f4 0 f2"/>
                <a:gd name="f22" fmla="+- f3 0 f2"/>
                <a:gd name="f23" fmla="*/ f22 1 2742"/>
                <a:gd name="f24" fmla="*/ f21 1 220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5" name="Google Shape;10077;p74">
              <a:extLst>
                <a:ext uri="{FF2B5EF4-FFF2-40B4-BE49-F238E27FC236}">
                  <a16:creationId xmlns:a16="http://schemas.microsoft.com/office/drawing/2014/main" id="{6562F4DF-DFDA-4116-A367-0427A6221D67}"/>
                </a:ext>
              </a:extLst>
            </p:cNvPr>
            <p:cNvSpPr/>
            <p:nvPr/>
          </p:nvSpPr>
          <p:spPr>
            <a:xfrm>
              <a:off x="4885858" y="2752810"/>
              <a:ext cx="85011" cy="209251"/>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 f4 0 f2"/>
                <a:gd name="f23" fmla="+- f3 0 f2"/>
                <a:gd name="f24" fmla="*/ f23 1 2742"/>
                <a:gd name="f25" fmla="*/ f22 1 6333"/>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6" name="Google Shape;10084;p74">
            <a:extLst>
              <a:ext uri="{FF2B5EF4-FFF2-40B4-BE49-F238E27FC236}">
                <a16:creationId xmlns:a16="http://schemas.microsoft.com/office/drawing/2014/main" id="{FC137768-2077-484C-95D1-D0D904791E5A}"/>
              </a:ext>
            </a:extLst>
          </p:cNvPr>
          <p:cNvGrpSpPr/>
          <p:nvPr/>
        </p:nvGrpSpPr>
        <p:grpSpPr>
          <a:xfrm>
            <a:off x="9506017" y="3681032"/>
            <a:ext cx="479425" cy="494592"/>
            <a:chOff x="7129512" y="2760774"/>
            <a:chExt cx="359569" cy="370944"/>
          </a:xfrm>
          <a:solidFill>
            <a:srgbClr val="92D6C1"/>
          </a:solidFill>
        </p:grpSpPr>
        <p:sp>
          <p:nvSpPr>
            <p:cNvPr id="27" name="Google Shape;10085;p74">
              <a:extLst>
                <a:ext uri="{FF2B5EF4-FFF2-40B4-BE49-F238E27FC236}">
                  <a16:creationId xmlns:a16="http://schemas.microsoft.com/office/drawing/2014/main" id="{0BD49146-A1B5-4135-8863-09954786D92F}"/>
                </a:ext>
              </a:extLst>
            </p:cNvPr>
            <p:cNvSpPr/>
            <p:nvPr/>
          </p:nvSpPr>
          <p:spPr>
            <a:xfrm>
              <a:off x="7203204" y="3020985"/>
              <a:ext cx="89702" cy="35981"/>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 f4 0 f2"/>
                <a:gd name="f17" fmla="+- f3 0 f2"/>
                <a:gd name="f18" fmla="*/ f17 1 3183"/>
                <a:gd name="f19" fmla="*/ f16 1 119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8" name="Google Shape;10086;p74">
              <a:extLst>
                <a:ext uri="{FF2B5EF4-FFF2-40B4-BE49-F238E27FC236}">
                  <a16:creationId xmlns:a16="http://schemas.microsoft.com/office/drawing/2014/main" id="{E9DA20C2-EA77-4E4D-B667-CF753AAA3D8A}"/>
                </a:ext>
              </a:extLst>
            </p:cNvPr>
            <p:cNvSpPr/>
            <p:nvPr/>
          </p:nvSpPr>
          <p:spPr>
            <a:xfrm>
              <a:off x="7222726" y="2947431"/>
              <a:ext cx="48865" cy="49139"/>
            </a:xfrm>
            <a:custGeom>
              <a:avLst/>
              <a:gdLst>
                <a:gd name="f0" fmla="val w"/>
                <a:gd name="f1" fmla="val h"/>
                <a:gd name="f2" fmla="val 0"/>
                <a:gd name="f3" fmla="val 1733"/>
                <a:gd name="f4" fmla="val 1636"/>
                <a:gd name="f5" fmla="val 1734"/>
                <a:gd name="f6" fmla="val 858"/>
                <a:gd name="f7" fmla="val 784"/>
                <a:gd name="f8" fmla="val 707"/>
                <a:gd name="f9" fmla="val 8"/>
                <a:gd name="f10" fmla="val 631"/>
                <a:gd name="f11" fmla="val 23"/>
                <a:gd name="f12" fmla="val 347"/>
                <a:gd name="f13" fmla="val 118"/>
                <a:gd name="f14" fmla="val 127"/>
                <a:gd name="f15" fmla="val 307"/>
                <a:gd name="f16" fmla="val 95"/>
                <a:gd name="f17" fmla="val 590"/>
                <a:gd name="f18" fmla="val 1"/>
                <a:gd name="f19" fmla="val 906"/>
                <a:gd name="f20" fmla="val 1189"/>
                <a:gd name="f21" fmla="val 284"/>
                <a:gd name="f22" fmla="val 1410"/>
                <a:gd name="f23" fmla="val 446"/>
                <a:gd name="f24" fmla="val 1548"/>
                <a:gd name="f25" fmla="val 658"/>
                <a:gd name="f26" fmla="val 871"/>
                <a:gd name="f27" fmla="val 949"/>
                <a:gd name="f28" fmla="val 1027"/>
                <a:gd name="f29" fmla="val 1624"/>
                <a:gd name="f30" fmla="val 1103"/>
                <a:gd name="f31" fmla="val 1599"/>
                <a:gd name="f32" fmla="val 1387"/>
                <a:gd name="f33" fmla="val 1536"/>
                <a:gd name="f34" fmla="val 1607"/>
                <a:gd name="f35" fmla="val 1347"/>
                <a:gd name="f36" fmla="val 1670"/>
                <a:gd name="f37" fmla="val 1063"/>
                <a:gd name="f38" fmla="val 748"/>
                <a:gd name="f39" fmla="val 464"/>
                <a:gd name="f40" fmla="val 1450"/>
                <a:gd name="f41" fmla="val 244"/>
                <a:gd name="f42" fmla="val 1307"/>
                <a:gd name="f43" fmla="val 77"/>
                <a:gd name="f44" fmla="val 1091"/>
                <a:gd name="f45" fmla="*/ f0 1 1733"/>
                <a:gd name="f46" fmla="*/ f1 1 1636"/>
                <a:gd name="f47" fmla="val f2"/>
                <a:gd name="f48" fmla="val f3"/>
                <a:gd name="f49" fmla="+- f4 0 f2"/>
                <a:gd name="f50" fmla="+- f5 0 f2"/>
                <a:gd name="f51" fmla="+- f48 0 f47"/>
                <a:gd name="f52" fmla="*/ f50 1 1734"/>
                <a:gd name="f53" fmla="*/ f49 1 1636"/>
                <a:gd name="f54" fmla="*/ f51 1 1733"/>
                <a:gd name="f55" fmla="*/ f51 1 1734"/>
                <a:gd name="f56" fmla="*/ f2 1 f52"/>
                <a:gd name="f57" fmla="*/ f5 1 f52"/>
                <a:gd name="f58" fmla="*/ f2 1 f53"/>
                <a:gd name="f59" fmla="*/ f4 1 f53"/>
                <a:gd name="f60" fmla="*/ f56 f55 1"/>
                <a:gd name="f61" fmla="*/ f57 f55 1"/>
                <a:gd name="f62" fmla="*/ f59 f46 1"/>
                <a:gd name="f63" fmla="*/ f58 f46 1"/>
                <a:gd name="f64" fmla="*/ f60 1 f54"/>
                <a:gd name="f65" fmla="*/ f61 1 f54"/>
                <a:gd name="f66" fmla="*/ f64 f45 1"/>
                <a:gd name="f67" fmla="*/ f65 f45 1"/>
              </a:gdLst>
              <a:ahLst/>
              <a:cxnLst>
                <a:cxn ang="3cd4">
                  <a:pos x="hc" y="t"/>
                </a:cxn>
                <a:cxn ang="0">
                  <a:pos x="r" y="vc"/>
                </a:cxn>
                <a:cxn ang="cd4">
                  <a:pos x="hc" y="b"/>
                </a:cxn>
                <a:cxn ang="cd2">
                  <a:pos x="l" y="vc"/>
                </a:cxn>
              </a:cxnLst>
              <a:rect l="f66" t="f63" r="f67" b="f62"/>
              <a:pathLst>
                <a:path w="1733" h="1636">
                  <a:moveTo>
                    <a:pt x="f6" y="f2"/>
                  </a:moveTo>
                  <a:cubicBezTo>
                    <a:pt x="f7" y="f2"/>
                    <a:pt x="f8" y="f9"/>
                    <a:pt x="f10" y="f11"/>
                  </a:cubicBezTo>
                  <a:cubicBezTo>
                    <a:pt x="f12" y="f13"/>
                    <a:pt x="f14" y="f15"/>
                    <a:pt x="f16" y="f17"/>
                  </a:cubicBezTo>
                  <a:cubicBezTo>
                    <a:pt x="f18" y="f19"/>
                    <a:pt x="f16" y="f20"/>
                    <a:pt x="f21" y="f22"/>
                  </a:cubicBezTo>
                  <a:cubicBezTo>
                    <a:pt x="f23" y="f24"/>
                    <a:pt x="f25" y="f4"/>
                    <a:pt x="f26" y="f4"/>
                  </a:cubicBezTo>
                  <a:cubicBezTo>
                    <a:pt x="f27" y="f4"/>
                    <a:pt x="f28" y="f29"/>
                    <a:pt x="f30" y="f31"/>
                  </a:cubicBezTo>
                  <a:cubicBezTo>
                    <a:pt x="f32" y="f33"/>
                    <a:pt x="f34" y="f35"/>
                    <a:pt x="f36" y="f37"/>
                  </a:cubicBezTo>
                  <a:cubicBezTo>
                    <a:pt x="f3" y="f38"/>
                    <a:pt x="f36" y="f39"/>
                    <a:pt x="f40" y="f41"/>
                  </a:cubicBezTo>
                  <a:cubicBezTo>
                    <a:pt x="f42" y="f43"/>
                    <a:pt x="f44" y="f2"/>
                    <a:pt x="f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9" name="Google Shape;10087;p74">
              <a:extLst>
                <a:ext uri="{FF2B5EF4-FFF2-40B4-BE49-F238E27FC236}">
                  <a16:creationId xmlns:a16="http://schemas.microsoft.com/office/drawing/2014/main" id="{8969BB95-4911-4C44-A560-6F7DCEACD77D}"/>
                </a:ext>
              </a:extLst>
            </p:cNvPr>
            <p:cNvSpPr/>
            <p:nvPr/>
          </p:nvSpPr>
          <p:spPr>
            <a:xfrm>
              <a:off x="7129512" y="2760774"/>
              <a:ext cx="359569" cy="370944"/>
            </a:xfrm>
            <a:custGeom>
              <a:avLst/>
              <a:gdLst>
                <a:gd name="f0" fmla="val w"/>
                <a:gd name="f1" fmla="val h"/>
                <a:gd name="f2" fmla="val 0"/>
                <a:gd name="f3" fmla="val 12759"/>
                <a:gd name="f4" fmla="val 12351"/>
                <a:gd name="f5" fmla="val 12760"/>
                <a:gd name="f6" fmla="val 6428"/>
                <a:gd name="f7" fmla="val 820"/>
                <a:gd name="f8" fmla="val 6900"/>
                <a:gd name="f9" fmla="val 7247"/>
                <a:gd name="f10" fmla="val 1166"/>
                <a:gd name="f11" fmla="val 1639"/>
                <a:gd name="f12" fmla="val 4128"/>
                <a:gd name="f13" fmla="val 5609"/>
                <a:gd name="f14" fmla="val 5955"/>
                <a:gd name="f15" fmla="val 10681"/>
                <a:gd name="f16" fmla="val 6616"/>
                <a:gd name="f17" fmla="val 10901"/>
                <a:gd name="f18" fmla="val 11059"/>
                <a:gd name="f19" fmla="val 6805"/>
                <a:gd name="f20" fmla="val 6994"/>
                <a:gd name="f21" fmla="val 11122"/>
                <a:gd name="f22" fmla="val 7436"/>
                <a:gd name="f23" fmla="val 8192"/>
                <a:gd name="f24" fmla="val 7971"/>
                <a:gd name="f25" fmla="val 7751"/>
                <a:gd name="f26" fmla="val 6742"/>
                <a:gd name="f27" fmla="val 8255"/>
                <a:gd name="f28" fmla="val 8444"/>
                <a:gd name="f29" fmla="val 8696"/>
                <a:gd name="f30" fmla="val 8885"/>
                <a:gd name="f31" fmla="val 9074"/>
                <a:gd name="f32" fmla="val 4233"/>
                <a:gd name="f33" fmla="val 5360"/>
                <a:gd name="f34" fmla="val 4671"/>
                <a:gd name="f35" fmla="val 5082"/>
                <a:gd name="f36" fmla="val 5531"/>
                <a:gd name="f37" fmla="val 5388"/>
                <a:gd name="f38" fmla="val 5860"/>
                <a:gd name="f39" fmla="val 5829"/>
                <a:gd name="f40" fmla="val 6301"/>
                <a:gd name="f41" fmla="val 5987"/>
                <a:gd name="f42" fmla="val 6868"/>
                <a:gd name="f43" fmla="val 7467"/>
                <a:gd name="f44" fmla="val 5766"/>
                <a:gd name="f45" fmla="val 5640"/>
                <a:gd name="f46" fmla="val 5451"/>
                <a:gd name="f47" fmla="val 6176"/>
                <a:gd name="f48" fmla="val 8601"/>
                <a:gd name="f49" fmla="val 6711"/>
                <a:gd name="f50" fmla="val 9389"/>
                <a:gd name="f51" fmla="val 10334"/>
                <a:gd name="f52" fmla="val 10555"/>
                <a:gd name="f53" fmla="val 6491"/>
                <a:gd name="f54" fmla="val 10744"/>
                <a:gd name="f55" fmla="val 6270"/>
                <a:gd name="f56" fmla="val 2143"/>
                <a:gd name="f57" fmla="val 1891"/>
                <a:gd name="f58" fmla="val 1733"/>
                <a:gd name="f59" fmla="val 10303"/>
                <a:gd name="f60" fmla="val 9357"/>
                <a:gd name="f61" fmla="val 2238"/>
                <a:gd name="f62" fmla="val 8570"/>
                <a:gd name="f63" fmla="val 3025"/>
                <a:gd name="f64" fmla="val 8129"/>
                <a:gd name="f65" fmla="val 2647"/>
                <a:gd name="f66" fmla="val 7688"/>
                <a:gd name="f67" fmla="val 2490"/>
                <a:gd name="f68" fmla="val 7121"/>
                <a:gd name="f69" fmla="val 6553"/>
                <a:gd name="f70" fmla="val 2805"/>
                <a:gd name="f71" fmla="val 6018"/>
                <a:gd name="f72" fmla="val 3246"/>
                <a:gd name="f73" fmla="val 5577"/>
                <a:gd name="f74" fmla="val 3781"/>
                <a:gd name="f75" fmla="val 5419"/>
                <a:gd name="f76" fmla="val 3933"/>
                <a:gd name="f77" fmla="val 5379"/>
                <a:gd name="f78" fmla="val 4084"/>
                <a:gd name="f79" fmla="val 9893"/>
                <a:gd name="f80" fmla="val 10113"/>
                <a:gd name="f81" fmla="val 10050"/>
                <a:gd name="f82" fmla="val 6396"/>
                <a:gd name="f83" fmla="val 5483"/>
                <a:gd name="f84" fmla="val 4726"/>
                <a:gd name="f85" fmla="val 725"/>
                <a:gd name="f86" fmla="val 2458"/>
                <a:gd name="f87" fmla="val 1261"/>
                <a:gd name="f88" fmla="val 599"/>
                <a:gd name="f89" fmla="val 1"/>
                <a:gd name="f90" fmla="val 3686"/>
                <a:gd name="f91" fmla="val 11815"/>
                <a:gd name="f92" fmla="val 568"/>
                <a:gd name="f93" fmla="val 12350"/>
                <a:gd name="f94" fmla="val 11468"/>
                <a:gd name="f95" fmla="val 12130"/>
                <a:gd name="f96" fmla="val 12697"/>
                <a:gd name="f97" fmla="val 12162"/>
                <a:gd name="f98" fmla="val 11500"/>
                <a:gd name="f99" fmla="val 8034"/>
                <a:gd name="f100" fmla="val 7278"/>
                <a:gd name="f101" fmla="*/ f0 1 12759"/>
                <a:gd name="f102" fmla="*/ f1 1 12351"/>
                <a:gd name="f103" fmla="val f2"/>
                <a:gd name="f104" fmla="val f3"/>
                <a:gd name="f105" fmla="+- f4 0 f2"/>
                <a:gd name="f106" fmla="+- f5 0 f2"/>
                <a:gd name="f107" fmla="+- f104 0 f103"/>
                <a:gd name="f108" fmla="*/ f106 1 12760"/>
                <a:gd name="f109" fmla="*/ f105 1 12351"/>
                <a:gd name="f110" fmla="*/ f107 1 12759"/>
                <a:gd name="f111" fmla="*/ f107 1 12760"/>
                <a:gd name="f112" fmla="*/ f2 1 f108"/>
                <a:gd name="f113" fmla="*/ f5 1 f108"/>
                <a:gd name="f114" fmla="*/ f2 1 f109"/>
                <a:gd name="f115" fmla="*/ f4 1 f109"/>
                <a:gd name="f116" fmla="*/ f112 f111 1"/>
                <a:gd name="f117" fmla="*/ f113 f111 1"/>
                <a:gd name="f118" fmla="*/ f115 f102 1"/>
                <a:gd name="f119" fmla="*/ f114 f102 1"/>
                <a:gd name="f120" fmla="*/ f116 1 f110"/>
                <a:gd name="f121" fmla="*/ f117 1 f110"/>
                <a:gd name="f122" fmla="*/ f120 f101 1"/>
                <a:gd name="f123" fmla="*/ f121 f101 1"/>
              </a:gdLst>
              <a:ahLst/>
              <a:cxnLst>
                <a:cxn ang="3cd4">
                  <a:pos x="hc" y="t"/>
                </a:cxn>
                <a:cxn ang="0">
                  <a:pos x="r" y="vc"/>
                </a:cxn>
                <a:cxn ang="cd4">
                  <a:pos x="hc" y="b"/>
                </a:cxn>
                <a:cxn ang="cd2">
                  <a:pos x="l" y="vc"/>
                </a:cxn>
              </a:cxnLst>
              <a:rect l="f122" t="f119" r="f123" b="f118"/>
              <a:pathLst>
                <a:path w="12759" h="12351">
                  <a:moveTo>
                    <a:pt x="f6" y="f7"/>
                  </a:moveTo>
                  <a:cubicBezTo>
                    <a:pt x="f8" y="f7"/>
                    <a:pt x="f9" y="f10"/>
                    <a:pt x="f9" y="f11"/>
                  </a:cubicBezTo>
                  <a:lnTo>
                    <a:pt x="f9" y="f12"/>
                  </a:lnTo>
                  <a:lnTo>
                    <a:pt x="f13" y="f12"/>
                  </a:lnTo>
                  <a:lnTo>
                    <a:pt x="f13" y="f11"/>
                  </a:lnTo>
                  <a:cubicBezTo>
                    <a:pt x="f13" y="f10"/>
                    <a:pt x="f14" y="f7"/>
                    <a:pt x="f6" y="f7"/>
                  </a:cubicBezTo>
                  <a:close/>
                  <a:moveTo>
                    <a:pt x="f15" y="f16"/>
                  </a:moveTo>
                  <a:cubicBezTo>
                    <a:pt x="f17" y="f16"/>
                    <a:pt x="f18" y="f19"/>
                    <a:pt x="f18" y="f20"/>
                  </a:cubicBezTo>
                  <a:cubicBezTo>
                    <a:pt x="f21" y="f9"/>
                    <a:pt x="f17" y="f22"/>
                    <a:pt x="f15" y="f22"/>
                  </a:cubicBezTo>
                  <a:lnTo>
                    <a:pt x="f23" y="f22"/>
                  </a:lnTo>
                  <a:cubicBezTo>
                    <a:pt x="f24" y="f22"/>
                    <a:pt x="f25" y="f9"/>
                    <a:pt x="f25" y="f20"/>
                  </a:cubicBezTo>
                  <a:cubicBezTo>
                    <a:pt x="f25" y="f26"/>
                    <a:pt x="f24" y="f16"/>
                    <a:pt x="f23" y="f16"/>
                  </a:cubicBezTo>
                  <a:close/>
                  <a:moveTo>
                    <a:pt x="f15" y="f27"/>
                  </a:moveTo>
                  <a:cubicBezTo>
                    <a:pt x="f17" y="f27"/>
                    <a:pt x="f18" y="f28"/>
                    <a:pt x="f18" y="f29"/>
                  </a:cubicBezTo>
                  <a:cubicBezTo>
                    <a:pt x="f21" y="f30"/>
                    <a:pt x="f17" y="f31"/>
                    <a:pt x="f15" y="f31"/>
                  </a:cubicBezTo>
                  <a:lnTo>
                    <a:pt x="f23" y="f31"/>
                  </a:lnTo>
                  <a:cubicBezTo>
                    <a:pt x="f24" y="f31"/>
                    <a:pt x="f25" y="f30"/>
                    <a:pt x="f25" y="f29"/>
                  </a:cubicBezTo>
                  <a:cubicBezTo>
                    <a:pt x="f25" y="f28"/>
                    <a:pt x="f24" y="f27"/>
                    <a:pt x="f23" y="f27"/>
                  </a:cubicBezTo>
                  <a:close/>
                  <a:moveTo>
                    <a:pt x="f32" y="f33"/>
                  </a:moveTo>
                  <a:cubicBezTo>
                    <a:pt x="f34" y="f33"/>
                    <a:pt x="f35" y="f36"/>
                    <a:pt x="f37" y="f38"/>
                  </a:cubicBezTo>
                  <a:cubicBezTo>
                    <a:pt x="f39" y="f40"/>
                    <a:pt x="f41" y="f42"/>
                    <a:pt x="f39" y="f43"/>
                  </a:cubicBezTo>
                  <a:cubicBezTo>
                    <a:pt x="f44" y="f25"/>
                    <a:pt x="f45" y="f24"/>
                    <a:pt x="f46" y="f23"/>
                  </a:cubicBezTo>
                  <a:cubicBezTo>
                    <a:pt x="f47" y="f48"/>
                    <a:pt x="f49" y="f50"/>
                    <a:pt x="f49" y="f51"/>
                  </a:cubicBezTo>
                  <a:cubicBezTo>
                    <a:pt x="f49" y="f52"/>
                    <a:pt x="f53" y="f54"/>
                    <a:pt x="f55" y="f54"/>
                  </a:cubicBezTo>
                  <a:lnTo>
                    <a:pt x="f56" y="f54"/>
                  </a:lnTo>
                  <a:cubicBezTo>
                    <a:pt x="f57" y="f54"/>
                    <a:pt x="f58" y="f52"/>
                    <a:pt x="f58" y="f59"/>
                  </a:cubicBezTo>
                  <a:cubicBezTo>
                    <a:pt x="f58" y="f60"/>
                    <a:pt x="f61" y="f62"/>
                    <a:pt x="f63" y="f64"/>
                  </a:cubicBezTo>
                  <a:cubicBezTo>
                    <a:pt x="f65" y="f66"/>
                    <a:pt x="f67" y="f68"/>
                    <a:pt x="f65" y="f69"/>
                  </a:cubicBezTo>
                  <a:cubicBezTo>
                    <a:pt x="f70" y="f71"/>
                    <a:pt x="f72" y="f73"/>
                    <a:pt x="f74" y="f75"/>
                  </a:cubicBezTo>
                  <a:cubicBezTo>
                    <a:pt x="f76" y="f77"/>
                    <a:pt x="f78" y="f33"/>
                    <a:pt x="f32" y="f33"/>
                  </a:cubicBezTo>
                  <a:close/>
                  <a:moveTo>
                    <a:pt x="f15" y="f79"/>
                  </a:moveTo>
                  <a:cubicBezTo>
                    <a:pt x="f17" y="f79"/>
                    <a:pt x="f18" y="f80"/>
                    <a:pt x="f18" y="f59"/>
                  </a:cubicBezTo>
                  <a:cubicBezTo>
                    <a:pt x="f21" y="f52"/>
                    <a:pt x="f17" y="f54"/>
                    <a:pt x="f15" y="f54"/>
                  </a:cubicBezTo>
                  <a:lnTo>
                    <a:pt x="f23" y="f54"/>
                  </a:lnTo>
                  <a:cubicBezTo>
                    <a:pt x="f24" y="f54"/>
                    <a:pt x="f25" y="f52"/>
                    <a:pt x="f25" y="f59"/>
                  </a:cubicBezTo>
                  <a:cubicBezTo>
                    <a:pt x="f25" y="f81"/>
                    <a:pt x="f24" y="f79"/>
                    <a:pt x="f23" y="f79"/>
                  </a:cubicBezTo>
                  <a:close/>
                  <a:moveTo>
                    <a:pt x="f82" y="f2"/>
                  </a:moveTo>
                  <a:cubicBezTo>
                    <a:pt x="f83" y="f2"/>
                    <a:pt x="f84" y="f85"/>
                    <a:pt x="f84" y="f11"/>
                  </a:cubicBezTo>
                  <a:lnTo>
                    <a:pt x="f84" y="f86"/>
                  </a:lnTo>
                  <a:lnTo>
                    <a:pt x="f87" y="f86"/>
                  </a:lnTo>
                  <a:cubicBezTo>
                    <a:pt x="f88" y="f86"/>
                    <a:pt x="f89" y="f63"/>
                    <a:pt x="f89" y="f90"/>
                  </a:cubicBezTo>
                  <a:lnTo>
                    <a:pt x="f89" y="f21"/>
                  </a:lnTo>
                  <a:cubicBezTo>
                    <a:pt x="f89" y="f91"/>
                    <a:pt x="f92" y="f93"/>
                    <a:pt x="f87" y="f93"/>
                  </a:cubicBezTo>
                  <a:lnTo>
                    <a:pt x="f94" y="f93"/>
                  </a:lnTo>
                  <a:cubicBezTo>
                    <a:pt x="f95" y="f93"/>
                    <a:pt x="f96" y="f91"/>
                    <a:pt x="f96" y="f21"/>
                  </a:cubicBezTo>
                  <a:lnTo>
                    <a:pt x="f96" y="f90"/>
                  </a:lnTo>
                  <a:cubicBezTo>
                    <a:pt x="f5" y="f63"/>
                    <a:pt x="f97" y="f86"/>
                    <a:pt x="f98" y="f86"/>
                  </a:cubicBezTo>
                  <a:lnTo>
                    <a:pt x="f99" y="f86"/>
                  </a:lnTo>
                  <a:lnTo>
                    <a:pt x="f99" y="f11"/>
                  </a:lnTo>
                  <a:cubicBezTo>
                    <a:pt x="f99" y="f85"/>
                    <a:pt x="f100" y="f2"/>
                    <a:pt x="f82"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0" name="Google Shape;10088;p74">
              <a:extLst>
                <a:ext uri="{FF2B5EF4-FFF2-40B4-BE49-F238E27FC236}">
                  <a16:creationId xmlns:a16="http://schemas.microsoft.com/office/drawing/2014/main" id="{CFB093C7-BAC9-4E6F-AAB1-193AFDD55FDE}"/>
                </a:ext>
              </a:extLst>
            </p:cNvPr>
            <p:cNvSpPr/>
            <p:nvPr/>
          </p:nvSpPr>
          <p:spPr>
            <a:xfrm>
              <a:off x="7302645" y="2801465"/>
              <a:ext cx="15983" cy="17053"/>
            </a:xfrm>
            <a:custGeom>
              <a:avLst/>
              <a:gdLst>
                <a:gd name="f0" fmla="val w"/>
                <a:gd name="f1" fmla="val h"/>
                <a:gd name="f2" fmla="val 0"/>
                <a:gd name="f3" fmla="val 567"/>
                <a:gd name="f4" fmla="val 568"/>
                <a:gd name="f5" fmla="val 284"/>
                <a:gd name="f6" fmla="val 126"/>
                <a:gd name="f7" fmla="val 441"/>
                <a:gd name="f8" fmla="*/ f0 1 567"/>
                <a:gd name="f9" fmla="*/ f1 1 568"/>
                <a:gd name="f10" fmla="+- f4 0 f2"/>
                <a:gd name="f11" fmla="+- f3 0 f2"/>
                <a:gd name="f12" fmla="*/ f11 1 567"/>
                <a:gd name="f13" fmla="*/ f10 1 568"/>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1" name="Google Shape;10089;p74">
            <a:extLst>
              <a:ext uri="{FF2B5EF4-FFF2-40B4-BE49-F238E27FC236}">
                <a16:creationId xmlns:a16="http://schemas.microsoft.com/office/drawing/2014/main" id="{6970FE1F-86F0-40D8-B0B7-B601436D0888}"/>
              </a:ext>
            </a:extLst>
          </p:cNvPr>
          <p:cNvGrpSpPr/>
          <p:nvPr/>
        </p:nvGrpSpPr>
        <p:grpSpPr>
          <a:xfrm>
            <a:off x="8537424" y="1573280"/>
            <a:ext cx="687177" cy="724496"/>
            <a:chOff x="6403067" y="1179960"/>
            <a:chExt cx="515383" cy="543372"/>
          </a:xfrm>
          <a:solidFill>
            <a:srgbClr val="92D6C1"/>
          </a:solidFill>
        </p:grpSpPr>
        <p:sp>
          <p:nvSpPr>
            <p:cNvPr id="32" name="Google Shape;10090;p74">
              <a:extLst>
                <a:ext uri="{FF2B5EF4-FFF2-40B4-BE49-F238E27FC236}">
                  <a16:creationId xmlns:a16="http://schemas.microsoft.com/office/drawing/2014/main" id="{FDDA4413-FFD9-4568-8953-B9DBBE3DC352}"/>
                </a:ext>
              </a:extLst>
            </p:cNvPr>
            <p:cNvSpPr/>
            <p:nvPr/>
          </p:nvSpPr>
          <p:spPr>
            <a:xfrm>
              <a:off x="6522972" y="1179960"/>
              <a:ext cx="275572" cy="343540"/>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 f4 0 f2"/>
                <a:gd name="f77" fmla="+- f3 0 f2"/>
                <a:gd name="f78" fmla="*/ f77 1 6806"/>
                <a:gd name="f79" fmla="*/ f76 1 7961"/>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3" name="Google Shape;10091;p74">
              <a:extLst>
                <a:ext uri="{FF2B5EF4-FFF2-40B4-BE49-F238E27FC236}">
                  <a16:creationId xmlns:a16="http://schemas.microsoft.com/office/drawing/2014/main" id="{A3E5F4B8-DD8B-45C3-9290-1073BF91A2C8}"/>
                </a:ext>
              </a:extLst>
            </p:cNvPr>
            <p:cNvSpPr/>
            <p:nvPr/>
          </p:nvSpPr>
          <p:spPr>
            <a:xfrm>
              <a:off x="6403067" y="1519696"/>
              <a:ext cx="515383" cy="203636"/>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 f4 0 f2"/>
                <a:gd name="f87" fmla="+- f3 0 f2"/>
                <a:gd name="f88" fmla="*/ f87 1 12729"/>
                <a:gd name="f89" fmla="*/ f86 1 4719"/>
                <a:gd name="f90" fmla="*/ f2 1 f88"/>
                <a:gd name="f91" fmla="*/ f3 1 f88"/>
                <a:gd name="f92" fmla="*/ f2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34" name="Google Shape;10113;p74">
            <a:extLst>
              <a:ext uri="{FF2B5EF4-FFF2-40B4-BE49-F238E27FC236}">
                <a16:creationId xmlns:a16="http://schemas.microsoft.com/office/drawing/2014/main" id="{0D009C6B-4769-4A81-BFED-2539F05DD515}"/>
              </a:ext>
            </a:extLst>
          </p:cNvPr>
          <p:cNvSpPr/>
          <p:nvPr/>
        </p:nvSpPr>
        <p:spPr>
          <a:xfrm>
            <a:off x="6972422" y="3640835"/>
            <a:ext cx="527437" cy="555917"/>
          </a:xfrm>
          <a:custGeom>
            <a:avLst/>
            <a:gdLst>
              <a:gd name="f0" fmla="val w"/>
              <a:gd name="f1" fmla="val h"/>
              <a:gd name="f2" fmla="val 0"/>
              <a:gd name="f3" fmla="val 12759"/>
              <a:gd name="f4" fmla="val 12619"/>
              <a:gd name="f5" fmla="val 12760"/>
              <a:gd name="f6" fmla="val 10082"/>
              <a:gd name="f7" fmla="val 2190"/>
              <a:gd name="f8" fmla="val 11027"/>
              <a:gd name="f9" fmla="val 2726"/>
              <a:gd name="f10" fmla="val 8948"/>
              <a:gd name="f11" fmla="val 6317"/>
              <a:gd name="f12" fmla="val 8003"/>
              <a:gd name="f13" fmla="val 5781"/>
              <a:gd name="f14" fmla="val 8349"/>
              <a:gd name="f15" fmla="val 5151"/>
              <a:gd name="f16" fmla="val 9704"/>
              <a:gd name="f17" fmla="val 2820"/>
              <a:gd name="f18" fmla="val 7813"/>
              <a:gd name="f19" fmla="val 6601"/>
              <a:gd name="f20" fmla="val 8318"/>
              <a:gd name="f21" fmla="val 6916"/>
              <a:gd name="f22" fmla="val 7782"/>
              <a:gd name="f23" fmla="val 7262"/>
              <a:gd name="f24" fmla="val 10554"/>
              <a:gd name="f25" fmla="val 8522"/>
              <a:gd name="f26" fmla="val 10806"/>
              <a:gd name="f27" fmla="val 10964"/>
              <a:gd name="f28" fmla="val 8711"/>
              <a:gd name="f29" fmla="val 8900"/>
              <a:gd name="f30" fmla="val 9153"/>
              <a:gd name="f31" fmla="val 9342"/>
              <a:gd name="f32" fmla="val 5608"/>
              <a:gd name="f33" fmla="val 5356"/>
              <a:gd name="f34" fmla="val 5167"/>
              <a:gd name="f35" fmla="val 8680"/>
              <a:gd name="f36" fmla="val 3088"/>
              <a:gd name="f37" fmla="val 5592"/>
              <a:gd name="f38" fmla="val 3308"/>
              <a:gd name="f39" fmla="val 3497"/>
              <a:gd name="f40" fmla="val 5813"/>
              <a:gd name="f41" fmla="val 6002"/>
              <a:gd name="f42" fmla="val 6286"/>
              <a:gd name="f43" fmla="val 3970"/>
              <a:gd name="f44" fmla="val 6443"/>
              <a:gd name="f45" fmla="val 4348"/>
              <a:gd name="f46" fmla="val 7451"/>
              <a:gd name="f47" fmla="val 7703"/>
              <a:gd name="f48" fmla="val 4159"/>
              <a:gd name="f49" fmla="val 7861"/>
              <a:gd name="f50" fmla="val 3907"/>
              <a:gd name="f51" fmla="val 3655"/>
              <a:gd name="f52" fmla="val 7640"/>
              <a:gd name="f53" fmla="val 7231"/>
              <a:gd name="f54" fmla="val 7010"/>
              <a:gd name="f55" fmla="val 2836"/>
              <a:gd name="f56" fmla="val 2678"/>
              <a:gd name="f57" fmla="val 3025"/>
              <a:gd name="f58" fmla="val 7924"/>
              <a:gd name="f59" fmla="val 3340"/>
              <a:gd name="f60" fmla="val 8176"/>
              <a:gd name="f61" fmla="val 3781"/>
              <a:gd name="f62" fmla="val 8491"/>
              <a:gd name="f63" fmla="val 8869"/>
              <a:gd name="f64" fmla="val 9531"/>
              <a:gd name="f65" fmla="val 10098"/>
              <a:gd name="f66" fmla="val 10539"/>
              <a:gd name="f67" fmla="val 10728"/>
              <a:gd name="f68" fmla="val 11011"/>
              <a:gd name="f69" fmla="val 11232"/>
              <a:gd name="f70" fmla="val 11452"/>
              <a:gd name="f71" fmla="val 2206"/>
              <a:gd name="f72" fmla="val 10570"/>
              <a:gd name="f73" fmla="val 1859"/>
              <a:gd name="f74" fmla="val 9310"/>
              <a:gd name="f75" fmla="val 2048"/>
              <a:gd name="f76" fmla="val 9121"/>
              <a:gd name="f77" fmla="val 2300"/>
              <a:gd name="f78" fmla="val 2521"/>
              <a:gd name="f79" fmla="val 9783"/>
              <a:gd name="f80" fmla="val 2867"/>
              <a:gd name="f81" fmla="val 9940"/>
              <a:gd name="f82" fmla="val 9751"/>
              <a:gd name="f83" fmla="val 3182"/>
              <a:gd name="f84" fmla="val 9089"/>
              <a:gd name="f85" fmla="val 8837"/>
              <a:gd name="f86" fmla="val 2395"/>
              <a:gd name="f87" fmla="val 8113"/>
              <a:gd name="f88" fmla="val 6475"/>
              <a:gd name="f89" fmla="val 5750"/>
              <a:gd name="f90" fmla="val 11200"/>
              <a:gd name="f91" fmla="val 11641"/>
              <a:gd name="f92" fmla="val 11830"/>
              <a:gd name="f93" fmla="val 10933"/>
              <a:gd name="f94" fmla="val 1"/>
              <a:gd name="f95" fmla="val 10599"/>
              <a:gd name="f96" fmla="val 10280"/>
              <a:gd name="f97" fmla="val 176"/>
              <a:gd name="f98" fmla="val 10113"/>
              <a:gd name="f99" fmla="val 489"/>
              <a:gd name="f100" fmla="val 7877"/>
              <a:gd name="f101" fmla="val 4395"/>
              <a:gd name="f102" fmla="val 1229"/>
              <a:gd name="f103" fmla="val 567"/>
              <a:gd name="f104" fmla="val 4931"/>
              <a:gd name="f105" fmla="val 11389"/>
              <a:gd name="f106" fmla="val 12051"/>
              <a:gd name="f107" fmla="val 12618"/>
              <a:gd name="f108" fmla="val 11437"/>
              <a:gd name="f109" fmla="val 12098"/>
              <a:gd name="f110" fmla="val 12697"/>
              <a:gd name="f111" fmla="val 12082"/>
              <a:gd name="f112" fmla="val 12602"/>
              <a:gd name="f113" fmla="val 12067"/>
              <a:gd name="f114" fmla="val 11374"/>
              <a:gd name="f115" fmla="val 12476"/>
              <a:gd name="f116" fmla="val 1875"/>
              <a:gd name="f117" fmla="val 1402"/>
              <a:gd name="f118" fmla="val 804"/>
              <a:gd name="f119" fmla="val 12130"/>
              <a:gd name="f120" fmla="val 583"/>
              <a:gd name="f121" fmla="val 142"/>
              <a:gd name="f122" fmla="val 11277"/>
              <a:gd name="f123" fmla="val 46"/>
              <a:gd name="f124" fmla="val 11103"/>
              <a:gd name="f125" fmla="*/ f0 1 12759"/>
              <a:gd name="f126" fmla="*/ f1 1 12619"/>
              <a:gd name="f127" fmla="val f2"/>
              <a:gd name="f128" fmla="val f3"/>
              <a:gd name="f129" fmla="+- f4 0 f2"/>
              <a:gd name="f130" fmla="+- f5 0 f2"/>
              <a:gd name="f131" fmla="+- f128 0 f127"/>
              <a:gd name="f132" fmla="*/ f130 1 12760"/>
              <a:gd name="f133" fmla="*/ f129 1 12619"/>
              <a:gd name="f134" fmla="*/ f131 1 12759"/>
              <a:gd name="f135" fmla="*/ f131 1 12760"/>
              <a:gd name="f136" fmla="*/ f2 1 f132"/>
              <a:gd name="f137" fmla="*/ f5 1 f132"/>
              <a:gd name="f138" fmla="*/ f2 1 f133"/>
              <a:gd name="f139" fmla="*/ f4 1 f133"/>
              <a:gd name="f140" fmla="*/ f136 f135 1"/>
              <a:gd name="f141" fmla="*/ f137 f135 1"/>
              <a:gd name="f142" fmla="*/ f139 f126 1"/>
              <a:gd name="f143" fmla="*/ f138 f126 1"/>
              <a:gd name="f144" fmla="*/ f140 1 f134"/>
              <a:gd name="f145" fmla="*/ f141 1 f134"/>
              <a:gd name="f146" fmla="*/ f144 f125 1"/>
              <a:gd name="f147" fmla="*/ f145 f125 1"/>
            </a:gdLst>
            <a:ahLst/>
            <a:cxnLst>
              <a:cxn ang="3cd4">
                <a:pos x="hc" y="t"/>
              </a:cxn>
              <a:cxn ang="0">
                <a:pos x="r" y="vc"/>
              </a:cxn>
              <a:cxn ang="cd4">
                <a:pos x="hc" y="b"/>
              </a:cxn>
              <a:cxn ang="cd2">
                <a:pos x="l" y="vc"/>
              </a:cxn>
            </a:cxnLst>
            <a:rect l="f146" t="f143" r="f147" b="f142"/>
            <a:pathLst>
              <a:path w="12759" h="12619">
                <a:moveTo>
                  <a:pt x="f6" y="f7"/>
                </a:moveTo>
                <a:lnTo>
                  <a:pt x="f8" y="f9"/>
                </a:lnTo>
                <a:lnTo>
                  <a:pt x="f10" y="f11"/>
                </a:lnTo>
                <a:lnTo>
                  <a:pt x="f12" y="f13"/>
                </a:lnTo>
                <a:cubicBezTo>
                  <a:pt x="f14" y="f15"/>
                  <a:pt x="f16" y="f17"/>
                  <a:pt x="f6" y="f7"/>
                </a:cubicBezTo>
                <a:close/>
                <a:moveTo>
                  <a:pt x="f18" y="f19"/>
                </a:moveTo>
                <a:lnTo>
                  <a:pt x="f20" y="f21"/>
                </a:lnTo>
                <a:lnTo>
                  <a:pt x="f22" y="f23"/>
                </a:lnTo>
                <a:lnTo>
                  <a:pt x="f18" y="f19"/>
                </a:lnTo>
                <a:close/>
                <a:moveTo>
                  <a:pt x="f24" y="f25"/>
                </a:moveTo>
                <a:cubicBezTo>
                  <a:pt x="f26" y="f25"/>
                  <a:pt x="f27" y="f28"/>
                  <a:pt x="f27" y="f29"/>
                </a:cubicBezTo>
                <a:cubicBezTo>
                  <a:pt x="f27" y="f30"/>
                  <a:pt x="f26" y="f31"/>
                  <a:pt x="f24" y="f31"/>
                </a:cubicBezTo>
                <a:lnTo>
                  <a:pt x="f32" y="f31"/>
                </a:lnTo>
                <a:cubicBezTo>
                  <a:pt x="f33" y="f31"/>
                  <a:pt x="f34" y="f30"/>
                  <a:pt x="f34" y="f29"/>
                </a:cubicBezTo>
                <a:cubicBezTo>
                  <a:pt x="f34" y="f35"/>
                  <a:pt x="f33" y="f25"/>
                  <a:pt x="f32" y="f25"/>
                </a:cubicBezTo>
                <a:close/>
                <a:moveTo>
                  <a:pt x="f36" y="f37"/>
                </a:moveTo>
                <a:cubicBezTo>
                  <a:pt x="f38" y="f37"/>
                  <a:pt x="f39" y="f40"/>
                  <a:pt x="f39" y="f41"/>
                </a:cubicBezTo>
                <a:lnTo>
                  <a:pt x="f39" y="f42"/>
                </a:lnTo>
                <a:cubicBezTo>
                  <a:pt x="f43" y="f44"/>
                  <a:pt x="f45" y="f21"/>
                  <a:pt x="f45" y="f46"/>
                </a:cubicBezTo>
                <a:cubicBezTo>
                  <a:pt x="f45" y="f47"/>
                  <a:pt x="f48" y="f49"/>
                  <a:pt x="f50" y="f49"/>
                </a:cubicBezTo>
                <a:cubicBezTo>
                  <a:pt x="f51" y="f49"/>
                  <a:pt x="f39" y="f52"/>
                  <a:pt x="f39" y="f46"/>
                </a:cubicBezTo>
                <a:cubicBezTo>
                  <a:pt x="f39" y="f53"/>
                  <a:pt x="f38" y="f54"/>
                  <a:pt x="f36" y="f54"/>
                </a:cubicBezTo>
                <a:cubicBezTo>
                  <a:pt x="f55" y="f54"/>
                  <a:pt x="f56" y="f53"/>
                  <a:pt x="f56" y="f46"/>
                </a:cubicBezTo>
                <a:cubicBezTo>
                  <a:pt x="f56" y="f47"/>
                  <a:pt x="f57" y="f58"/>
                  <a:pt x="f59" y="f60"/>
                </a:cubicBezTo>
                <a:cubicBezTo>
                  <a:pt x="f61" y="f62"/>
                  <a:pt x="f45" y="f63"/>
                  <a:pt x="f45" y="f64"/>
                </a:cubicBezTo>
                <a:cubicBezTo>
                  <a:pt x="f45" y="f65"/>
                  <a:pt x="f43" y="f66"/>
                  <a:pt x="f39" y="f67"/>
                </a:cubicBezTo>
                <a:lnTo>
                  <a:pt x="f39" y="f68"/>
                </a:lnTo>
                <a:cubicBezTo>
                  <a:pt x="f39" y="f69"/>
                  <a:pt x="f38" y="f70"/>
                  <a:pt x="f36" y="f70"/>
                </a:cubicBezTo>
                <a:cubicBezTo>
                  <a:pt x="f55" y="f70"/>
                  <a:pt x="f56" y="f69"/>
                  <a:pt x="f56" y="f68"/>
                </a:cubicBezTo>
                <a:lnTo>
                  <a:pt x="f56" y="f67"/>
                </a:lnTo>
                <a:cubicBezTo>
                  <a:pt x="f71" y="f72"/>
                  <a:pt x="f73" y="f65"/>
                  <a:pt x="f73" y="f64"/>
                </a:cubicBezTo>
                <a:cubicBezTo>
                  <a:pt x="f73" y="f74"/>
                  <a:pt x="f75" y="f76"/>
                  <a:pt x="f77" y="f76"/>
                </a:cubicBezTo>
                <a:cubicBezTo>
                  <a:pt x="f78" y="f76"/>
                  <a:pt x="f56" y="f74"/>
                  <a:pt x="f56" y="f64"/>
                </a:cubicBezTo>
                <a:cubicBezTo>
                  <a:pt x="f56" y="f79"/>
                  <a:pt x="f80" y="f81"/>
                  <a:pt x="f36" y="f81"/>
                </a:cubicBezTo>
                <a:cubicBezTo>
                  <a:pt x="f38" y="f81"/>
                  <a:pt x="f39" y="f82"/>
                  <a:pt x="f39" y="f64"/>
                </a:cubicBezTo>
                <a:cubicBezTo>
                  <a:pt x="f39" y="f74"/>
                  <a:pt x="f83" y="f84"/>
                  <a:pt x="f55" y="f85"/>
                </a:cubicBezTo>
                <a:cubicBezTo>
                  <a:pt x="f86" y="f25"/>
                  <a:pt x="f73" y="f87"/>
                  <a:pt x="f73" y="f46"/>
                </a:cubicBezTo>
                <a:cubicBezTo>
                  <a:pt x="f73" y="f21"/>
                  <a:pt x="f71" y="f88"/>
                  <a:pt x="f56" y="f42"/>
                </a:cubicBezTo>
                <a:lnTo>
                  <a:pt x="f56" y="f41"/>
                </a:lnTo>
                <a:cubicBezTo>
                  <a:pt x="f56" y="f89"/>
                  <a:pt x="f80" y="f37"/>
                  <a:pt x="f36" y="f37"/>
                </a:cubicBezTo>
                <a:close/>
                <a:moveTo>
                  <a:pt x="f24" y="f68"/>
                </a:moveTo>
                <a:cubicBezTo>
                  <a:pt x="f26" y="f68"/>
                  <a:pt x="f27" y="f90"/>
                  <a:pt x="f27" y="f70"/>
                </a:cubicBezTo>
                <a:cubicBezTo>
                  <a:pt x="f27" y="f91"/>
                  <a:pt x="f26" y="f92"/>
                  <a:pt x="f24" y="f92"/>
                </a:cubicBezTo>
                <a:lnTo>
                  <a:pt x="f32" y="f92"/>
                </a:lnTo>
                <a:cubicBezTo>
                  <a:pt x="f33" y="f92"/>
                  <a:pt x="f34" y="f91"/>
                  <a:pt x="f34" y="f70"/>
                </a:cubicBezTo>
                <a:cubicBezTo>
                  <a:pt x="f34" y="f90"/>
                  <a:pt x="f33" y="f68"/>
                  <a:pt x="f32" y="f68"/>
                </a:cubicBezTo>
                <a:close/>
                <a:moveTo>
                  <a:pt x="f93" y="f94"/>
                </a:moveTo>
                <a:cubicBezTo>
                  <a:pt x="f95" y="f94"/>
                  <a:pt x="f96" y="f97"/>
                  <a:pt x="f98" y="f99"/>
                </a:cubicBezTo>
                <a:lnTo>
                  <a:pt x="f100" y="f101"/>
                </a:lnTo>
                <a:lnTo>
                  <a:pt x="f102" y="f101"/>
                </a:lnTo>
                <a:cubicBezTo>
                  <a:pt x="f103" y="f101"/>
                  <a:pt x="f2" y="f104"/>
                  <a:pt x="f2" y="f37"/>
                </a:cubicBezTo>
                <a:lnTo>
                  <a:pt x="f2" y="f105"/>
                </a:lnTo>
                <a:cubicBezTo>
                  <a:pt x="f2" y="f106"/>
                  <a:pt x="f103" y="f107"/>
                  <a:pt x="f102" y="f107"/>
                </a:cubicBezTo>
                <a:lnTo>
                  <a:pt x="f108" y="f107"/>
                </a:lnTo>
                <a:cubicBezTo>
                  <a:pt x="f109" y="f107"/>
                  <a:pt x="f110" y="f111"/>
                  <a:pt x="f110" y="f105"/>
                </a:cubicBezTo>
                <a:lnTo>
                  <a:pt x="f110" y="f37"/>
                </a:lnTo>
                <a:cubicBezTo>
                  <a:pt x="f112" y="f104"/>
                  <a:pt x="f113" y="f101"/>
                  <a:pt x="f114" y="f101"/>
                </a:cubicBezTo>
                <a:lnTo>
                  <a:pt x="f8" y="f101"/>
                </a:lnTo>
                <a:lnTo>
                  <a:pt x="f115" y="f116"/>
                </a:lnTo>
                <a:cubicBezTo>
                  <a:pt x="f5" y="f117"/>
                  <a:pt x="f112" y="f118"/>
                  <a:pt x="f119" y="f120"/>
                </a:cubicBezTo>
                <a:lnTo>
                  <a:pt x="f108" y="f121"/>
                </a:lnTo>
                <a:cubicBezTo>
                  <a:pt x="f122" y="f123"/>
                  <a:pt x="f124" y="f94"/>
                  <a:pt x="f93" y="f94"/>
                </a:cubicBezTo>
                <a:close/>
              </a:path>
            </a:pathLst>
          </a:custGeom>
          <a:solidFill>
            <a:srgbClr val="92D6C1"/>
          </a:solid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35" name="Google Shape;10118;p74">
            <a:extLst>
              <a:ext uri="{FF2B5EF4-FFF2-40B4-BE49-F238E27FC236}">
                <a16:creationId xmlns:a16="http://schemas.microsoft.com/office/drawing/2014/main" id="{6175424D-2527-4D91-A918-89F1BEA74B6F}"/>
              </a:ext>
            </a:extLst>
          </p:cNvPr>
          <p:cNvGrpSpPr/>
          <p:nvPr/>
        </p:nvGrpSpPr>
        <p:grpSpPr>
          <a:xfrm>
            <a:off x="11297839" y="2764341"/>
            <a:ext cx="467416" cy="505772"/>
            <a:chOff x="8473379" y="2073255"/>
            <a:chExt cx="350562" cy="379329"/>
          </a:xfrm>
          <a:solidFill>
            <a:srgbClr val="92D6C1"/>
          </a:solidFill>
        </p:grpSpPr>
        <p:sp>
          <p:nvSpPr>
            <p:cNvPr id="36" name="Google Shape;10119;p74">
              <a:extLst>
                <a:ext uri="{FF2B5EF4-FFF2-40B4-BE49-F238E27FC236}">
                  <a16:creationId xmlns:a16="http://schemas.microsoft.com/office/drawing/2014/main" id="{9FD2581B-09A2-454F-BDCC-14DFC6883BAB}"/>
                </a:ext>
              </a:extLst>
            </p:cNvPr>
            <p:cNvSpPr/>
            <p:nvPr/>
          </p:nvSpPr>
          <p:spPr>
            <a:xfrm>
              <a:off x="8473379" y="2353244"/>
              <a:ext cx="101178" cy="99340"/>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7" name="Google Shape;10120;p74">
              <a:extLst>
                <a:ext uri="{FF2B5EF4-FFF2-40B4-BE49-F238E27FC236}">
                  <a16:creationId xmlns:a16="http://schemas.microsoft.com/office/drawing/2014/main" id="{3886972E-920E-44D4-A6AD-31AFA9983E3E}"/>
                </a:ext>
              </a:extLst>
            </p:cNvPr>
            <p:cNvSpPr/>
            <p:nvPr/>
          </p:nvSpPr>
          <p:spPr>
            <a:xfrm>
              <a:off x="8474247" y="2073255"/>
              <a:ext cx="101205" cy="255428"/>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 f4 0 f2"/>
                <a:gd name="f31" fmla="+- f3 0 f2"/>
                <a:gd name="f32" fmla="*/ f31 1 3593"/>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8" name="Google Shape;10121;p74">
              <a:extLst>
                <a:ext uri="{FF2B5EF4-FFF2-40B4-BE49-F238E27FC236}">
                  <a16:creationId xmlns:a16="http://schemas.microsoft.com/office/drawing/2014/main" id="{42802DDB-1AEA-47C2-8F0F-C4ADC7B401D4}"/>
                </a:ext>
              </a:extLst>
            </p:cNvPr>
            <p:cNvSpPr/>
            <p:nvPr/>
          </p:nvSpPr>
          <p:spPr>
            <a:xfrm>
              <a:off x="8597627" y="2353244"/>
              <a:ext cx="101178" cy="99340"/>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9" name="Google Shape;10122;p74">
              <a:extLst>
                <a:ext uri="{FF2B5EF4-FFF2-40B4-BE49-F238E27FC236}">
                  <a16:creationId xmlns:a16="http://schemas.microsoft.com/office/drawing/2014/main" id="{3B7F7080-BBAE-4A41-A52E-CA7B3C3BF6A7}"/>
                </a:ext>
              </a:extLst>
            </p:cNvPr>
            <p:cNvSpPr/>
            <p:nvPr/>
          </p:nvSpPr>
          <p:spPr>
            <a:xfrm>
              <a:off x="8597627" y="2073255"/>
              <a:ext cx="101178" cy="255428"/>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 f4 0 f2"/>
                <a:gd name="f29" fmla="+- f3 0 f2"/>
                <a:gd name="f30" fmla="*/ f29 1 3592"/>
                <a:gd name="f31" fmla="*/ f28 1 85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0" name="Google Shape;10123;p74">
              <a:extLst>
                <a:ext uri="{FF2B5EF4-FFF2-40B4-BE49-F238E27FC236}">
                  <a16:creationId xmlns:a16="http://schemas.microsoft.com/office/drawing/2014/main" id="{8BF903FD-EE53-46A7-828E-9F1C2829F28E}"/>
                </a:ext>
              </a:extLst>
            </p:cNvPr>
            <p:cNvSpPr/>
            <p:nvPr/>
          </p:nvSpPr>
          <p:spPr>
            <a:xfrm>
              <a:off x="8720989" y="2353244"/>
              <a:ext cx="101178" cy="99340"/>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 f4 0 f2"/>
                <a:gd name="f28" fmla="+- f3 0 f2"/>
                <a:gd name="f29" fmla="*/ f28 1 3592"/>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1" name="Google Shape;10124;p74">
              <a:extLst>
                <a:ext uri="{FF2B5EF4-FFF2-40B4-BE49-F238E27FC236}">
                  <a16:creationId xmlns:a16="http://schemas.microsoft.com/office/drawing/2014/main" id="{3E3F259B-76D5-42C1-96C4-6E9F631E532C}"/>
                </a:ext>
              </a:extLst>
            </p:cNvPr>
            <p:cNvSpPr/>
            <p:nvPr/>
          </p:nvSpPr>
          <p:spPr>
            <a:xfrm>
              <a:off x="8722763" y="2073255"/>
              <a:ext cx="101178" cy="255428"/>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 f4 0 f2"/>
                <a:gd name="f31" fmla="+- f3 0 f2"/>
                <a:gd name="f32" fmla="*/ f31 1 3592"/>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2" name="Google Shape;10129;p74">
            <a:extLst>
              <a:ext uri="{FF2B5EF4-FFF2-40B4-BE49-F238E27FC236}">
                <a16:creationId xmlns:a16="http://schemas.microsoft.com/office/drawing/2014/main" id="{CCAAFB8B-D0E8-41CE-A542-89C9AA167B83}"/>
              </a:ext>
            </a:extLst>
          </p:cNvPr>
          <p:cNvGrpSpPr/>
          <p:nvPr/>
        </p:nvGrpSpPr>
        <p:grpSpPr>
          <a:xfrm>
            <a:off x="7821302" y="1614232"/>
            <a:ext cx="570121" cy="713877"/>
            <a:chOff x="5865976" y="1210674"/>
            <a:chExt cx="427591" cy="535408"/>
          </a:xfrm>
          <a:solidFill>
            <a:srgbClr val="92D6C1"/>
          </a:solidFill>
        </p:grpSpPr>
        <p:sp>
          <p:nvSpPr>
            <p:cNvPr id="43" name="Google Shape;10130;p74">
              <a:extLst>
                <a:ext uri="{FF2B5EF4-FFF2-40B4-BE49-F238E27FC236}">
                  <a16:creationId xmlns:a16="http://schemas.microsoft.com/office/drawing/2014/main" id="{3797643B-CEF4-48A5-93FB-231911A23E21}"/>
                </a:ext>
              </a:extLst>
            </p:cNvPr>
            <p:cNvSpPr/>
            <p:nvPr/>
          </p:nvSpPr>
          <p:spPr>
            <a:xfrm>
              <a:off x="5865976" y="1522841"/>
              <a:ext cx="427591" cy="152823"/>
            </a:xfrm>
            <a:custGeom>
              <a:avLst/>
              <a:gdLst>
                <a:gd name="f0" fmla="val w"/>
                <a:gd name="f1" fmla="val h"/>
                <a:gd name="f2" fmla="val 0"/>
                <a:gd name="f3" fmla="val 10807"/>
                <a:gd name="f4" fmla="val 3623"/>
                <a:gd name="f5" fmla="val 3624"/>
                <a:gd name="f6" fmla="val 2111"/>
                <a:gd name="f7" fmla="val 1"/>
                <a:gd name="f8" fmla="val 945"/>
                <a:gd name="f9" fmla="val 946"/>
                <a:gd name="f10" fmla="val 2080"/>
                <a:gd name="f11" fmla="val 3183"/>
                <a:gd name="f12" fmla="val 3435"/>
                <a:gd name="f13" fmla="val 221"/>
                <a:gd name="f14" fmla="val 441"/>
                <a:gd name="f15" fmla="val 10365"/>
                <a:gd name="f16" fmla="val 10618"/>
                <a:gd name="f17" fmla="val 9861"/>
                <a:gd name="f18" fmla="val 8727"/>
                <a:gd name="f19" fmla="*/ f0 1 10807"/>
                <a:gd name="f20" fmla="*/ f1 1 3623"/>
                <a:gd name="f21" fmla="val f2"/>
                <a:gd name="f22" fmla="val f4"/>
                <a:gd name="f23" fmla="+- f5 0 f2"/>
                <a:gd name="f24" fmla="+- f3 0 f2"/>
                <a:gd name="f25" fmla="+- f22 0 f21"/>
                <a:gd name="f26" fmla="*/ f24 1 10807"/>
                <a:gd name="f27" fmla="*/ f23 1 3624"/>
                <a:gd name="f28" fmla="*/ f25 1 3623"/>
                <a:gd name="f29" fmla="*/ f25 1 3624"/>
                <a:gd name="f30" fmla="*/ f2 1 f26"/>
                <a:gd name="f31" fmla="*/ f3 1 f26"/>
                <a:gd name="f32" fmla="*/ f2 1 f27"/>
                <a:gd name="f33" fmla="*/ f5 1 f27"/>
                <a:gd name="f34" fmla="*/ f33 f29 1"/>
                <a:gd name="f35" fmla="*/ f32 f29 1"/>
                <a:gd name="f36" fmla="*/ f30 f19 1"/>
                <a:gd name="f37" fmla="*/ f31 f19 1"/>
                <a:gd name="f38" fmla="*/ f35 1 f28"/>
                <a:gd name="f39" fmla="*/ f34 1 f28"/>
                <a:gd name="f40" fmla="*/ f39 f20 1"/>
                <a:gd name="f41" fmla="*/ f38 f20 1"/>
              </a:gdLst>
              <a:ahLst/>
              <a:cxnLst>
                <a:cxn ang="3cd4">
                  <a:pos x="hc" y="t"/>
                </a:cxn>
                <a:cxn ang="0">
                  <a:pos x="r" y="vc"/>
                </a:cxn>
                <a:cxn ang="cd4">
                  <a:pos x="hc" y="b"/>
                </a:cxn>
                <a:cxn ang="cd2">
                  <a:pos x="l" y="vc"/>
                </a:cxn>
              </a:cxnLst>
              <a:rect l="f36" t="f41" r="f37" b="f40"/>
              <a:pathLst>
                <a:path w="10807" h="3623">
                  <a:moveTo>
                    <a:pt x="f6" y="f7"/>
                  </a:moveTo>
                  <a:cubicBezTo>
                    <a:pt x="f8" y="f7"/>
                    <a:pt x="f2" y="f9"/>
                    <a:pt x="f2" y="f10"/>
                  </a:cubicBezTo>
                  <a:lnTo>
                    <a:pt x="f2" y="f11"/>
                  </a:lnTo>
                  <a:cubicBezTo>
                    <a:pt x="f2" y="f12"/>
                    <a:pt x="f13" y="f5"/>
                    <a:pt x="f14" y="f5"/>
                  </a:cubicBezTo>
                  <a:lnTo>
                    <a:pt x="f15" y="f5"/>
                  </a:lnTo>
                  <a:cubicBezTo>
                    <a:pt x="f16" y="f5"/>
                    <a:pt x="f3" y="f12"/>
                    <a:pt x="f3" y="f11"/>
                  </a:cubicBezTo>
                  <a:lnTo>
                    <a:pt x="f3" y="f10"/>
                  </a:lnTo>
                  <a:cubicBezTo>
                    <a:pt x="f3" y="f9"/>
                    <a:pt x="f17" y="f7"/>
                    <a:pt x="f18" y="f7"/>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4" name="Google Shape;10131;p74">
              <a:extLst>
                <a:ext uri="{FF2B5EF4-FFF2-40B4-BE49-F238E27FC236}">
                  <a16:creationId xmlns:a16="http://schemas.microsoft.com/office/drawing/2014/main" id="{C84C0B11-08CA-49FA-8C43-9AC9DBE29501}"/>
                </a:ext>
              </a:extLst>
            </p:cNvPr>
            <p:cNvSpPr/>
            <p:nvPr/>
          </p:nvSpPr>
          <p:spPr>
            <a:xfrm>
              <a:off x="5900870" y="1710156"/>
              <a:ext cx="360282" cy="35926"/>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 f4 0 f2"/>
                <a:gd name="f17" fmla="+- f3 0 f2"/>
                <a:gd name="f18" fmla="*/ f17 1 9106"/>
                <a:gd name="f19" fmla="*/ f16 1 85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5" name="Google Shape;10132;p74">
              <a:extLst>
                <a:ext uri="{FF2B5EF4-FFF2-40B4-BE49-F238E27FC236}">
                  <a16:creationId xmlns:a16="http://schemas.microsoft.com/office/drawing/2014/main" id="{2ADFFDF2-6121-4E0B-99C7-94ACCCE3E89E}"/>
                </a:ext>
              </a:extLst>
            </p:cNvPr>
            <p:cNvSpPr/>
            <p:nvPr/>
          </p:nvSpPr>
          <p:spPr>
            <a:xfrm>
              <a:off x="5964448" y="1210674"/>
              <a:ext cx="229368" cy="279029"/>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 f4 0 f2"/>
                <a:gd name="f21" fmla="+- f3 0 f2"/>
                <a:gd name="f22" fmla="*/ f21 1 5797"/>
                <a:gd name="f23" fmla="*/ f20 1 6617"/>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6" name="Google Shape;10154;p74">
            <a:extLst>
              <a:ext uri="{FF2B5EF4-FFF2-40B4-BE49-F238E27FC236}">
                <a16:creationId xmlns:a16="http://schemas.microsoft.com/office/drawing/2014/main" id="{7A0D2CCF-A5E1-476D-8DD7-1C3C531AB1C7}"/>
              </a:ext>
            </a:extLst>
          </p:cNvPr>
          <p:cNvGrpSpPr/>
          <p:nvPr/>
        </p:nvGrpSpPr>
        <p:grpSpPr>
          <a:xfrm>
            <a:off x="7924202" y="3640408"/>
            <a:ext cx="523548" cy="557808"/>
            <a:chOff x="5943151" y="2730306"/>
            <a:chExt cx="392661" cy="418356"/>
          </a:xfrm>
          <a:solidFill>
            <a:srgbClr val="92D6C1"/>
          </a:solidFill>
        </p:grpSpPr>
        <p:sp>
          <p:nvSpPr>
            <p:cNvPr id="47" name="Google Shape;10155;p74">
              <a:extLst>
                <a:ext uri="{FF2B5EF4-FFF2-40B4-BE49-F238E27FC236}">
                  <a16:creationId xmlns:a16="http://schemas.microsoft.com/office/drawing/2014/main" id="{290C8C46-15EA-49A2-A3FC-C7B73DA86007}"/>
                </a:ext>
              </a:extLst>
            </p:cNvPr>
            <p:cNvSpPr/>
            <p:nvPr/>
          </p:nvSpPr>
          <p:spPr>
            <a:xfrm>
              <a:off x="5989054" y="2730306"/>
              <a:ext cx="292059" cy="4183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 f4 0 f2"/>
                <a:gd name="f99" fmla="+- f3 0 f2"/>
                <a:gd name="f100" fmla="*/ f99 1 9421"/>
                <a:gd name="f101" fmla="*/ f98 1 12662"/>
                <a:gd name="f102" fmla="*/ f2 1 f100"/>
                <a:gd name="f103" fmla="*/ f3 1 f100"/>
                <a:gd name="f104" fmla="*/ f2 1 f101"/>
                <a:gd name="f105" fmla="*/ f4 1 f101"/>
                <a:gd name="f106" fmla="*/ f102 f96 1"/>
                <a:gd name="f107" fmla="*/ f103 f96 1"/>
                <a:gd name="f108" fmla="*/ f105 f97 1"/>
                <a:gd name="f109" fmla="*/ f104 f97 1"/>
              </a:gdLst>
              <a:ahLst/>
              <a:cxnLst>
                <a:cxn ang="3cd4">
                  <a:pos x="hc" y="t"/>
                </a:cxn>
                <a:cxn ang="0">
                  <a:pos x="r" y="vc"/>
                </a:cxn>
                <a:cxn ang="cd4">
                  <a:pos x="hc" y="b"/>
                </a:cxn>
                <a:cxn ang="cd2">
                  <a:pos x="l" y="vc"/>
                </a:cxn>
              </a:cxnLst>
              <a:rect l="f106" t="f109" r="f107" b="f108"/>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8" name="Google Shape;10156;p74">
              <a:extLst>
                <a:ext uri="{FF2B5EF4-FFF2-40B4-BE49-F238E27FC236}">
                  <a16:creationId xmlns:a16="http://schemas.microsoft.com/office/drawing/2014/main" id="{E5D0881C-4C4B-4CDA-8D00-1D1D2F811CEB}"/>
                </a:ext>
              </a:extLst>
            </p:cNvPr>
            <p:cNvSpPr/>
            <p:nvPr/>
          </p:nvSpPr>
          <p:spPr>
            <a:xfrm>
              <a:off x="5943151" y="2876940"/>
              <a:ext cx="43004" cy="27093"/>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 f4 0 f2"/>
                <a:gd name="f18" fmla="+- f3 0 f2"/>
                <a:gd name="f19" fmla="*/ f18 1 1387"/>
                <a:gd name="f20" fmla="*/ f17 1 82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9" name="Google Shape;10157;p74">
              <a:extLst>
                <a:ext uri="{FF2B5EF4-FFF2-40B4-BE49-F238E27FC236}">
                  <a16:creationId xmlns:a16="http://schemas.microsoft.com/office/drawing/2014/main" id="{690A816C-6EE2-4F32-843E-B10EE97BF390}"/>
                </a:ext>
              </a:extLst>
            </p:cNvPr>
            <p:cNvSpPr/>
            <p:nvPr/>
          </p:nvSpPr>
          <p:spPr>
            <a:xfrm>
              <a:off x="6291821" y="2876940"/>
              <a:ext cx="43991" cy="27093"/>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 f4 0 f2"/>
                <a:gd name="f19" fmla="+- f3 0 f2"/>
                <a:gd name="f20" fmla="*/ f19 1 1419"/>
                <a:gd name="f21" fmla="*/ f18 1 82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0" name="Google Shape;10158;p74">
              <a:extLst>
                <a:ext uri="{FF2B5EF4-FFF2-40B4-BE49-F238E27FC236}">
                  <a16:creationId xmlns:a16="http://schemas.microsoft.com/office/drawing/2014/main" id="{269639A1-3E87-494B-BDF3-69250329D2FF}"/>
                </a:ext>
              </a:extLst>
            </p:cNvPr>
            <p:cNvSpPr/>
            <p:nvPr/>
          </p:nvSpPr>
          <p:spPr>
            <a:xfrm>
              <a:off x="5995876" y="3002094"/>
              <a:ext cx="40087" cy="40114"/>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 f4 0 f2"/>
                <a:gd name="f32" fmla="+- f3 0 f2"/>
                <a:gd name="f33" fmla="*/ f32 1 1293"/>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1" name="Google Shape;10159;p74">
              <a:extLst>
                <a:ext uri="{FF2B5EF4-FFF2-40B4-BE49-F238E27FC236}">
                  <a16:creationId xmlns:a16="http://schemas.microsoft.com/office/drawing/2014/main" id="{7E46F0A8-FE27-491A-8A08-897D6252CC81}"/>
                </a:ext>
              </a:extLst>
            </p:cNvPr>
            <p:cNvSpPr/>
            <p:nvPr/>
          </p:nvSpPr>
          <p:spPr>
            <a:xfrm>
              <a:off x="6243980" y="2737704"/>
              <a:ext cx="40050" cy="40114"/>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 f4 0 f2"/>
                <a:gd name="f32" fmla="+- f3 0 f2"/>
                <a:gd name="f33" fmla="*/ f32 1 1292"/>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2" name="Google Shape;10160;p74">
              <a:extLst>
                <a:ext uri="{FF2B5EF4-FFF2-40B4-BE49-F238E27FC236}">
                  <a16:creationId xmlns:a16="http://schemas.microsoft.com/office/drawing/2014/main" id="{6FE0AA82-57BA-4A66-AA5B-B5812B39C9B6}"/>
                </a:ext>
              </a:extLst>
            </p:cNvPr>
            <p:cNvSpPr/>
            <p:nvPr/>
          </p:nvSpPr>
          <p:spPr>
            <a:xfrm>
              <a:off x="6243980" y="3002094"/>
              <a:ext cx="40050" cy="40114"/>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 f4 0 f2"/>
                <a:gd name="f31" fmla="+- f3 0 f2"/>
                <a:gd name="f32" fmla="*/ f31 1 1292"/>
                <a:gd name="f33" fmla="*/ f30 1 1214"/>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3" name="Google Shape;10161;p74">
              <a:extLst>
                <a:ext uri="{FF2B5EF4-FFF2-40B4-BE49-F238E27FC236}">
                  <a16:creationId xmlns:a16="http://schemas.microsoft.com/office/drawing/2014/main" id="{FF5E17FB-5EDD-418D-BD52-66837272A9E0}"/>
                </a:ext>
              </a:extLst>
            </p:cNvPr>
            <p:cNvSpPr/>
            <p:nvPr/>
          </p:nvSpPr>
          <p:spPr>
            <a:xfrm>
              <a:off x="5995876" y="2737704"/>
              <a:ext cx="40087" cy="40114"/>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 f4 0 f2"/>
                <a:gd name="f33" fmla="+- f3 0 f2"/>
                <a:gd name="f34" fmla="*/ f33 1 1293"/>
                <a:gd name="f35" fmla="*/ f32 1 1214"/>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4" name="Google Shape;10172;p74">
            <a:extLst>
              <a:ext uri="{FF2B5EF4-FFF2-40B4-BE49-F238E27FC236}">
                <a16:creationId xmlns:a16="http://schemas.microsoft.com/office/drawing/2014/main" id="{8955C7AA-E5E4-40C4-8348-D636B3BB7B9C}"/>
              </a:ext>
            </a:extLst>
          </p:cNvPr>
          <p:cNvGrpSpPr/>
          <p:nvPr/>
        </p:nvGrpSpPr>
        <p:grpSpPr>
          <a:xfrm>
            <a:off x="9424159" y="1632241"/>
            <a:ext cx="683836" cy="722095"/>
            <a:chOff x="7068119" y="1224180"/>
            <a:chExt cx="512877" cy="541571"/>
          </a:xfrm>
          <a:solidFill>
            <a:srgbClr val="92D6C1"/>
          </a:solidFill>
        </p:grpSpPr>
        <p:sp>
          <p:nvSpPr>
            <p:cNvPr id="55" name="Google Shape;10173;p74">
              <a:extLst>
                <a:ext uri="{FF2B5EF4-FFF2-40B4-BE49-F238E27FC236}">
                  <a16:creationId xmlns:a16="http://schemas.microsoft.com/office/drawing/2014/main" id="{E3AAB0E9-F3F1-4386-BE7B-6D4638CB8BC8}"/>
                </a:ext>
              </a:extLst>
            </p:cNvPr>
            <p:cNvSpPr/>
            <p:nvPr/>
          </p:nvSpPr>
          <p:spPr>
            <a:xfrm>
              <a:off x="7202984" y="1224180"/>
              <a:ext cx="378012" cy="392862"/>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 f4 0 f2"/>
                <a:gd name="f125" fmla="+- f3 0 f2"/>
                <a:gd name="f126" fmla="*/ f125 1 9452"/>
                <a:gd name="f127" fmla="*/ f124 1 9217"/>
                <a:gd name="f128" fmla="*/ f2 1 f126"/>
                <a:gd name="f129" fmla="*/ f3 1 f126"/>
                <a:gd name="f130" fmla="*/ f2 1 f127"/>
                <a:gd name="f131" fmla="*/ f4 1 f127"/>
                <a:gd name="f132" fmla="*/ f128 f122 1"/>
                <a:gd name="f133" fmla="*/ f129 f122 1"/>
                <a:gd name="f134" fmla="*/ f131 f123 1"/>
                <a:gd name="f135" fmla="*/ f130 f123 1"/>
              </a:gdLst>
              <a:ahLst/>
              <a:cxnLst>
                <a:cxn ang="3cd4">
                  <a:pos x="hc" y="t"/>
                </a:cxn>
                <a:cxn ang="0">
                  <a:pos x="r" y="vc"/>
                </a:cxn>
                <a:cxn ang="cd4">
                  <a:pos x="hc" y="b"/>
                </a:cxn>
                <a:cxn ang="cd2">
                  <a:pos x="l" y="vc"/>
                </a:cxn>
              </a:cxnLst>
              <a:rect l="f132" t="f135" r="f133" b="f134"/>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6" name="Google Shape;10174;p74">
              <a:extLst>
                <a:ext uri="{FF2B5EF4-FFF2-40B4-BE49-F238E27FC236}">
                  <a16:creationId xmlns:a16="http://schemas.microsoft.com/office/drawing/2014/main" id="{D3E085D6-1F5C-4235-B209-51345F8E0C0D}"/>
                </a:ext>
              </a:extLst>
            </p:cNvPr>
            <p:cNvSpPr/>
            <p:nvPr/>
          </p:nvSpPr>
          <p:spPr>
            <a:xfrm>
              <a:off x="7068119" y="1463542"/>
              <a:ext cx="283555" cy="302200"/>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 f3 0 f2"/>
                <a:gd name="f44" fmla="*/ f43 1 7090"/>
                <a:gd name="f45" fmla="*/ f2 1 f44"/>
                <a:gd name="f46" fmla="*/ f3 1 f44"/>
                <a:gd name="f47" fmla="*/ f45 f41 1"/>
                <a:gd name="f48" fmla="*/ f46 f41 1"/>
                <a:gd name="f49" fmla="*/ f46 f42 1"/>
                <a:gd name="f50" fmla="*/ f45 f42 1"/>
              </a:gdLst>
              <a:ahLst/>
              <a:cxnLst>
                <a:cxn ang="3cd4">
                  <a:pos x="hc" y="t"/>
                </a:cxn>
                <a:cxn ang="0">
                  <a:pos x="r" y="vc"/>
                </a:cxn>
                <a:cxn ang="cd4">
                  <a:pos x="hc" y="b"/>
                </a:cxn>
                <a:cxn ang="cd2">
                  <a:pos x="l" y="vc"/>
                </a:cxn>
              </a:cxnLst>
              <a:rect l="f47" t="f50" r="f48" b="f49"/>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7" name="Google Shape;10175;p74">
              <a:extLst>
                <a:ext uri="{FF2B5EF4-FFF2-40B4-BE49-F238E27FC236}">
                  <a16:creationId xmlns:a16="http://schemas.microsoft.com/office/drawing/2014/main" id="{04579E7A-BF5B-4830-8F44-C3522BB87D29}"/>
                </a:ext>
              </a:extLst>
            </p:cNvPr>
            <p:cNvSpPr/>
            <p:nvPr/>
          </p:nvSpPr>
          <p:spPr>
            <a:xfrm>
              <a:off x="7278569" y="1659617"/>
              <a:ext cx="297390" cy="106134"/>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 f4 0 f2"/>
                <a:gd name="f27" fmla="+- f3 0 f2"/>
                <a:gd name="f28" fmla="*/ f27 1 7436"/>
                <a:gd name="f29" fmla="*/ f26 1 249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8" name="Google Shape;10184;p74">
            <a:extLst>
              <a:ext uri="{FF2B5EF4-FFF2-40B4-BE49-F238E27FC236}">
                <a16:creationId xmlns:a16="http://schemas.microsoft.com/office/drawing/2014/main" id="{8E5B97D9-5EA2-4C51-8C5B-408820562B86}"/>
              </a:ext>
            </a:extLst>
          </p:cNvPr>
          <p:cNvGrpSpPr/>
          <p:nvPr/>
        </p:nvGrpSpPr>
        <p:grpSpPr>
          <a:xfrm>
            <a:off x="4276283" y="3638702"/>
            <a:ext cx="523547" cy="559393"/>
            <a:chOff x="3207212" y="2729026"/>
            <a:chExt cx="392660" cy="419545"/>
          </a:xfrm>
          <a:solidFill>
            <a:srgbClr val="92D6C1"/>
          </a:solidFill>
        </p:grpSpPr>
        <p:sp>
          <p:nvSpPr>
            <p:cNvPr id="59" name="Google Shape;10185;p74">
              <a:extLst>
                <a:ext uri="{FF2B5EF4-FFF2-40B4-BE49-F238E27FC236}">
                  <a16:creationId xmlns:a16="http://schemas.microsoft.com/office/drawing/2014/main" id="{6C48D348-4EBD-4763-9241-7E3ED00F34A3}"/>
                </a:ext>
              </a:extLst>
            </p:cNvPr>
            <p:cNvSpPr/>
            <p:nvPr/>
          </p:nvSpPr>
          <p:spPr>
            <a:xfrm>
              <a:off x="3207212" y="2729026"/>
              <a:ext cx="392652" cy="4195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 f4 0 f2"/>
                <a:gd name="f22" fmla="+- f3 0 f2"/>
                <a:gd name="f23" fmla="*/ f22 1 12666"/>
                <a:gd name="f24" fmla="*/ f21 1 1269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0" name="Google Shape;10186;p74">
              <a:extLst>
                <a:ext uri="{FF2B5EF4-FFF2-40B4-BE49-F238E27FC236}">
                  <a16:creationId xmlns:a16="http://schemas.microsoft.com/office/drawing/2014/main" id="{7A18D018-63BE-4030-8195-C5AD67CB5E1B}"/>
                </a:ext>
              </a:extLst>
            </p:cNvPr>
            <p:cNvSpPr/>
            <p:nvPr/>
          </p:nvSpPr>
          <p:spPr>
            <a:xfrm>
              <a:off x="3261929" y="2847706"/>
              <a:ext cx="337943" cy="197812"/>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 f4 0 f2"/>
                <a:gd name="f79" fmla="+- f3 0 f2"/>
                <a:gd name="f80" fmla="*/ f79 1 10901"/>
                <a:gd name="f81" fmla="*/ f78 1 598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61" name="Google Shape;10189;p74">
            <a:extLst>
              <a:ext uri="{FF2B5EF4-FFF2-40B4-BE49-F238E27FC236}">
                <a16:creationId xmlns:a16="http://schemas.microsoft.com/office/drawing/2014/main" id="{88A1DCAB-B7F7-42DD-AD45-32B01C9D74B2}"/>
              </a:ext>
            </a:extLst>
          </p:cNvPr>
          <p:cNvSpPr/>
          <p:nvPr/>
        </p:nvSpPr>
        <p:spPr>
          <a:xfrm>
            <a:off x="8747320" y="3717548"/>
            <a:ext cx="526157" cy="43722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 f4 0 f2"/>
              <a:gd name="f109" fmla="+- f3 0 f2"/>
              <a:gd name="f110" fmla="*/ f109 1 12729"/>
              <a:gd name="f111" fmla="*/ f108 1 9925"/>
              <a:gd name="f112" fmla="*/ f2 1 f110"/>
              <a:gd name="f113" fmla="*/ f3 1 f110"/>
              <a:gd name="f114" fmla="*/ f2 1 f111"/>
              <a:gd name="f115" fmla="*/ f4 1 f111"/>
              <a:gd name="f116" fmla="*/ f112 f106 1"/>
              <a:gd name="f117" fmla="*/ f113 f106 1"/>
              <a:gd name="f118" fmla="*/ f115 f107 1"/>
              <a:gd name="f119" fmla="*/ f114 f107 1"/>
            </a:gdLst>
            <a:ahLst/>
            <a:cxnLst>
              <a:cxn ang="3cd4">
                <a:pos x="hc" y="t"/>
              </a:cxn>
              <a:cxn ang="0">
                <a:pos x="r" y="vc"/>
              </a:cxn>
              <a:cxn ang="cd4">
                <a:pos x="hc" y="b"/>
              </a:cxn>
              <a:cxn ang="cd2">
                <a:pos x="l" y="vc"/>
              </a:cxn>
            </a:cxnLst>
            <a:rect l="f116" t="f119" r="f117" b="f118"/>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92D6C1"/>
          </a:solid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62" name="Google Shape;10190;p74">
            <a:extLst>
              <a:ext uri="{FF2B5EF4-FFF2-40B4-BE49-F238E27FC236}">
                <a16:creationId xmlns:a16="http://schemas.microsoft.com/office/drawing/2014/main" id="{2C64A5C1-7ADC-4D32-A3B4-8382C3C9159F}"/>
              </a:ext>
            </a:extLst>
          </p:cNvPr>
          <p:cNvGrpSpPr/>
          <p:nvPr/>
        </p:nvGrpSpPr>
        <p:grpSpPr>
          <a:xfrm>
            <a:off x="10481815" y="3656930"/>
            <a:ext cx="479475" cy="504857"/>
            <a:chOff x="7861361" y="2742697"/>
            <a:chExt cx="359606" cy="378643"/>
          </a:xfrm>
          <a:solidFill>
            <a:srgbClr val="92D6C1"/>
          </a:solidFill>
        </p:grpSpPr>
        <p:sp>
          <p:nvSpPr>
            <p:cNvPr id="63" name="Google Shape;10191;p74">
              <a:extLst>
                <a:ext uri="{FF2B5EF4-FFF2-40B4-BE49-F238E27FC236}">
                  <a16:creationId xmlns:a16="http://schemas.microsoft.com/office/drawing/2014/main" id="{506B34F8-08D4-4344-81AF-8916E3105D09}"/>
                </a:ext>
              </a:extLst>
            </p:cNvPr>
            <p:cNvSpPr/>
            <p:nvPr/>
          </p:nvSpPr>
          <p:spPr>
            <a:xfrm>
              <a:off x="7861361" y="2742697"/>
              <a:ext cx="168715" cy="308536"/>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 f5 0 f3"/>
                <a:gd name="f57" fmla="+- f4 0 f3"/>
                <a:gd name="f58" fmla="*/ f57 1 5987"/>
                <a:gd name="f59" fmla="*/ f56 1 10273"/>
                <a:gd name="f60" fmla="*/ f3 1 f58"/>
                <a:gd name="f61" fmla="*/ f4 1 f58"/>
                <a:gd name="f62" fmla="*/ f3 1 f59"/>
                <a:gd name="f63" fmla="*/ f5 1 f59"/>
                <a:gd name="f64" fmla="*/ f60 f54 1"/>
                <a:gd name="f65" fmla="*/ f61 f54 1"/>
                <a:gd name="f66" fmla="*/ f63 f55 1"/>
                <a:gd name="f67" fmla="*/ f62 f55 1"/>
              </a:gdLst>
              <a:ahLst/>
              <a:cxnLst>
                <a:cxn ang="3cd4">
                  <a:pos x="hc" y="t"/>
                </a:cxn>
                <a:cxn ang="0">
                  <a:pos x="r" y="vc"/>
                </a:cxn>
                <a:cxn ang="cd4">
                  <a:pos x="hc" y="b"/>
                </a:cxn>
                <a:cxn ang="cd2">
                  <a:pos x="l" y="vc"/>
                </a:cxn>
              </a:cxnLst>
              <a:rect l="f64" t="f67" r="f65" b="f66"/>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4" name="Google Shape;10192;p74">
              <a:extLst>
                <a:ext uri="{FF2B5EF4-FFF2-40B4-BE49-F238E27FC236}">
                  <a16:creationId xmlns:a16="http://schemas.microsoft.com/office/drawing/2014/main" id="{D400B50A-5A7F-4343-9197-B81BBB2172C3}"/>
                </a:ext>
              </a:extLst>
            </p:cNvPr>
            <p:cNvSpPr/>
            <p:nvPr/>
          </p:nvSpPr>
          <p:spPr>
            <a:xfrm>
              <a:off x="7927070" y="3006821"/>
              <a:ext cx="227301" cy="114519"/>
            </a:xfrm>
            <a:custGeom>
              <a:avLst/>
              <a:gdLst>
                <a:gd name="f0" fmla="val w"/>
                <a:gd name="f1" fmla="val h"/>
                <a:gd name="f2" fmla="val 0"/>
                <a:gd name="f3" fmla="val 8066"/>
                <a:gd name="f4" fmla="val 3812"/>
                <a:gd name="f5" fmla="val 3813"/>
                <a:gd name="f6" fmla="val 5758"/>
                <a:gd name="f7" fmla="val 5692"/>
                <a:gd name="f8" fmla="val 5629"/>
                <a:gd name="f9" fmla="val 11"/>
                <a:gd name="f10" fmla="val 5577"/>
                <a:gd name="f11" fmla="val 32"/>
                <a:gd name="f12" fmla="val 5091"/>
                <a:gd name="f13" fmla="val 339"/>
                <a:gd name="f14" fmla="val 4530"/>
                <a:gd name="f15" fmla="val 489"/>
                <a:gd name="f16" fmla="val 3972"/>
                <a:gd name="f17" fmla="val 3444"/>
                <a:gd name="f18" fmla="val 2917"/>
                <a:gd name="f19" fmla="val 355"/>
                <a:gd name="f20" fmla="val 2458"/>
                <a:gd name="f21" fmla="val 95"/>
                <a:gd name="f22" fmla="val 2389"/>
                <a:gd name="f23" fmla="val 53"/>
                <a:gd name="f24" fmla="val 2314"/>
                <a:gd name="f25" fmla="val 30"/>
                <a:gd name="f26" fmla="val 2239"/>
                <a:gd name="f27" fmla="val 2141"/>
                <a:gd name="f28" fmla="val 2042"/>
                <a:gd name="f29" fmla="val 69"/>
                <a:gd name="f30" fmla="val 1954"/>
                <a:gd name="f31" fmla="val 158"/>
                <a:gd name="f32" fmla="val 189"/>
                <a:gd name="f33" fmla="val 1922"/>
                <a:gd name="f34" fmla="val 2143"/>
                <a:gd name="f35" fmla="val 2395"/>
                <a:gd name="f36" fmla="val 221"/>
                <a:gd name="f37" fmla="val 2552"/>
                <a:gd name="f38" fmla="val 1324"/>
                <a:gd name="f39" fmla="val 3403"/>
                <a:gd name="f40" fmla="val 2615"/>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2"/>
                <a:gd name="f58" fmla="val f2"/>
                <a:gd name="f59" fmla="val f4"/>
                <a:gd name="f60" fmla="+- f5 0 f2"/>
                <a:gd name="f61" fmla="+- f3 0 f2"/>
                <a:gd name="f62" fmla="+- f59 0 f58"/>
                <a:gd name="f63" fmla="*/ f61 1 8066"/>
                <a:gd name="f64" fmla="*/ f60 1 3813"/>
                <a:gd name="f65" fmla="*/ f62 1 3812"/>
                <a:gd name="f66" fmla="*/ f62 1 3813"/>
                <a:gd name="f67" fmla="*/ f2 1 f63"/>
                <a:gd name="f68" fmla="*/ f3 1 f63"/>
                <a:gd name="f69" fmla="*/ f2 1 f64"/>
                <a:gd name="f70" fmla="*/ f5 1 f64"/>
                <a:gd name="f71" fmla="*/ f70 f66 1"/>
                <a:gd name="f72" fmla="*/ f69 f66 1"/>
                <a:gd name="f73" fmla="*/ f67 f56 1"/>
                <a:gd name="f74" fmla="*/ f68 f56 1"/>
                <a:gd name="f75" fmla="*/ f72 1 f65"/>
                <a:gd name="f76" fmla="*/ f71 1 f65"/>
                <a:gd name="f77" fmla="*/ f76 f57 1"/>
                <a:gd name="f78" fmla="*/ f75 f57 1"/>
              </a:gdLst>
              <a:ahLst/>
              <a:cxnLst>
                <a:cxn ang="3cd4">
                  <a:pos x="hc" y="t"/>
                </a:cxn>
                <a:cxn ang="0">
                  <a:pos x="r" y="vc"/>
                </a:cxn>
                <a:cxn ang="cd4">
                  <a:pos x="hc" y="b"/>
                </a:cxn>
                <a:cxn ang="cd2">
                  <a:pos x="l" y="vc"/>
                </a:cxn>
              </a:cxnLst>
              <a:rect l="f73" t="f78" r="f74" b="f77"/>
              <a:pathLst>
                <a:path w="8066" h="3812">
                  <a:moveTo>
                    <a:pt x="f6" y="f2"/>
                  </a:moveTo>
                  <a:cubicBezTo>
                    <a:pt x="f7" y="f2"/>
                    <a:pt x="f8" y="f9"/>
                    <a:pt x="f10" y="f11"/>
                  </a:cubicBezTo>
                  <a:cubicBezTo>
                    <a:pt x="f12" y="f13"/>
                    <a:pt x="f14" y="f15"/>
                    <a:pt x="f16" y="f15"/>
                  </a:cubicBezTo>
                  <a:cubicBezTo>
                    <a:pt x="f17" y="f15"/>
                    <a:pt x="f18" y="f19"/>
                    <a:pt x="f20" y="f21"/>
                  </a:cubicBezTo>
                  <a:cubicBezTo>
                    <a:pt x="f22" y="f23"/>
                    <a:pt x="f24" y="f25"/>
                    <a:pt x="f26" y="f25"/>
                  </a:cubicBezTo>
                  <a:cubicBezTo>
                    <a:pt x="f27" y="f25"/>
                    <a:pt x="f28" y="f29"/>
                    <a:pt x="f30" y="f31"/>
                  </a:cubicBezTo>
                  <a:lnTo>
                    <a:pt x="f32" y="f33"/>
                  </a:lnTo>
                  <a:cubicBezTo>
                    <a:pt x="f2" y="f34"/>
                    <a:pt x="f11" y="f35"/>
                    <a:pt x="f36" y="f37"/>
                  </a:cubicBezTo>
                  <a:cubicBezTo>
                    <a:pt x="f38" y="f39"/>
                    <a:pt x="f40" y="f4"/>
                    <a:pt x="f41" y="f4"/>
                  </a:cubicBezTo>
                  <a:cubicBezTo>
                    <a:pt x="f42" y="f4"/>
                    <a:pt x="f43" y="f39"/>
                    <a:pt x="f44" y="f45"/>
                  </a:cubicBezTo>
                  <a:cubicBezTo>
                    <a:pt x="f46" y="f47"/>
                    <a:pt x="f3" y="f48"/>
                    <a:pt x="f49" y="f50"/>
                  </a:cubicBezTo>
                  <a:lnTo>
                    <a:pt x="f51" y="f52"/>
                  </a:lnTo>
                  <a:cubicBezTo>
                    <a:pt x="f53" y="f54"/>
                    <a:pt x="f55" y="f2"/>
                    <a:pt x="f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5" name="Google Shape;10193;p74">
              <a:extLst>
                <a:ext uri="{FF2B5EF4-FFF2-40B4-BE49-F238E27FC236}">
                  <a16:creationId xmlns:a16="http://schemas.microsoft.com/office/drawing/2014/main" id="{FD9B4904-0C8F-4D3C-9DB5-D2E95B13BD1B}"/>
                </a:ext>
              </a:extLst>
            </p:cNvPr>
            <p:cNvSpPr/>
            <p:nvPr/>
          </p:nvSpPr>
          <p:spPr>
            <a:xfrm>
              <a:off x="8052252" y="2742697"/>
              <a:ext cx="168715" cy="308180"/>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 f5 0 f3"/>
                <a:gd name="f58" fmla="+- f4 0 f3"/>
                <a:gd name="f59" fmla="*/ f58 1 5987"/>
                <a:gd name="f60" fmla="*/ f57 1 10261"/>
                <a:gd name="f61" fmla="*/ f3 1 f59"/>
                <a:gd name="f62" fmla="*/ f4 1 f59"/>
                <a:gd name="f63" fmla="*/ f3 1 f60"/>
                <a:gd name="f64" fmla="*/ f5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6" name="Google Shape;10194;p74">
              <a:extLst>
                <a:ext uri="{FF2B5EF4-FFF2-40B4-BE49-F238E27FC236}">
                  <a16:creationId xmlns:a16="http://schemas.microsoft.com/office/drawing/2014/main" id="{64C1DD15-110F-4C74-9A78-970751A4DD94}"/>
                </a:ext>
              </a:extLst>
            </p:cNvPr>
            <p:cNvSpPr/>
            <p:nvPr/>
          </p:nvSpPr>
          <p:spPr>
            <a:xfrm>
              <a:off x="8004319" y="2844991"/>
              <a:ext cx="71039" cy="174129"/>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 f4 0 f2"/>
                <a:gd name="f69" fmla="+- f3 0 f2"/>
                <a:gd name="f70" fmla="*/ f69 1 2521"/>
                <a:gd name="f71" fmla="*/ f68 1 5798"/>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67" name="Google Shape;10221;p74">
            <a:extLst>
              <a:ext uri="{FF2B5EF4-FFF2-40B4-BE49-F238E27FC236}">
                <a16:creationId xmlns:a16="http://schemas.microsoft.com/office/drawing/2014/main" id="{84C3CC2F-F110-4F37-9D38-64C4B9AA626B}"/>
              </a:ext>
            </a:extLst>
          </p:cNvPr>
          <p:cNvGrpSpPr/>
          <p:nvPr/>
        </p:nvGrpSpPr>
        <p:grpSpPr>
          <a:xfrm>
            <a:off x="5114202" y="4622305"/>
            <a:ext cx="422525" cy="511076"/>
            <a:chOff x="3835651" y="3466728"/>
            <a:chExt cx="316894" cy="383307"/>
          </a:xfrm>
          <a:solidFill>
            <a:srgbClr val="92D6C1"/>
          </a:solidFill>
        </p:grpSpPr>
        <p:sp>
          <p:nvSpPr>
            <p:cNvPr id="68" name="Google Shape;10222;p74">
              <a:extLst>
                <a:ext uri="{FF2B5EF4-FFF2-40B4-BE49-F238E27FC236}">
                  <a16:creationId xmlns:a16="http://schemas.microsoft.com/office/drawing/2014/main" id="{D7594371-5BA2-43C7-B4C2-F4E596E247E4}"/>
                </a:ext>
              </a:extLst>
            </p:cNvPr>
            <p:cNvSpPr/>
            <p:nvPr/>
          </p:nvSpPr>
          <p:spPr>
            <a:xfrm>
              <a:off x="3940314" y="3647386"/>
              <a:ext cx="105640" cy="67565"/>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 f4 0 f2"/>
                <a:gd name="f11" fmla="+- f3 0 f2"/>
                <a:gd name="f12" fmla="*/ f11 1 3466"/>
                <a:gd name="f13" fmla="*/ f10 1 208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9" name="Google Shape;10223;p74">
              <a:extLst>
                <a:ext uri="{FF2B5EF4-FFF2-40B4-BE49-F238E27FC236}">
                  <a16:creationId xmlns:a16="http://schemas.microsoft.com/office/drawing/2014/main" id="{35670916-8574-4685-AEAB-7A4BBCE6CF28}"/>
                </a:ext>
              </a:extLst>
            </p:cNvPr>
            <p:cNvSpPr/>
            <p:nvPr/>
          </p:nvSpPr>
          <p:spPr>
            <a:xfrm>
              <a:off x="3971038" y="3579848"/>
              <a:ext cx="43251" cy="46067"/>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 f4 0 f2"/>
                <a:gd name="f12" fmla="+- f3 0 f2"/>
                <a:gd name="f13" fmla="*/ f12 1 1419"/>
                <a:gd name="f14" fmla="*/ f11 1 1418"/>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0" name="Google Shape;10224;p74">
              <a:extLst>
                <a:ext uri="{FF2B5EF4-FFF2-40B4-BE49-F238E27FC236}">
                  <a16:creationId xmlns:a16="http://schemas.microsoft.com/office/drawing/2014/main" id="{4BF8D7A7-F561-4FB9-8158-9FE98A647B3D}"/>
                </a:ext>
              </a:extLst>
            </p:cNvPr>
            <p:cNvSpPr/>
            <p:nvPr/>
          </p:nvSpPr>
          <p:spPr>
            <a:xfrm>
              <a:off x="3835651" y="3466728"/>
              <a:ext cx="316894" cy="3833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 f4 0 f2"/>
                <a:gd name="f98" fmla="+- f3 0 f2"/>
                <a:gd name="f99" fmla="*/ f98 1 10397"/>
                <a:gd name="f100" fmla="*/ f97 1 11800"/>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1" name="Google Shape;10240;p74">
            <a:extLst>
              <a:ext uri="{FF2B5EF4-FFF2-40B4-BE49-F238E27FC236}">
                <a16:creationId xmlns:a16="http://schemas.microsoft.com/office/drawing/2014/main" id="{B5B01C52-2C59-4DAD-BE26-4B8ED9138CEF}"/>
              </a:ext>
            </a:extLst>
          </p:cNvPr>
          <p:cNvGrpSpPr/>
          <p:nvPr/>
        </p:nvGrpSpPr>
        <p:grpSpPr>
          <a:xfrm>
            <a:off x="6965326" y="4627193"/>
            <a:ext cx="486569" cy="480377"/>
            <a:chOff x="5223994" y="3470394"/>
            <a:chExt cx="364927" cy="360283"/>
          </a:xfrm>
          <a:solidFill>
            <a:srgbClr val="92D6C1"/>
          </a:solidFill>
        </p:grpSpPr>
        <p:sp>
          <p:nvSpPr>
            <p:cNvPr id="72" name="Google Shape;10241;p74">
              <a:extLst>
                <a:ext uri="{FF2B5EF4-FFF2-40B4-BE49-F238E27FC236}">
                  <a16:creationId xmlns:a16="http://schemas.microsoft.com/office/drawing/2014/main" id="{6C600DA4-647B-4046-A7B0-5C21A54977F0}"/>
                </a:ext>
              </a:extLst>
            </p:cNvPr>
            <p:cNvSpPr/>
            <p:nvPr/>
          </p:nvSpPr>
          <p:spPr>
            <a:xfrm>
              <a:off x="5223994" y="3470394"/>
              <a:ext cx="364927" cy="291702"/>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 f4 0 f2"/>
                <a:gd name="f128" fmla="+- f3 0 f2"/>
                <a:gd name="f129" fmla="*/ f128 1 11973"/>
                <a:gd name="f130" fmla="*/ f127 1 8980"/>
                <a:gd name="f131" fmla="*/ f2 1 f129"/>
                <a:gd name="f132" fmla="*/ f3 1 f129"/>
                <a:gd name="f133" fmla="*/ f2 1 f130"/>
                <a:gd name="f134" fmla="*/ f4 1 f130"/>
                <a:gd name="f135" fmla="*/ f131 f125 1"/>
                <a:gd name="f136" fmla="*/ f132 f125 1"/>
                <a:gd name="f137" fmla="*/ f134 f126 1"/>
                <a:gd name="f138" fmla="*/ f133 f126 1"/>
              </a:gdLst>
              <a:ahLst/>
              <a:cxnLst>
                <a:cxn ang="3cd4">
                  <a:pos x="hc" y="t"/>
                </a:cxn>
                <a:cxn ang="0">
                  <a:pos x="r" y="vc"/>
                </a:cxn>
                <a:cxn ang="cd4">
                  <a:pos x="hc" y="b"/>
                </a:cxn>
                <a:cxn ang="cd2">
                  <a:pos x="l" y="vc"/>
                </a:cxn>
              </a:cxnLst>
              <a:rect l="f135" t="f138" r="f136" b="f137"/>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3" name="Google Shape;10242;p74">
              <a:extLst>
                <a:ext uri="{FF2B5EF4-FFF2-40B4-BE49-F238E27FC236}">
                  <a16:creationId xmlns:a16="http://schemas.microsoft.com/office/drawing/2014/main" id="{B0306C68-5329-4F8F-AAF3-1A565543C0D7}"/>
                </a:ext>
              </a:extLst>
            </p:cNvPr>
            <p:cNvSpPr/>
            <p:nvPr/>
          </p:nvSpPr>
          <p:spPr>
            <a:xfrm>
              <a:off x="5305613" y="3785588"/>
              <a:ext cx="192078" cy="45089"/>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 f4 0 f2"/>
                <a:gd name="f25" fmla="+- f3 0 f2"/>
                <a:gd name="f26" fmla="*/ f25 1 6302"/>
                <a:gd name="f27" fmla="*/ f24 1 1388"/>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4" name="Google Shape;10303;p74">
            <a:extLst>
              <a:ext uri="{FF2B5EF4-FFF2-40B4-BE49-F238E27FC236}">
                <a16:creationId xmlns:a16="http://schemas.microsoft.com/office/drawing/2014/main" id="{F8C9ED9E-FBE9-450E-90E1-E9787A2DF658}"/>
              </a:ext>
            </a:extLst>
          </p:cNvPr>
          <p:cNvGrpSpPr/>
          <p:nvPr/>
        </p:nvGrpSpPr>
        <p:grpSpPr>
          <a:xfrm>
            <a:off x="7899026" y="4585350"/>
            <a:ext cx="480193" cy="511735"/>
            <a:chOff x="5924269" y="3439012"/>
            <a:chExt cx="360145" cy="383801"/>
          </a:xfrm>
          <a:solidFill>
            <a:srgbClr val="92D6C1"/>
          </a:solidFill>
        </p:grpSpPr>
        <p:sp>
          <p:nvSpPr>
            <p:cNvPr id="75" name="Google Shape;10304;p74">
              <a:extLst>
                <a:ext uri="{FF2B5EF4-FFF2-40B4-BE49-F238E27FC236}">
                  <a16:creationId xmlns:a16="http://schemas.microsoft.com/office/drawing/2014/main" id="{F2DBE93C-2305-4896-AA9E-1B716CFE89C9}"/>
                </a:ext>
              </a:extLst>
            </p:cNvPr>
            <p:cNvSpPr/>
            <p:nvPr/>
          </p:nvSpPr>
          <p:spPr>
            <a:xfrm>
              <a:off x="5986686" y="3551566"/>
              <a:ext cx="21150" cy="112626"/>
            </a:xfrm>
            <a:custGeom>
              <a:avLst/>
              <a:gdLst>
                <a:gd name="f0" fmla="val w"/>
                <a:gd name="f1" fmla="val h"/>
                <a:gd name="f2" fmla="val 0"/>
                <a:gd name="f3" fmla="val 694"/>
                <a:gd name="f4" fmla="val 3467"/>
                <a:gd name="f5" fmla="val 1"/>
                <a:gd name="f6" fmla="val 3466"/>
                <a:gd name="f7" fmla="*/ f0 1 694"/>
                <a:gd name="f8" fmla="*/ f1 1 3467"/>
                <a:gd name="f9" fmla="+- f4 0 f2"/>
                <a:gd name="f10" fmla="+- f3 0 f2"/>
                <a:gd name="f11" fmla="*/ f10 1 694"/>
                <a:gd name="f12" fmla="*/ f9 1 3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94" h="3467">
                  <a:moveTo>
                    <a:pt x="f2" y="f5"/>
                  </a:moveTo>
                  <a:lnTo>
                    <a:pt x="f2" y="f6"/>
                  </a:lnTo>
                  <a:lnTo>
                    <a:pt x="f3" y="f6"/>
                  </a:lnTo>
                  <a:lnTo>
                    <a:pt x="f3"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6" name="Google Shape;10305;p74">
              <a:extLst>
                <a:ext uri="{FF2B5EF4-FFF2-40B4-BE49-F238E27FC236}">
                  <a16:creationId xmlns:a16="http://schemas.microsoft.com/office/drawing/2014/main" id="{7EEE5AA7-26DB-44F3-8720-CFEF8A35DDCD}"/>
                </a:ext>
              </a:extLst>
            </p:cNvPr>
            <p:cNvSpPr/>
            <p:nvPr/>
          </p:nvSpPr>
          <p:spPr>
            <a:xfrm>
              <a:off x="6199860" y="3551566"/>
              <a:ext cx="22128" cy="112626"/>
            </a:xfrm>
            <a:custGeom>
              <a:avLst/>
              <a:gdLst>
                <a:gd name="f0" fmla="val w"/>
                <a:gd name="f1" fmla="val h"/>
                <a:gd name="f2" fmla="val 0"/>
                <a:gd name="f3" fmla="val 726"/>
                <a:gd name="f4" fmla="val 3467"/>
                <a:gd name="f5" fmla="val 1"/>
                <a:gd name="f6" fmla="val 3466"/>
                <a:gd name="f7" fmla="val 725"/>
                <a:gd name="f8" fmla="*/ f0 1 726"/>
                <a:gd name="f9" fmla="*/ f1 1 3467"/>
                <a:gd name="f10" fmla="+- f4 0 f2"/>
                <a:gd name="f11" fmla="+- f3 0 f2"/>
                <a:gd name="f12" fmla="*/ f11 1 726"/>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3467">
                  <a:moveTo>
                    <a:pt x="f5" y="f5"/>
                  </a:moveTo>
                  <a:lnTo>
                    <a:pt x="f5" y="f6"/>
                  </a:lnTo>
                  <a:lnTo>
                    <a:pt x="f7" y="f6"/>
                  </a:lnTo>
                  <a:lnTo>
                    <a:pt x="f7"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7" name="Google Shape;10306;p74">
              <a:extLst>
                <a:ext uri="{FF2B5EF4-FFF2-40B4-BE49-F238E27FC236}">
                  <a16:creationId xmlns:a16="http://schemas.microsoft.com/office/drawing/2014/main" id="{93B14C02-698A-48AB-A148-A45328327907}"/>
                </a:ext>
              </a:extLst>
            </p:cNvPr>
            <p:cNvSpPr/>
            <p:nvPr/>
          </p:nvSpPr>
          <p:spPr>
            <a:xfrm>
              <a:off x="5986686" y="3686677"/>
              <a:ext cx="21150" cy="135130"/>
            </a:xfrm>
            <a:custGeom>
              <a:avLst/>
              <a:gdLst>
                <a:gd name="f0" fmla="val w"/>
                <a:gd name="f1" fmla="val h"/>
                <a:gd name="f2" fmla="val 0"/>
                <a:gd name="f3" fmla="val 694"/>
                <a:gd name="f4" fmla="val 4160"/>
                <a:gd name="f5" fmla="val 4159"/>
                <a:gd name="f6" fmla="*/ f0 1 694"/>
                <a:gd name="f7" fmla="*/ f1 1 4160"/>
                <a:gd name="f8" fmla="+- f4 0 f2"/>
                <a:gd name="f9" fmla="+- f3 0 f2"/>
                <a:gd name="f10" fmla="*/ f9 1 694"/>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94" h="4160">
                  <a:moveTo>
                    <a:pt x="f2" y="f2"/>
                  </a:moveTo>
                  <a:lnTo>
                    <a:pt x="f2" y="f5"/>
                  </a:lnTo>
                  <a:lnTo>
                    <a:pt x="f3" y="f5"/>
                  </a:ln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8" name="Google Shape;10307;p74">
              <a:extLst>
                <a:ext uri="{FF2B5EF4-FFF2-40B4-BE49-F238E27FC236}">
                  <a16:creationId xmlns:a16="http://schemas.microsoft.com/office/drawing/2014/main" id="{B0DC99A6-7DDA-413B-A165-1B62FCBD3CE1}"/>
                </a:ext>
              </a:extLst>
            </p:cNvPr>
            <p:cNvSpPr/>
            <p:nvPr/>
          </p:nvSpPr>
          <p:spPr>
            <a:xfrm>
              <a:off x="6199860" y="3686677"/>
              <a:ext cx="22128" cy="135130"/>
            </a:xfrm>
            <a:custGeom>
              <a:avLst/>
              <a:gdLst>
                <a:gd name="f0" fmla="val w"/>
                <a:gd name="f1" fmla="val h"/>
                <a:gd name="f2" fmla="val 0"/>
                <a:gd name="f3" fmla="val 726"/>
                <a:gd name="f4" fmla="val 4160"/>
                <a:gd name="f5" fmla="val 1"/>
                <a:gd name="f6" fmla="val 4159"/>
                <a:gd name="f7" fmla="val 725"/>
                <a:gd name="f8" fmla="*/ f0 1 726"/>
                <a:gd name="f9" fmla="*/ f1 1 4160"/>
                <a:gd name="f10" fmla="+- f4 0 f2"/>
                <a:gd name="f11" fmla="+- f3 0 f2"/>
                <a:gd name="f12" fmla="*/ f11 1 726"/>
                <a:gd name="f13" fmla="*/ f10 1 416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4160">
                  <a:moveTo>
                    <a:pt x="f5" y="f2"/>
                  </a:moveTo>
                  <a:lnTo>
                    <a:pt x="f5" y="f6"/>
                  </a:lnTo>
                  <a:lnTo>
                    <a:pt x="f7" y="f6"/>
                  </a:lnTo>
                  <a:lnTo>
                    <a:pt x="f7"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9" name="Google Shape;10308;p74">
              <a:extLst>
                <a:ext uri="{FF2B5EF4-FFF2-40B4-BE49-F238E27FC236}">
                  <a16:creationId xmlns:a16="http://schemas.microsoft.com/office/drawing/2014/main" id="{6B159343-A59E-4BAC-8668-C2B2F6E7C85C}"/>
                </a:ext>
              </a:extLst>
            </p:cNvPr>
            <p:cNvSpPr/>
            <p:nvPr/>
          </p:nvSpPr>
          <p:spPr>
            <a:xfrm>
              <a:off x="5924269" y="3551566"/>
              <a:ext cx="42272" cy="112626"/>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 f4 0 f2"/>
                <a:gd name="f19" fmla="+- f3 0 f2"/>
                <a:gd name="f20" fmla="*/ f19 1 1387"/>
                <a:gd name="f21" fmla="*/ f18 1 346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0" name="Google Shape;10309;p74">
              <a:extLst>
                <a:ext uri="{FF2B5EF4-FFF2-40B4-BE49-F238E27FC236}">
                  <a16:creationId xmlns:a16="http://schemas.microsoft.com/office/drawing/2014/main" id="{D2A6EF8E-7AE2-40A5-A89B-FEBC1AF4457D}"/>
                </a:ext>
              </a:extLst>
            </p:cNvPr>
            <p:cNvSpPr/>
            <p:nvPr/>
          </p:nvSpPr>
          <p:spPr>
            <a:xfrm>
              <a:off x="6029910" y="3551566"/>
              <a:ext cx="148864" cy="112626"/>
            </a:xfrm>
            <a:custGeom>
              <a:avLst/>
              <a:gdLst>
                <a:gd name="f0" fmla="val w"/>
                <a:gd name="f1" fmla="val h"/>
                <a:gd name="f2" fmla="val 0"/>
                <a:gd name="f3" fmla="val 4884"/>
                <a:gd name="f4" fmla="val 3467"/>
                <a:gd name="f5" fmla="val 1"/>
                <a:gd name="f6" fmla="val 3466"/>
                <a:gd name="f7" fmla="val 4883"/>
                <a:gd name="f8" fmla="*/ f0 1 4884"/>
                <a:gd name="f9" fmla="*/ f1 1 3467"/>
                <a:gd name="f10" fmla="+- f4 0 f2"/>
                <a:gd name="f11" fmla="+- f3 0 f2"/>
                <a:gd name="f12" fmla="*/ f11 1 4884"/>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4884" h="3467">
                  <a:moveTo>
                    <a:pt x="f2" y="f5"/>
                  </a:moveTo>
                  <a:lnTo>
                    <a:pt x="f2" y="f6"/>
                  </a:lnTo>
                  <a:lnTo>
                    <a:pt x="f7" y="f6"/>
                  </a:lnTo>
                  <a:lnTo>
                    <a:pt x="f7"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1" name="Google Shape;10310;p74">
              <a:extLst>
                <a:ext uri="{FF2B5EF4-FFF2-40B4-BE49-F238E27FC236}">
                  <a16:creationId xmlns:a16="http://schemas.microsoft.com/office/drawing/2014/main" id="{67E35B1F-201A-40A3-98ED-ACE08BF1B0EA}"/>
                </a:ext>
              </a:extLst>
            </p:cNvPr>
            <p:cNvSpPr/>
            <p:nvPr/>
          </p:nvSpPr>
          <p:spPr>
            <a:xfrm>
              <a:off x="6242105" y="3670301"/>
              <a:ext cx="42309" cy="152512"/>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 f4 0 f2"/>
                <a:gd name="f18" fmla="+- f3 0 f2"/>
                <a:gd name="f19" fmla="*/ f18 1 1388"/>
                <a:gd name="f20" fmla="*/ f17 1 4695"/>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2" name="Google Shape;10311;p74">
              <a:extLst>
                <a:ext uri="{FF2B5EF4-FFF2-40B4-BE49-F238E27FC236}">
                  <a16:creationId xmlns:a16="http://schemas.microsoft.com/office/drawing/2014/main" id="{8FEDD5B9-F763-4388-B653-5A60641658AB}"/>
                </a:ext>
              </a:extLst>
            </p:cNvPr>
            <p:cNvSpPr/>
            <p:nvPr/>
          </p:nvSpPr>
          <p:spPr>
            <a:xfrm>
              <a:off x="5924269" y="3670301"/>
              <a:ext cx="42272" cy="151506"/>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 f4 0 f2"/>
                <a:gd name="f18" fmla="+- f3 0 f2"/>
                <a:gd name="f19" fmla="*/ f18 1 1387"/>
                <a:gd name="f20" fmla="*/ f17 1 4664"/>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3" name="Google Shape;10312;p74">
              <a:extLst>
                <a:ext uri="{FF2B5EF4-FFF2-40B4-BE49-F238E27FC236}">
                  <a16:creationId xmlns:a16="http://schemas.microsoft.com/office/drawing/2014/main" id="{CEF5E80C-642F-4F65-8CA6-D9B8C6C5200C}"/>
                </a:ext>
              </a:extLst>
            </p:cNvPr>
            <p:cNvSpPr/>
            <p:nvPr/>
          </p:nvSpPr>
          <p:spPr>
            <a:xfrm>
              <a:off x="6093268" y="3686677"/>
              <a:ext cx="21150" cy="23582"/>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 f4 0 f2"/>
                <a:gd name="f13" fmla="+- f3 0 f2"/>
                <a:gd name="f14" fmla="*/ f13 1 694"/>
                <a:gd name="f15" fmla="*/ f12 1 726"/>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4" name="Google Shape;10313;p74">
              <a:extLst>
                <a:ext uri="{FF2B5EF4-FFF2-40B4-BE49-F238E27FC236}">
                  <a16:creationId xmlns:a16="http://schemas.microsoft.com/office/drawing/2014/main" id="{045E2ED5-3734-408B-A226-59D3FAD2DC13}"/>
                </a:ext>
              </a:extLst>
            </p:cNvPr>
            <p:cNvSpPr/>
            <p:nvPr/>
          </p:nvSpPr>
          <p:spPr>
            <a:xfrm>
              <a:off x="6242105" y="3551566"/>
              <a:ext cx="42309" cy="112626"/>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 f4 0 f2"/>
                <a:gd name="f23" fmla="+- f3 0 f2"/>
                <a:gd name="f24" fmla="*/ f23 1 1388"/>
                <a:gd name="f25" fmla="*/ f22 1 346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5" name="Google Shape;10314;p74">
              <a:extLst>
                <a:ext uri="{FF2B5EF4-FFF2-40B4-BE49-F238E27FC236}">
                  <a16:creationId xmlns:a16="http://schemas.microsoft.com/office/drawing/2014/main" id="{AFB3B627-E419-4E46-80D0-59A703D0A905}"/>
                </a:ext>
              </a:extLst>
            </p:cNvPr>
            <p:cNvSpPr/>
            <p:nvPr/>
          </p:nvSpPr>
          <p:spPr>
            <a:xfrm>
              <a:off x="6029910" y="3686677"/>
              <a:ext cx="148864" cy="135130"/>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 f4 0 f2"/>
                <a:gd name="f19" fmla="+- f3 0 f2"/>
                <a:gd name="f20" fmla="*/ f19 1 4884"/>
                <a:gd name="f21" fmla="*/ f18 1 416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6" name="Google Shape;10315;p74">
              <a:extLst>
                <a:ext uri="{FF2B5EF4-FFF2-40B4-BE49-F238E27FC236}">
                  <a16:creationId xmlns:a16="http://schemas.microsoft.com/office/drawing/2014/main" id="{AC54F4ED-8946-431A-AA70-07CE388B2834}"/>
                </a:ext>
              </a:extLst>
            </p:cNvPr>
            <p:cNvSpPr/>
            <p:nvPr/>
          </p:nvSpPr>
          <p:spPr>
            <a:xfrm>
              <a:off x="6028931" y="3439012"/>
              <a:ext cx="148864" cy="90086"/>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 f4 0 f2"/>
                <a:gd name="f20" fmla="+- f3 0 f2"/>
                <a:gd name="f21" fmla="*/ f20 1 4884"/>
                <a:gd name="f22" fmla="*/ f19 1 277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87" name="Google Shape;10341;p74">
            <a:extLst>
              <a:ext uri="{FF2B5EF4-FFF2-40B4-BE49-F238E27FC236}">
                <a16:creationId xmlns:a16="http://schemas.microsoft.com/office/drawing/2014/main" id="{4E016EF0-2661-49E8-949F-498F30DDDA40}"/>
              </a:ext>
            </a:extLst>
          </p:cNvPr>
          <p:cNvGrpSpPr/>
          <p:nvPr/>
        </p:nvGrpSpPr>
        <p:grpSpPr>
          <a:xfrm>
            <a:off x="11369003" y="3665292"/>
            <a:ext cx="345923" cy="483352"/>
            <a:chOff x="8526752" y="2748969"/>
            <a:chExt cx="259442" cy="362514"/>
          </a:xfrm>
          <a:solidFill>
            <a:srgbClr val="92D6C1"/>
          </a:solidFill>
        </p:grpSpPr>
        <p:sp>
          <p:nvSpPr>
            <p:cNvPr id="88" name="Google Shape;10342;p74">
              <a:extLst>
                <a:ext uri="{FF2B5EF4-FFF2-40B4-BE49-F238E27FC236}">
                  <a16:creationId xmlns:a16="http://schemas.microsoft.com/office/drawing/2014/main" id="{1A876DC6-2F79-4B7E-B3DE-6786AB92A3DA}"/>
                </a:ext>
              </a:extLst>
            </p:cNvPr>
            <p:cNvSpPr/>
            <p:nvPr/>
          </p:nvSpPr>
          <p:spPr>
            <a:xfrm>
              <a:off x="8526752" y="2748969"/>
              <a:ext cx="259442" cy="255218"/>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 f4 0 f2"/>
                <a:gd name="f65" fmla="+- f3 0 f2"/>
                <a:gd name="f66" fmla="*/ f65 1 9012"/>
                <a:gd name="f67" fmla="*/ f64 1 831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9" name="Google Shape;10343;p74">
              <a:extLst>
                <a:ext uri="{FF2B5EF4-FFF2-40B4-BE49-F238E27FC236}">
                  <a16:creationId xmlns:a16="http://schemas.microsoft.com/office/drawing/2014/main" id="{8B5F336C-4F89-4BFD-BFD9-99E3D9EE4D2E}"/>
                </a:ext>
              </a:extLst>
            </p:cNvPr>
            <p:cNvSpPr/>
            <p:nvPr/>
          </p:nvSpPr>
          <p:spPr>
            <a:xfrm>
              <a:off x="8636517" y="2811816"/>
              <a:ext cx="40818" cy="43543"/>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 f4 0 f2"/>
                <a:gd name="f11" fmla="+- f3 0 f2"/>
                <a:gd name="f12" fmla="*/ f11 1 1418"/>
                <a:gd name="f13" fmla="*/ f10 1 1419"/>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0" name="Google Shape;10344;p74">
              <a:extLst>
                <a:ext uri="{FF2B5EF4-FFF2-40B4-BE49-F238E27FC236}">
                  <a16:creationId xmlns:a16="http://schemas.microsoft.com/office/drawing/2014/main" id="{CF3F2AA3-86E3-4703-A359-1812871A394C}"/>
                </a:ext>
              </a:extLst>
            </p:cNvPr>
            <p:cNvSpPr/>
            <p:nvPr/>
          </p:nvSpPr>
          <p:spPr>
            <a:xfrm>
              <a:off x="8587514" y="3025429"/>
              <a:ext cx="139711" cy="43543"/>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 f4 0 f2"/>
                <a:gd name="f15" fmla="+- f3 0 f2"/>
                <a:gd name="f16" fmla="*/ f15 1 4853"/>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1" name="Google Shape;10345;p74">
              <a:extLst>
                <a:ext uri="{FF2B5EF4-FFF2-40B4-BE49-F238E27FC236}">
                  <a16:creationId xmlns:a16="http://schemas.microsoft.com/office/drawing/2014/main" id="{26283030-0179-41D8-8771-E11186FA1EC3}"/>
                </a:ext>
              </a:extLst>
            </p:cNvPr>
            <p:cNvSpPr/>
            <p:nvPr/>
          </p:nvSpPr>
          <p:spPr>
            <a:xfrm>
              <a:off x="8607466" y="2877534"/>
              <a:ext cx="99806" cy="63815"/>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 f4 0 f2"/>
                <a:gd name="f16" fmla="+- f3 0 f2"/>
                <a:gd name="f17" fmla="*/ f16 1 3467"/>
                <a:gd name="f18" fmla="*/ f15 1 208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2" name="Google Shape;10346;p74">
              <a:extLst>
                <a:ext uri="{FF2B5EF4-FFF2-40B4-BE49-F238E27FC236}">
                  <a16:creationId xmlns:a16="http://schemas.microsoft.com/office/drawing/2014/main" id="{EC31C9B9-53A2-4362-A548-98E1681CF9C3}"/>
                </a:ext>
              </a:extLst>
            </p:cNvPr>
            <p:cNvSpPr/>
            <p:nvPr/>
          </p:nvSpPr>
          <p:spPr>
            <a:xfrm>
              <a:off x="8607466" y="3090196"/>
              <a:ext cx="100702" cy="21287"/>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 f4 0 f2"/>
                <a:gd name="f14" fmla="+- f3 0 f2"/>
                <a:gd name="f15" fmla="*/ f14 1 3498"/>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3" name="Google Shape;10359;p74">
            <a:extLst>
              <a:ext uri="{FF2B5EF4-FFF2-40B4-BE49-F238E27FC236}">
                <a16:creationId xmlns:a16="http://schemas.microsoft.com/office/drawing/2014/main" id="{F3A2C466-2048-482A-ABF0-97AB7217AD46}"/>
              </a:ext>
            </a:extLst>
          </p:cNvPr>
          <p:cNvGrpSpPr/>
          <p:nvPr/>
        </p:nvGrpSpPr>
        <p:grpSpPr>
          <a:xfrm>
            <a:off x="8779021" y="4641470"/>
            <a:ext cx="481460" cy="451700"/>
            <a:chOff x="6584265" y="3481102"/>
            <a:chExt cx="361095" cy="338775"/>
          </a:xfrm>
          <a:solidFill>
            <a:srgbClr val="92D6C1"/>
          </a:solidFill>
        </p:grpSpPr>
        <p:sp>
          <p:nvSpPr>
            <p:cNvPr id="94" name="Google Shape;10360;p74">
              <a:extLst>
                <a:ext uri="{FF2B5EF4-FFF2-40B4-BE49-F238E27FC236}">
                  <a16:creationId xmlns:a16="http://schemas.microsoft.com/office/drawing/2014/main" id="{8BC43A89-2797-4526-960C-4A3FEF11D00D}"/>
                </a:ext>
              </a:extLst>
            </p:cNvPr>
            <p:cNvSpPr/>
            <p:nvPr/>
          </p:nvSpPr>
          <p:spPr>
            <a:xfrm>
              <a:off x="6679326" y="3638717"/>
              <a:ext cx="169986" cy="181160"/>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 f3 0 f2"/>
                <a:gd name="f38" fmla="*/ f37 1 5577"/>
                <a:gd name="f39" fmla="*/ f2 1 f38"/>
                <a:gd name="f40" fmla="*/ f3 1 f38"/>
                <a:gd name="f41" fmla="*/ f39 f35 1"/>
                <a:gd name="f42" fmla="*/ f40 f35 1"/>
                <a:gd name="f43" fmla="*/ f40 f36 1"/>
                <a:gd name="f44" fmla="*/ f39 f36 1"/>
              </a:gdLst>
              <a:ahLst/>
              <a:cxnLst>
                <a:cxn ang="3cd4">
                  <a:pos x="hc" y="t"/>
                </a:cxn>
                <a:cxn ang="0">
                  <a:pos x="r" y="vc"/>
                </a:cxn>
                <a:cxn ang="cd4">
                  <a:pos x="hc" y="b"/>
                </a:cxn>
                <a:cxn ang="cd2">
                  <a:pos x="l" y="vc"/>
                </a:cxn>
              </a:cxnLst>
              <a:rect l="f41" t="f44" r="f42" b="f43"/>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5" name="Google Shape;10361;p74">
              <a:extLst>
                <a:ext uri="{FF2B5EF4-FFF2-40B4-BE49-F238E27FC236}">
                  <a16:creationId xmlns:a16="http://schemas.microsoft.com/office/drawing/2014/main" id="{7FE0BDD6-1B1B-479D-B355-16D19B1E7026}"/>
                </a:ext>
              </a:extLst>
            </p:cNvPr>
            <p:cNvSpPr/>
            <p:nvPr/>
          </p:nvSpPr>
          <p:spPr>
            <a:xfrm>
              <a:off x="6838742" y="3481102"/>
              <a:ext cx="84517" cy="90086"/>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 f3 0 f2"/>
                <a:gd name="f12" fmla="*/ f11 1 2773"/>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6" name="Google Shape;10362;p74">
              <a:extLst>
                <a:ext uri="{FF2B5EF4-FFF2-40B4-BE49-F238E27FC236}">
                  <a16:creationId xmlns:a16="http://schemas.microsoft.com/office/drawing/2014/main" id="{258B4305-11C0-42E2-A04A-23B2870E2D4E}"/>
                </a:ext>
              </a:extLst>
            </p:cNvPr>
            <p:cNvSpPr/>
            <p:nvPr/>
          </p:nvSpPr>
          <p:spPr>
            <a:xfrm>
              <a:off x="6606366" y="3481102"/>
              <a:ext cx="83539" cy="90086"/>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 f4 0 f2"/>
                <a:gd name="f14" fmla="+- f3 0 f2"/>
                <a:gd name="f15" fmla="*/ f14 1 2741"/>
                <a:gd name="f16" fmla="*/ f13 1 277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7" name="Google Shape;10363;p74">
              <a:extLst>
                <a:ext uri="{FF2B5EF4-FFF2-40B4-BE49-F238E27FC236}">
                  <a16:creationId xmlns:a16="http://schemas.microsoft.com/office/drawing/2014/main" id="{58D47BA2-7CF4-4210-9352-85ED3B310B5B}"/>
                </a:ext>
              </a:extLst>
            </p:cNvPr>
            <p:cNvSpPr/>
            <p:nvPr/>
          </p:nvSpPr>
          <p:spPr>
            <a:xfrm>
              <a:off x="6584265" y="3571152"/>
              <a:ext cx="127741" cy="67601"/>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 f4 0 f2"/>
                <a:gd name="f29" fmla="+- f3 0 f2"/>
                <a:gd name="f30" fmla="*/ f29 1 4191"/>
                <a:gd name="f31" fmla="*/ f28 1 2081"/>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8" name="Google Shape;10364;p74">
              <a:extLst>
                <a:ext uri="{FF2B5EF4-FFF2-40B4-BE49-F238E27FC236}">
                  <a16:creationId xmlns:a16="http://schemas.microsoft.com/office/drawing/2014/main" id="{A117C2EB-EA1F-4CCF-B298-1C07DC576CBA}"/>
                </a:ext>
              </a:extLst>
            </p:cNvPr>
            <p:cNvSpPr/>
            <p:nvPr/>
          </p:nvSpPr>
          <p:spPr>
            <a:xfrm>
              <a:off x="6818561" y="3571152"/>
              <a:ext cx="126790" cy="67601"/>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 f4 0 f2"/>
                <a:gd name="f30" fmla="+- f3 0 f2"/>
                <a:gd name="f31" fmla="*/ f30 1 4160"/>
                <a:gd name="f32" fmla="*/ f29 1 2081"/>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9" name="Google Shape;10365;p74">
              <a:extLst>
                <a:ext uri="{FF2B5EF4-FFF2-40B4-BE49-F238E27FC236}">
                  <a16:creationId xmlns:a16="http://schemas.microsoft.com/office/drawing/2014/main" id="{A1A2322C-A1F9-403B-9FDD-C4F2F273D1A6}"/>
                </a:ext>
              </a:extLst>
            </p:cNvPr>
            <p:cNvSpPr/>
            <p:nvPr/>
          </p:nvSpPr>
          <p:spPr>
            <a:xfrm>
              <a:off x="6823380" y="3661221"/>
              <a:ext cx="121980" cy="68607"/>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 f4 0 f2"/>
                <a:gd name="f22" fmla="+- f3 0 f2"/>
                <a:gd name="f23" fmla="*/ f22 1 4002"/>
                <a:gd name="f24" fmla="*/ f21 1 211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0" name="Google Shape;10366;p74">
              <a:extLst>
                <a:ext uri="{FF2B5EF4-FFF2-40B4-BE49-F238E27FC236}">
                  <a16:creationId xmlns:a16="http://schemas.microsoft.com/office/drawing/2014/main" id="{3BD0F435-9016-460F-AC65-2A9F671CCDF9}"/>
                </a:ext>
              </a:extLst>
            </p:cNvPr>
            <p:cNvSpPr/>
            <p:nvPr/>
          </p:nvSpPr>
          <p:spPr>
            <a:xfrm>
              <a:off x="6584265" y="3661221"/>
              <a:ext cx="122959" cy="67565"/>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 f4 0 f2"/>
                <a:gd name="f18" fmla="+- f3 0 f2"/>
                <a:gd name="f19" fmla="*/ f18 1 4034"/>
                <a:gd name="f20" fmla="*/ f17 1 208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01" name="Google Shape;10399;p74">
            <a:extLst>
              <a:ext uri="{FF2B5EF4-FFF2-40B4-BE49-F238E27FC236}">
                <a16:creationId xmlns:a16="http://schemas.microsoft.com/office/drawing/2014/main" id="{5E266457-D08B-4A7A-BD32-6142124262AC}"/>
              </a:ext>
            </a:extLst>
          </p:cNvPr>
          <p:cNvGrpSpPr/>
          <p:nvPr/>
        </p:nvGrpSpPr>
        <p:grpSpPr>
          <a:xfrm>
            <a:off x="4176857" y="4547079"/>
            <a:ext cx="480145" cy="509004"/>
            <a:chOff x="3132642" y="3410309"/>
            <a:chExt cx="360109" cy="381753"/>
          </a:xfrm>
          <a:solidFill>
            <a:srgbClr val="92D6C1"/>
          </a:solidFill>
        </p:grpSpPr>
        <p:sp>
          <p:nvSpPr>
            <p:cNvPr id="102" name="Google Shape;10400;p74">
              <a:extLst>
                <a:ext uri="{FF2B5EF4-FFF2-40B4-BE49-F238E27FC236}">
                  <a16:creationId xmlns:a16="http://schemas.microsoft.com/office/drawing/2014/main" id="{113A215C-BFA6-4185-8478-9137CB754230}"/>
                </a:ext>
              </a:extLst>
            </p:cNvPr>
            <p:cNvSpPr/>
            <p:nvPr/>
          </p:nvSpPr>
          <p:spPr>
            <a:xfrm>
              <a:off x="3293001" y="3582244"/>
              <a:ext cx="22128" cy="21497"/>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 f4 0 f2"/>
                <a:gd name="f27" fmla="+- f3 0 f2"/>
                <a:gd name="f28" fmla="*/ f27 1 726"/>
                <a:gd name="f29" fmla="*/ f26 1 66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3" name="Google Shape;10401;p74">
              <a:extLst>
                <a:ext uri="{FF2B5EF4-FFF2-40B4-BE49-F238E27FC236}">
                  <a16:creationId xmlns:a16="http://schemas.microsoft.com/office/drawing/2014/main" id="{5A29757A-4F38-4CC2-8698-71632DAA351D}"/>
                </a:ext>
              </a:extLst>
            </p:cNvPr>
            <p:cNvSpPr/>
            <p:nvPr/>
          </p:nvSpPr>
          <p:spPr>
            <a:xfrm>
              <a:off x="3245964" y="3536935"/>
              <a:ext cx="115241" cy="112626"/>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 f4 0 f2"/>
                <a:gd name="f44" fmla="+- f3 0 f2"/>
                <a:gd name="f45" fmla="*/ f44 1 3781"/>
                <a:gd name="f46" fmla="*/ f43 1 3467"/>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4" name="Google Shape;10402;p74">
              <a:extLst>
                <a:ext uri="{FF2B5EF4-FFF2-40B4-BE49-F238E27FC236}">
                  <a16:creationId xmlns:a16="http://schemas.microsoft.com/office/drawing/2014/main" id="{F2E9B22F-7611-4906-AD2D-5E270D9F3361}"/>
                </a:ext>
              </a:extLst>
            </p:cNvPr>
            <p:cNvSpPr/>
            <p:nvPr/>
          </p:nvSpPr>
          <p:spPr>
            <a:xfrm>
              <a:off x="3348706" y="3422590"/>
              <a:ext cx="144045" cy="154561"/>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 f4 0 f2"/>
                <a:gd name="f30" fmla="+- f3 0 f2"/>
                <a:gd name="f31" fmla="*/ f30 1 4726"/>
                <a:gd name="f32" fmla="*/ f29 1 4758"/>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5" name="Google Shape;10403;p74">
              <a:extLst>
                <a:ext uri="{FF2B5EF4-FFF2-40B4-BE49-F238E27FC236}">
                  <a16:creationId xmlns:a16="http://schemas.microsoft.com/office/drawing/2014/main" id="{3B9B8AE4-D879-4A83-880E-4F710FAF16B0}"/>
                </a:ext>
              </a:extLst>
            </p:cNvPr>
            <p:cNvSpPr/>
            <p:nvPr/>
          </p:nvSpPr>
          <p:spPr>
            <a:xfrm>
              <a:off x="3295881" y="3647733"/>
              <a:ext cx="125821" cy="133054"/>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 f4 0 f2"/>
                <a:gd name="f40" fmla="+- f3 0 f2"/>
                <a:gd name="f41" fmla="*/ f40 1 4128"/>
                <a:gd name="f42" fmla="*/ f39 1 4096"/>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6" name="Google Shape;10404;p74">
              <a:extLst>
                <a:ext uri="{FF2B5EF4-FFF2-40B4-BE49-F238E27FC236}">
                  <a16:creationId xmlns:a16="http://schemas.microsoft.com/office/drawing/2014/main" id="{69A4B6A1-1991-4F57-AB36-11B95417F6AA}"/>
                </a:ext>
              </a:extLst>
            </p:cNvPr>
            <p:cNvSpPr/>
            <p:nvPr/>
          </p:nvSpPr>
          <p:spPr>
            <a:xfrm>
              <a:off x="3369838" y="3585307"/>
              <a:ext cx="109481" cy="115708"/>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 f4 0 f2"/>
                <a:gd name="f42" fmla="+- f3 0 f2"/>
                <a:gd name="f43" fmla="*/ f42 1 3592"/>
                <a:gd name="f44" fmla="*/ f41 1 3562"/>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7" name="Google Shape;10405;p74">
              <a:extLst>
                <a:ext uri="{FF2B5EF4-FFF2-40B4-BE49-F238E27FC236}">
                  <a16:creationId xmlns:a16="http://schemas.microsoft.com/office/drawing/2014/main" id="{5180C128-7256-4A54-8E45-37A9A5EC69CB}"/>
                </a:ext>
              </a:extLst>
            </p:cNvPr>
            <p:cNvSpPr/>
            <p:nvPr/>
          </p:nvSpPr>
          <p:spPr>
            <a:xfrm>
              <a:off x="3142244" y="3638507"/>
              <a:ext cx="146934" cy="153555"/>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 f4 0 f2"/>
                <a:gd name="f30" fmla="+- f3 0 f2"/>
                <a:gd name="f31" fmla="*/ f30 1 4821"/>
                <a:gd name="f32" fmla="*/ f29 1 472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8" name="Google Shape;10406;p74">
              <a:extLst>
                <a:ext uri="{FF2B5EF4-FFF2-40B4-BE49-F238E27FC236}">
                  <a16:creationId xmlns:a16="http://schemas.microsoft.com/office/drawing/2014/main" id="{E273F7CB-45F5-4813-AA0E-2F10C74C0667}"/>
                </a:ext>
              </a:extLst>
            </p:cNvPr>
            <p:cNvSpPr/>
            <p:nvPr/>
          </p:nvSpPr>
          <p:spPr>
            <a:xfrm>
              <a:off x="3295881" y="3410309"/>
              <a:ext cx="126790" cy="109535"/>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 f4 0 f2"/>
                <a:gd name="f34" fmla="+- f3 0 f2"/>
                <a:gd name="f35" fmla="*/ f34 1 4160"/>
                <a:gd name="f36" fmla="*/ f33 1 3372"/>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9" name="Google Shape;10407;p74">
              <a:extLst>
                <a:ext uri="{FF2B5EF4-FFF2-40B4-BE49-F238E27FC236}">
                  <a16:creationId xmlns:a16="http://schemas.microsoft.com/office/drawing/2014/main" id="{F9E7EFDA-4E6B-42FC-ABD2-92E0C1AF3B6B}"/>
                </a:ext>
              </a:extLst>
            </p:cNvPr>
            <p:cNvSpPr/>
            <p:nvPr/>
          </p:nvSpPr>
          <p:spPr>
            <a:xfrm>
              <a:off x="3132642" y="3579162"/>
              <a:ext cx="102769" cy="139235"/>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 f4 0 f2"/>
                <a:gd name="f25" fmla="+- f3 0 f2"/>
                <a:gd name="f26" fmla="*/ f25 1 3372"/>
                <a:gd name="f27" fmla="*/ f24 1 4286"/>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10" name="Google Shape;10421;p74">
            <a:extLst>
              <a:ext uri="{FF2B5EF4-FFF2-40B4-BE49-F238E27FC236}">
                <a16:creationId xmlns:a16="http://schemas.microsoft.com/office/drawing/2014/main" id="{45F7537C-D596-4781-9DBA-F3A2D56573FC}"/>
              </a:ext>
            </a:extLst>
          </p:cNvPr>
          <p:cNvGrpSpPr/>
          <p:nvPr/>
        </p:nvGrpSpPr>
        <p:grpSpPr>
          <a:xfrm>
            <a:off x="9514528" y="4558783"/>
            <a:ext cx="482753" cy="515856"/>
            <a:chOff x="7135895" y="3419087"/>
            <a:chExt cx="362065" cy="386892"/>
          </a:xfrm>
          <a:solidFill>
            <a:srgbClr val="92D6C1"/>
          </a:solidFill>
        </p:grpSpPr>
        <p:sp>
          <p:nvSpPr>
            <p:cNvPr id="111" name="Google Shape;10422;p74">
              <a:extLst>
                <a:ext uri="{FF2B5EF4-FFF2-40B4-BE49-F238E27FC236}">
                  <a16:creationId xmlns:a16="http://schemas.microsoft.com/office/drawing/2014/main" id="{B3CB52A5-B59A-4DF8-9971-C3046BBE6832}"/>
                </a:ext>
              </a:extLst>
            </p:cNvPr>
            <p:cNvSpPr/>
            <p:nvPr/>
          </p:nvSpPr>
          <p:spPr>
            <a:xfrm>
              <a:off x="7135895" y="3555196"/>
              <a:ext cx="43251" cy="248725"/>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 f4 0 f2"/>
                <a:gd name="f24" fmla="+- f3 0 f2"/>
                <a:gd name="f25" fmla="*/ f24 1 1419"/>
                <a:gd name="f26" fmla="*/ f23 1 7657"/>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2" name="Google Shape;10423;p74">
              <a:extLst>
                <a:ext uri="{FF2B5EF4-FFF2-40B4-BE49-F238E27FC236}">
                  <a16:creationId xmlns:a16="http://schemas.microsoft.com/office/drawing/2014/main" id="{2911EA1B-6D6A-4138-91D9-4A1B5ED96737}"/>
                </a:ext>
              </a:extLst>
            </p:cNvPr>
            <p:cNvSpPr/>
            <p:nvPr/>
          </p:nvSpPr>
          <p:spPr>
            <a:xfrm>
              <a:off x="7177198" y="3646279"/>
              <a:ext cx="149833" cy="159690"/>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 f3 0 f2"/>
                <a:gd name="f54" fmla="*/ f53 1 4916"/>
                <a:gd name="f55" fmla="*/ f2 1 f54"/>
                <a:gd name="f56" fmla="*/ f3 1 f54"/>
                <a:gd name="f57" fmla="*/ f55 f51 1"/>
                <a:gd name="f58" fmla="*/ f56 f51 1"/>
                <a:gd name="f59" fmla="*/ f56 f52 1"/>
                <a:gd name="f60" fmla="*/ f55 f52 1"/>
              </a:gdLst>
              <a:ahLst/>
              <a:cxnLst>
                <a:cxn ang="3cd4">
                  <a:pos x="hc" y="t"/>
                </a:cxn>
                <a:cxn ang="0">
                  <a:pos x="r" y="vc"/>
                </a:cxn>
                <a:cxn ang="cd4">
                  <a:pos x="hc" y="b"/>
                </a:cxn>
                <a:cxn ang="cd2">
                  <a:pos x="l" y="vc"/>
                </a:cxn>
              </a:cxnLst>
              <a:rect l="f57" t="f60" r="f58" b="f59"/>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3" name="Google Shape;10424;p74">
              <a:extLst>
                <a:ext uri="{FF2B5EF4-FFF2-40B4-BE49-F238E27FC236}">
                  <a16:creationId xmlns:a16="http://schemas.microsoft.com/office/drawing/2014/main" id="{48E25722-A6D4-49C6-93CB-E1C024128F6E}"/>
                </a:ext>
              </a:extLst>
            </p:cNvPr>
            <p:cNvSpPr/>
            <p:nvPr/>
          </p:nvSpPr>
          <p:spPr>
            <a:xfrm>
              <a:off x="7346207" y="3419087"/>
              <a:ext cx="128683" cy="46067"/>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 f4 0 f2"/>
                <a:gd name="f18" fmla="+- f3 0 f2"/>
                <a:gd name="f19" fmla="*/ f18 1 4222"/>
                <a:gd name="f20" fmla="*/ f17 1 141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4" name="Google Shape;10425;p74">
              <a:extLst>
                <a:ext uri="{FF2B5EF4-FFF2-40B4-BE49-F238E27FC236}">
                  <a16:creationId xmlns:a16="http://schemas.microsoft.com/office/drawing/2014/main" id="{E15BF1DA-A150-4E57-82E8-555540EC7C20}"/>
                </a:ext>
              </a:extLst>
            </p:cNvPr>
            <p:cNvSpPr/>
            <p:nvPr/>
          </p:nvSpPr>
          <p:spPr>
            <a:xfrm>
              <a:off x="7368271" y="3488673"/>
              <a:ext cx="127769" cy="4609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 f4 0 f2"/>
                <a:gd name="f20" fmla="+- f3 0 f2"/>
                <a:gd name="f21" fmla="*/ f20 1 4192"/>
                <a:gd name="f22" fmla="*/ f19 1 141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5" name="Google Shape;10426;p74">
              <a:extLst>
                <a:ext uri="{FF2B5EF4-FFF2-40B4-BE49-F238E27FC236}">
                  <a16:creationId xmlns:a16="http://schemas.microsoft.com/office/drawing/2014/main" id="{CFDA7C55-644E-40EE-8963-E7167110C6E7}"/>
                </a:ext>
              </a:extLst>
            </p:cNvPr>
            <p:cNvSpPr/>
            <p:nvPr/>
          </p:nvSpPr>
          <p:spPr>
            <a:xfrm>
              <a:off x="7348127" y="3622724"/>
              <a:ext cx="148855" cy="4609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 f4 0 f2"/>
                <a:gd name="f18" fmla="+- f3 0 f2"/>
                <a:gd name="f19" fmla="*/ f18 1 4884"/>
                <a:gd name="f20" fmla="*/ f17 1 141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6" name="Google Shape;10427;p74">
              <a:extLst>
                <a:ext uri="{FF2B5EF4-FFF2-40B4-BE49-F238E27FC236}">
                  <a16:creationId xmlns:a16="http://schemas.microsoft.com/office/drawing/2014/main" id="{C8CA95B2-FFE8-4CF2-B51E-45F95766C52A}"/>
                </a:ext>
              </a:extLst>
            </p:cNvPr>
            <p:cNvSpPr/>
            <p:nvPr/>
          </p:nvSpPr>
          <p:spPr>
            <a:xfrm>
              <a:off x="7326035" y="3555196"/>
              <a:ext cx="170956" cy="44046"/>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 f4 0 f2"/>
                <a:gd name="f15" fmla="+- f3 0 f2"/>
                <a:gd name="f16" fmla="*/ f15 1 5609"/>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7" name="Google Shape;10428;p74">
              <a:extLst>
                <a:ext uri="{FF2B5EF4-FFF2-40B4-BE49-F238E27FC236}">
                  <a16:creationId xmlns:a16="http://schemas.microsoft.com/office/drawing/2014/main" id="{A8FF67DF-0FC9-4FA4-9EAE-17A68E6BC4FA}"/>
                </a:ext>
              </a:extLst>
            </p:cNvPr>
            <p:cNvSpPr/>
            <p:nvPr/>
          </p:nvSpPr>
          <p:spPr>
            <a:xfrm>
              <a:off x="7348127" y="3692347"/>
              <a:ext cx="149833" cy="113632"/>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 f4 0 f2"/>
                <a:gd name="f26" fmla="+- f3 0 f2"/>
                <a:gd name="f27" fmla="*/ f26 1 4916"/>
                <a:gd name="f28" fmla="*/ f25 1 3498"/>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8" name="Google Shape;10429;p74">
              <a:extLst>
                <a:ext uri="{FF2B5EF4-FFF2-40B4-BE49-F238E27FC236}">
                  <a16:creationId xmlns:a16="http://schemas.microsoft.com/office/drawing/2014/main" id="{022582A4-6499-407C-B628-6C82D1DBD6E8}"/>
                </a:ext>
              </a:extLst>
            </p:cNvPr>
            <p:cNvSpPr/>
            <p:nvPr/>
          </p:nvSpPr>
          <p:spPr>
            <a:xfrm>
              <a:off x="7200241" y="3487667"/>
              <a:ext cx="105668" cy="135093"/>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 f4 0 f2"/>
                <a:gd name="f19" fmla="+- f3 0 f2"/>
                <a:gd name="f20" fmla="*/ f19 1 3467"/>
                <a:gd name="f21" fmla="*/ f18 1 415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19" name="Google Shape;10435;p74">
            <a:extLst>
              <a:ext uri="{FF2B5EF4-FFF2-40B4-BE49-F238E27FC236}">
                <a16:creationId xmlns:a16="http://schemas.microsoft.com/office/drawing/2014/main" id="{EBB4DA4E-2DF0-4C09-BFC7-FFD4C2183BE1}"/>
              </a:ext>
            </a:extLst>
          </p:cNvPr>
          <p:cNvGrpSpPr/>
          <p:nvPr/>
        </p:nvGrpSpPr>
        <p:grpSpPr>
          <a:xfrm>
            <a:off x="9486157" y="5285853"/>
            <a:ext cx="709476" cy="701088"/>
            <a:chOff x="7114617" y="3964390"/>
            <a:chExt cx="532107" cy="525816"/>
          </a:xfrm>
          <a:solidFill>
            <a:srgbClr val="92D6C1"/>
          </a:solidFill>
        </p:grpSpPr>
        <p:sp>
          <p:nvSpPr>
            <p:cNvPr id="120" name="Google Shape;10436;p74">
              <a:extLst>
                <a:ext uri="{FF2B5EF4-FFF2-40B4-BE49-F238E27FC236}">
                  <a16:creationId xmlns:a16="http://schemas.microsoft.com/office/drawing/2014/main" id="{2B7FD517-0846-4A3D-ABCA-D46B72C398D8}"/>
                </a:ext>
              </a:extLst>
            </p:cNvPr>
            <p:cNvSpPr/>
            <p:nvPr/>
          </p:nvSpPr>
          <p:spPr>
            <a:xfrm>
              <a:off x="7364431" y="3964390"/>
              <a:ext cx="31080" cy="82771"/>
            </a:xfrm>
            <a:custGeom>
              <a:avLst/>
              <a:gdLst>
                <a:gd name="f0" fmla="val w"/>
                <a:gd name="f1" fmla="val h"/>
                <a:gd name="f2" fmla="val 0"/>
                <a:gd name="f3" fmla="val 694"/>
                <a:gd name="f4" fmla="val 1733"/>
                <a:gd name="f5" fmla="val 1734"/>
                <a:gd name="f6" fmla="val 347"/>
                <a:gd name="f7" fmla="val 158"/>
                <a:gd name="f8" fmla="val 1355"/>
                <a:gd name="f9" fmla="val 1576"/>
                <a:gd name="f10" fmla="val 536"/>
                <a:gd name="f11" fmla="val 693"/>
                <a:gd name="f12" fmla="*/ f0 1 694"/>
                <a:gd name="f13" fmla="*/ f1 1 1733"/>
                <a:gd name="f14" fmla="val f2"/>
                <a:gd name="f15" fmla="val f4"/>
                <a:gd name="f16" fmla="+- f5 0 f2"/>
                <a:gd name="f17" fmla="+- f3 0 f2"/>
                <a:gd name="f18" fmla="+- f15 0 f14"/>
                <a:gd name="f19" fmla="*/ f17 1 694"/>
                <a:gd name="f20" fmla="*/ f16 1 1734"/>
                <a:gd name="f21" fmla="*/ f18 1 1733"/>
                <a:gd name="f22" fmla="*/ f18 1 1734"/>
                <a:gd name="f23" fmla="*/ f2 1 f19"/>
                <a:gd name="f24" fmla="*/ f3 1 f19"/>
                <a:gd name="f25" fmla="*/ f2 1 f20"/>
                <a:gd name="f26" fmla="*/ f5 1 f20"/>
                <a:gd name="f27" fmla="*/ f26 f22 1"/>
                <a:gd name="f28" fmla="*/ f25 f22 1"/>
                <a:gd name="f29" fmla="*/ f23 f12 1"/>
                <a:gd name="f30" fmla="*/ f24 f12 1"/>
                <a:gd name="f31" fmla="*/ f28 1 f21"/>
                <a:gd name="f32" fmla="*/ f27 1 f21"/>
                <a:gd name="f33" fmla="*/ f32 f13 1"/>
                <a:gd name="f34" fmla="*/ f31 f13 1"/>
              </a:gdLst>
              <a:ahLst/>
              <a:cxnLst>
                <a:cxn ang="3cd4">
                  <a:pos x="hc" y="t"/>
                </a:cxn>
                <a:cxn ang="0">
                  <a:pos x="r" y="vc"/>
                </a:cxn>
                <a:cxn ang="cd4">
                  <a:pos x="hc" y="b"/>
                </a:cxn>
                <a:cxn ang="cd2">
                  <a:pos x="l" y="vc"/>
                </a:cxn>
              </a:cxnLst>
              <a:rect l="f29" t="f34" r="f30" b="f33"/>
              <a:pathLst>
                <a:path w="694" h="1733">
                  <a:moveTo>
                    <a:pt x="f6" y="f2"/>
                  </a:moveTo>
                  <a:cubicBezTo>
                    <a:pt x="f7" y="f2"/>
                    <a:pt x="f2" y="f7"/>
                    <a:pt x="f2" y="f6"/>
                  </a:cubicBezTo>
                  <a:lnTo>
                    <a:pt x="f2" y="f8"/>
                  </a:lnTo>
                  <a:cubicBezTo>
                    <a:pt x="f2" y="f9"/>
                    <a:pt x="f7" y="f4"/>
                    <a:pt x="f6" y="f4"/>
                  </a:cubicBezTo>
                  <a:cubicBezTo>
                    <a:pt x="f10" y="f4"/>
                    <a:pt x="f11" y="f9"/>
                    <a:pt x="f11" y="f8"/>
                  </a:cubicBezTo>
                  <a:lnTo>
                    <a:pt x="f11" y="f6"/>
                  </a:lnTo>
                  <a:cubicBezTo>
                    <a:pt x="f11" y="f7"/>
                    <a:pt x="f10" y="f2"/>
                    <a:pt x="f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1" name="Google Shape;10437;p74">
              <a:extLst>
                <a:ext uri="{FF2B5EF4-FFF2-40B4-BE49-F238E27FC236}">
                  <a16:creationId xmlns:a16="http://schemas.microsoft.com/office/drawing/2014/main" id="{5E45E83D-CFD0-48CB-88A8-14AD18A8ABE9}"/>
                </a:ext>
              </a:extLst>
            </p:cNvPr>
            <p:cNvSpPr/>
            <p:nvPr/>
          </p:nvSpPr>
          <p:spPr>
            <a:xfrm>
              <a:off x="7240228" y="4029413"/>
              <a:ext cx="63569" cy="66257"/>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 f4 0 f2"/>
                <a:gd name="f35" fmla="+- f3 0 f2"/>
                <a:gd name="f36" fmla="*/ f35 1 1419"/>
                <a:gd name="f37" fmla="*/ f34 1 1388"/>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2" name="Google Shape;10438;p74">
              <a:extLst>
                <a:ext uri="{FF2B5EF4-FFF2-40B4-BE49-F238E27FC236}">
                  <a16:creationId xmlns:a16="http://schemas.microsoft.com/office/drawing/2014/main" id="{7B2B34B0-805F-4968-A957-A598445DEE6F}"/>
                </a:ext>
              </a:extLst>
            </p:cNvPr>
            <p:cNvSpPr/>
            <p:nvPr/>
          </p:nvSpPr>
          <p:spPr>
            <a:xfrm>
              <a:off x="7456127" y="4029989"/>
              <a:ext cx="63569" cy="65690"/>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 f4 0 f2"/>
                <a:gd name="f35" fmla="+- f3 0 f2"/>
                <a:gd name="f36" fmla="*/ f35 1 1419"/>
                <a:gd name="f37" fmla="*/ f34 1 1376"/>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3" name="Google Shape;10439;p74">
              <a:extLst>
                <a:ext uri="{FF2B5EF4-FFF2-40B4-BE49-F238E27FC236}">
                  <a16:creationId xmlns:a16="http://schemas.microsoft.com/office/drawing/2014/main" id="{AB91435E-F683-43CC-AF5A-46DE44124A62}"/>
                </a:ext>
              </a:extLst>
            </p:cNvPr>
            <p:cNvSpPr/>
            <p:nvPr/>
          </p:nvSpPr>
          <p:spPr>
            <a:xfrm>
              <a:off x="7583155" y="4194499"/>
              <a:ext cx="63569" cy="231681"/>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 f4 0 f2"/>
                <a:gd name="f19" fmla="+- f3 0 f2"/>
                <a:gd name="f20" fmla="*/ f19 1 1419"/>
                <a:gd name="f21" fmla="*/ f18 1 4853"/>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4" name="Google Shape;10440;p74">
              <a:extLst>
                <a:ext uri="{FF2B5EF4-FFF2-40B4-BE49-F238E27FC236}">
                  <a16:creationId xmlns:a16="http://schemas.microsoft.com/office/drawing/2014/main" id="{B9D53BC2-8198-4AC9-B10A-54F24EFCA533}"/>
                </a:ext>
              </a:extLst>
            </p:cNvPr>
            <p:cNvSpPr/>
            <p:nvPr/>
          </p:nvSpPr>
          <p:spPr>
            <a:xfrm>
              <a:off x="7114617" y="4195834"/>
              <a:ext cx="63569" cy="231827"/>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 f5 0 f3"/>
                <a:gd name="f21" fmla="+- f4 0 f3"/>
                <a:gd name="f22" fmla="*/ f21 1 1419"/>
                <a:gd name="f23" fmla="*/ f20 1 4856"/>
                <a:gd name="f24" fmla="*/ f3 1 f22"/>
                <a:gd name="f25" fmla="*/ f4 1 f22"/>
                <a:gd name="f26" fmla="*/ f3 1 f23"/>
                <a:gd name="f27" fmla="*/ f5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5" name="Google Shape;10441;p74">
              <a:extLst>
                <a:ext uri="{FF2B5EF4-FFF2-40B4-BE49-F238E27FC236}">
                  <a16:creationId xmlns:a16="http://schemas.microsoft.com/office/drawing/2014/main" id="{EB7E79A4-31BA-4F4A-8742-1C67E28C943D}"/>
                </a:ext>
              </a:extLst>
            </p:cNvPr>
            <p:cNvSpPr/>
            <p:nvPr/>
          </p:nvSpPr>
          <p:spPr>
            <a:xfrm>
              <a:off x="7292449" y="4212549"/>
              <a:ext cx="256891" cy="198589"/>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 f4 0 f2"/>
                <a:gd name="f34" fmla="+- f3 0 f2"/>
                <a:gd name="f35" fmla="*/ f34 1 5735"/>
                <a:gd name="f36" fmla="*/ f33 1 416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6" name="Google Shape;10442;p74">
              <a:extLst>
                <a:ext uri="{FF2B5EF4-FFF2-40B4-BE49-F238E27FC236}">
                  <a16:creationId xmlns:a16="http://schemas.microsoft.com/office/drawing/2014/main" id="{8C9DB9DF-A421-4641-8E1B-E0836CFA5D08}"/>
                </a:ext>
              </a:extLst>
            </p:cNvPr>
            <p:cNvSpPr/>
            <p:nvPr/>
          </p:nvSpPr>
          <p:spPr>
            <a:xfrm>
              <a:off x="7206349" y="4129814"/>
              <a:ext cx="314763" cy="360392"/>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 f4 0 f2"/>
                <a:gd name="f83" fmla="+- f3 0 f2"/>
                <a:gd name="f84" fmla="*/ f83 1 7027"/>
                <a:gd name="f85" fmla="*/ f82 1 7549"/>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7" name="Google Shape;10443;p74">
            <a:extLst>
              <a:ext uri="{FF2B5EF4-FFF2-40B4-BE49-F238E27FC236}">
                <a16:creationId xmlns:a16="http://schemas.microsoft.com/office/drawing/2014/main" id="{2615ABD4-BC88-494F-AA16-749A2E5AE3C6}"/>
              </a:ext>
            </a:extLst>
          </p:cNvPr>
          <p:cNvGrpSpPr/>
          <p:nvPr/>
        </p:nvGrpSpPr>
        <p:grpSpPr>
          <a:xfrm>
            <a:off x="11313139" y="4449325"/>
            <a:ext cx="551005" cy="587263"/>
            <a:chOff x="8484854" y="3336993"/>
            <a:chExt cx="413254" cy="440447"/>
          </a:xfrm>
          <a:solidFill>
            <a:srgbClr val="92D6C1"/>
          </a:solidFill>
        </p:grpSpPr>
        <p:sp>
          <p:nvSpPr>
            <p:cNvPr id="128" name="Google Shape;10444;p74">
              <a:extLst>
                <a:ext uri="{FF2B5EF4-FFF2-40B4-BE49-F238E27FC236}">
                  <a16:creationId xmlns:a16="http://schemas.microsoft.com/office/drawing/2014/main" id="{2600787A-CE2A-4612-9209-C59561F571B3}"/>
                </a:ext>
              </a:extLst>
            </p:cNvPr>
            <p:cNvSpPr/>
            <p:nvPr/>
          </p:nvSpPr>
          <p:spPr>
            <a:xfrm>
              <a:off x="8521129" y="3336993"/>
              <a:ext cx="120938" cy="128893"/>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9" name="Google Shape;10445;p74">
              <a:extLst>
                <a:ext uri="{FF2B5EF4-FFF2-40B4-BE49-F238E27FC236}">
                  <a16:creationId xmlns:a16="http://schemas.microsoft.com/office/drawing/2014/main" id="{8E5CF8C8-E861-43A7-9350-0C6B36CD7782}"/>
                </a:ext>
              </a:extLst>
            </p:cNvPr>
            <p:cNvSpPr/>
            <p:nvPr/>
          </p:nvSpPr>
          <p:spPr>
            <a:xfrm>
              <a:off x="8680472" y="3389717"/>
              <a:ext cx="145106" cy="101041"/>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 f4 0 f2"/>
                <a:gd name="f55" fmla="+- f3 0 f2"/>
                <a:gd name="f56" fmla="*/ f55 1 4160"/>
                <a:gd name="f57" fmla="*/ f54 1 2718"/>
                <a:gd name="f58" fmla="*/ f2 1 f56"/>
                <a:gd name="f59" fmla="*/ f3 1 f56"/>
                <a:gd name="f60" fmla="*/ f2 1 f57"/>
                <a:gd name="f61" fmla="*/ f4 1 f57"/>
                <a:gd name="f62" fmla="*/ f58 f52 1"/>
                <a:gd name="f63" fmla="*/ f59 f52 1"/>
                <a:gd name="f64" fmla="*/ f61 f53 1"/>
                <a:gd name="f65" fmla="*/ f60 f53 1"/>
              </a:gdLst>
              <a:ahLst/>
              <a:cxnLst>
                <a:cxn ang="3cd4">
                  <a:pos x="hc" y="t"/>
                </a:cxn>
                <a:cxn ang="0">
                  <a:pos x="r" y="vc"/>
                </a:cxn>
                <a:cxn ang="cd4">
                  <a:pos x="hc" y="b"/>
                </a:cxn>
                <a:cxn ang="cd2">
                  <a:pos x="l" y="vc"/>
                </a:cxn>
              </a:cxnLst>
              <a:rect l="f62" t="f65" r="f63" b="f64"/>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0" name="Google Shape;10446;p74">
              <a:extLst>
                <a:ext uri="{FF2B5EF4-FFF2-40B4-BE49-F238E27FC236}">
                  <a16:creationId xmlns:a16="http://schemas.microsoft.com/office/drawing/2014/main" id="{F9F2A48D-8B86-4537-AF92-A90C2CC94417}"/>
                </a:ext>
              </a:extLst>
            </p:cNvPr>
            <p:cNvSpPr/>
            <p:nvPr/>
          </p:nvSpPr>
          <p:spPr>
            <a:xfrm>
              <a:off x="8529925" y="3619807"/>
              <a:ext cx="148388" cy="102714"/>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 f4 0 f2"/>
                <a:gd name="f65" fmla="+- f3 0 f2"/>
                <a:gd name="f66" fmla="*/ f65 1 4254"/>
                <a:gd name="f67" fmla="*/ f64 1 2763"/>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1" name="Google Shape;10447;p74">
              <a:extLst>
                <a:ext uri="{FF2B5EF4-FFF2-40B4-BE49-F238E27FC236}">
                  <a16:creationId xmlns:a16="http://schemas.microsoft.com/office/drawing/2014/main" id="{032D1E84-BCA4-4B17-9672-139BB599C2AF}"/>
                </a:ext>
              </a:extLst>
            </p:cNvPr>
            <p:cNvSpPr/>
            <p:nvPr/>
          </p:nvSpPr>
          <p:spPr>
            <a:xfrm>
              <a:off x="8738719" y="3517376"/>
              <a:ext cx="124212" cy="127695"/>
            </a:xfrm>
            <a:custGeom>
              <a:avLst/>
              <a:gdLst>
                <a:gd name="f0" fmla="val w"/>
                <a:gd name="f1" fmla="val h"/>
                <a:gd name="f2" fmla="val 0"/>
                <a:gd name="f3" fmla="val 3560"/>
                <a:gd name="f4" fmla="val 3435"/>
                <a:gd name="f5" fmla="val 3561"/>
                <a:gd name="f6" fmla="val 1796"/>
                <a:gd name="f7" fmla="val 788"/>
                <a:gd name="f8" fmla="val 1733"/>
                <a:gd name="f9" fmla="val 2647"/>
                <a:gd name="f10" fmla="val 3434"/>
                <a:gd name="f11" fmla="val 2741"/>
                <a:gd name="f12" fmla="val 2773"/>
                <a:gd name="f13" fmla="*/ f0 1 3560"/>
                <a:gd name="f14" fmla="*/ f1 1 3435"/>
                <a:gd name="f15" fmla="val f2"/>
                <a:gd name="f16" fmla="val f3"/>
                <a:gd name="f17" fmla="+- f4 0 f2"/>
                <a:gd name="f18" fmla="+- f5 0 f2"/>
                <a:gd name="f19" fmla="+- f16 0 f15"/>
                <a:gd name="f20" fmla="*/ f18 1 3561"/>
                <a:gd name="f21" fmla="*/ f17 1 3435"/>
                <a:gd name="f22" fmla="*/ f19 1 3560"/>
                <a:gd name="f23" fmla="*/ f19 1 3561"/>
                <a:gd name="f24" fmla="*/ f2 1 f20"/>
                <a:gd name="f25" fmla="*/ f5 1 f20"/>
                <a:gd name="f26" fmla="*/ f2 1 f21"/>
                <a:gd name="f27" fmla="*/ f4 1 f21"/>
                <a:gd name="f28" fmla="*/ f24 f23 1"/>
                <a:gd name="f29" fmla="*/ f25 f23 1"/>
                <a:gd name="f30" fmla="*/ f27 f14 1"/>
                <a:gd name="f31" fmla="*/ f26 f14 1"/>
                <a:gd name="f32" fmla="*/ f28 1 f22"/>
                <a:gd name="f33" fmla="*/ f29 1 f22"/>
                <a:gd name="f34" fmla="*/ f32 f13 1"/>
                <a:gd name="f35" fmla="*/ f33 f13 1"/>
              </a:gdLst>
              <a:ahLst/>
              <a:cxnLst>
                <a:cxn ang="3cd4">
                  <a:pos x="hc" y="t"/>
                </a:cxn>
                <a:cxn ang="0">
                  <a:pos x="r" y="vc"/>
                </a:cxn>
                <a:cxn ang="cd4">
                  <a:pos x="hc" y="b"/>
                </a:cxn>
                <a:cxn ang="cd2">
                  <a:pos x="l" y="vc"/>
                </a:cxn>
              </a:cxnLst>
              <a:rect l="f34" t="f31" r="f35" b="f30"/>
              <a:pathLst>
                <a:path w="3560" h="3435">
                  <a:moveTo>
                    <a:pt x="f6" y="f2"/>
                  </a:moveTo>
                  <a:cubicBezTo>
                    <a:pt x="f7" y="f2"/>
                    <a:pt x="f2" y="f7"/>
                    <a:pt x="f2" y="f8"/>
                  </a:cubicBezTo>
                  <a:cubicBezTo>
                    <a:pt x="f2" y="f9"/>
                    <a:pt x="f7" y="f10"/>
                    <a:pt x="f6" y="f10"/>
                  </a:cubicBezTo>
                  <a:cubicBezTo>
                    <a:pt x="f11" y="f10"/>
                    <a:pt x="f5" y="f9"/>
                    <a:pt x="f5" y="f8"/>
                  </a:cubicBezTo>
                  <a:cubicBezTo>
                    <a:pt x="f5" y="f7"/>
                    <a:pt x="f12" y="f2"/>
                    <a:pt x="f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2" name="Google Shape;10448;p74">
              <a:extLst>
                <a:ext uri="{FF2B5EF4-FFF2-40B4-BE49-F238E27FC236}">
                  <a16:creationId xmlns:a16="http://schemas.microsoft.com/office/drawing/2014/main" id="{67F8B6D7-169A-40AF-AC51-EFC31C884DBB}"/>
                </a:ext>
              </a:extLst>
            </p:cNvPr>
            <p:cNvSpPr/>
            <p:nvPr/>
          </p:nvSpPr>
          <p:spPr>
            <a:xfrm>
              <a:off x="8484854" y="3463509"/>
              <a:ext cx="193459" cy="131198"/>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 f4 0 f2"/>
                <a:gd name="f30" fmla="+- f3 0 f2"/>
                <a:gd name="f31" fmla="*/ f30 1 5546"/>
                <a:gd name="f32" fmla="*/ f29 1 3529"/>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3" name="Google Shape;10449;p74">
              <a:extLst>
                <a:ext uri="{FF2B5EF4-FFF2-40B4-BE49-F238E27FC236}">
                  <a16:creationId xmlns:a16="http://schemas.microsoft.com/office/drawing/2014/main" id="{FB79F755-976B-48BF-AA6A-2E93A3441E31}"/>
                </a:ext>
              </a:extLst>
            </p:cNvPr>
            <p:cNvSpPr/>
            <p:nvPr/>
          </p:nvSpPr>
          <p:spPr>
            <a:xfrm>
              <a:off x="8702454" y="3643856"/>
              <a:ext cx="195654" cy="133584"/>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 f4 0 f2"/>
                <a:gd name="f31" fmla="+- f3 0 f2"/>
                <a:gd name="f32" fmla="*/ f31 1 5609"/>
                <a:gd name="f33" fmla="*/ f30 1 3593"/>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4" name="Google Shape;10468;p74">
            <a:extLst>
              <a:ext uri="{FF2B5EF4-FFF2-40B4-BE49-F238E27FC236}">
                <a16:creationId xmlns:a16="http://schemas.microsoft.com/office/drawing/2014/main" id="{3AC30FAC-630D-4294-A8CC-8DBE80893D9E}"/>
              </a:ext>
            </a:extLst>
          </p:cNvPr>
          <p:cNvGrpSpPr/>
          <p:nvPr/>
        </p:nvGrpSpPr>
        <p:grpSpPr>
          <a:xfrm>
            <a:off x="6024701" y="4673523"/>
            <a:ext cx="482753" cy="513135"/>
            <a:chOff x="4518525" y="3505142"/>
            <a:chExt cx="362065" cy="384851"/>
          </a:xfrm>
          <a:solidFill>
            <a:srgbClr val="92D6C1"/>
          </a:solidFill>
        </p:grpSpPr>
        <p:sp>
          <p:nvSpPr>
            <p:cNvPr id="135" name="Google Shape;10469;p74">
              <a:extLst>
                <a:ext uri="{FF2B5EF4-FFF2-40B4-BE49-F238E27FC236}">
                  <a16:creationId xmlns:a16="http://schemas.microsoft.com/office/drawing/2014/main" id="{BA6A5E51-6A0F-4E86-AAF5-309F31ED8F62}"/>
                </a:ext>
              </a:extLst>
            </p:cNvPr>
            <p:cNvSpPr/>
            <p:nvPr/>
          </p:nvSpPr>
          <p:spPr>
            <a:xfrm>
              <a:off x="4731699" y="3731309"/>
              <a:ext cx="148891" cy="158684"/>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 f3 0 f2"/>
                <a:gd name="f30" fmla="*/ f29 1 4885"/>
                <a:gd name="f31" fmla="*/ f2 1 f30"/>
                <a:gd name="f32" fmla="*/ f3 1 f30"/>
                <a:gd name="f33" fmla="*/ f31 f27 1"/>
                <a:gd name="f34" fmla="*/ f32 f27 1"/>
                <a:gd name="f35" fmla="*/ f32 f28 1"/>
                <a:gd name="f36" fmla="*/ f31 f28 1"/>
              </a:gdLst>
              <a:ahLst/>
              <a:cxnLst>
                <a:cxn ang="3cd4">
                  <a:pos x="hc" y="t"/>
                </a:cxn>
                <a:cxn ang="0">
                  <a:pos x="r" y="vc"/>
                </a:cxn>
                <a:cxn ang="cd4">
                  <a:pos x="hc" y="b"/>
                </a:cxn>
                <a:cxn ang="cd2">
                  <a:pos x="l" y="vc"/>
                </a:cxn>
              </a:cxnLst>
              <a:rect l="f33" t="f36" r="f34" b="f35"/>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6" name="Google Shape;10470;p74">
              <a:extLst>
                <a:ext uri="{FF2B5EF4-FFF2-40B4-BE49-F238E27FC236}">
                  <a16:creationId xmlns:a16="http://schemas.microsoft.com/office/drawing/2014/main" id="{1879DE7B-DA51-40B7-83CF-6D085652B790}"/>
                </a:ext>
              </a:extLst>
            </p:cNvPr>
            <p:cNvSpPr/>
            <p:nvPr/>
          </p:nvSpPr>
          <p:spPr>
            <a:xfrm>
              <a:off x="4519513" y="3618738"/>
              <a:ext cx="317863" cy="225180"/>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 f4 0 f2"/>
                <a:gd name="f70" fmla="+- f3 0 f2"/>
                <a:gd name="f71" fmla="*/ f70 1 10429"/>
                <a:gd name="f72" fmla="*/ f69 1 6932"/>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7" name="Google Shape;10471;p74">
              <a:extLst>
                <a:ext uri="{FF2B5EF4-FFF2-40B4-BE49-F238E27FC236}">
                  <a16:creationId xmlns:a16="http://schemas.microsoft.com/office/drawing/2014/main" id="{F3F74145-A54E-4A07-A97D-6D25B14FF0E9}"/>
                </a:ext>
              </a:extLst>
            </p:cNvPr>
            <p:cNvSpPr/>
            <p:nvPr/>
          </p:nvSpPr>
          <p:spPr>
            <a:xfrm>
              <a:off x="4518525" y="3505142"/>
              <a:ext cx="318851" cy="92116"/>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 f4 0 f2"/>
                <a:gd name="f41" fmla="+- f3 0 f2"/>
                <a:gd name="f42" fmla="*/ f41 1 10461"/>
                <a:gd name="f43" fmla="*/ f40 1 2836"/>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8" name="Google Shape;10483;p74">
            <a:extLst>
              <a:ext uri="{FF2B5EF4-FFF2-40B4-BE49-F238E27FC236}">
                <a16:creationId xmlns:a16="http://schemas.microsoft.com/office/drawing/2014/main" id="{2AFC6EDF-A01E-49A3-AEAC-D256E7DD06E1}"/>
              </a:ext>
            </a:extLst>
          </p:cNvPr>
          <p:cNvGrpSpPr/>
          <p:nvPr/>
        </p:nvGrpSpPr>
        <p:grpSpPr>
          <a:xfrm>
            <a:off x="10480962" y="4540105"/>
            <a:ext cx="453287" cy="480376"/>
            <a:chOff x="7860721" y="3405079"/>
            <a:chExt cx="339965" cy="360282"/>
          </a:xfrm>
          <a:solidFill>
            <a:srgbClr val="92D6C1"/>
          </a:solidFill>
        </p:grpSpPr>
        <p:sp>
          <p:nvSpPr>
            <p:cNvPr id="139" name="Google Shape;10484;p74">
              <a:extLst>
                <a:ext uri="{FF2B5EF4-FFF2-40B4-BE49-F238E27FC236}">
                  <a16:creationId xmlns:a16="http://schemas.microsoft.com/office/drawing/2014/main" id="{2442E7EE-6CD4-48EF-AA61-AA976983D793}"/>
                </a:ext>
              </a:extLst>
            </p:cNvPr>
            <p:cNvSpPr/>
            <p:nvPr/>
          </p:nvSpPr>
          <p:spPr>
            <a:xfrm>
              <a:off x="8051822" y="3607719"/>
              <a:ext cx="148864" cy="157642"/>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 f4 0 f2"/>
                <a:gd name="f29" fmla="+- f3 0 f2"/>
                <a:gd name="f30" fmla="*/ f29 1 4884"/>
                <a:gd name="f31" fmla="*/ f28 1 485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0" name="Google Shape;10485;p74">
              <a:extLst>
                <a:ext uri="{FF2B5EF4-FFF2-40B4-BE49-F238E27FC236}">
                  <a16:creationId xmlns:a16="http://schemas.microsoft.com/office/drawing/2014/main" id="{91FF5EE1-4EDA-46AB-B13E-4B2FC9C91817}"/>
                </a:ext>
              </a:extLst>
            </p:cNvPr>
            <p:cNvSpPr/>
            <p:nvPr/>
          </p:nvSpPr>
          <p:spPr>
            <a:xfrm>
              <a:off x="7860721" y="3482849"/>
              <a:ext cx="43251" cy="281470"/>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 f4 0 f2"/>
                <a:gd name="f19" fmla="+- f3 0 f2"/>
                <a:gd name="f20" fmla="*/ f19 1 1419"/>
                <a:gd name="f21" fmla="*/ f18 1 866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1" name="Google Shape;10486;p74">
              <a:extLst>
                <a:ext uri="{FF2B5EF4-FFF2-40B4-BE49-F238E27FC236}">
                  <a16:creationId xmlns:a16="http://schemas.microsoft.com/office/drawing/2014/main" id="{D57D6A7E-F813-4DB0-9C19-BCC5C16B8794}"/>
                </a:ext>
              </a:extLst>
            </p:cNvPr>
            <p:cNvSpPr/>
            <p:nvPr/>
          </p:nvSpPr>
          <p:spPr>
            <a:xfrm>
              <a:off x="7924080" y="3494123"/>
              <a:ext cx="213228" cy="270205"/>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 f4 0 f2"/>
                <a:gd name="f48" fmla="+- f3 0 f2"/>
                <a:gd name="f49" fmla="*/ f48 1 6996"/>
                <a:gd name="f50" fmla="*/ f47 1 8318"/>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2" name="Google Shape;10487;p74">
              <a:extLst>
                <a:ext uri="{FF2B5EF4-FFF2-40B4-BE49-F238E27FC236}">
                  <a16:creationId xmlns:a16="http://schemas.microsoft.com/office/drawing/2014/main" id="{EBF60756-E70E-4F7E-8DDC-325F7785D1B1}"/>
                </a:ext>
              </a:extLst>
            </p:cNvPr>
            <p:cNvSpPr/>
            <p:nvPr/>
          </p:nvSpPr>
          <p:spPr>
            <a:xfrm>
              <a:off x="7967295" y="3629189"/>
              <a:ext cx="80714" cy="2253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 f4 0 f2"/>
                <a:gd name="f15" fmla="+- f3 0 f2"/>
                <a:gd name="f16" fmla="*/ f15 1 2648"/>
                <a:gd name="f17" fmla="*/ f14 1 69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3" name="Google Shape;10488;p74">
              <a:extLst>
                <a:ext uri="{FF2B5EF4-FFF2-40B4-BE49-F238E27FC236}">
                  <a16:creationId xmlns:a16="http://schemas.microsoft.com/office/drawing/2014/main" id="{AAAAFC45-4F31-41CF-A930-EB25043129BA}"/>
                </a:ext>
              </a:extLst>
            </p:cNvPr>
            <p:cNvSpPr/>
            <p:nvPr/>
          </p:nvSpPr>
          <p:spPr>
            <a:xfrm>
              <a:off x="7860721" y="3405079"/>
              <a:ext cx="275627" cy="66559"/>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 f4 0 f2"/>
                <a:gd name="f19" fmla="+- f3 0 f2"/>
                <a:gd name="f20" fmla="*/ f19 1 9043"/>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4" name="Google Shape;10497;p74">
            <a:extLst>
              <a:ext uri="{FF2B5EF4-FFF2-40B4-BE49-F238E27FC236}">
                <a16:creationId xmlns:a16="http://schemas.microsoft.com/office/drawing/2014/main" id="{7AE7B604-F0B1-40F0-91CA-A7ECE1C26D7C}"/>
              </a:ext>
            </a:extLst>
          </p:cNvPr>
          <p:cNvGrpSpPr/>
          <p:nvPr/>
        </p:nvGrpSpPr>
        <p:grpSpPr>
          <a:xfrm>
            <a:off x="10373087" y="2606309"/>
            <a:ext cx="630240" cy="669889"/>
            <a:chOff x="7779815" y="1954731"/>
            <a:chExt cx="472680" cy="502417"/>
          </a:xfrm>
          <a:solidFill>
            <a:srgbClr val="92D6C1"/>
          </a:solidFill>
        </p:grpSpPr>
        <p:sp>
          <p:nvSpPr>
            <p:cNvPr id="145" name="Google Shape;10498;p74">
              <a:extLst>
                <a:ext uri="{FF2B5EF4-FFF2-40B4-BE49-F238E27FC236}">
                  <a16:creationId xmlns:a16="http://schemas.microsoft.com/office/drawing/2014/main" id="{00F2E5B3-71F5-4F14-97B7-3B27D7C491B9}"/>
                </a:ext>
              </a:extLst>
            </p:cNvPr>
            <p:cNvSpPr/>
            <p:nvPr/>
          </p:nvSpPr>
          <p:spPr>
            <a:xfrm>
              <a:off x="7945303" y="1954731"/>
              <a:ext cx="137918" cy="146989"/>
            </a:xfrm>
            <a:custGeom>
              <a:avLst/>
              <a:gdLst>
                <a:gd name="f0" fmla="val w"/>
                <a:gd name="f1" fmla="val h"/>
                <a:gd name="f2" fmla="val 0"/>
                <a:gd name="f3" fmla="val 3466"/>
                <a:gd name="f4" fmla="val 1733"/>
                <a:gd name="f5" fmla="val 788"/>
                <a:gd name="f6" fmla="val 2678"/>
                <a:gd name="f7" fmla="*/ f0 1 3466"/>
                <a:gd name="f8" fmla="*/ f1 1 3466"/>
                <a:gd name="f9" fmla="+- f3 0 f2"/>
                <a:gd name="f10" fmla="*/ f9 1 3466"/>
                <a:gd name="f11" fmla="*/ f2 1 f10"/>
                <a:gd name="f12" fmla="*/ f3 1 f10"/>
                <a:gd name="f13" fmla="*/ f11 f7 1"/>
                <a:gd name="f14" fmla="*/ f12 f7 1"/>
                <a:gd name="f15" fmla="*/ f12 f8 1"/>
                <a:gd name="f16" fmla="*/ f11 f8 1"/>
              </a:gdLst>
              <a:ahLst/>
              <a:cxnLst>
                <a:cxn ang="3cd4">
                  <a:pos x="hc" y="t"/>
                </a:cxn>
                <a:cxn ang="0">
                  <a:pos x="r" y="vc"/>
                </a:cxn>
                <a:cxn ang="cd4">
                  <a:pos x="hc" y="b"/>
                </a:cxn>
                <a:cxn ang="cd2">
                  <a:pos x="l" y="vc"/>
                </a:cxn>
              </a:cxnLst>
              <a:rect l="f13" t="f16" r="f14" b="f15"/>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6" name="Google Shape;10499;p74">
              <a:extLst>
                <a:ext uri="{FF2B5EF4-FFF2-40B4-BE49-F238E27FC236}">
                  <a16:creationId xmlns:a16="http://schemas.microsoft.com/office/drawing/2014/main" id="{FD38ECD1-8559-4D99-9A46-2B60A923490E}"/>
                </a:ext>
              </a:extLst>
            </p:cNvPr>
            <p:cNvSpPr/>
            <p:nvPr/>
          </p:nvSpPr>
          <p:spPr>
            <a:xfrm>
              <a:off x="7779815" y="2248665"/>
              <a:ext cx="472680" cy="208483"/>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 f4 0 f2"/>
                <a:gd name="f28" fmla="+- f3 0 f2"/>
                <a:gd name="f29" fmla="*/ f28 1 11879"/>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7" name="Google Shape;10500;p74">
              <a:extLst>
                <a:ext uri="{FF2B5EF4-FFF2-40B4-BE49-F238E27FC236}">
                  <a16:creationId xmlns:a16="http://schemas.microsoft.com/office/drawing/2014/main" id="{309BA0D1-B885-4E3A-8D6F-7E9B5E6112BE}"/>
                </a:ext>
              </a:extLst>
            </p:cNvPr>
            <p:cNvSpPr/>
            <p:nvPr/>
          </p:nvSpPr>
          <p:spPr>
            <a:xfrm>
              <a:off x="8102013" y="2014871"/>
              <a:ext cx="119137" cy="205767"/>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 f4 0 f2"/>
                <a:gd name="f29" fmla="+- f3 0 f2"/>
                <a:gd name="f30" fmla="*/ f29 1 2994"/>
                <a:gd name="f31" fmla="*/ f28 1 4852"/>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8" name="Google Shape;10501;p74">
              <a:extLst>
                <a:ext uri="{FF2B5EF4-FFF2-40B4-BE49-F238E27FC236}">
                  <a16:creationId xmlns:a16="http://schemas.microsoft.com/office/drawing/2014/main" id="{9774A404-E83D-486A-B6F5-FCB9268C62A7}"/>
                </a:ext>
              </a:extLst>
            </p:cNvPr>
            <p:cNvSpPr/>
            <p:nvPr/>
          </p:nvSpPr>
          <p:spPr>
            <a:xfrm>
              <a:off x="7807394" y="2014871"/>
              <a:ext cx="119137" cy="205767"/>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 f4 0 f2"/>
                <a:gd name="f30" fmla="+- f3 0 f2"/>
                <a:gd name="f31" fmla="*/ f30 1 2994"/>
                <a:gd name="f32" fmla="*/ f29 1 485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9" name="Google Shape;10502;p74">
              <a:extLst>
                <a:ext uri="{FF2B5EF4-FFF2-40B4-BE49-F238E27FC236}">
                  <a16:creationId xmlns:a16="http://schemas.microsoft.com/office/drawing/2014/main" id="{550D8B52-726C-48C4-84D1-39D6914F17AE}"/>
                </a:ext>
              </a:extLst>
            </p:cNvPr>
            <p:cNvSpPr/>
            <p:nvPr/>
          </p:nvSpPr>
          <p:spPr>
            <a:xfrm>
              <a:off x="8025533" y="2096335"/>
              <a:ext cx="112891" cy="120316"/>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 f3 0 f2"/>
                <a:gd name="f27" fmla="*/ f26 1 2837"/>
                <a:gd name="f28" fmla="*/ f2 1 f27"/>
                <a:gd name="f29" fmla="*/ f3 1 f27"/>
                <a:gd name="f30" fmla="*/ f28 f24 1"/>
                <a:gd name="f31" fmla="*/ f29 f24 1"/>
                <a:gd name="f32" fmla="*/ f29 f25 1"/>
                <a:gd name="f33" fmla="*/ f28 f25 1"/>
              </a:gdLst>
              <a:ahLst/>
              <a:cxnLst>
                <a:cxn ang="3cd4">
                  <a:pos x="hc" y="t"/>
                </a:cxn>
                <a:cxn ang="0">
                  <a:pos x="r" y="vc"/>
                </a:cxn>
                <a:cxn ang="cd4">
                  <a:pos x="hc" y="b"/>
                </a:cxn>
                <a:cxn ang="cd2">
                  <a:pos x="l" y="vc"/>
                </a:cxn>
              </a:cxnLst>
              <a:rect l="f30" t="f33" r="f31" b="f32"/>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0" name="Google Shape;10503;p74">
              <a:extLst>
                <a:ext uri="{FF2B5EF4-FFF2-40B4-BE49-F238E27FC236}">
                  <a16:creationId xmlns:a16="http://schemas.microsoft.com/office/drawing/2014/main" id="{D649B869-AFEE-4FCB-B241-D9CCFB857EB2}"/>
                </a:ext>
              </a:extLst>
            </p:cNvPr>
            <p:cNvSpPr/>
            <p:nvPr/>
          </p:nvSpPr>
          <p:spPr>
            <a:xfrm>
              <a:off x="7887650" y="2097697"/>
              <a:ext cx="112846" cy="124294"/>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 f4 0 f2"/>
                <a:gd name="f27" fmla="+- f3 0 f2"/>
                <a:gd name="f28" fmla="*/ f27 1 2836"/>
                <a:gd name="f29" fmla="*/ f26 1 2931"/>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1" name="Google Shape;10234;p74">
            <a:extLst>
              <a:ext uri="{FF2B5EF4-FFF2-40B4-BE49-F238E27FC236}">
                <a16:creationId xmlns:a16="http://schemas.microsoft.com/office/drawing/2014/main" id="{F35D02DF-D9BD-4E13-B663-4A8D447B4509}"/>
              </a:ext>
            </a:extLst>
          </p:cNvPr>
          <p:cNvGrpSpPr/>
          <p:nvPr/>
        </p:nvGrpSpPr>
        <p:grpSpPr>
          <a:xfrm>
            <a:off x="5049499" y="2654504"/>
            <a:ext cx="626912" cy="669913"/>
            <a:chOff x="3787124" y="1990877"/>
            <a:chExt cx="470184" cy="502435"/>
          </a:xfrm>
          <a:solidFill>
            <a:srgbClr val="92D6C1"/>
          </a:solidFill>
        </p:grpSpPr>
        <p:sp>
          <p:nvSpPr>
            <p:cNvPr id="152" name="Google Shape;10235;p74">
              <a:extLst>
                <a:ext uri="{FF2B5EF4-FFF2-40B4-BE49-F238E27FC236}">
                  <a16:creationId xmlns:a16="http://schemas.microsoft.com/office/drawing/2014/main" id="{39D98060-3783-49DF-BAC2-6B2B1E4CF85D}"/>
                </a:ext>
              </a:extLst>
            </p:cNvPr>
            <p:cNvSpPr/>
            <p:nvPr/>
          </p:nvSpPr>
          <p:spPr>
            <a:xfrm>
              <a:off x="3994007" y="2255431"/>
              <a:ext cx="56418" cy="60176"/>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 f4 0 f2"/>
                <a:gd name="f15" fmla="+- f3 0 f2"/>
                <a:gd name="f16" fmla="*/ f15 1 1418"/>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3" name="Google Shape;10236;p74">
              <a:extLst>
                <a:ext uri="{FF2B5EF4-FFF2-40B4-BE49-F238E27FC236}">
                  <a16:creationId xmlns:a16="http://schemas.microsoft.com/office/drawing/2014/main" id="{58901264-99D2-47EB-8D0C-160D833B84F4}"/>
                </a:ext>
              </a:extLst>
            </p:cNvPr>
            <p:cNvSpPr/>
            <p:nvPr/>
          </p:nvSpPr>
          <p:spPr>
            <a:xfrm>
              <a:off x="3967673" y="2344960"/>
              <a:ext cx="111611" cy="58823"/>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 f4 0 f2"/>
                <a:gd name="f12" fmla="+- f3 0 f2"/>
                <a:gd name="f13" fmla="*/ f12 1 2805"/>
                <a:gd name="f14" fmla="*/ f11 1 1387"/>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4" name="Google Shape;10237;p74">
              <a:extLst>
                <a:ext uri="{FF2B5EF4-FFF2-40B4-BE49-F238E27FC236}">
                  <a16:creationId xmlns:a16="http://schemas.microsoft.com/office/drawing/2014/main" id="{DB750FCE-37CC-4EBD-B898-17224F094D30}"/>
                </a:ext>
              </a:extLst>
            </p:cNvPr>
            <p:cNvSpPr/>
            <p:nvPr/>
          </p:nvSpPr>
          <p:spPr>
            <a:xfrm>
              <a:off x="3898718" y="2197970"/>
              <a:ext cx="249539" cy="295342"/>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 f4 0 f2"/>
                <a:gd name="f47" fmla="+- f3 0 f2"/>
                <a:gd name="f48" fmla="*/ f47 1 6271"/>
                <a:gd name="f49" fmla="*/ f46 1 696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5" name="Google Shape;10238;p74">
              <a:extLst>
                <a:ext uri="{FF2B5EF4-FFF2-40B4-BE49-F238E27FC236}">
                  <a16:creationId xmlns:a16="http://schemas.microsoft.com/office/drawing/2014/main" id="{07A72EAC-ED41-4C96-BD85-2EE38F74C32C}"/>
                </a:ext>
              </a:extLst>
            </p:cNvPr>
            <p:cNvSpPr/>
            <p:nvPr/>
          </p:nvSpPr>
          <p:spPr>
            <a:xfrm>
              <a:off x="3871130" y="1990877"/>
              <a:ext cx="304687" cy="60176"/>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 f4 0 f2"/>
                <a:gd name="f16" fmla="+- f3 0 f2"/>
                <a:gd name="f17" fmla="*/ f16 1 7657"/>
                <a:gd name="f18" fmla="*/ f15 1 141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6" name="Google Shape;10239;p74">
              <a:extLst>
                <a:ext uri="{FF2B5EF4-FFF2-40B4-BE49-F238E27FC236}">
                  <a16:creationId xmlns:a16="http://schemas.microsoft.com/office/drawing/2014/main" id="{5B91073B-1AE7-48B2-94C6-B0B7DA886043}"/>
                </a:ext>
              </a:extLst>
            </p:cNvPr>
            <p:cNvSpPr/>
            <p:nvPr/>
          </p:nvSpPr>
          <p:spPr>
            <a:xfrm>
              <a:off x="3787124" y="2081723"/>
              <a:ext cx="470184" cy="233894"/>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 f4 0 f2"/>
                <a:gd name="f40" fmla="+- f3 0 f2"/>
                <a:gd name="f41" fmla="*/ f40 1 11816"/>
                <a:gd name="f42" fmla="*/ f39 1 5515"/>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7" name="Google Shape;10251;p74">
            <a:extLst>
              <a:ext uri="{FF2B5EF4-FFF2-40B4-BE49-F238E27FC236}">
                <a16:creationId xmlns:a16="http://schemas.microsoft.com/office/drawing/2014/main" id="{1ACCDCB1-C0AE-4350-B1C0-FC888E8BE4E5}"/>
              </a:ext>
            </a:extLst>
          </p:cNvPr>
          <p:cNvGrpSpPr/>
          <p:nvPr/>
        </p:nvGrpSpPr>
        <p:grpSpPr>
          <a:xfrm>
            <a:off x="9499690" y="2660063"/>
            <a:ext cx="406249" cy="669888"/>
            <a:chOff x="7124767" y="1995047"/>
            <a:chExt cx="304687" cy="502416"/>
          </a:xfrm>
          <a:solidFill>
            <a:srgbClr val="92D6C1"/>
          </a:solidFill>
        </p:grpSpPr>
        <p:sp>
          <p:nvSpPr>
            <p:cNvPr id="158" name="Google Shape;10252;p74">
              <a:extLst>
                <a:ext uri="{FF2B5EF4-FFF2-40B4-BE49-F238E27FC236}">
                  <a16:creationId xmlns:a16="http://schemas.microsoft.com/office/drawing/2014/main" id="{566614B1-A23B-49BD-BFE4-F192EDC7B685}"/>
                </a:ext>
              </a:extLst>
            </p:cNvPr>
            <p:cNvSpPr/>
            <p:nvPr/>
          </p:nvSpPr>
          <p:spPr>
            <a:xfrm>
              <a:off x="7291535" y="2266258"/>
              <a:ext cx="109069" cy="143003"/>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 f4 0 f2"/>
                <a:gd name="f22" fmla="+- f3 0 f2"/>
                <a:gd name="f23" fmla="*/ f22 1 2741"/>
                <a:gd name="f24" fmla="*/ f21 1 337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59" name="Google Shape;10253;p74">
              <a:extLst>
                <a:ext uri="{FF2B5EF4-FFF2-40B4-BE49-F238E27FC236}">
                  <a16:creationId xmlns:a16="http://schemas.microsoft.com/office/drawing/2014/main" id="{A5266D34-74E9-41EC-A7DD-1227130C83EE}"/>
                </a:ext>
              </a:extLst>
            </p:cNvPr>
            <p:cNvSpPr/>
            <p:nvPr/>
          </p:nvSpPr>
          <p:spPr>
            <a:xfrm>
              <a:off x="7226320" y="2355787"/>
              <a:ext cx="99084" cy="52166"/>
            </a:xfrm>
            <a:custGeom>
              <a:avLst/>
              <a:gdLst>
                <a:gd name="f0" fmla="val w"/>
                <a:gd name="f1" fmla="val h"/>
                <a:gd name="f2" fmla="val 0"/>
                <a:gd name="f3" fmla="val 2490"/>
                <a:gd name="f4" fmla="val 1230"/>
                <a:gd name="f5" fmla="val 1229"/>
                <a:gd name="f6" fmla="val 1"/>
                <a:gd name="f7" fmla="*/ f0 1 2490"/>
                <a:gd name="f8" fmla="*/ f1 1 1230"/>
                <a:gd name="f9" fmla="+- f4 0 f2"/>
                <a:gd name="f10" fmla="+- f3 0 f2"/>
                <a:gd name="f11" fmla="*/ f10 1 2490"/>
                <a:gd name="f12" fmla="*/ f9 1 123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490" h="1230">
                  <a:moveTo>
                    <a:pt x="f5" y="f6"/>
                  </a:moveTo>
                  <a:lnTo>
                    <a:pt x="f6" y="f5"/>
                  </a:lnTo>
                  <a:lnTo>
                    <a:pt x="f3" y="f5"/>
                  </a:lnTo>
                  <a:lnTo>
                    <a:pt x="f5"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0" name="Google Shape;10254;p74">
              <a:extLst>
                <a:ext uri="{FF2B5EF4-FFF2-40B4-BE49-F238E27FC236}">
                  <a16:creationId xmlns:a16="http://schemas.microsoft.com/office/drawing/2014/main" id="{0FB6B3BE-616D-4B07-99DB-98EB1D66453C}"/>
                </a:ext>
              </a:extLst>
            </p:cNvPr>
            <p:cNvSpPr/>
            <p:nvPr/>
          </p:nvSpPr>
          <p:spPr>
            <a:xfrm>
              <a:off x="7152345" y="2263588"/>
              <a:ext cx="110377" cy="144356"/>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 f4 0 f2"/>
                <a:gd name="f22" fmla="+- f3 0 f2"/>
                <a:gd name="f23" fmla="*/ f22 1 2774"/>
                <a:gd name="f24" fmla="*/ f21 1 340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1" name="Google Shape;10255;p74">
              <a:extLst>
                <a:ext uri="{FF2B5EF4-FFF2-40B4-BE49-F238E27FC236}">
                  <a16:creationId xmlns:a16="http://schemas.microsoft.com/office/drawing/2014/main" id="{4F009E2F-029F-4031-A38C-41447B536762}"/>
                </a:ext>
              </a:extLst>
            </p:cNvPr>
            <p:cNvSpPr/>
            <p:nvPr/>
          </p:nvSpPr>
          <p:spPr>
            <a:xfrm>
              <a:off x="7124767" y="2437287"/>
              <a:ext cx="304687" cy="60176"/>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 f4 0 f2"/>
                <a:gd name="f17" fmla="+- f3 0 f2"/>
                <a:gd name="f18" fmla="*/ f17 1 7657"/>
                <a:gd name="f19" fmla="*/ f16 1 141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2" name="Google Shape;10256;p74">
              <a:extLst>
                <a:ext uri="{FF2B5EF4-FFF2-40B4-BE49-F238E27FC236}">
                  <a16:creationId xmlns:a16="http://schemas.microsoft.com/office/drawing/2014/main" id="{F8AA9AEC-374C-4FCA-B55F-49AA82BEF7CB}"/>
                </a:ext>
              </a:extLst>
            </p:cNvPr>
            <p:cNvSpPr/>
            <p:nvPr/>
          </p:nvSpPr>
          <p:spPr>
            <a:xfrm>
              <a:off x="7124767" y="1995047"/>
              <a:ext cx="304687" cy="60176"/>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 f4 0 f2"/>
                <a:gd name="f19" fmla="+- f3 0 f2"/>
                <a:gd name="f20" fmla="*/ f19 1 7657"/>
                <a:gd name="f21" fmla="*/ f18 1 141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3" name="Google Shape;10257;p74">
              <a:extLst>
                <a:ext uri="{FF2B5EF4-FFF2-40B4-BE49-F238E27FC236}">
                  <a16:creationId xmlns:a16="http://schemas.microsoft.com/office/drawing/2014/main" id="{7CF26D55-48B8-465C-89C4-65CED1CD4FA3}"/>
                </a:ext>
              </a:extLst>
            </p:cNvPr>
            <p:cNvSpPr/>
            <p:nvPr/>
          </p:nvSpPr>
          <p:spPr>
            <a:xfrm>
              <a:off x="7153616" y="2081905"/>
              <a:ext cx="246988" cy="60469"/>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 f4 0 f2"/>
                <a:gd name="f18" fmla="+- f3 0 f2"/>
                <a:gd name="f19" fmla="*/ f18 1 6207"/>
                <a:gd name="f20" fmla="*/ f17 1 142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4" name="Google Shape;10258;p74">
              <a:extLst>
                <a:ext uri="{FF2B5EF4-FFF2-40B4-BE49-F238E27FC236}">
                  <a16:creationId xmlns:a16="http://schemas.microsoft.com/office/drawing/2014/main" id="{4B5B7026-46C6-454B-A231-7E450439C28C}"/>
                </a:ext>
              </a:extLst>
            </p:cNvPr>
            <p:cNvSpPr/>
            <p:nvPr/>
          </p:nvSpPr>
          <p:spPr>
            <a:xfrm>
              <a:off x="7151101" y="2135334"/>
              <a:ext cx="248259" cy="125611"/>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 f4 0 f2"/>
                <a:gd name="f23" fmla="+- f3 0 f2"/>
                <a:gd name="f24" fmla="*/ f23 1 6239"/>
                <a:gd name="f25" fmla="*/ f22 1 2962"/>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65" name="Google Shape;10297;p74">
            <a:extLst>
              <a:ext uri="{FF2B5EF4-FFF2-40B4-BE49-F238E27FC236}">
                <a16:creationId xmlns:a16="http://schemas.microsoft.com/office/drawing/2014/main" id="{36982400-AD25-45E2-9D43-464656152E35}"/>
              </a:ext>
            </a:extLst>
          </p:cNvPr>
          <p:cNvGrpSpPr/>
          <p:nvPr/>
        </p:nvGrpSpPr>
        <p:grpSpPr>
          <a:xfrm>
            <a:off x="6018227" y="2642287"/>
            <a:ext cx="626863" cy="666328"/>
            <a:chOff x="4513670" y="1981715"/>
            <a:chExt cx="470147" cy="499746"/>
          </a:xfrm>
          <a:solidFill>
            <a:srgbClr val="92D6C1"/>
          </a:solidFill>
        </p:grpSpPr>
        <p:sp>
          <p:nvSpPr>
            <p:cNvPr id="166" name="Google Shape;10298;p74">
              <a:extLst>
                <a:ext uri="{FF2B5EF4-FFF2-40B4-BE49-F238E27FC236}">
                  <a16:creationId xmlns:a16="http://schemas.microsoft.com/office/drawing/2014/main" id="{21AE91C7-5CAB-4BA3-8C34-5B25320C9F31}"/>
                </a:ext>
              </a:extLst>
            </p:cNvPr>
            <p:cNvSpPr/>
            <p:nvPr/>
          </p:nvSpPr>
          <p:spPr>
            <a:xfrm>
              <a:off x="4621459" y="2246269"/>
              <a:ext cx="56464" cy="60176"/>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 f3 0 f2"/>
                <a:gd name="f14" fmla="*/ f13 1 1419"/>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7" name="Google Shape;10299;p74">
              <a:extLst>
                <a:ext uri="{FF2B5EF4-FFF2-40B4-BE49-F238E27FC236}">
                  <a16:creationId xmlns:a16="http://schemas.microsoft.com/office/drawing/2014/main" id="{452DF519-2E6B-46E0-811C-59ABDA7DAB59}"/>
                </a:ext>
              </a:extLst>
            </p:cNvPr>
            <p:cNvSpPr/>
            <p:nvPr/>
          </p:nvSpPr>
          <p:spPr>
            <a:xfrm>
              <a:off x="4595125" y="2335798"/>
              <a:ext cx="110377" cy="58823"/>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 f4 0 f2"/>
                <a:gd name="f13" fmla="+- f3 0 f2"/>
                <a:gd name="f14" fmla="*/ f13 1 2774"/>
                <a:gd name="f15" fmla="*/ f12 1 138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8" name="Google Shape;10300;p74">
              <a:extLst>
                <a:ext uri="{FF2B5EF4-FFF2-40B4-BE49-F238E27FC236}">
                  <a16:creationId xmlns:a16="http://schemas.microsoft.com/office/drawing/2014/main" id="{EC0A81BD-0291-43D7-ADA7-1C3E8798FE4E}"/>
                </a:ext>
              </a:extLst>
            </p:cNvPr>
            <p:cNvSpPr/>
            <p:nvPr/>
          </p:nvSpPr>
          <p:spPr>
            <a:xfrm>
              <a:off x="4513670" y="2159410"/>
              <a:ext cx="470147" cy="322051"/>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 f4 0 f2"/>
                <a:gd name="f79" fmla="+- f3 0 f2"/>
                <a:gd name="f80" fmla="*/ f79 1 11815"/>
                <a:gd name="f81" fmla="*/ f78 1 7594"/>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69" name="Google Shape;10301;p74">
              <a:extLst>
                <a:ext uri="{FF2B5EF4-FFF2-40B4-BE49-F238E27FC236}">
                  <a16:creationId xmlns:a16="http://schemas.microsoft.com/office/drawing/2014/main" id="{4632BDAA-DCE2-4218-9F30-447F296A3774}"/>
                </a:ext>
              </a:extLst>
            </p:cNvPr>
            <p:cNvSpPr/>
            <p:nvPr/>
          </p:nvSpPr>
          <p:spPr>
            <a:xfrm>
              <a:off x="4650309" y="2069890"/>
              <a:ext cx="194346" cy="118963"/>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 f4 0 f2"/>
                <a:gd name="f27" fmla="+- f3 0 f2"/>
                <a:gd name="f28" fmla="*/ f27 1 4884"/>
                <a:gd name="f29" fmla="*/ f26 1 2805"/>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0" name="Google Shape;10302;p74">
              <a:extLst>
                <a:ext uri="{FF2B5EF4-FFF2-40B4-BE49-F238E27FC236}">
                  <a16:creationId xmlns:a16="http://schemas.microsoft.com/office/drawing/2014/main" id="{D06996C1-430D-4376-A8B4-85872B8DD573}"/>
                </a:ext>
              </a:extLst>
            </p:cNvPr>
            <p:cNvSpPr/>
            <p:nvPr/>
          </p:nvSpPr>
          <p:spPr>
            <a:xfrm>
              <a:off x="4677887" y="1981715"/>
              <a:ext cx="137918" cy="60176"/>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 f4 0 f2"/>
                <a:gd name="f15" fmla="+- f3 0 f2"/>
                <a:gd name="f16" fmla="*/ f15 1 3466"/>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71" name="Google Shape;10352;p74">
            <a:extLst>
              <a:ext uri="{FF2B5EF4-FFF2-40B4-BE49-F238E27FC236}">
                <a16:creationId xmlns:a16="http://schemas.microsoft.com/office/drawing/2014/main" id="{CED21846-C299-4F0B-8C46-EB5ECB4277E8}"/>
              </a:ext>
            </a:extLst>
          </p:cNvPr>
          <p:cNvGrpSpPr/>
          <p:nvPr/>
        </p:nvGrpSpPr>
        <p:grpSpPr>
          <a:xfrm>
            <a:off x="6910865" y="2653589"/>
            <a:ext cx="628545" cy="672265"/>
            <a:chOff x="5183148" y="1990191"/>
            <a:chExt cx="471409" cy="504199"/>
          </a:xfrm>
          <a:solidFill>
            <a:srgbClr val="92D6C1"/>
          </a:solidFill>
        </p:grpSpPr>
        <p:sp>
          <p:nvSpPr>
            <p:cNvPr id="172" name="Google Shape;10353;p74">
              <a:extLst>
                <a:ext uri="{FF2B5EF4-FFF2-40B4-BE49-F238E27FC236}">
                  <a16:creationId xmlns:a16="http://schemas.microsoft.com/office/drawing/2014/main" id="{BA1C8198-CA5E-47E7-AA63-DDC28593BCD1}"/>
                </a:ext>
              </a:extLst>
            </p:cNvPr>
            <p:cNvSpPr/>
            <p:nvPr/>
          </p:nvSpPr>
          <p:spPr>
            <a:xfrm>
              <a:off x="5319787" y="2108423"/>
              <a:ext cx="194346" cy="168414"/>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 f4 0 f2"/>
                <a:gd name="f40" fmla="+- f3 0 f2"/>
                <a:gd name="f41" fmla="*/ f40 1 4884"/>
                <a:gd name="f42" fmla="*/ f39 1 397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3" name="Google Shape;10354;p74">
              <a:extLst>
                <a:ext uri="{FF2B5EF4-FFF2-40B4-BE49-F238E27FC236}">
                  <a16:creationId xmlns:a16="http://schemas.microsoft.com/office/drawing/2014/main" id="{D8E61107-0D90-4B70-9BCD-72F3A98D464A}"/>
                </a:ext>
              </a:extLst>
            </p:cNvPr>
            <p:cNvSpPr/>
            <p:nvPr/>
          </p:nvSpPr>
          <p:spPr>
            <a:xfrm>
              <a:off x="5389976" y="2168563"/>
              <a:ext cx="56464" cy="60176"/>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 f3 0 f2"/>
                <a:gd name="f13" fmla="*/ f12 1 141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4" name="Google Shape;10355;p74">
              <a:extLst>
                <a:ext uri="{FF2B5EF4-FFF2-40B4-BE49-F238E27FC236}">
                  <a16:creationId xmlns:a16="http://schemas.microsoft.com/office/drawing/2014/main" id="{B24DE581-5C3D-45C9-B6E9-1CCEF4DB3F2C}"/>
                </a:ext>
              </a:extLst>
            </p:cNvPr>
            <p:cNvSpPr/>
            <p:nvPr/>
          </p:nvSpPr>
          <p:spPr>
            <a:xfrm>
              <a:off x="5211988" y="1990191"/>
              <a:ext cx="412485" cy="44296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 f4 0 f2"/>
                <a:gd name="f116" fmla="+- f3 0 f2"/>
                <a:gd name="f117" fmla="*/ f116 1 10366"/>
                <a:gd name="f118" fmla="*/ f115 1 10445"/>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5" name="Google Shape;10356;p74">
              <a:extLst>
                <a:ext uri="{FF2B5EF4-FFF2-40B4-BE49-F238E27FC236}">
                  <a16:creationId xmlns:a16="http://schemas.microsoft.com/office/drawing/2014/main" id="{55522C8C-ACF7-4767-AFB1-B93BC3A74452}"/>
                </a:ext>
              </a:extLst>
            </p:cNvPr>
            <p:cNvSpPr/>
            <p:nvPr/>
          </p:nvSpPr>
          <p:spPr>
            <a:xfrm>
              <a:off x="5364912" y="2256775"/>
              <a:ext cx="106600" cy="58823"/>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 f4 0 f2"/>
                <a:gd name="f22" fmla="+- f3 0 f2"/>
                <a:gd name="f23" fmla="*/ f22 1 2679"/>
                <a:gd name="f24" fmla="*/ f21 1 138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6" name="Google Shape;10357;p74">
              <a:extLst>
                <a:ext uri="{FF2B5EF4-FFF2-40B4-BE49-F238E27FC236}">
                  <a16:creationId xmlns:a16="http://schemas.microsoft.com/office/drawing/2014/main" id="{00B6E8E5-229C-4620-98CA-F39F6BE80EB7}"/>
                </a:ext>
              </a:extLst>
            </p:cNvPr>
            <p:cNvSpPr/>
            <p:nvPr/>
          </p:nvSpPr>
          <p:spPr>
            <a:xfrm>
              <a:off x="5502831" y="2343588"/>
              <a:ext cx="151726" cy="147538"/>
            </a:xfrm>
            <a:custGeom>
              <a:avLst/>
              <a:gdLst>
                <a:gd name="f0" fmla="val w"/>
                <a:gd name="f1" fmla="val h"/>
                <a:gd name="f2" fmla="val 0"/>
                <a:gd name="f3" fmla="val 3812"/>
                <a:gd name="f4" fmla="val 3479"/>
                <a:gd name="f5" fmla="val 3813"/>
                <a:gd name="f6" fmla="val 2867"/>
                <a:gd name="f7" fmla="val 1"/>
                <a:gd name="f8" fmla="val 2741"/>
                <a:gd name="f9" fmla="val 127"/>
                <a:gd name="f10" fmla="val 2647"/>
                <a:gd name="f11" fmla="val 221"/>
                <a:gd name="f12" fmla="val 2489"/>
                <a:gd name="f13" fmla="val 284"/>
                <a:gd name="f14" fmla="val 1607"/>
                <a:gd name="f15" fmla="val 631"/>
                <a:gd name="f16" fmla="val 1260"/>
                <a:gd name="f17" fmla="val 1482"/>
                <a:gd name="f18" fmla="val 1103"/>
                <a:gd name="f19" fmla="val 1891"/>
                <a:gd name="f20" fmla="val 693"/>
                <a:gd name="f21" fmla="val 2112"/>
                <a:gd name="f22" fmla="val 158"/>
                <a:gd name="f23" fmla="val 2080"/>
                <a:gd name="f24" fmla="val 1166"/>
                <a:gd name="f25" fmla="val 3372"/>
                <a:gd name="f26" fmla="val 1237"/>
                <a:gd name="f27" fmla="val 3443"/>
                <a:gd name="f28" fmla="val 1343"/>
                <a:gd name="f29" fmla="val 3478"/>
                <a:gd name="f30" fmla="val 1445"/>
                <a:gd name="f31" fmla="val 1479"/>
                <a:gd name="f32" fmla="val 1512"/>
                <a:gd name="f33" fmla="val 3474"/>
                <a:gd name="f34" fmla="val 1544"/>
                <a:gd name="f35" fmla="val 3466"/>
                <a:gd name="f36" fmla="val 1638"/>
                <a:gd name="f37" fmla="val 3403"/>
                <a:gd name="f38" fmla="val 1764"/>
                <a:gd name="f39" fmla="val 3340"/>
                <a:gd name="f40" fmla="val 3183"/>
                <a:gd name="f41" fmla="val 1639"/>
                <a:gd name="f42" fmla="val 3497"/>
                <a:gd name="f43" fmla="val 1324"/>
                <a:gd name="f44" fmla="val 3532"/>
                <a:gd name="f45" fmla="val 1338"/>
                <a:gd name="f46" fmla="val 3563"/>
                <a:gd name="f47" fmla="val 1344"/>
                <a:gd name="f48" fmla="val 3592"/>
                <a:gd name="f49" fmla="val 3693"/>
                <a:gd name="f50" fmla="val 3756"/>
                <a:gd name="f51" fmla="val 1265"/>
                <a:gd name="f52" fmla="val 3781"/>
                <a:gd name="f53" fmla="val 1167"/>
                <a:gd name="f54" fmla="val 1072"/>
                <a:gd name="f55" fmla="val 946"/>
                <a:gd name="f56" fmla="val 3686"/>
                <a:gd name="f57" fmla="val 820"/>
                <a:gd name="f58" fmla="*/ f0 1 3812"/>
                <a:gd name="f59" fmla="*/ f1 1 3479"/>
                <a:gd name="f60" fmla="val f2"/>
                <a:gd name="f61" fmla="val f3"/>
                <a:gd name="f62" fmla="+- f4 0 f2"/>
                <a:gd name="f63" fmla="+- f5 0 f2"/>
                <a:gd name="f64" fmla="+- f61 0 f60"/>
                <a:gd name="f65" fmla="*/ f63 1 3813"/>
                <a:gd name="f66" fmla="*/ f62 1 3479"/>
                <a:gd name="f67" fmla="*/ f64 1 3812"/>
                <a:gd name="f68" fmla="*/ f64 1 3813"/>
                <a:gd name="f69" fmla="*/ f2 1 f65"/>
                <a:gd name="f70" fmla="*/ f5 1 f65"/>
                <a:gd name="f71" fmla="*/ f2 1 f66"/>
                <a:gd name="f72" fmla="*/ f4 1 f66"/>
                <a:gd name="f73" fmla="*/ f69 f68 1"/>
                <a:gd name="f74" fmla="*/ f70 f68 1"/>
                <a:gd name="f75" fmla="*/ f72 f59 1"/>
                <a:gd name="f76" fmla="*/ f71 f59 1"/>
                <a:gd name="f77" fmla="*/ f73 1 f67"/>
                <a:gd name="f78" fmla="*/ f74 1 f67"/>
                <a:gd name="f79" fmla="*/ f77 f58 1"/>
                <a:gd name="f80" fmla="*/ f78 f58 1"/>
              </a:gdLst>
              <a:ahLst/>
              <a:cxnLst>
                <a:cxn ang="3cd4">
                  <a:pos x="hc" y="t"/>
                </a:cxn>
                <a:cxn ang="0">
                  <a:pos x="r" y="vc"/>
                </a:cxn>
                <a:cxn ang="cd4">
                  <a:pos x="hc" y="b"/>
                </a:cxn>
                <a:cxn ang="cd2">
                  <a:pos x="l" y="vc"/>
                </a:cxn>
              </a:cxnLst>
              <a:rect l="f79" t="f76" r="f80" b="f75"/>
              <a:pathLst>
                <a:path w="3812" h="3479">
                  <a:moveTo>
                    <a:pt x="f6" y="f7"/>
                  </a:moveTo>
                  <a:cubicBezTo>
                    <a:pt x="f8" y="f9"/>
                    <a:pt x="f10" y="f11"/>
                    <a:pt x="f12" y="f13"/>
                  </a:cubicBezTo>
                  <a:lnTo>
                    <a:pt x="f14" y="f15"/>
                  </a:lnTo>
                  <a:lnTo>
                    <a:pt x="f16" y="f17"/>
                  </a:lnTo>
                  <a:cubicBezTo>
                    <a:pt x="f18" y="f19"/>
                    <a:pt x="f20" y="f21"/>
                    <a:pt x="f13" y="f21"/>
                  </a:cubicBezTo>
                  <a:lnTo>
                    <a:pt x="f22" y="f21"/>
                  </a:lnTo>
                  <a:lnTo>
                    <a:pt x="f2" y="f23"/>
                  </a:lnTo>
                  <a:lnTo>
                    <a:pt x="f24" y="f25"/>
                  </a:lnTo>
                  <a:cubicBezTo>
                    <a:pt x="f26" y="f27"/>
                    <a:pt x="f28" y="f29"/>
                    <a:pt x="f30" y="f29"/>
                  </a:cubicBezTo>
                  <a:cubicBezTo>
                    <a:pt x="f31" y="f29"/>
                    <a:pt x="f32" y="f33"/>
                    <a:pt x="f34" y="f35"/>
                  </a:cubicBezTo>
                  <a:cubicBezTo>
                    <a:pt x="f36" y="f37"/>
                    <a:pt x="f38" y="f39"/>
                    <a:pt x="f38" y="f40"/>
                  </a:cubicBezTo>
                  <a:lnTo>
                    <a:pt x="f23" y="f41"/>
                  </a:lnTo>
                  <a:lnTo>
                    <a:pt x="f42" y="f43"/>
                  </a:lnTo>
                  <a:cubicBezTo>
                    <a:pt x="f44" y="f45"/>
                    <a:pt x="f46" y="f47"/>
                    <a:pt x="f48" y="f47"/>
                  </a:cubicBezTo>
                  <a:cubicBezTo>
                    <a:pt x="f49" y="f47"/>
                    <a:pt x="f50" y="f51"/>
                    <a:pt x="f52" y="f53"/>
                  </a:cubicBezTo>
                  <a:cubicBezTo>
                    <a:pt x="f3" y="f54"/>
                    <a:pt x="f52" y="f55"/>
                    <a:pt x="f56" y="f57"/>
                  </a:cubicBezTo>
                  <a:lnTo>
                    <a:pt x="f6" y="f7"/>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77" name="Google Shape;10358;p74">
              <a:extLst>
                <a:ext uri="{FF2B5EF4-FFF2-40B4-BE49-F238E27FC236}">
                  <a16:creationId xmlns:a16="http://schemas.microsoft.com/office/drawing/2014/main" id="{C18D7803-87FE-4179-B403-58E255A5C99B}"/>
                </a:ext>
              </a:extLst>
            </p:cNvPr>
            <p:cNvSpPr/>
            <p:nvPr/>
          </p:nvSpPr>
          <p:spPr>
            <a:xfrm>
              <a:off x="5183148" y="2346258"/>
              <a:ext cx="151726" cy="148132"/>
            </a:xfrm>
            <a:custGeom>
              <a:avLst/>
              <a:gdLst>
                <a:gd name="f0" fmla="val w"/>
                <a:gd name="f1" fmla="val h"/>
                <a:gd name="f2" fmla="val 0"/>
                <a:gd name="f3" fmla="val 3812"/>
                <a:gd name="f4" fmla="val 3492"/>
                <a:gd name="f5" fmla="val 3813"/>
                <a:gd name="f6" fmla="val 3493"/>
                <a:gd name="f7" fmla="val 946"/>
                <a:gd name="f8" fmla="val 1"/>
                <a:gd name="f9" fmla="val 126"/>
                <a:gd name="f10" fmla="val 851"/>
                <a:gd name="f11" fmla="val 1009"/>
                <a:gd name="f12" fmla="val 32"/>
                <a:gd name="f13" fmla="val 1104"/>
                <a:gd name="f14" fmla="val 95"/>
                <a:gd name="f15" fmla="val 1230"/>
                <a:gd name="f16" fmla="val 158"/>
                <a:gd name="f17" fmla="val 1324"/>
                <a:gd name="f18" fmla="val 315"/>
                <a:gd name="f19" fmla="val 1356"/>
                <a:gd name="f20" fmla="val 1733"/>
                <a:gd name="f21" fmla="val 1671"/>
                <a:gd name="f22" fmla="val 2048"/>
                <a:gd name="f23" fmla="val 3214"/>
                <a:gd name="f24" fmla="val 2080"/>
                <a:gd name="f25" fmla="val 3309"/>
                <a:gd name="f26" fmla="val 2174"/>
                <a:gd name="f27" fmla="val 3435"/>
                <a:gd name="f28" fmla="val 2300"/>
                <a:gd name="f29" fmla="val 3466"/>
                <a:gd name="f30" fmla="val 2328"/>
                <a:gd name="f31" fmla="val 3485"/>
                <a:gd name="f32" fmla="val 2361"/>
                <a:gd name="f33" fmla="val 2396"/>
                <a:gd name="f34" fmla="val 2482"/>
                <a:gd name="f35" fmla="val 2580"/>
                <a:gd name="f36" fmla="val 3448"/>
                <a:gd name="f37" fmla="val 2647"/>
                <a:gd name="f38" fmla="val 3403"/>
                <a:gd name="f39" fmla="val 2112"/>
                <a:gd name="f40" fmla="val 3624"/>
                <a:gd name="f41" fmla="val 2143"/>
                <a:gd name="f42" fmla="val 3561"/>
                <a:gd name="f43" fmla="val 3119"/>
                <a:gd name="f44" fmla="val 2773"/>
                <a:gd name="f45" fmla="val 1891"/>
                <a:gd name="f46" fmla="val 2552"/>
                <a:gd name="f47" fmla="val 1513"/>
                <a:gd name="f48" fmla="val 2206"/>
                <a:gd name="f49" fmla="val 631"/>
                <a:gd name="f50" fmla="val 1355"/>
                <a:gd name="f51" fmla="val 284"/>
                <a:gd name="f52" fmla="val 1198"/>
                <a:gd name="f53" fmla="val 221"/>
                <a:gd name="f54" fmla="val 1072"/>
                <a:gd name="f55" fmla="val 127"/>
                <a:gd name="f56" fmla="*/ f0 1 3812"/>
                <a:gd name="f57" fmla="*/ f1 1 3492"/>
                <a:gd name="f58" fmla="val f2"/>
                <a:gd name="f59" fmla="val f3"/>
                <a:gd name="f60" fmla="val f4"/>
                <a:gd name="f61" fmla="+- f6 0 f2"/>
                <a:gd name="f62" fmla="+- f5 0 f2"/>
                <a:gd name="f63" fmla="+- f60 0 f58"/>
                <a:gd name="f64" fmla="+- f59 0 f58"/>
                <a:gd name="f65" fmla="*/ f62 1 3813"/>
                <a:gd name="f66" fmla="*/ f61 1 3493"/>
                <a:gd name="f67" fmla="*/ f64 1 3812"/>
                <a:gd name="f68" fmla="*/ f63 1 3492"/>
                <a:gd name="f69" fmla="*/ f64 1 3813"/>
                <a:gd name="f70" fmla="*/ f63 1 3493"/>
                <a:gd name="f71" fmla="*/ f2 1 f65"/>
                <a:gd name="f72" fmla="*/ f5 1 f65"/>
                <a:gd name="f73" fmla="*/ f2 1 f66"/>
                <a:gd name="f74" fmla="*/ f6 1 f66"/>
                <a:gd name="f75" fmla="*/ f71 f69 1"/>
                <a:gd name="f76" fmla="*/ f72 f69 1"/>
                <a:gd name="f77" fmla="*/ f74 f70 1"/>
                <a:gd name="f78" fmla="*/ f73 f70 1"/>
                <a:gd name="f79" fmla="*/ f75 1 f67"/>
                <a:gd name="f80" fmla="*/ f76 1 f67"/>
                <a:gd name="f81" fmla="*/ f78 1 f68"/>
                <a:gd name="f82" fmla="*/ f77 1 f68"/>
                <a:gd name="f83" fmla="*/ f79 f56 1"/>
                <a:gd name="f84" fmla="*/ f80 f56 1"/>
                <a:gd name="f85" fmla="*/ f82 f57 1"/>
                <a:gd name="f86" fmla="*/ f81 f57 1"/>
              </a:gdLst>
              <a:ahLst/>
              <a:cxnLst>
                <a:cxn ang="3cd4">
                  <a:pos x="hc" y="t"/>
                </a:cxn>
                <a:cxn ang="0">
                  <a:pos x="r" y="vc"/>
                </a:cxn>
                <a:cxn ang="cd4">
                  <a:pos x="hc" y="b"/>
                </a:cxn>
                <a:cxn ang="cd2">
                  <a:pos x="l" y="vc"/>
                </a:cxn>
              </a:cxnLst>
              <a:rect l="f83" t="f86" r="f84" b="f85"/>
              <a:pathLst>
                <a:path w="3812" h="3492">
                  <a:moveTo>
                    <a:pt x="f7" y="f8"/>
                  </a:moveTo>
                  <a:lnTo>
                    <a:pt x="f9" y="f10"/>
                  </a:lnTo>
                  <a:cubicBezTo>
                    <a:pt x="f2" y="f10"/>
                    <a:pt x="f2" y="f11"/>
                    <a:pt x="f12" y="f13"/>
                  </a:cubicBezTo>
                  <a:cubicBezTo>
                    <a:pt x="f14" y="f15"/>
                    <a:pt x="f16" y="f17"/>
                    <a:pt x="f18" y="f19"/>
                  </a:cubicBezTo>
                  <a:lnTo>
                    <a:pt x="f20" y="f21"/>
                  </a:lnTo>
                  <a:lnTo>
                    <a:pt x="f22" y="f23"/>
                  </a:lnTo>
                  <a:cubicBezTo>
                    <a:pt x="f24" y="f25"/>
                    <a:pt x="f26" y="f27"/>
                    <a:pt x="f28" y="f29"/>
                  </a:cubicBezTo>
                  <a:cubicBezTo>
                    <a:pt x="f30" y="f31"/>
                    <a:pt x="f32" y="f4"/>
                    <a:pt x="f33" y="f4"/>
                  </a:cubicBezTo>
                  <a:cubicBezTo>
                    <a:pt x="f34" y="f4"/>
                    <a:pt x="f35" y="f36"/>
                    <a:pt x="f37" y="f38"/>
                  </a:cubicBezTo>
                  <a:lnTo>
                    <a:pt x="f5" y="f39"/>
                  </a:lnTo>
                  <a:lnTo>
                    <a:pt x="f5" y="f39"/>
                  </a:lnTo>
                  <a:lnTo>
                    <a:pt x="f40" y="f41"/>
                  </a:lnTo>
                  <a:lnTo>
                    <a:pt x="f42" y="f41"/>
                  </a:lnTo>
                  <a:cubicBezTo>
                    <a:pt x="f43" y="f41"/>
                    <a:pt x="f44" y="f45"/>
                    <a:pt x="f46" y="f47"/>
                  </a:cubicBezTo>
                  <a:lnTo>
                    <a:pt x="f48" y="f49"/>
                  </a:lnTo>
                  <a:lnTo>
                    <a:pt x="f50" y="f51"/>
                  </a:lnTo>
                  <a:cubicBezTo>
                    <a:pt x="f52" y="f53"/>
                    <a:pt x="f54" y="f55"/>
                    <a:pt x="f7" y="f8"/>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78" name="Google Shape;10390;p74">
            <a:extLst>
              <a:ext uri="{FF2B5EF4-FFF2-40B4-BE49-F238E27FC236}">
                <a16:creationId xmlns:a16="http://schemas.microsoft.com/office/drawing/2014/main" id="{2293BC1C-0E08-44D2-84EE-2C049820FD2B}"/>
              </a:ext>
            </a:extLst>
          </p:cNvPr>
          <p:cNvGrpSpPr/>
          <p:nvPr/>
        </p:nvGrpSpPr>
        <p:grpSpPr>
          <a:xfrm>
            <a:off x="4172310" y="2669108"/>
            <a:ext cx="628533" cy="669915"/>
            <a:chOff x="3129232" y="2001831"/>
            <a:chExt cx="471400" cy="502436"/>
          </a:xfrm>
          <a:solidFill>
            <a:srgbClr val="92D6C1"/>
          </a:solidFill>
        </p:grpSpPr>
        <p:sp>
          <p:nvSpPr>
            <p:cNvPr id="179" name="Google Shape;10391;p74">
              <a:extLst>
                <a:ext uri="{FF2B5EF4-FFF2-40B4-BE49-F238E27FC236}">
                  <a16:creationId xmlns:a16="http://schemas.microsoft.com/office/drawing/2014/main" id="{BED54975-97B8-4287-91BB-A1FCE3E3142D}"/>
                </a:ext>
              </a:extLst>
            </p:cNvPr>
            <p:cNvSpPr/>
            <p:nvPr/>
          </p:nvSpPr>
          <p:spPr>
            <a:xfrm>
              <a:off x="3308491" y="2192886"/>
              <a:ext cx="110386" cy="116284"/>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 f4 0 f2"/>
                <a:gd name="f15" fmla="+- f3 0 f2"/>
                <a:gd name="f16" fmla="*/ f15 1 2774"/>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0" name="Google Shape;10392;p74">
              <a:extLst>
                <a:ext uri="{FF2B5EF4-FFF2-40B4-BE49-F238E27FC236}">
                  <a16:creationId xmlns:a16="http://schemas.microsoft.com/office/drawing/2014/main" id="{0F2AF21D-4EB2-4E2C-B32E-6143C8909046}"/>
                </a:ext>
              </a:extLst>
            </p:cNvPr>
            <p:cNvSpPr/>
            <p:nvPr/>
          </p:nvSpPr>
          <p:spPr>
            <a:xfrm>
              <a:off x="3183136" y="2001831"/>
              <a:ext cx="137918" cy="147035"/>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 f4 0 f2"/>
                <a:gd name="f13" fmla="+- f3 0 f2"/>
                <a:gd name="f14" fmla="*/ f13 1 3466"/>
                <a:gd name="f15" fmla="*/ f12 1 346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1" name="Google Shape;10393;p74">
              <a:extLst>
                <a:ext uri="{FF2B5EF4-FFF2-40B4-BE49-F238E27FC236}">
                  <a16:creationId xmlns:a16="http://schemas.microsoft.com/office/drawing/2014/main" id="{1E70F346-0224-48ED-82A6-E64ED395F366}"/>
                </a:ext>
              </a:extLst>
            </p:cNvPr>
            <p:cNvSpPr/>
            <p:nvPr/>
          </p:nvSpPr>
          <p:spPr>
            <a:xfrm>
              <a:off x="3405024" y="2001831"/>
              <a:ext cx="137955" cy="147035"/>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2" name="Google Shape;10394;p74">
              <a:extLst>
                <a:ext uri="{FF2B5EF4-FFF2-40B4-BE49-F238E27FC236}">
                  <a16:creationId xmlns:a16="http://schemas.microsoft.com/office/drawing/2014/main" id="{A0F18DD1-AE7C-4CB9-992E-3325BAF10063}"/>
                </a:ext>
              </a:extLst>
            </p:cNvPr>
            <p:cNvSpPr/>
            <p:nvPr/>
          </p:nvSpPr>
          <p:spPr>
            <a:xfrm>
              <a:off x="3328544" y="2331866"/>
              <a:ext cx="66486" cy="42793"/>
            </a:xfrm>
            <a:custGeom>
              <a:avLst/>
              <a:gdLst>
                <a:gd name="f0" fmla="val w"/>
                <a:gd name="f1" fmla="val h"/>
                <a:gd name="f2" fmla="val 0"/>
                <a:gd name="f3" fmla="val 1670"/>
                <a:gd name="f4" fmla="val 1009"/>
                <a:gd name="f5" fmla="val 1671"/>
                <a:gd name="f6" fmla="val 1"/>
                <a:gd name="f7" fmla="val 851"/>
                <a:gd name="f8" fmla="val 1008"/>
                <a:gd name="f9" fmla="val 1450"/>
                <a:gd name="f10" fmla="val 126"/>
                <a:gd name="f11" fmla="val 1167"/>
                <a:gd name="f12" fmla="val 158"/>
                <a:gd name="f13" fmla="val 568"/>
                <a:gd name="f14" fmla="val 284"/>
                <a:gd name="f15" fmla="val 95"/>
                <a:gd name="f16" fmla="*/ f0 1 1670"/>
                <a:gd name="f17" fmla="*/ f1 1 1009"/>
                <a:gd name="f18" fmla="val f2"/>
                <a:gd name="f19" fmla="val f3"/>
                <a:gd name="f20" fmla="+- f4 0 f2"/>
                <a:gd name="f21" fmla="+- f5 0 f2"/>
                <a:gd name="f22" fmla="+- f19 0 f18"/>
                <a:gd name="f23" fmla="*/ f21 1 1671"/>
                <a:gd name="f24" fmla="*/ f20 1 1009"/>
                <a:gd name="f25" fmla="*/ f22 1 1670"/>
                <a:gd name="f26" fmla="*/ f22 1 1671"/>
                <a:gd name="f27" fmla="*/ f2 1 f23"/>
                <a:gd name="f28" fmla="*/ f5 1 f23"/>
                <a:gd name="f29" fmla="*/ f2 1 f24"/>
                <a:gd name="f30" fmla="*/ f4 1 f24"/>
                <a:gd name="f31" fmla="*/ f27 f26 1"/>
                <a:gd name="f32" fmla="*/ f28 f26 1"/>
                <a:gd name="f33" fmla="*/ f30 f17 1"/>
                <a:gd name="f34" fmla="*/ f29 f17 1"/>
                <a:gd name="f35" fmla="*/ f31 1 f25"/>
                <a:gd name="f36" fmla="*/ f32 1 f25"/>
                <a:gd name="f37" fmla="*/ f35 f16 1"/>
                <a:gd name="f38" fmla="*/ f36 f16 1"/>
              </a:gdLst>
              <a:ahLst/>
              <a:cxnLst>
                <a:cxn ang="3cd4">
                  <a:pos x="hc" y="t"/>
                </a:cxn>
                <a:cxn ang="0">
                  <a:pos x="r" y="vc"/>
                </a:cxn>
                <a:cxn ang="cd4">
                  <a:pos x="hc" y="b"/>
                </a:cxn>
                <a:cxn ang="cd2">
                  <a:pos x="l" y="vc"/>
                </a:cxn>
              </a:cxnLst>
              <a:rect l="f37" t="f34" r="f38" b="f33"/>
              <a:pathLst>
                <a:path w="1670" h="1009">
                  <a:moveTo>
                    <a:pt x="f6" y="f2"/>
                  </a:moveTo>
                  <a:lnTo>
                    <a:pt x="f7" y="f8"/>
                  </a:lnTo>
                  <a:lnTo>
                    <a:pt x="f5" y="f2"/>
                  </a:lnTo>
                  <a:lnTo>
                    <a:pt x="f5" y="f2"/>
                  </a:lnTo>
                  <a:cubicBezTo>
                    <a:pt x="f9" y="f10"/>
                    <a:pt x="f11" y="f12"/>
                    <a:pt x="f7" y="f12"/>
                  </a:cubicBezTo>
                  <a:cubicBezTo>
                    <a:pt x="f13" y="f12"/>
                    <a:pt x="f14" y="f15"/>
                    <a:pt x="f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3" name="Google Shape;10395;p74">
              <a:extLst>
                <a:ext uri="{FF2B5EF4-FFF2-40B4-BE49-F238E27FC236}">
                  <a16:creationId xmlns:a16="http://schemas.microsoft.com/office/drawing/2014/main" id="{26C79EFB-C937-43AB-B870-E042CE2D6898}"/>
                </a:ext>
              </a:extLst>
            </p:cNvPr>
            <p:cNvSpPr/>
            <p:nvPr/>
          </p:nvSpPr>
          <p:spPr>
            <a:xfrm>
              <a:off x="3239536" y="2322484"/>
              <a:ext cx="111611" cy="180411"/>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 f4 0 f2"/>
                <a:gd name="f19" fmla="+- f3 0 f2"/>
                <a:gd name="f20" fmla="*/ f19 1 2805"/>
                <a:gd name="f21" fmla="*/ f18 1 4254"/>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4" name="Google Shape;10396;p74">
              <a:extLst>
                <a:ext uri="{FF2B5EF4-FFF2-40B4-BE49-F238E27FC236}">
                  <a16:creationId xmlns:a16="http://schemas.microsoft.com/office/drawing/2014/main" id="{1F4CFF0E-59C7-4B31-923E-F8BCB66C50ED}"/>
                </a:ext>
              </a:extLst>
            </p:cNvPr>
            <p:cNvSpPr/>
            <p:nvPr/>
          </p:nvSpPr>
          <p:spPr>
            <a:xfrm>
              <a:off x="3377446" y="2323856"/>
              <a:ext cx="111611" cy="180411"/>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 f4 0 f2"/>
                <a:gd name="f22" fmla="+- f3 0 f2"/>
                <a:gd name="f23" fmla="*/ f22 1 2805"/>
                <a:gd name="f24" fmla="*/ f21 1 42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5" name="Google Shape;10397;p74">
              <a:extLst>
                <a:ext uri="{FF2B5EF4-FFF2-40B4-BE49-F238E27FC236}">
                  <a16:creationId xmlns:a16="http://schemas.microsoft.com/office/drawing/2014/main" id="{3F2E8C60-875C-49A0-BE10-B58C101350A6}"/>
                </a:ext>
              </a:extLst>
            </p:cNvPr>
            <p:cNvSpPr/>
            <p:nvPr/>
          </p:nvSpPr>
          <p:spPr>
            <a:xfrm>
              <a:off x="3381222" y="2143481"/>
              <a:ext cx="219410" cy="184397"/>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 f4 0 f2"/>
                <a:gd name="f51" fmla="+- f3 0 f2"/>
                <a:gd name="f52" fmla="*/ f51 1 5514"/>
                <a:gd name="f53" fmla="*/ f50 1 4348"/>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6" name="Google Shape;10398;p74">
              <a:extLst>
                <a:ext uri="{FF2B5EF4-FFF2-40B4-BE49-F238E27FC236}">
                  <a16:creationId xmlns:a16="http://schemas.microsoft.com/office/drawing/2014/main" id="{2FB1BCD5-9AF5-47A7-BE95-CB82431957A5}"/>
                </a:ext>
              </a:extLst>
            </p:cNvPr>
            <p:cNvSpPr/>
            <p:nvPr/>
          </p:nvSpPr>
          <p:spPr>
            <a:xfrm>
              <a:off x="3129232" y="2142128"/>
              <a:ext cx="216904" cy="184434"/>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 f4 0 f2"/>
                <a:gd name="f54" fmla="+- f3 0 f2"/>
                <a:gd name="f55" fmla="*/ f54 1 5451"/>
                <a:gd name="f56" fmla="*/ f53 1 4349"/>
                <a:gd name="f57" fmla="*/ f2 1 f55"/>
                <a:gd name="f58" fmla="*/ f3 1 f55"/>
                <a:gd name="f59" fmla="*/ f2 1 f56"/>
                <a:gd name="f60" fmla="*/ f4 1 f56"/>
                <a:gd name="f61" fmla="*/ f57 f51 1"/>
                <a:gd name="f62" fmla="*/ f58 f51 1"/>
                <a:gd name="f63" fmla="*/ f60 f52 1"/>
                <a:gd name="f64" fmla="*/ f59 f52 1"/>
              </a:gdLst>
              <a:ahLst/>
              <a:cxnLst>
                <a:cxn ang="3cd4">
                  <a:pos x="hc" y="t"/>
                </a:cxn>
                <a:cxn ang="0">
                  <a:pos x="r" y="vc"/>
                </a:cxn>
                <a:cxn ang="cd4">
                  <a:pos x="hc" y="b"/>
                </a:cxn>
                <a:cxn ang="cd2">
                  <a:pos x="l" y="vc"/>
                </a:cxn>
              </a:cxnLst>
              <a:rect l="f61" t="f64" r="f62" b="f63"/>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87" name="Google Shape;10412;p74">
            <a:extLst>
              <a:ext uri="{FF2B5EF4-FFF2-40B4-BE49-F238E27FC236}">
                <a16:creationId xmlns:a16="http://schemas.microsoft.com/office/drawing/2014/main" id="{A29CAE8D-8216-4BC2-B439-1876393804A2}"/>
              </a:ext>
            </a:extLst>
          </p:cNvPr>
          <p:cNvGrpSpPr/>
          <p:nvPr/>
        </p:nvGrpSpPr>
        <p:grpSpPr>
          <a:xfrm>
            <a:off x="7859305" y="2654064"/>
            <a:ext cx="588447" cy="667120"/>
            <a:chOff x="5894478" y="1990548"/>
            <a:chExt cx="441335" cy="500340"/>
          </a:xfrm>
          <a:solidFill>
            <a:srgbClr val="92D6C1"/>
          </a:solidFill>
        </p:grpSpPr>
        <p:sp>
          <p:nvSpPr>
            <p:cNvPr id="188" name="Google Shape;10413;p74">
              <a:extLst>
                <a:ext uri="{FF2B5EF4-FFF2-40B4-BE49-F238E27FC236}">
                  <a16:creationId xmlns:a16="http://schemas.microsoft.com/office/drawing/2014/main" id="{BAEBB24B-E832-4F40-9AA1-57C1A43CA024}"/>
                </a:ext>
              </a:extLst>
            </p:cNvPr>
            <p:cNvSpPr/>
            <p:nvPr/>
          </p:nvSpPr>
          <p:spPr>
            <a:xfrm>
              <a:off x="6113888" y="1990548"/>
              <a:ext cx="27614" cy="74852"/>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 f4 0 f2"/>
                <a:gd name="f15" fmla="+- f3 0 f2"/>
                <a:gd name="f16" fmla="*/ f15 1 694"/>
                <a:gd name="f17" fmla="*/ f14 1 176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89" name="Google Shape;10414;p74">
              <a:extLst>
                <a:ext uri="{FF2B5EF4-FFF2-40B4-BE49-F238E27FC236}">
                  <a16:creationId xmlns:a16="http://schemas.microsoft.com/office/drawing/2014/main" id="{66677BA6-318B-4C37-8C2E-56BE0674299D}"/>
                </a:ext>
              </a:extLst>
            </p:cNvPr>
            <p:cNvSpPr/>
            <p:nvPr/>
          </p:nvSpPr>
          <p:spPr>
            <a:xfrm>
              <a:off x="6197894" y="2022268"/>
              <a:ext cx="56418" cy="57844"/>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 f4 0 f2"/>
                <a:gd name="f34" fmla="+- f3 0 f2"/>
                <a:gd name="f35" fmla="*/ f34 1 1418"/>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0" name="Google Shape;10415;p74">
              <a:extLst>
                <a:ext uri="{FF2B5EF4-FFF2-40B4-BE49-F238E27FC236}">
                  <a16:creationId xmlns:a16="http://schemas.microsoft.com/office/drawing/2014/main" id="{7410B317-C2DF-452E-A7E4-42F7436984BB}"/>
                </a:ext>
              </a:extLst>
            </p:cNvPr>
            <p:cNvSpPr/>
            <p:nvPr/>
          </p:nvSpPr>
          <p:spPr>
            <a:xfrm>
              <a:off x="6279349" y="2197623"/>
              <a:ext cx="56464" cy="30787"/>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 f4 0 f2"/>
                <a:gd name="f16" fmla="+- f3 0 f2"/>
                <a:gd name="f17" fmla="*/ f16 1 1419"/>
                <a:gd name="f18" fmla="*/ f15 1 726"/>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1" name="Google Shape;10416;p74">
              <a:extLst>
                <a:ext uri="{FF2B5EF4-FFF2-40B4-BE49-F238E27FC236}">
                  <a16:creationId xmlns:a16="http://schemas.microsoft.com/office/drawing/2014/main" id="{9F614E9C-CEFD-41B2-82E4-5486AE02E075}"/>
                </a:ext>
              </a:extLst>
            </p:cNvPr>
            <p:cNvSpPr/>
            <p:nvPr/>
          </p:nvSpPr>
          <p:spPr>
            <a:xfrm>
              <a:off x="5894478" y="2197623"/>
              <a:ext cx="56464" cy="29425"/>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 f4 0 f2"/>
                <a:gd name="f14" fmla="+- f3 0 f2"/>
                <a:gd name="f15" fmla="*/ f14 1 1419"/>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2" name="Google Shape;10417;p74">
              <a:extLst>
                <a:ext uri="{FF2B5EF4-FFF2-40B4-BE49-F238E27FC236}">
                  <a16:creationId xmlns:a16="http://schemas.microsoft.com/office/drawing/2014/main" id="{34161295-171E-44F5-AC1F-06D4E6EB9450}"/>
                </a:ext>
              </a:extLst>
            </p:cNvPr>
            <p:cNvSpPr/>
            <p:nvPr/>
          </p:nvSpPr>
          <p:spPr>
            <a:xfrm>
              <a:off x="6003557" y="2022268"/>
              <a:ext cx="56464" cy="57844"/>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 f4 0 f2"/>
                <a:gd name="f34" fmla="+- f3 0 f2"/>
                <a:gd name="f35" fmla="*/ f34 1 1419"/>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3" name="Google Shape;10418;p74">
              <a:extLst>
                <a:ext uri="{FF2B5EF4-FFF2-40B4-BE49-F238E27FC236}">
                  <a16:creationId xmlns:a16="http://schemas.microsoft.com/office/drawing/2014/main" id="{4E7DE600-4161-44C3-81E3-C52450706114}"/>
                </a:ext>
              </a:extLst>
            </p:cNvPr>
            <p:cNvSpPr/>
            <p:nvPr/>
          </p:nvSpPr>
          <p:spPr>
            <a:xfrm>
              <a:off x="5919551" y="2079821"/>
              <a:ext cx="58969" cy="4406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 f4 0 f2"/>
                <a:gd name="f39" fmla="+- f3 0 f2"/>
                <a:gd name="f40" fmla="*/ f39 1 1482"/>
                <a:gd name="f41" fmla="*/ f38 1 1039"/>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4" name="Google Shape;10419;p74">
              <a:extLst>
                <a:ext uri="{FF2B5EF4-FFF2-40B4-BE49-F238E27FC236}">
                  <a16:creationId xmlns:a16="http://schemas.microsoft.com/office/drawing/2014/main" id="{DB1FF6B2-E716-428A-8C1C-1AC39F7DE03E}"/>
                </a:ext>
              </a:extLst>
            </p:cNvPr>
            <p:cNvSpPr/>
            <p:nvPr/>
          </p:nvSpPr>
          <p:spPr>
            <a:xfrm>
              <a:off x="6250536" y="2080333"/>
              <a:ext cx="58933" cy="4546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 f4 0 f2"/>
                <a:gd name="f36" fmla="+- f3 0 f2"/>
                <a:gd name="f37" fmla="*/ f36 1 1481"/>
                <a:gd name="f38" fmla="*/ f35 1 1072"/>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5" name="Google Shape;10420;p74">
              <a:extLst>
                <a:ext uri="{FF2B5EF4-FFF2-40B4-BE49-F238E27FC236}">
                  <a16:creationId xmlns:a16="http://schemas.microsoft.com/office/drawing/2014/main" id="{41BDD20B-0A0B-467A-AF26-CD33C75539CA}"/>
                </a:ext>
              </a:extLst>
            </p:cNvPr>
            <p:cNvSpPr/>
            <p:nvPr/>
          </p:nvSpPr>
          <p:spPr>
            <a:xfrm>
              <a:off x="5969724" y="2077397"/>
              <a:ext cx="282092" cy="413491"/>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 f4 0 f2"/>
                <a:gd name="f93" fmla="+- f3 0 f2"/>
                <a:gd name="f94" fmla="*/ f93 1 7089"/>
                <a:gd name="f95" fmla="*/ f92 1 975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96" name="Google Shape;10478;p74">
            <a:extLst>
              <a:ext uri="{FF2B5EF4-FFF2-40B4-BE49-F238E27FC236}">
                <a16:creationId xmlns:a16="http://schemas.microsoft.com/office/drawing/2014/main" id="{1562ABAB-528A-4AB6-B44C-E99A3960D5DC}"/>
              </a:ext>
            </a:extLst>
          </p:cNvPr>
          <p:cNvGrpSpPr/>
          <p:nvPr/>
        </p:nvGrpSpPr>
        <p:grpSpPr>
          <a:xfrm>
            <a:off x="8601858" y="2653845"/>
            <a:ext cx="638580" cy="668084"/>
            <a:chOff x="6451393" y="1990383"/>
            <a:chExt cx="478935" cy="501063"/>
          </a:xfrm>
          <a:solidFill>
            <a:srgbClr val="92D6C1"/>
          </a:solidFill>
        </p:grpSpPr>
        <p:sp>
          <p:nvSpPr>
            <p:cNvPr id="197" name="Google Shape;10479;p74">
              <a:extLst>
                <a:ext uri="{FF2B5EF4-FFF2-40B4-BE49-F238E27FC236}">
                  <a16:creationId xmlns:a16="http://schemas.microsoft.com/office/drawing/2014/main" id="{A673654F-DB99-428A-B9E2-577395D30629}"/>
                </a:ext>
              </a:extLst>
            </p:cNvPr>
            <p:cNvSpPr/>
            <p:nvPr/>
          </p:nvSpPr>
          <p:spPr>
            <a:xfrm>
              <a:off x="6451393" y="2115958"/>
              <a:ext cx="218175" cy="248561"/>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 f4 0 f2"/>
                <a:gd name="f58" fmla="+- f3 0 f2"/>
                <a:gd name="f59" fmla="*/ f58 1 5483"/>
                <a:gd name="f60" fmla="*/ f57 1 5861"/>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8" name="Google Shape;10480;p74">
              <a:extLst>
                <a:ext uri="{FF2B5EF4-FFF2-40B4-BE49-F238E27FC236}">
                  <a16:creationId xmlns:a16="http://schemas.microsoft.com/office/drawing/2014/main" id="{1BA01E17-1076-4B32-91E8-F8766A49E672}"/>
                </a:ext>
              </a:extLst>
            </p:cNvPr>
            <p:cNvSpPr/>
            <p:nvPr/>
          </p:nvSpPr>
          <p:spPr>
            <a:xfrm>
              <a:off x="6574279" y="1990383"/>
              <a:ext cx="231946" cy="227146"/>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 f4 0 f2"/>
                <a:gd name="f65" fmla="+- f3 0 f2"/>
                <a:gd name="f66" fmla="*/ f65 1 5829"/>
                <a:gd name="f67" fmla="*/ f64 1 535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9" name="Google Shape;10481;p74">
              <a:extLst>
                <a:ext uri="{FF2B5EF4-FFF2-40B4-BE49-F238E27FC236}">
                  <a16:creationId xmlns:a16="http://schemas.microsoft.com/office/drawing/2014/main" id="{C10549D2-5E2F-4E9D-BFEC-224C94AF4B14}"/>
                </a:ext>
              </a:extLst>
            </p:cNvPr>
            <p:cNvSpPr/>
            <p:nvPr/>
          </p:nvSpPr>
          <p:spPr>
            <a:xfrm>
              <a:off x="6712153" y="2115958"/>
              <a:ext cx="218175" cy="247208"/>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 f4 0 f2"/>
                <a:gd name="f58" fmla="+- f3 0 f2"/>
                <a:gd name="f59" fmla="*/ f58 1 5483"/>
                <a:gd name="f60" fmla="*/ f57 1 5829"/>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0" name="Google Shape;10482;p74">
              <a:extLst>
                <a:ext uri="{FF2B5EF4-FFF2-40B4-BE49-F238E27FC236}">
                  <a16:creationId xmlns:a16="http://schemas.microsoft.com/office/drawing/2014/main" id="{0E90435A-D36A-4FB2-8905-8650AB095079}"/>
                </a:ext>
              </a:extLst>
            </p:cNvPr>
            <p:cNvSpPr/>
            <p:nvPr/>
          </p:nvSpPr>
          <p:spPr>
            <a:xfrm>
              <a:off x="6574279" y="2262947"/>
              <a:ext cx="234452" cy="228499"/>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 f4 0 f2"/>
                <a:gd name="f65" fmla="+- f3 0 f2"/>
                <a:gd name="f66" fmla="*/ f65 1 5892"/>
                <a:gd name="f67" fmla="*/ f64 1 538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01" name="Google Shape;10101;p74">
            <a:extLst>
              <a:ext uri="{FF2B5EF4-FFF2-40B4-BE49-F238E27FC236}">
                <a16:creationId xmlns:a16="http://schemas.microsoft.com/office/drawing/2014/main" id="{45CAEEB6-459B-488E-8528-E31419674E74}"/>
              </a:ext>
            </a:extLst>
          </p:cNvPr>
          <p:cNvGrpSpPr/>
          <p:nvPr/>
        </p:nvGrpSpPr>
        <p:grpSpPr>
          <a:xfrm>
            <a:off x="11383328" y="5554834"/>
            <a:ext cx="437120" cy="432084"/>
            <a:chOff x="8537496" y="4166125"/>
            <a:chExt cx="327840" cy="324063"/>
          </a:xfrm>
          <a:solidFill>
            <a:srgbClr val="92D6C1"/>
          </a:solidFill>
        </p:grpSpPr>
        <p:sp>
          <p:nvSpPr>
            <p:cNvPr id="202" name="Google Shape;10102;p74">
              <a:extLst>
                <a:ext uri="{FF2B5EF4-FFF2-40B4-BE49-F238E27FC236}">
                  <a16:creationId xmlns:a16="http://schemas.microsoft.com/office/drawing/2014/main" id="{A273047A-C9E2-45EE-BC8C-F05396014B99}"/>
                </a:ext>
              </a:extLst>
            </p:cNvPr>
            <p:cNvSpPr/>
            <p:nvPr/>
          </p:nvSpPr>
          <p:spPr>
            <a:xfrm>
              <a:off x="8642808" y="4252106"/>
              <a:ext cx="222528" cy="238082"/>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 f4 0 f2"/>
                <a:gd name="f69" fmla="+- f3 0 f2"/>
                <a:gd name="f70" fmla="*/ f69 1 8255"/>
                <a:gd name="f71" fmla="*/ f68 1 8287"/>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3" name="Google Shape;10103;p74">
              <a:extLst>
                <a:ext uri="{FF2B5EF4-FFF2-40B4-BE49-F238E27FC236}">
                  <a16:creationId xmlns:a16="http://schemas.microsoft.com/office/drawing/2014/main" id="{BEAE613D-394D-4BD2-8D77-508B21465FA1}"/>
                </a:ext>
              </a:extLst>
            </p:cNvPr>
            <p:cNvSpPr/>
            <p:nvPr/>
          </p:nvSpPr>
          <p:spPr>
            <a:xfrm>
              <a:off x="8538347" y="4166125"/>
              <a:ext cx="172419" cy="86008"/>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 f4 0 f2"/>
                <a:gd name="f16" fmla="+- f3 0 f2"/>
                <a:gd name="f17" fmla="*/ f16 1 6396"/>
                <a:gd name="f18" fmla="*/ f15 1 2994"/>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4" name="Google Shape;10104;p74">
              <a:extLst>
                <a:ext uri="{FF2B5EF4-FFF2-40B4-BE49-F238E27FC236}">
                  <a16:creationId xmlns:a16="http://schemas.microsoft.com/office/drawing/2014/main" id="{25B4B080-CB03-40A7-AE2B-E3CC2BFAF9A6}"/>
                </a:ext>
              </a:extLst>
            </p:cNvPr>
            <p:cNvSpPr/>
            <p:nvPr/>
          </p:nvSpPr>
          <p:spPr>
            <a:xfrm>
              <a:off x="8538347" y="4255727"/>
              <a:ext cx="118908" cy="68808"/>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 f4 0 f2"/>
                <a:gd name="f36" fmla="+- f3 0 f2"/>
                <a:gd name="f37" fmla="*/ f36 1 4411"/>
                <a:gd name="f38" fmla="*/ f35 1 2395"/>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5" name="Google Shape;10105;p74">
              <a:extLst>
                <a:ext uri="{FF2B5EF4-FFF2-40B4-BE49-F238E27FC236}">
                  <a16:creationId xmlns:a16="http://schemas.microsoft.com/office/drawing/2014/main" id="{5687DEEC-0057-4354-8F0D-57ED95F353FE}"/>
                </a:ext>
              </a:extLst>
            </p:cNvPr>
            <p:cNvSpPr/>
            <p:nvPr/>
          </p:nvSpPr>
          <p:spPr>
            <a:xfrm>
              <a:off x="8538347" y="4396947"/>
              <a:ext cx="114674" cy="68808"/>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 f4 0 f2"/>
                <a:gd name="f28" fmla="+- f3 0 f2"/>
                <a:gd name="f29" fmla="*/ f28 1 4254"/>
                <a:gd name="f30" fmla="*/ f27 1 239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6" name="Google Shape;10106;p74">
              <a:extLst>
                <a:ext uri="{FF2B5EF4-FFF2-40B4-BE49-F238E27FC236}">
                  <a16:creationId xmlns:a16="http://schemas.microsoft.com/office/drawing/2014/main" id="{2208E0E6-6A75-4D0E-9828-D65A75ABA3C0}"/>
                </a:ext>
              </a:extLst>
            </p:cNvPr>
            <p:cNvSpPr/>
            <p:nvPr/>
          </p:nvSpPr>
          <p:spPr>
            <a:xfrm>
              <a:off x="8537496" y="4326319"/>
              <a:ext cx="84106" cy="69723"/>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 f4 0 f2"/>
                <a:gd name="f37" fmla="+- f3 0 f2"/>
                <a:gd name="f38" fmla="*/ f37 1 3120"/>
                <a:gd name="f39" fmla="*/ f36 1 242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07" name="Google Shape;10125;p74">
            <a:extLst>
              <a:ext uri="{FF2B5EF4-FFF2-40B4-BE49-F238E27FC236}">
                <a16:creationId xmlns:a16="http://schemas.microsoft.com/office/drawing/2014/main" id="{7042CE36-9BF6-4F10-A81C-2C019BCB4FE5}"/>
              </a:ext>
            </a:extLst>
          </p:cNvPr>
          <p:cNvGrpSpPr/>
          <p:nvPr/>
        </p:nvGrpSpPr>
        <p:grpSpPr>
          <a:xfrm>
            <a:off x="10412334" y="1752599"/>
            <a:ext cx="593860" cy="634544"/>
            <a:chOff x="7809250" y="1314449"/>
            <a:chExt cx="445395" cy="475908"/>
          </a:xfrm>
          <a:solidFill>
            <a:srgbClr val="92D6C1"/>
          </a:solidFill>
        </p:grpSpPr>
        <p:sp>
          <p:nvSpPr>
            <p:cNvPr id="208" name="Google Shape;10126;p74">
              <a:extLst>
                <a:ext uri="{FF2B5EF4-FFF2-40B4-BE49-F238E27FC236}">
                  <a16:creationId xmlns:a16="http://schemas.microsoft.com/office/drawing/2014/main" id="{6962475A-230D-44F3-B7F9-4E18EC72F09A}"/>
                </a:ext>
              </a:extLst>
            </p:cNvPr>
            <p:cNvSpPr/>
            <p:nvPr/>
          </p:nvSpPr>
          <p:spPr>
            <a:xfrm>
              <a:off x="7900324" y="1573700"/>
              <a:ext cx="262149" cy="216657"/>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 f4 0 f2"/>
                <a:gd name="f29" fmla="+- f3 0 f2"/>
                <a:gd name="f30" fmla="*/ f29 1 7436"/>
                <a:gd name="f31" fmla="*/ f28 1 5766"/>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9" name="Google Shape;10127;p74">
              <a:extLst>
                <a:ext uri="{FF2B5EF4-FFF2-40B4-BE49-F238E27FC236}">
                  <a16:creationId xmlns:a16="http://schemas.microsoft.com/office/drawing/2014/main" id="{6A2D90FE-F983-445C-81F2-C4AF0FD93701}"/>
                </a:ext>
              </a:extLst>
            </p:cNvPr>
            <p:cNvSpPr/>
            <p:nvPr/>
          </p:nvSpPr>
          <p:spPr>
            <a:xfrm>
              <a:off x="7809250" y="1314449"/>
              <a:ext cx="445395" cy="229688"/>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 f4 0 f2"/>
                <a:gd name="f46" fmla="+- f3 0 f2"/>
                <a:gd name="f47" fmla="*/ f46 1 12634"/>
                <a:gd name="f48" fmla="*/ f45 1 6113"/>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0" name="Google Shape;10128;p74">
              <a:extLst>
                <a:ext uri="{FF2B5EF4-FFF2-40B4-BE49-F238E27FC236}">
                  <a16:creationId xmlns:a16="http://schemas.microsoft.com/office/drawing/2014/main" id="{8B77225A-573C-4936-BC00-755CE5C90BAB}"/>
                </a:ext>
              </a:extLst>
            </p:cNvPr>
            <p:cNvSpPr/>
            <p:nvPr/>
          </p:nvSpPr>
          <p:spPr>
            <a:xfrm>
              <a:off x="7949180" y="1386660"/>
              <a:ext cx="165515" cy="155100"/>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 f4 0 f2"/>
                <a:gd name="f31" fmla="+- f3 0 f2"/>
                <a:gd name="f32" fmla="*/ f31 1 4695"/>
                <a:gd name="f33" fmla="*/ f30 1 412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212" name="Text Placeholder 1">
            <a:extLst>
              <a:ext uri="{FF2B5EF4-FFF2-40B4-BE49-F238E27FC236}">
                <a16:creationId xmlns:a16="http://schemas.microsoft.com/office/drawing/2014/main" id="{9B6E7EE3-D093-4092-89F9-DE4405B3271C}"/>
              </a:ext>
            </a:extLst>
          </p:cNvPr>
          <p:cNvSpPr txBox="1"/>
          <p:nvPr/>
        </p:nvSpPr>
        <p:spPr>
          <a:xfrm>
            <a:off x="1975037" y="237360"/>
            <a:ext cx="8591298" cy="543185"/>
          </a:xfrm>
          <a:prstGeom prst="rect">
            <a:avLst/>
          </a:prstGeom>
        </p:spPr>
        <p:txBody>
          <a:bodyPr>
            <a:noAutofit/>
          </a:bodyPr>
          <a:lstStyle>
            <a:defPPr>
              <a:defRPr/>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a:latin typeface="Arial" panose="020B0604020202020204" pitchFamily="34" charset="0"/>
                <a:cs typeface="Arial" panose="020B0604020202020204" pitchFamily="34" charset="0"/>
              </a:rPr>
              <a:t>Fully Editable Icon Sets: B</a:t>
            </a:r>
          </a:p>
        </p:txBody>
      </p:sp>
    </p:spTree>
    <p:extLst>
      <p:ext uri="{BB962C8B-B14F-4D97-AF65-F5344CB8AC3E}">
        <p14:creationId xmlns:p14="http://schemas.microsoft.com/office/powerpoint/2010/main" val="371996922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F168167D-0A31-4FDA-9B85-EDAD0026D732}"/>
              </a:ext>
            </a:extLst>
          </p:cNvPr>
          <p:cNvSpPr/>
          <p:nvPr/>
        </p:nvSpPr>
        <p:spPr>
          <a:xfrm rot="10799991">
            <a:off x="8393460" y="4492435"/>
            <a:ext cx="249643" cy="777459"/>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 f4 0 f2"/>
              <a:gd name="f71" fmla="+- f3 0 f2"/>
              <a:gd name="f72" fmla="*/ f71 1 1040400"/>
              <a:gd name="f73" fmla="*/ f70 1 324000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3" name="Rectangle 9">
            <a:extLst>
              <a:ext uri="{FF2B5EF4-FFF2-40B4-BE49-F238E27FC236}">
                <a16:creationId xmlns:a16="http://schemas.microsoft.com/office/drawing/2014/main" id="{1FB3F300-CF06-467D-B54A-812B3D5754D0}"/>
              </a:ext>
            </a:extLst>
          </p:cNvPr>
          <p:cNvSpPr/>
          <p:nvPr/>
        </p:nvSpPr>
        <p:spPr>
          <a:xfrm>
            <a:off x="9030980" y="4582193"/>
            <a:ext cx="598907" cy="597932"/>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 f4 0 f2"/>
              <a:gd name="f37" fmla="+- f3 0 f2"/>
              <a:gd name="f38" fmla="*/ f37 1 3228210"/>
              <a:gd name="f39" fmla="*/ f36 1 322296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4" name="Freeform 18">
            <a:extLst>
              <a:ext uri="{FF2B5EF4-FFF2-40B4-BE49-F238E27FC236}">
                <a16:creationId xmlns:a16="http://schemas.microsoft.com/office/drawing/2014/main" id="{0BDAD1FD-BDB6-4AB1-A52F-6A3FA986E4F8}"/>
              </a:ext>
            </a:extLst>
          </p:cNvPr>
          <p:cNvSpPr/>
          <p:nvPr/>
        </p:nvSpPr>
        <p:spPr>
          <a:xfrm>
            <a:off x="10919338" y="4647773"/>
            <a:ext cx="578388" cy="46680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 f4 0 f2"/>
              <a:gd name="f197" fmla="+- f3 0 f2"/>
              <a:gd name="f198" fmla="*/ f197 1 3307788"/>
              <a:gd name="f199" fmla="*/ f196 1 2669631"/>
              <a:gd name="f200" fmla="*/ f2 1 f198"/>
              <a:gd name="f201" fmla="*/ f3 1 f198"/>
              <a:gd name="f202" fmla="*/ f2 1 f199"/>
              <a:gd name="f203" fmla="*/ f4 1 f199"/>
              <a:gd name="f204" fmla="*/ f200 f194 1"/>
              <a:gd name="f205" fmla="*/ f201 f194 1"/>
              <a:gd name="f206" fmla="*/ f203 f195 1"/>
              <a:gd name="f207" fmla="*/ f202 f195 1"/>
            </a:gdLst>
            <a:ahLst/>
            <a:cxnLst>
              <a:cxn ang="3cd4">
                <a:pos x="hc" y="t"/>
              </a:cxn>
              <a:cxn ang="0">
                <a:pos x="r" y="vc"/>
              </a:cxn>
              <a:cxn ang="cd4">
                <a:pos x="hc" y="b"/>
              </a:cxn>
              <a:cxn ang="cd2">
                <a:pos x="l" y="vc"/>
              </a:cxn>
            </a:cxnLst>
            <a:rect l="f204" t="f207" r="f205" b="f206"/>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5" name="Rounded Rectangle 25">
            <a:extLst>
              <a:ext uri="{FF2B5EF4-FFF2-40B4-BE49-F238E27FC236}">
                <a16:creationId xmlns:a16="http://schemas.microsoft.com/office/drawing/2014/main" id="{79170229-1229-44FB-8E40-DFA0F789B025}"/>
              </a:ext>
            </a:extLst>
          </p:cNvPr>
          <p:cNvSpPr/>
          <p:nvPr/>
        </p:nvSpPr>
        <p:spPr>
          <a:xfrm>
            <a:off x="10977871" y="5848892"/>
            <a:ext cx="663964" cy="486595"/>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 f4 0 f2"/>
              <a:gd name="f89" fmla="+- f3 0 f2"/>
              <a:gd name="f90" fmla="*/ f89 1 3248842"/>
              <a:gd name="f91" fmla="*/ f88 1 2380886"/>
              <a:gd name="f92" fmla="*/ f2 1 f90"/>
              <a:gd name="f93" fmla="*/ f3 1 f90"/>
              <a:gd name="f94" fmla="*/ f2 1 f91"/>
              <a:gd name="f95" fmla="*/ f4 1 f91"/>
              <a:gd name="f96" fmla="*/ f92 f86 1"/>
              <a:gd name="f97" fmla="*/ f93 f86 1"/>
              <a:gd name="f98" fmla="*/ f95 f87 1"/>
              <a:gd name="f99" fmla="*/ f94 f87 1"/>
            </a:gdLst>
            <a:ahLst/>
            <a:cxnLst>
              <a:cxn ang="3cd4">
                <a:pos x="hc" y="t"/>
              </a:cxn>
              <a:cxn ang="0">
                <a:pos x="r" y="vc"/>
              </a:cxn>
              <a:cxn ang="cd4">
                <a:pos x="hc" y="b"/>
              </a:cxn>
              <a:cxn ang="cd2">
                <a:pos x="l" y="vc"/>
              </a:cxn>
            </a:cxnLst>
            <a:rect l="f96" t="f99" r="f97" b="f98"/>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6" name="Donut 39">
            <a:extLst>
              <a:ext uri="{FF2B5EF4-FFF2-40B4-BE49-F238E27FC236}">
                <a16:creationId xmlns:a16="http://schemas.microsoft.com/office/drawing/2014/main" id="{3DF67898-C515-4962-85AB-E8BCE9CEF260}"/>
              </a:ext>
            </a:extLst>
          </p:cNvPr>
          <p:cNvSpPr/>
          <p:nvPr/>
        </p:nvSpPr>
        <p:spPr>
          <a:xfrm>
            <a:off x="4185769" y="4555663"/>
            <a:ext cx="651016" cy="651016"/>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 f3 0 f2"/>
              <a:gd name="f18" fmla="*/ f17 1 3240000"/>
              <a:gd name="f19" fmla="*/ f2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FFFFFF"/>
              </a:solidFill>
              <a:latin typeface="Arial"/>
              <a:ea typeface="맑은 고딕" pitchFamily="34" charset="-127"/>
              <a:cs typeface="Arial"/>
            </a:endParaRPr>
          </a:p>
        </p:txBody>
      </p:sp>
      <p:sp>
        <p:nvSpPr>
          <p:cNvPr id="7" name="Chord 38">
            <a:extLst>
              <a:ext uri="{FF2B5EF4-FFF2-40B4-BE49-F238E27FC236}">
                <a16:creationId xmlns:a16="http://schemas.microsoft.com/office/drawing/2014/main" id="{EE9E5F8E-A42A-45A1-A628-C1A00C8B9023}"/>
              </a:ext>
            </a:extLst>
          </p:cNvPr>
          <p:cNvSpPr/>
          <p:nvPr/>
        </p:nvSpPr>
        <p:spPr>
          <a:xfrm>
            <a:off x="6671073" y="5635935"/>
            <a:ext cx="548529" cy="705368"/>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 f4 0 f2"/>
              <a:gd name="f116" fmla="+- f3 0 f2"/>
              <a:gd name="f117" fmla="*/ f116 1 2519554"/>
              <a:gd name="f118" fmla="*/ f115 1 3240000"/>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8" name="Oval 6">
            <a:extLst>
              <a:ext uri="{FF2B5EF4-FFF2-40B4-BE49-F238E27FC236}">
                <a16:creationId xmlns:a16="http://schemas.microsoft.com/office/drawing/2014/main" id="{B0817ADA-B083-4BCF-9910-EAC8EE4EDBE1}"/>
              </a:ext>
            </a:extLst>
          </p:cNvPr>
          <p:cNvSpPr/>
          <p:nvPr/>
        </p:nvSpPr>
        <p:spPr>
          <a:xfrm>
            <a:off x="7508308" y="5806268"/>
            <a:ext cx="574584" cy="568549"/>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 f4 0 f2"/>
              <a:gd name="f135" fmla="+- f3 0 f2"/>
              <a:gd name="f136" fmla="*/ f135 1 3220460"/>
              <a:gd name="f137" fmla="*/ f134 1 3186731"/>
              <a:gd name="f138" fmla="*/ f2 1 f136"/>
              <a:gd name="f139" fmla="*/ f3 1 f136"/>
              <a:gd name="f140" fmla="*/ f2 1 f137"/>
              <a:gd name="f141" fmla="*/ f4 1 f137"/>
              <a:gd name="f142" fmla="*/ f138 f132 1"/>
              <a:gd name="f143" fmla="*/ f139 f132 1"/>
              <a:gd name="f144" fmla="*/ f141 f133 1"/>
              <a:gd name="f145" fmla="*/ f140 f133 1"/>
            </a:gdLst>
            <a:ahLst/>
            <a:cxnLst>
              <a:cxn ang="3cd4">
                <a:pos x="hc" y="t"/>
              </a:cxn>
              <a:cxn ang="0">
                <a:pos x="r" y="vc"/>
              </a:cxn>
              <a:cxn ang="cd4">
                <a:pos x="hc" y="b"/>
              </a:cxn>
              <a:cxn ang="cd2">
                <a:pos x="l" y="vc"/>
              </a:cxn>
            </a:cxnLst>
            <a:rect l="f142" t="f145" r="f143" b="f144"/>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9" name="Block Arc 25">
            <a:extLst>
              <a:ext uri="{FF2B5EF4-FFF2-40B4-BE49-F238E27FC236}">
                <a16:creationId xmlns:a16="http://schemas.microsoft.com/office/drawing/2014/main" id="{7AE8F486-14EF-4612-90F4-634833A36253}"/>
              </a:ext>
            </a:extLst>
          </p:cNvPr>
          <p:cNvSpPr/>
          <p:nvPr/>
        </p:nvSpPr>
        <p:spPr>
          <a:xfrm>
            <a:off x="5130442" y="5700370"/>
            <a:ext cx="395300" cy="571109"/>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 0 0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 f4 0 f2"/>
              <a:gd name="f69" fmla="+- f3 0 f2"/>
              <a:gd name="f70" fmla="*/ f69 1 2215656"/>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FFFFFF"/>
              </a:solidFill>
              <a:latin typeface="Arial"/>
              <a:ea typeface="맑은 고딕" pitchFamily="34" charset="-127"/>
              <a:cs typeface="Arial"/>
            </a:endParaRPr>
          </a:p>
        </p:txBody>
      </p:sp>
      <p:sp>
        <p:nvSpPr>
          <p:cNvPr id="10" name="Block Arc 31">
            <a:extLst>
              <a:ext uri="{FF2B5EF4-FFF2-40B4-BE49-F238E27FC236}">
                <a16:creationId xmlns:a16="http://schemas.microsoft.com/office/drawing/2014/main" id="{FD6D04AD-4987-41DE-A727-8E14BDC69C1F}"/>
              </a:ext>
            </a:extLst>
          </p:cNvPr>
          <p:cNvSpPr/>
          <p:nvPr/>
        </p:nvSpPr>
        <p:spPr>
          <a:xfrm>
            <a:off x="8354116" y="5742627"/>
            <a:ext cx="515757" cy="571109"/>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 0 0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 f4 0 f2"/>
              <a:gd name="f69" fmla="+- f3 0 f2"/>
              <a:gd name="f70" fmla="*/ f69 1 2890784"/>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FFFFFF"/>
              </a:solidFill>
              <a:latin typeface="Arial"/>
              <a:ea typeface="맑은 고딕" pitchFamily="34" charset="-127"/>
              <a:cs typeface="Arial"/>
            </a:endParaRPr>
          </a:p>
        </p:txBody>
      </p:sp>
      <p:sp>
        <p:nvSpPr>
          <p:cNvPr id="11" name="Freeform 53">
            <a:extLst>
              <a:ext uri="{FF2B5EF4-FFF2-40B4-BE49-F238E27FC236}">
                <a16:creationId xmlns:a16="http://schemas.microsoft.com/office/drawing/2014/main" id="{E6CDD25E-8C86-4671-BB50-865E15C6B8FE}"/>
              </a:ext>
            </a:extLst>
          </p:cNvPr>
          <p:cNvSpPr/>
          <p:nvPr/>
        </p:nvSpPr>
        <p:spPr>
          <a:xfrm>
            <a:off x="10080565" y="5777715"/>
            <a:ext cx="565196" cy="579509"/>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 0 0 71458"/>
              <a:gd name="f40" fmla="val 102202"/>
              <a:gd name="f41" fmla="val 11167"/>
              <a:gd name="f42" fmla="val 5505"/>
              <a:gd name="f43" fmla="val 111065"/>
              <a:gd name="f44" fmla="+- 0 0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 f7 0 f5"/>
              <a:gd name="f64" fmla="+- f6 0 f5"/>
              <a:gd name="f65" fmla="*/ f60 f0 1"/>
              <a:gd name="f66" fmla="*/ f64 1 2296406"/>
              <a:gd name="f67" fmla="*/ f63 1 2354521"/>
              <a:gd name="f68" fmla="*/ 1495542 f64 1"/>
              <a:gd name="f69" fmla="*/ 909489 f64 1"/>
              <a:gd name="f70" fmla="*/ 414951 f64 1"/>
              <a:gd name="f71" fmla="*/ 293184 f64 1"/>
              <a:gd name="f72" fmla="*/ 520411 f64 1"/>
              <a:gd name="f73" fmla="*/ 11167 f64 1"/>
              <a:gd name="f74" fmla="*/ 771719 f64 1"/>
              <a:gd name="f75" fmla="*/ 2041440 f64 1"/>
              <a:gd name="f76" fmla="*/ 2296406 f64 1"/>
              <a:gd name="f77" fmla="*/ 1124906 f64 1"/>
              <a:gd name="f78" fmla="*/ 1676517 f64 1"/>
              <a:gd name="f79" fmla="*/ 2279640 f64 1"/>
              <a:gd name="f80" fmla="*/ 2094931 f64 1"/>
              <a:gd name="f81" fmla="*/ 1380482 f64 1"/>
              <a:gd name="f82" fmla="*/ 1747818 f63 1"/>
              <a:gd name="f83" fmla="*/ 1528613 f64 1"/>
              <a:gd name="f84" fmla="*/ 2354521 f63 1"/>
              <a:gd name="f85" fmla="*/ 2120816 f63 1"/>
              <a:gd name="f86" fmla="*/ 1788127 f63 1"/>
              <a:gd name="f87" fmla="*/ 1225390 f63 1"/>
              <a:gd name="f88" fmla="*/ 2322212 f63 1"/>
              <a:gd name="f89" fmla="*/ 2052845 f63 1"/>
              <a:gd name="f90" fmla="*/ 767428 f63 1"/>
              <a:gd name="f91" fmla="*/ 5505 f63 1"/>
              <a:gd name="f92" fmla="*/ 578452 f63 1"/>
              <a:gd name="f93" fmla="*/ 514597 f63 1"/>
              <a:gd name="f94" fmla="*/ 662729 f63 1"/>
              <a:gd name="f95" fmla="*/ 1004182 f63 1"/>
              <a:gd name="f96" fmla="*/ 1608523 f63 1"/>
              <a:gd name="f97" fmla="*/ 1557316 f63 1"/>
              <a:gd name="f98" fmla="*/ 1682537 f64 1"/>
              <a:gd name="f99" fmla="*/ 1962549 f63 1"/>
              <a:gd name="f100" fmla="*/ 1955104 f64 1"/>
              <a:gd name="f101" fmla="*/ 2095900 f63 1"/>
              <a:gd name="f102" fmla="*/ 1827546 f64 1"/>
              <a:gd name="f103" fmla="*/ 1826304 f63 1"/>
              <a:gd name="f104" fmla="*/ f65 1 f2"/>
              <a:gd name="f105" fmla="*/ f68 1 2296406"/>
              <a:gd name="f106" fmla="*/ f69 1 2296406"/>
              <a:gd name="f107" fmla="*/ f70 1 2296406"/>
              <a:gd name="f108" fmla="*/ f71 1 2296406"/>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354521"/>
              <a:gd name="f120" fmla="*/ f83 1 2296406"/>
              <a:gd name="f121" fmla="*/ f84 1 2354521"/>
              <a:gd name="f122" fmla="*/ f85 1 2354521"/>
              <a:gd name="f123" fmla="*/ f86 1 2354521"/>
              <a:gd name="f124" fmla="*/ f87 1 2354521"/>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296406"/>
              <a:gd name="f136" fmla="*/ f99 1 2354521"/>
              <a:gd name="f137" fmla="*/ f100 1 2296406"/>
              <a:gd name="f138" fmla="*/ f101 1 2354521"/>
              <a:gd name="f139" fmla="*/ f102 1 2296406"/>
              <a:gd name="f140" fmla="*/ f103 1 2354521"/>
              <a:gd name="f141" fmla="*/ f5 1 f66"/>
              <a:gd name="f142" fmla="*/ f6 1 f66"/>
              <a:gd name="f143" fmla="*/ f5 1 f67"/>
              <a:gd name="f144" fmla="*/ f7 1 f67"/>
              <a:gd name="f145" fmla="+- f104 0 f1"/>
              <a:gd name="f146" fmla="*/ f116 1 f66"/>
              <a:gd name="f147" fmla="*/ f119 1 f67"/>
              <a:gd name="f148" fmla="*/ f139 1 f66"/>
              <a:gd name="f149" fmla="*/ f140 1 f67"/>
              <a:gd name="f150" fmla="*/ f137 1 f66"/>
              <a:gd name="f151" fmla="*/ f138 1 f67"/>
              <a:gd name="f152" fmla="*/ f135 1 f66"/>
              <a:gd name="f153" fmla="*/ f136 1 f67"/>
              <a:gd name="f154" fmla="*/ f120 1 f66"/>
              <a:gd name="f155" fmla="*/ f121 1 f67"/>
              <a:gd name="f156" fmla="*/ f118 1 f66"/>
              <a:gd name="f157" fmla="*/ f122 1 f67"/>
              <a:gd name="f158" fmla="*/ f105 1 f66"/>
              <a:gd name="f159" fmla="*/ f123 1 f67"/>
              <a:gd name="f160" fmla="*/ f106 1 f66"/>
              <a:gd name="f161" fmla="*/ f124 1 f67"/>
              <a:gd name="f162" fmla="*/ f107 1 f66"/>
              <a:gd name="f163" fmla="*/ f125 1 f67"/>
              <a:gd name="f164" fmla="*/ f108 1 f66"/>
              <a:gd name="f165" fmla="*/ f126 1 f67"/>
              <a:gd name="f166" fmla="*/ f109 1 f66"/>
              <a:gd name="f167" fmla="*/ f127 1 f67"/>
              <a:gd name="f168" fmla="*/ f110 1 f66"/>
              <a:gd name="f169" fmla="*/ f128 1 f67"/>
              <a:gd name="f170" fmla="*/ f111 1 f66"/>
              <a:gd name="f171" fmla="*/ f129 1 f67"/>
              <a:gd name="f172" fmla="*/ f112 1 f66"/>
              <a:gd name="f173" fmla="*/ f130 1 f67"/>
              <a:gd name="f174" fmla="*/ f113 1 f66"/>
              <a:gd name="f175" fmla="*/ f131 1 f67"/>
              <a:gd name="f176" fmla="*/ f114 1 f66"/>
              <a:gd name="f177" fmla="*/ f132 1 f67"/>
              <a:gd name="f178" fmla="*/ f115 1 f66"/>
              <a:gd name="f179" fmla="*/ f133 1 f67"/>
              <a:gd name="f180" fmla="*/ f117 1 f66"/>
              <a:gd name="f181" fmla="*/ f134 1 f67"/>
              <a:gd name="f182" fmla="*/ f141 f61 1"/>
              <a:gd name="f183" fmla="*/ f142 f61 1"/>
              <a:gd name="f184" fmla="*/ f144 f62 1"/>
              <a:gd name="f185" fmla="*/ f143 f62 1"/>
              <a:gd name="f186" fmla="*/ f146 f61 1"/>
              <a:gd name="f187" fmla="*/ f147 f62 1"/>
              <a:gd name="f188" fmla="*/ f148 f61 1"/>
              <a:gd name="f189" fmla="*/ f149 f62 1"/>
              <a:gd name="f190" fmla="*/ f150 f61 1"/>
              <a:gd name="f191" fmla="*/ f151 f62 1"/>
              <a:gd name="f192" fmla="*/ f152 f61 1"/>
              <a:gd name="f193" fmla="*/ f153 f62 1"/>
              <a:gd name="f194" fmla="*/ f154 f61 1"/>
              <a:gd name="f195" fmla="*/ f155 f62 1"/>
              <a:gd name="f196" fmla="*/ f156 f61 1"/>
              <a:gd name="f197" fmla="*/ f157 f62 1"/>
              <a:gd name="f198" fmla="*/ f158 f61 1"/>
              <a:gd name="f199" fmla="*/ f159 f62 1"/>
              <a:gd name="f200" fmla="*/ f160 f61 1"/>
              <a:gd name="f201" fmla="*/ f161 f62 1"/>
              <a:gd name="f202" fmla="*/ f162 f61 1"/>
              <a:gd name="f203" fmla="*/ f163 f62 1"/>
              <a:gd name="f204" fmla="*/ f164 f61 1"/>
              <a:gd name="f205" fmla="*/ f165 f62 1"/>
              <a:gd name="f206" fmla="*/ f166 f61 1"/>
              <a:gd name="f207" fmla="*/ f167 f62 1"/>
              <a:gd name="f208" fmla="*/ f168 f61 1"/>
              <a:gd name="f209" fmla="*/ f169 f62 1"/>
              <a:gd name="f210" fmla="*/ f170 f61 1"/>
              <a:gd name="f211" fmla="*/ f171 f62 1"/>
              <a:gd name="f212" fmla="*/ f172 f61 1"/>
              <a:gd name="f213" fmla="*/ f173 f62 1"/>
              <a:gd name="f214" fmla="*/ f174 f61 1"/>
              <a:gd name="f215" fmla="*/ f175 f62 1"/>
              <a:gd name="f216" fmla="*/ f176 f61 1"/>
              <a:gd name="f217" fmla="*/ f177 f62 1"/>
              <a:gd name="f218" fmla="*/ f178 f61 1"/>
              <a:gd name="f219" fmla="*/ f179 f62 1"/>
              <a:gd name="f220" fmla="*/ f180 f61 1"/>
              <a:gd name="f221" fmla="*/ f181 f62 1"/>
            </a:gdLst>
            <a:ahLst/>
            <a:cxnLst>
              <a:cxn ang="3cd4">
                <a:pos x="hc" y="t"/>
              </a:cxn>
              <a:cxn ang="0">
                <a:pos x="r" y="vc"/>
              </a:cxn>
              <a:cxn ang="cd4">
                <a:pos x="hc" y="b"/>
              </a:cxn>
              <a:cxn ang="cd2">
                <a:pos x="l" y="vc"/>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214" y="f215"/>
              </a:cxn>
              <a:cxn ang="f145">
                <a:pos x="f216" y="f217"/>
              </a:cxn>
              <a:cxn ang="f145">
                <a:pos x="f218" y="f219"/>
              </a:cxn>
              <a:cxn ang="f145">
                <a:pos x="f220" y="f221"/>
              </a:cxn>
            </a:cxnLst>
            <a:rect l="f182" t="f185" r="f183" b="f184"/>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12" name="Block Arc 10">
            <a:extLst>
              <a:ext uri="{FF2B5EF4-FFF2-40B4-BE49-F238E27FC236}">
                <a16:creationId xmlns:a16="http://schemas.microsoft.com/office/drawing/2014/main" id="{8D1088C9-7900-4B89-824D-434D0428F017}"/>
              </a:ext>
            </a:extLst>
          </p:cNvPr>
          <p:cNvSpPr/>
          <p:nvPr/>
        </p:nvSpPr>
        <p:spPr>
          <a:xfrm>
            <a:off x="4995843" y="4686141"/>
            <a:ext cx="695115" cy="470843"/>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 0 0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 0 0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 f4 0 f2"/>
              <a:gd name="f190" fmla="+- f3 0 f2"/>
              <a:gd name="f191" fmla="*/ f190 1 3219104"/>
              <a:gd name="f192" fmla="*/ f189 1 2180445"/>
              <a:gd name="f193" fmla="*/ f2 1 f191"/>
              <a:gd name="f194" fmla="*/ f3 1 f191"/>
              <a:gd name="f195" fmla="*/ f2 1 f192"/>
              <a:gd name="f196" fmla="*/ f4 1 f192"/>
              <a:gd name="f197" fmla="*/ f193 f187 1"/>
              <a:gd name="f198" fmla="*/ f194 f187 1"/>
              <a:gd name="f199" fmla="*/ f196 f188 1"/>
              <a:gd name="f200" fmla="*/ f195 f188 1"/>
            </a:gdLst>
            <a:ahLst/>
            <a:cxnLst>
              <a:cxn ang="3cd4">
                <a:pos x="hc" y="t"/>
              </a:cxn>
              <a:cxn ang="0">
                <a:pos x="r" y="vc"/>
              </a:cxn>
              <a:cxn ang="cd4">
                <a:pos x="hc" y="b"/>
              </a:cxn>
              <a:cxn ang="cd2">
                <a:pos x="l" y="vc"/>
              </a:cxn>
            </a:cxnLst>
            <a:rect l="f197" t="f200" r="f198" b="f199"/>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FFFFFF"/>
              </a:solidFill>
              <a:latin typeface="Arial"/>
              <a:ea typeface="맑은 고딕" pitchFamily="34" charset="-127"/>
              <a:cs typeface="Arial"/>
            </a:endParaRPr>
          </a:p>
        </p:txBody>
      </p:sp>
      <p:sp>
        <p:nvSpPr>
          <p:cNvPr id="13" name="Freeform 55">
            <a:extLst>
              <a:ext uri="{FF2B5EF4-FFF2-40B4-BE49-F238E27FC236}">
                <a16:creationId xmlns:a16="http://schemas.microsoft.com/office/drawing/2014/main" id="{BAFAEB4B-84DB-42AA-948E-597820224D36}"/>
              </a:ext>
            </a:extLst>
          </p:cNvPr>
          <p:cNvSpPr/>
          <p:nvPr/>
        </p:nvSpPr>
        <p:spPr>
          <a:xfrm>
            <a:off x="4385584" y="5547762"/>
            <a:ext cx="357627" cy="876300"/>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 f4 0 f2"/>
              <a:gd name="f153" fmla="+- f3 0 f2"/>
              <a:gd name="f154" fmla="*/ f153 1 1060423"/>
              <a:gd name="f155" fmla="*/ f152 1 2598393"/>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14" name="Round Same Side Corner Rectangle 36">
            <a:extLst>
              <a:ext uri="{FF2B5EF4-FFF2-40B4-BE49-F238E27FC236}">
                <a16:creationId xmlns:a16="http://schemas.microsoft.com/office/drawing/2014/main" id="{9BADA679-99C0-4AB7-9B6D-4DED2BBBE5D4}"/>
              </a:ext>
            </a:extLst>
          </p:cNvPr>
          <p:cNvSpPr/>
          <p:nvPr/>
        </p:nvSpPr>
        <p:spPr>
          <a:xfrm>
            <a:off x="9093183" y="5777716"/>
            <a:ext cx="655283" cy="518073"/>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 f4 0 f2"/>
              <a:gd name="f38" fmla="+- f3 0 f2"/>
              <a:gd name="f39" fmla="*/ f38 1 3219104"/>
              <a:gd name="f40" fmla="*/ f37 1 2545072"/>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92D6C1"/>
          </a:solidFill>
          <a:ln cap="flat">
            <a:noFill/>
            <a:prstDash val="solid"/>
          </a:ln>
        </p:spPr>
        <p:txBody>
          <a:bodyPr vert="horz" wrap="square" lIns="121883" tIns="60947" rIns="121883" bIns="6094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15" name="Oval 21">
            <a:extLst>
              <a:ext uri="{FF2B5EF4-FFF2-40B4-BE49-F238E27FC236}">
                <a16:creationId xmlns:a16="http://schemas.microsoft.com/office/drawing/2014/main" id="{FDC5FB9F-8EB8-4EE2-B810-215C44A1D15F}"/>
              </a:ext>
            </a:extLst>
          </p:cNvPr>
          <p:cNvSpPr/>
          <p:nvPr/>
        </p:nvSpPr>
        <p:spPr>
          <a:xfrm>
            <a:off x="5899161" y="5751807"/>
            <a:ext cx="539471" cy="543981"/>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 f4 0 f2"/>
              <a:gd name="f187" fmla="+- f3 0 f2"/>
              <a:gd name="f188" fmla="*/ f187 1 1652142"/>
              <a:gd name="f189" fmla="*/ f186 1 1665940"/>
              <a:gd name="f190" fmla="*/ f2 1 f188"/>
              <a:gd name="f191" fmla="*/ f3 1 f188"/>
              <a:gd name="f192" fmla="*/ f2 1 f189"/>
              <a:gd name="f193" fmla="*/ f4 1 f189"/>
              <a:gd name="f194" fmla="*/ f190 f184 1"/>
              <a:gd name="f195" fmla="*/ f191 f184 1"/>
              <a:gd name="f196" fmla="*/ f193 f185 1"/>
              <a:gd name="f197" fmla="*/ f192 f185 1"/>
            </a:gdLst>
            <a:ahLst/>
            <a:cxnLst>
              <a:cxn ang="3cd4">
                <a:pos x="hc" y="t"/>
              </a:cxn>
              <a:cxn ang="0">
                <a:pos x="r" y="vc"/>
              </a:cxn>
              <a:cxn ang="cd4">
                <a:pos x="hc" y="b"/>
              </a:cxn>
              <a:cxn ang="cd2">
                <a:pos x="l" y="vc"/>
              </a:cxn>
            </a:cxnLst>
            <a:rect l="f194" t="f197" r="f195" b="f196"/>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sp>
        <p:nvSpPr>
          <p:cNvPr id="16" name="Oval 32">
            <a:extLst>
              <a:ext uri="{FF2B5EF4-FFF2-40B4-BE49-F238E27FC236}">
                <a16:creationId xmlns:a16="http://schemas.microsoft.com/office/drawing/2014/main" id="{24896F1E-1046-4D4E-A97F-D3C622C2A175}"/>
              </a:ext>
            </a:extLst>
          </p:cNvPr>
          <p:cNvSpPr/>
          <p:nvPr/>
        </p:nvSpPr>
        <p:spPr>
          <a:xfrm>
            <a:off x="10017764" y="4572183"/>
            <a:ext cx="513685" cy="617975"/>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 f4 0 f2"/>
              <a:gd name="f136" fmla="+- f3 0 f2"/>
              <a:gd name="f137" fmla="*/ f136 1 2671236"/>
              <a:gd name="f138" fmla="*/ f135 1 3213546"/>
              <a:gd name="f139" fmla="*/ f2 1 f137"/>
              <a:gd name="f140" fmla="*/ f3 1 f137"/>
              <a:gd name="f141" fmla="*/ f2 1 f138"/>
              <a:gd name="f142" fmla="*/ f4 1 f138"/>
              <a:gd name="f143" fmla="*/ f139 f133 1"/>
              <a:gd name="f144" fmla="*/ f140 f133 1"/>
              <a:gd name="f145" fmla="*/ f142 f134 1"/>
              <a:gd name="f146" fmla="*/ f141 f134 1"/>
            </a:gdLst>
            <a:ahLst/>
            <a:cxnLst>
              <a:cxn ang="3cd4">
                <a:pos x="hc" y="t"/>
              </a:cxn>
              <a:cxn ang="0">
                <a:pos x="r" y="vc"/>
              </a:cxn>
              <a:cxn ang="cd4">
                <a:pos x="hc" y="b"/>
              </a:cxn>
              <a:cxn ang="cd2">
                <a:pos x="l" y="vc"/>
              </a:cxn>
            </a:cxnLst>
            <a:rect l="f143" t="f146" r="f144" b="f145"/>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92D6C1"/>
          </a:solidFill>
          <a:ln cap="flat">
            <a:noFill/>
            <a:prstDash val="solid"/>
          </a:ln>
        </p:spPr>
        <p:txBody>
          <a:bodyPr vert="horz" wrap="square" lIns="91415" tIns="45707" rIns="91415" bIns="45707" anchor="ctr" anchorCtr="1" compatLnSpc="1">
            <a:noAutofit/>
          </a:bodyPr>
          <a:lstStyle/>
          <a:p>
            <a:pPr algn="ctr" defTabSz="1218791">
              <a:defRPr sz="1800" b="0" i="0" u="none" strike="noStrike" kern="0" cap="none" spc="0" baseline="0">
                <a:solidFill>
                  <a:srgbClr val="000000"/>
                </a:solidFill>
                <a:uFillTx/>
              </a:defRPr>
            </a:pPr>
            <a:endParaRPr lang="en-US" sz="1400" kern="0">
              <a:solidFill>
                <a:srgbClr val="000000"/>
              </a:solidFill>
              <a:latin typeface="Arial"/>
              <a:ea typeface="맑은 고딕" pitchFamily="34" charset="-127"/>
              <a:cs typeface="Arial"/>
            </a:endParaRPr>
          </a:p>
        </p:txBody>
      </p:sp>
      <p:grpSp>
        <p:nvGrpSpPr>
          <p:cNvPr id="17" name="Google Shape;6783;p88">
            <a:extLst>
              <a:ext uri="{FF2B5EF4-FFF2-40B4-BE49-F238E27FC236}">
                <a16:creationId xmlns:a16="http://schemas.microsoft.com/office/drawing/2014/main" id="{536916B6-1C66-47FD-8F96-A69000E07303}"/>
              </a:ext>
            </a:extLst>
          </p:cNvPr>
          <p:cNvGrpSpPr/>
          <p:nvPr/>
        </p:nvGrpSpPr>
        <p:grpSpPr>
          <a:xfrm>
            <a:off x="10946904" y="1235841"/>
            <a:ext cx="566707" cy="566331"/>
            <a:chOff x="8210178" y="926881"/>
            <a:chExt cx="425030" cy="424748"/>
          </a:xfrm>
          <a:solidFill>
            <a:srgbClr val="92D6C1"/>
          </a:solidFill>
        </p:grpSpPr>
        <p:sp>
          <p:nvSpPr>
            <p:cNvPr id="18" name="Google Shape;6784;p88">
              <a:extLst>
                <a:ext uri="{FF2B5EF4-FFF2-40B4-BE49-F238E27FC236}">
                  <a16:creationId xmlns:a16="http://schemas.microsoft.com/office/drawing/2014/main" id="{215AEF2F-BB0D-41C0-9718-CFBE8AEA133F}"/>
                </a:ext>
              </a:extLst>
            </p:cNvPr>
            <p:cNvSpPr/>
            <p:nvPr/>
          </p:nvSpPr>
          <p:spPr>
            <a:xfrm>
              <a:off x="8461043" y="926881"/>
              <a:ext cx="150107" cy="224284"/>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 f4 0 f2"/>
                <a:gd name="f66" fmla="+- f3 0 f2"/>
                <a:gd name="f67" fmla="*/ f66 1 4128"/>
                <a:gd name="f68" fmla="*/ f65 1 6168"/>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9" name="Google Shape;6785;p88">
              <a:extLst>
                <a:ext uri="{FF2B5EF4-FFF2-40B4-BE49-F238E27FC236}">
                  <a16:creationId xmlns:a16="http://schemas.microsoft.com/office/drawing/2014/main" id="{5847A103-3701-4E48-A8BB-8E5A8C50CAEB}"/>
                </a:ext>
              </a:extLst>
            </p:cNvPr>
            <p:cNvSpPr/>
            <p:nvPr/>
          </p:nvSpPr>
          <p:spPr>
            <a:xfrm>
              <a:off x="8210178" y="1078946"/>
              <a:ext cx="225701" cy="272683"/>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 f4 0 f2"/>
                <a:gd name="f28" fmla="+- f3 0 f2"/>
                <a:gd name="f29" fmla="*/ f28 1 6207"/>
                <a:gd name="f30" fmla="*/ f27 1 749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0" name="Google Shape;6786;p88">
              <a:extLst>
                <a:ext uri="{FF2B5EF4-FFF2-40B4-BE49-F238E27FC236}">
                  <a16:creationId xmlns:a16="http://schemas.microsoft.com/office/drawing/2014/main" id="{F257E7AE-954D-4B84-B8D4-E6D28D0C1A83}"/>
                </a:ext>
              </a:extLst>
            </p:cNvPr>
            <p:cNvSpPr/>
            <p:nvPr/>
          </p:nvSpPr>
          <p:spPr>
            <a:xfrm>
              <a:off x="8309838" y="978115"/>
              <a:ext cx="74468" cy="74505"/>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 f4 0 f2"/>
                <a:gd name="f14" fmla="+- f3 0 f2"/>
                <a:gd name="f15" fmla="*/ f14 1 2048"/>
                <a:gd name="f16" fmla="*/ f13 1 204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1" name="Google Shape;6787;p88">
              <a:extLst>
                <a:ext uri="{FF2B5EF4-FFF2-40B4-BE49-F238E27FC236}">
                  <a16:creationId xmlns:a16="http://schemas.microsoft.com/office/drawing/2014/main" id="{AFF88A18-7F81-4677-8629-7DC90EDC05AE}"/>
                </a:ext>
              </a:extLst>
            </p:cNvPr>
            <p:cNvSpPr/>
            <p:nvPr/>
          </p:nvSpPr>
          <p:spPr>
            <a:xfrm>
              <a:off x="8285771" y="1078543"/>
              <a:ext cx="226862" cy="271915"/>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 f4 0 f2"/>
                <a:gd name="f63" fmla="+- f3 0 f2"/>
                <a:gd name="f64" fmla="*/ f63 1 6239"/>
                <a:gd name="f65" fmla="*/ f62 1 747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2" name="Google Shape;6788;p88">
              <a:extLst>
                <a:ext uri="{FF2B5EF4-FFF2-40B4-BE49-F238E27FC236}">
                  <a16:creationId xmlns:a16="http://schemas.microsoft.com/office/drawing/2014/main" id="{45412639-FA07-47CA-90BB-ECF577851BDE}"/>
                </a:ext>
              </a:extLst>
            </p:cNvPr>
            <p:cNvSpPr/>
            <p:nvPr/>
          </p:nvSpPr>
          <p:spPr>
            <a:xfrm>
              <a:off x="8435833" y="1177454"/>
              <a:ext cx="199375" cy="48134"/>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 f4 0 f2"/>
                <a:gd name="f21" fmla="+- f3 0 f2"/>
                <a:gd name="f22" fmla="*/ f21 1 5483"/>
                <a:gd name="f23" fmla="*/ f20 1 13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3" name="Google Shape;6800;p88">
            <a:extLst>
              <a:ext uri="{FF2B5EF4-FFF2-40B4-BE49-F238E27FC236}">
                <a16:creationId xmlns:a16="http://schemas.microsoft.com/office/drawing/2014/main" id="{253A73B1-278B-4A76-9780-59352A212055}"/>
              </a:ext>
            </a:extLst>
          </p:cNvPr>
          <p:cNvGrpSpPr/>
          <p:nvPr/>
        </p:nvGrpSpPr>
        <p:grpSpPr>
          <a:xfrm>
            <a:off x="9992611" y="2304995"/>
            <a:ext cx="551956" cy="550493"/>
            <a:chOff x="7494458" y="1728746"/>
            <a:chExt cx="413967" cy="412870"/>
          </a:xfrm>
          <a:solidFill>
            <a:srgbClr val="92D6C1"/>
          </a:solidFill>
        </p:grpSpPr>
        <p:sp>
          <p:nvSpPr>
            <p:cNvPr id="24" name="Google Shape;6801;p88">
              <a:extLst>
                <a:ext uri="{FF2B5EF4-FFF2-40B4-BE49-F238E27FC236}">
                  <a16:creationId xmlns:a16="http://schemas.microsoft.com/office/drawing/2014/main" id="{B6223F7A-C76A-4705-8492-B78D7AEF4549}"/>
                </a:ext>
              </a:extLst>
            </p:cNvPr>
            <p:cNvSpPr/>
            <p:nvPr/>
          </p:nvSpPr>
          <p:spPr>
            <a:xfrm>
              <a:off x="7519001" y="1728746"/>
              <a:ext cx="366016" cy="171331"/>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 f4 0 f2"/>
                <a:gd name="f49" fmla="+- f3 0 f2"/>
                <a:gd name="f50" fmla="*/ f49 1 10335"/>
                <a:gd name="f51" fmla="*/ f48 1 4838"/>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5" name="Google Shape;6802;p88">
              <a:extLst>
                <a:ext uri="{FF2B5EF4-FFF2-40B4-BE49-F238E27FC236}">
                  <a16:creationId xmlns:a16="http://schemas.microsoft.com/office/drawing/2014/main" id="{6AFBFC44-0DA0-4B50-B5DC-A5BB79CC67CB}"/>
                </a:ext>
              </a:extLst>
            </p:cNvPr>
            <p:cNvSpPr/>
            <p:nvPr/>
          </p:nvSpPr>
          <p:spPr>
            <a:xfrm>
              <a:off x="7543553" y="1923989"/>
              <a:ext cx="97109" cy="98233"/>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6" name="Google Shape;6803;p88">
              <a:extLst>
                <a:ext uri="{FF2B5EF4-FFF2-40B4-BE49-F238E27FC236}">
                  <a16:creationId xmlns:a16="http://schemas.microsoft.com/office/drawing/2014/main" id="{3920CC92-800A-4031-B841-6608AE18F05A}"/>
                </a:ext>
              </a:extLst>
            </p:cNvPr>
            <p:cNvSpPr/>
            <p:nvPr/>
          </p:nvSpPr>
          <p:spPr>
            <a:xfrm>
              <a:off x="7494458" y="2045604"/>
              <a:ext cx="194181" cy="96012"/>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 f4 0 f2"/>
                <a:gd name="f25" fmla="+- f3 0 f2"/>
                <a:gd name="f26" fmla="*/ f25 1 5483"/>
                <a:gd name="f27" fmla="*/ f24 1 2711"/>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7" name="Google Shape;6804;p88">
              <a:extLst>
                <a:ext uri="{FF2B5EF4-FFF2-40B4-BE49-F238E27FC236}">
                  <a16:creationId xmlns:a16="http://schemas.microsoft.com/office/drawing/2014/main" id="{6A112709-CE68-4E92-950F-F6F699D32756}"/>
                </a:ext>
              </a:extLst>
            </p:cNvPr>
            <p:cNvSpPr/>
            <p:nvPr/>
          </p:nvSpPr>
          <p:spPr>
            <a:xfrm>
              <a:off x="7762231" y="1923989"/>
              <a:ext cx="97109" cy="98233"/>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28" name="Google Shape;6805;p88">
              <a:extLst>
                <a:ext uri="{FF2B5EF4-FFF2-40B4-BE49-F238E27FC236}">
                  <a16:creationId xmlns:a16="http://schemas.microsoft.com/office/drawing/2014/main" id="{EC9277AE-0E83-47C1-963B-C9998CB0DFA6}"/>
                </a:ext>
              </a:extLst>
            </p:cNvPr>
            <p:cNvSpPr/>
            <p:nvPr/>
          </p:nvSpPr>
          <p:spPr>
            <a:xfrm>
              <a:off x="7713146" y="2045604"/>
              <a:ext cx="195279" cy="96012"/>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 f4 0 f2"/>
                <a:gd name="f24" fmla="+- f3 0 f2"/>
                <a:gd name="f25" fmla="*/ f24 1 5514"/>
                <a:gd name="f26" fmla="*/ f23 1 271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29" name="Google Shape;6866;p88">
            <a:extLst>
              <a:ext uri="{FF2B5EF4-FFF2-40B4-BE49-F238E27FC236}">
                <a16:creationId xmlns:a16="http://schemas.microsoft.com/office/drawing/2014/main" id="{CA8A4895-6544-4444-83FC-A0B86512F25A}"/>
              </a:ext>
            </a:extLst>
          </p:cNvPr>
          <p:cNvGrpSpPr/>
          <p:nvPr/>
        </p:nvGrpSpPr>
        <p:grpSpPr>
          <a:xfrm>
            <a:off x="5913619" y="4643738"/>
            <a:ext cx="508736" cy="562940"/>
            <a:chOff x="4435214" y="3482803"/>
            <a:chExt cx="381552" cy="422205"/>
          </a:xfrm>
          <a:solidFill>
            <a:srgbClr val="92D6C1"/>
          </a:solidFill>
        </p:grpSpPr>
        <p:sp>
          <p:nvSpPr>
            <p:cNvPr id="30" name="Google Shape;6867;p88">
              <a:extLst>
                <a:ext uri="{FF2B5EF4-FFF2-40B4-BE49-F238E27FC236}">
                  <a16:creationId xmlns:a16="http://schemas.microsoft.com/office/drawing/2014/main" id="{9907ED03-A0FA-49C1-94D5-302B0F74B41D}"/>
                </a:ext>
              </a:extLst>
            </p:cNvPr>
            <p:cNvSpPr/>
            <p:nvPr/>
          </p:nvSpPr>
          <p:spPr>
            <a:xfrm>
              <a:off x="4435214" y="3534027"/>
              <a:ext cx="179999" cy="369856"/>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 f4 0 f2"/>
                <a:gd name="f83" fmla="+- f3 0 f2"/>
                <a:gd name="f84" fmla="*/ f83 1 5515"/>
                <a:gd name="f85" fmla="*/ f82 1 102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1" name="Google Shape;6868;p88">
              <a:extLst>
                <a:ext uri="{FF2B5EF4-FFF2-40B4-BE49-F238E27FC236}">
                  <a16:creationId xmlns:a16="http://schemas.microsoft.com/office/drawing/2014/main" id="{79F8014F-F3B2-4111-8D06-893991C40897}"/>
                </a:ext>
              </a:extLst>
            </p:cNvPr>
            <p:cNvSpPr/>
            <p:nvPr/>
          </p:nvSpPr>
          <p:spPr>
            <a:xfrm>
              <a:off x="4637809" y="3534027"/>
              <a:ext cx="178957" cy="370981"/>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 f4 0 f2"/>
                <a:gd name="f74" fmla="+- f3 0 f2"/>
                <a:gd name="f75" fmla="*/ f74 1 5483"/>
                <a:gd name="f76" fmla="*/ f73 1 10271"/>
                <a:gd name="f77" fmla="*/ f2 1 f75"/>
                <a:gd name="f78" fmla="*/ f3 1 f75"/>
                <a:gd name="f79" fmla="*/ f2 1 f76"/>
                <a:gd name="f80" fmla="*/ f4 1 f76"/>
                <a:gd name="f81" fmla="*/ f77 f71 1"/>
                <a:gd name="f82" fmla="*/ f78 f71 1"/>
                <a:gd name="f83" fmla="*/ f80 f72 1"/>
                <a:gd name="f84" fmla="*/ f79 f72 1"/>
              </a:gdLst>
              <a:ahLst/>
              <a:cxnLst>
                <a:cxn ang="3cd4">
                  <a:pos x="hc" y="t"/>
                </a:cxn>
                <a:cxn ang="0">
                  <a:pos x="r" y="vc"/>
                </a:cxn>
                <a:cxn ang="cd4">
                  <a:pos x="hc" y="b"/>
                </a:cxn>
                <a:cxn ang="cd2">
                  <a:pos x="l" y="vc"/>
                </a:cxn>
              </a:cxnLst>
              <a:rect l="f81" t="f84" r="f82" b="f83"/>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2" name="Google Shape;6869;p88">
              <a:extLst>
                <a:ext uri="{FF2B5EF4-FFF2-40B4-BE49-F238E27FC236}">
                  <a16:creationId xmlns:a16="http://schemas.microsoft.com/office/drawing/2014/main" id="{B8E6FA23-F85A-4EFB-997D-96B11635C96C}"/>
                </a:ext>
              </a:extLst>
            </p:cNvPr>
            <p:cNvSpPr/>
            <p:nvPr/>
          </p:nvSpPr>
          <p:spPr>
            <a:xfrm>
              <a:off x="4714929" y="3580680"/>
              <a:ext cx="33942" cy="54653"/>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 f4 0 f2"/>
                <a:gd name="f22" fmla="+- f3 0 f2"/>
                <a:gd name="f23" fmla="*/ f22 1 1040"/>
                <a:gd name="f24" fmla="*/ f21 1 1513"/>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3" name="Google Shape;6870;p88">
              <a:extLst>
                <a:ext uri="{FF2B5EF4-FFF2-40B4-BE49-F238E27FC236}">
                  <a16:creationId xmlns:a16="http://schemas.microsoft.com/office/drawing/2014/main" id="{8705C7D3-A5A9-4698-9FAF-347FC5F19A44}"/>
                </a:ext>
              </a:extLst>
            </p:cNvPr>
            <p:cNvSpPr/>
            <p:nvPr/>
          </p:nvSpPr>
          <p:spPr>
            <a:xfrm>
              <a:off x="4502066" y="3583716"/>
              <a:ext cx="32927" cy="52733"/>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 f4 0 f2"/>
                <a:gd name="f29" fmla="+- f3 0 f2"/>
                <a:gd name="f30" fmla="*/ f29 1 1009"/>
                <a:gd name="f31" fmla="*/ f28 1 1460"/>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4" name="Google Shape;6871;p88">
              <a:extLst>
                <a:ext uri="{FF2B5EF4-FFF2-40B4-BE49-F238E27FC236}">
                  <a16:creationId xmlns:a16="http://schemas.microsoft.com/office/drawing/2014/main" id="{D358B150-ACF9-477B-9E18-3F6FAEA9911E}"/>
                </a:ext>
              </a:extLst>
            </p:cNvPr>
            <p:cNvSpPr/>
            <p:nvPr/>
          </p:nvSpPr>
          <p:spPr>
            <a:xfrm>
              <a:off x="4580238" y="3482803"/>
              <a:ext cx="89464" cy="99038"/>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 f4 0 f2"/>
                <a:gd name="f15" fmla="+- f3 0 f2"/>
                <a:gd name="f16" fmla="*/ f15 1 2741"/>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5" name="Google Shape;6872;p88">
              <a:extLst>
                <a:ext uri="{FF2B5EF4-FFF2-40B4-BE49-F238E27FC236}">
                  <a16:creationId xmlns:a16="http://schemas.microsoft.com/office/drawing/2014/main" id="{92BE4CE0-9F43-4C40-A2C2-895C1362A661}"/>
                </a:ext>
              </a:extLst>
            </p:cNvPr>
            <p:cNvSpPr/>
            <p:nvPr/>
          </p:nvSpPr>
          <p:spPr>
            <a:xfrm>
              <a:off x="4554507" y="3606841"/>
              <a:ext cx="140909" cy="99038"/>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 f4 0 f2"/>
                <a:gd name="f27" fmla="+- f3 0 f2"/>
                <a:gd name="f28" fmla="*/ f27 1 4317"/>
                <a:gd name="f29" fmla="*/ f26 1 274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36" name="Google Shape;6957;p88">
            <a:extLst>
              <a:ext uri="{FF2B5EF4-FFF2-40B4-BE49-F238E27FC236}">
                <a16:creationId xmlns:a16="http://schemas.microsoft.com/office/drawing/2014/main" id="{F3383FF5-1382-48B3-89A7-3466EFF81607}"/>
              </a:ext>
            </a:extLst>
          </p:cNvPr>
          <p:cNvGrpSpPr/>
          <p:nvPr/>
        </p:nvGrpSpPr>
        <p:grpSpPr>
          <a:xfrm>
            <a:off x="4974861" y="1315248"/>
            <a:ext cx="497956" cy="496995"/>
            <a:chOff x="3731145" y="986436"/>
            <a:chExt cx="373467" cy="372746"/>
          </a:xfrm>
          <a:solidFill>
            <a:srgbClr val="92D6C1"/>
          </a:solidFill>
        </p:grpSpPr>
        <p:sp>
          <p:nvSpPr>
            <p:cNvPr id="37" name="Google Shape;6958;p88">
              <a:extLst>
                <a:ext uri="{FF2B5EF4-FFF2-40B4-BE49-F238E27FC236}">
                  <a16:creationId xmlns:a16="http://schemas.microsoft.com/office/drawing/2014/main" id="{52D33BE9-D198-46E9-9E85-18C499DEF2BA}"/>
                </a:ext>
              </a:extLst>
            </p:cNvPr>
            <p:cNvSpPr/>
            <p:nvPr/>
          </p:nvSpPr>
          <p:spPr>
            <a:xfrm>
              <a:off x="3808658" y="986436"/>
              <a:ext cx="131893" cy="43580"/>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 f4 0 f2"/>
                <a:gd name="f28" fmla="+- f3 0 f2"/>
                <a:gd name="f29" fmla="*/ f28 1 4128"/>
                <a:gd name="f30" fmla="*/ f27 1 1364"/>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8" name="Google Shape;6959;p88">
              <a:extLst>
                <a:ext uri="{FF2B5EF4-FFF2-40B4-BE49-F238E27FC236}">
                  <a16:creationId xmlns:a16="http://schemas.microsoft.com/office/drawing/2014/main" id="{F470371C-7F3F-4008-861F-2555AC6B7932}"/>
                </a:ext>
              </a:extLst>
            </p:cNvPr>
            <p:cNvSpPr/>
            <p:nvPr/>
          </p:nvSpPr>
          <p:spPr>
            <a:xfrm>
              <a:off x="3797576" y="1180956"/>
              <a:ext cx="21150" cy="23198"/>
            </a:xfrm>
            <a:custGeom>
              <a:avLst/>
              <a:gdLst>
                <a:gd name="f0" fmla="val w"/>
                <a:gd name="f1" fmla="val h"/>
                <a:gd name="f2" fmla="val 0"/>
                <a:gd name="f3" fmla="val 662"/>
                <a:gd name="f4" fmla="val 726"/>
                <a:gd name="f5" fmla="val 1"/>
                <a:gd name="f6" fmla="val 725"/>
                <a:gd name="f7" fmla="*/ f0 1 662"/>
                <a:gd name="f8" fmla="*/ f1 1 726"/>
                <a:gd name="f9" fmla="+- f4 0 f2"/>
                <a:gd name="f10" fmla="+- f3 0 f2"/>
                <a:gd name="f11" fmla="*/ f10 1 662"/>
                <a:gd name="f12" fmla="*/ f9 1 726"/>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62" h="726">
                  <a:moveTo>
                    <a:pt x="f5" y="f5"/>
                  </a:moveTo>
                  <a:lnTo>
                    <a:pt x="f5" y="f6"/>
                  </a:lnTo>
                  <a:lnTo>
                    <a:pt x="f3" y="f6"/>
                  </a:lnTo>
                  <a:lnTo>
                    <a:pt x="f3"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39" name="Google Shape;6960;p88">
              <a:extLst>
                <a:ext uri="{FF2B5EF4-FFF2-40B4-BE49-F238E27FC236}">
                  <a16:creationId xmlns:a16="http://schemas.microsoft.com/office/drawing/2014/main" id="{1D37A0A4-5FB3-4652-A377-AEABB18CDD4C}"/>
                </a:ext>
              </a:extLst>
            </p:cNvPr>
            <p:cNvSpPr/>
            <p:nvPr/>
          </p:nvSpPr>
          <p:spPr>
            <a:xfrm>
              <a:off x="3797576" y="1094399"/>
              <a:ext cx="21150" cy="21150"/>
            </a:xfrm>
            <a:custGeom>
              <a:avLst/>
              <a:gdLst>
                <a:gd name="f0" fmla="val w"/>
                <a:gd name="f1" fmla="val h"/>
                <a:gd name="f2" fmla="val 0"/>
                <a:gd name="f3" fmla="val 662"/>
                <a:gd name="f4" fmla="val 1"/>
                <a:gd name="f5" fmla="*/ f0 1 662"/>
                <a:gd name="f6" fmla="*/ f1 1 662"/>
                <a:gd name="f7" fmla="+- f3 0 f2"/>
                <a:gd name="f8" fmla="*/ f7 1 662"/>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662" h="662">
                  <a:moveTo>
                    <a:pt x="f4" y="f2"/>
                  </a:moveTo>
                  <a:lnTo>
                    <a:pt x="f4" y="f3"/>
                  </a:lnTo>
                  <a:lnTo>
                    <a:pt x="f3" y="f3"/>
                  </a:ln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0" name="Google Shape;6961;p88">
              <a:extLst>
                <a:ext uri="{FF2B5EF4-FFF2-40B4-BE49-F238E27FC236}">
                  <a16:creationId xmlns:a16="http://schemas.microsoft.com/office/drawing/2014/main" id="{43537949-8CF6-44CE-B583-C4A0A096CF19}"/>
                </a:ext>
              </a:extLst>
            </p:cNvPr>
            <p:cNvSpPr/>
            <p:nvPr/>
          </p:nvSpPr>
          <p:spPr>
            <a:xfrm>
              <a:off x="3797576" y="1270549"/>
              <a:ext cx="21150" cy="21177"/>
            </a:xfrm>
            <a:custGeom>
              <a:avLst/>
              <a:gdLst>
                <a:gd name="f0" fmla="val w"/>
                <a:gd name="f1" fmla="val h"/>
                <a:gd name="f2" fmla="val 0"/>
                <a:gd name="f3" fmla="val 662"/>
                <a:gd name="f4" fmla="val 663"/>
                <a:gd name="f5" fmla="val 1"/>
                <a:gd name="f6" fmla="*/ f0 1 662"/>
                <a:gd name="f7" fmla="*/ f1 1 663"/>
                <a:gd name="f8" fmla="+- f4 0 f2"/>
                <a:gd name="f9" fmla="+- f3 0 f2"/>
                <a:gd name="f10" fmla="*/ f9 1 662"/>
                <a:gd name="f11" fmla="*/ f8 1 663"/>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62" h="663">
                  <a:moveTo>
                    <a:pt x="f5" y="f5"/>
                  </a:moveTo>
                  <a:lnTo>
                    <a:pt x="f5" y="f3"/>
                  </a:lnTo>
                  <a:lnTo>
                    <a:pt x="f3" y="f3"/>
                  </a:lnTo>
                  <a:lnTo>
                    <a:pt x="f3"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1" name="Google Shape;6962;p88">
              <a:extLst>
                <a:ext uri="{FF2B5EF4-FFF2-40B4-BE49-F238E27FC236}">
                  <a16:creationId xmlns:a16="http://schemas.microsoft.com/office/drawing/2014/main" id="{74CCA955-954B-4505-A697-3FDB5A3B3C80}"/>
                </a:ext>
              </a:extLst>
            </p:cNvPr>
            <p:cNvSpPr/>
            <p:nvPr/>
          </p:nvSpPr>
          <p:spPr>
            <a:xfrm>
              <a:off x="3731145" y="1007815"/>
              <a:ext cx="284872" cy="351367"/>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 f4 0 f2"/>
                <a:gd name="f77" fmla="+- f3 0 f2"/>
                <a:gd name="f78" fmla="*/ f77 1 8916"/>
                <a:gd name="f79" fmla="*/ f76 1 10997"/>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2" name="Google Shape;6963;p88">
              <a:extLst>
                <a:ext uri="{FF2B5EF4-FFF2-40B4-BE49-F238E27FC236}">
                  <a16:creationId xmlns:a16="http://schemas.microsoft.com/office/drawing/2014/main" id="{0A7C7BAB-7795-4188-8636-B27CFAF06E2C}"/>
                </a:ext>
              </a:extLst>
            </p:cNvPr>
            <p:cNvSpPr/>
            <p:nvPr/>
          </p:nvSpPr>
          <p:spPr>
            <a:xfrm>
              <a:off x="4039151" y="1115513"/>
              <a:ext cx="65461" cy="132908"/>
            </a:xfrm>
            <a:custGeom>
              <a:avLst/>
              <a:gdLst>
                <a:gd name="f0" fmla="val w"/>
                <a:gd name="f1" fmla="val h"/>
                <a:gd name="f2" fmla="val 0"/>
                <a:gd name="f3" fmla="val 2049"/>
                <a:gd name="f4" fmla="val 4160"/>
                <a:gd name="f5" fmla="val 1"/>
                <a:gd name="f6" fmla="*/ f0 1 2049"/>
                <a:gd name="f7" fmla="*/ f1 1 4160"/>
                <a:gd name="f8" fmla="+- f4 0 f2"/>
                <a:gd name="f9" fmla="+- f3 0 f2"/>
                <a:gd name="f10" fmla="*/ f9 1 2049"/>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49" h="4160">
                  <a:moveTo>
                    <a:pt x="f5" y="f5"/>
                  </a:moveTo>
                  <a:lnTo>
                    <a:pt x="f5" y="f4"/>
                  </a:lnTo>
                  <a:lnTo>
                    <a:pt x="f3" y="f4"/>
                  </a:lnTo>
                  <a:lnTo>
                    <a:pt x="f3"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3" name="Google Shape;6964;p88">
              <a:extLst>
                <a:ext uri="{FF2B5EF4-FFF2-40B4-BE49-F238E27FC236}">
                  <a16:creationId xmlns:a16="http://schemas.microsoft.com/office/drawing/2014/main" id="{9E99B9E4-33F8-480E-A5F0-A06662B321DB}"/>
                </a:ext>
              </a:extLst>
            </p:cNvPr>
            <p:cNvSpPr/>
            <p:nvPr/>
          </p:nvSpPr>
          <p:spPr>
            <a:xfrm>
              <a:off x="4039151" y="1028965"/>
              <a:ext cx="65461" cy="65461"/>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 f3 0 f2"/>
                <a:gd name="f13" fmla="*/ f12 1 204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4" name="Google Shape;6965;p88">
              <a:extLst>
                <a:ext uri="{FF2B5EF4-FFF2-40B4-BE49-F238E27FC236}">
                  <a16:creationId xmlns:a16="http://schemas.microsoft.com/office/drawing/2014/main" id="{66FFFFC4-6D7A-42C4-B55D-6CA2332D782D}"/>
                </a:ext>
              </a:extLst>
            </p:cNvPr>
            <p:cNvSpPr/>
            <p:nvPr/>
          </p:nvSpPr>
          <p:spPr>
            <a:xfrm>
              <a:off x="4041181" y="1270549"/>
              <a:ext cx="59426" cy="65461"/>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 f4 0 f2"/>
                <a:gd name="f19" fmla="+- f3 0 f2"/>
                <a:gd name="f20" fmla="*/ f19 1 1860"/>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45" name="Google Shape;6966;p88">
            <a:extLst>
              <a:ext uri="{FF2B5EF4-FFF2-40B4-BE49-F238E27FC236}">
                <a16:creationId xmlns:a16="http://schemas.microsoft.com/office/drawing/2014/main" id="{2B6ED1AA-FA57-485F-8BC7-B8321688DD60}"/>
              </a:ext>
            </a:extLst>
          </p:cNvPr>
          <p:cNvGrpSpPr/>
          <p:nvPr/>
        </p:nvGrpSpPr>
        <p:grpSpPr>
          <a:xfrm>
            <a:off x="10918350" y="3411187"/>
            <a:ext cx="604748" cy="605661"/>
            <a:chOff x="8188762" y="2558390"/>
            <a:chExt cx="453561" cy="454246"/>
          </a:xfrm>
          <a:solidFill>
            <a:srgbClr val="92D6C1"/>
          </a:solidFill>
        </p:grpSpPr>
        <p:sp>
          <p:nvSpPr>
            <p:cNvPr id="46" name="Google Shape;6967;p88">
              <a:extLst>
                <a:ext uri="{FF2B5EF4-FFF2-40B4-BE49-F238E27FC236}">
                  <a16:creationId xmlns:a16="http://schemas.microsoft.com/office/drawing/2014/main" id="{C6F78A3C-EFFB-4F4A-B9F9-265D99041C4E}"/>
                </a:ext>
              </a:extLst>
            </p:cNvPr>
            <p:cNvSpPr/>
            <p:nvPr/>
          </p:nvSpPr>
          <p:spPr>
            <a:xfrm>
              <a:off x="8316257" y="2858697"/>
              <a:ext cx="12289" cy="19641"/>
            </a:xfrm>
            <a:custGeom>
              <a:avLst/>
              <a:gdLst>
                <a:gd name="f0" fmla="val w"/>
                <a:gd name="f1" fmla="val h"/>
                <a:gd name="f2" fmla="val 0"/>
                <a:gd name="f3" fmla="val 316"/>
                <a:gd name="f4" fmla="val 505"/>
                <a:gd name="f5" fmla="val 158"/>
                <a:gd name="f6" fmla="val 1"/>
                <a:gd name="f7" fmla="val 315"/>
                <a:gd name="f8" fmla="*/ f0 1 316"/>
                <a:gd name="f9" fmla="*/ f1 1 505"/>
                <a:gd name="f10" fmla="+- f4 0 f2"/>
                <a:gd name="f11" fmla="+- f3 0 f2"/>
                <a:gd name="f12" fmla="*/ f11 1 316"/>
                <a:gd name="f13" fmla="*/ f10 1 505"/>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16" h="505">
                  <a:moveTo>
                    <a:pt x="f5" y="f6"/>
                  </a:moveTo>
                  <a:lnTo>
                    <a:pt x="f2" y="f4"/>
                  </a:lnTo>
                  <a:lnTo>
                    <a:pt x="f7" y="f4"/>
                  </a:lnTo>
                  <a:lnTo>
                    <a:pt x="f5"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7" name="Google Shape;6968;p88">
              <a:extLst>
                <a:ext uri="{FF2B5EF4-FFF2-40B4-BE49-F238E27FC236}">
                  <a16:creationId xmlns:a16="http://schemas.microsoft.com/office/drawing/2014/main" id="{44EA43B0-684D-48C3-943D-A3423BD38E22}"/>
                </a:ext>
              </a:extLst>
            </p:cNvPr>
            <p:cNvSpPr/>
            <p:nvPr/>
          </p:nvSpPr>
          <p:spPr>
            <a:xfrm>
              <a:off x="8188762" y="2743492"/>
              <a:ext cx="267233" cy="269144"/>
            </a:xfrm>
            <a:custGeom>
              <a:avLst/>
              <a:gdLst>
                <a:gd name="f0" fmla="val w"/>
                <a:gd name="f1" fmla="val h"/>
                <a:gd name="f2" fmla="val 0"/>
                <a:gd name="f3" fmla="val 6868"/>
                <a:gd name="f4" fmla="val 6918"/>
                <a:gd name="f5" fmla="val 6869"/>
                <a:gd name="f6" fmla="val 3427"/>
                <a:gd name="f7" fmla="val 1449"/>
                <a:gd name="f8" fmla="val 3569"/>
                <a:gd name="f9" fmla="val 3718"/>
                <a:gd name="f10" fmla="val 1512"/>
                <a:gd name="f11" fmla="val 3781"/>
                <a:gd name="f12" fmla="val 1638"/>
                <a:gd name="f13" fmla="val 4317"/>
                <a:gd name="f14" fmla="val 3466"/>
                <a:gd name="f15" fmla="val 4474"/>
                <a:gd name="f16" fmla="val 4695"/>
                <a:gd name="f17" fmla="val 4852"/>
                <a:gd name="f18" fmla="val 3623"/>
                <a:gd name="f19" fmla="val 3812"/>
                <a:gd name="f20" fmla="val 3970"/>
                <a:gd name="f21" fmla="val 4726"/>
                <a:gd name="f22" fmla="val 4127"/>
                <a:gd name="f23" fmla="val 4537"/>
                <a:gd name="f24" fmla="val 4789"/>
                <a:gd name="f25" fmla="val 5072"/>
                <a:gd name="f26" fmla="val 5262"/>
                <a:gd name="f27" fmla="val 4758"/>
                <a:gd name="f28" fmla="val 5419"/>
                <a:gd name="f29" fmla="val 4569"/>
                <a:gd name="f30" fmla="val 5514"/>
                <a:gd name="f31" fmla="val 4545"/>
                <a:gd name="f32" fmla="val 5518"/>
                <a:gd name="f33" fmla="val 4521"/>
                <a:gd name="f34" fmla="val 5520"/>
                <a:gd name="f35" fmla="val 4498"/>
                <a:gd name="f36" fmla="val 4341"/>
                <a:gd name="f37" fmla="val 4210"/>
                <a:gd name="f38" fmla="val 5427"/>
                <a:gd name="f39" fmla="val 4128"/>
                <a:gd name="f40" fmla="val 3057"/>
                <a:gd name="f41" fmla="val 2710"/>
                <a:gd name="f42" fmla="val 2683"/>
                <a:gd name="f43" fmla="val 2535"/>
                <a:gd name="f44" fmla="val 2351"/>
                <a:gd name="f45" fmla="val 2325"/>
                <a:gd name="f46" fmla="val 2297"/>
                <a:gd name="f47" fmla="val 2269"/>
                <a:gd name="f48" fmla="val 2080"/>
                <a:gd name="f49" fmla="val 5451"/>
                <a:gd name="f50" fmla="val 2017"/>
                <a:gd name="f51" fmla="val 2049"/>
                <a:gd name="f52" fmla="val 2332"/>
                <a:gd name="f53" fmla="val 2175"/>
                <a:gd name="f54" fmla="val 4096"/>
                <a:gd name="f55" fmla="val 2206"/>
                <a:gd name="f56" fmla="val 2395"/>
                <a:gd name="f57" fmla="val 2553"/>
                <a:gd name="f58" fmla="val 3120"/>
                <a:gd name="f59" fmla="val 3151"/>
                <a:gd name="f60" fmla="val 3285"/>
                <a:gd name="f61" fmla="val 3435"/>
                <a:gd name="f62" fmla="val 1544"/>
                <a:gd name="f63" fmla="val 1"/>
                <a:gd name="f64" fmla="val 3434"/>
                <a:gd name="f65" fmla="val 5356"/>
                <a:gd name="f66" fmla="val 6900"/>
                <a:gd name="f67" fmla="val 4065"/>
                <a:gd name="f68" fmla="val 4632"/>
                <a:gd name="f69" fmla="val 6742"/>
                <a:gd name="f70" fmla="val 5168"/>
                <a:gd name="f71" fmla="val 6427"/>
                <a:gd name="f72" fmla="val 6365"/>
                <a:gd name="f73" fmla="val 6407"/>
                <a:gd name="f74" fmla="val 6910"/>
                <a:gd name="f75" fmla="val 6449"/>
                <a:gd name="f76" fmla="val 6917"/>
                <a:gd name="f77" fmla="val 6491"/>
                <a:gd name="f78" fmla="val 6575"/>
                <a:gd name="f79" fmla="val 6659"/>
                <a:gd name="f80" fmla="val 6889"/>
                <a:gd name="f81" fmla="val 6743"/>
                <a:gd name="f82" fmla="val 6805"/>
                <a:gd name="f83" fmla="val 6806"/>
                <a:gd name="f84" fmla="val 6616"/>
                <a:gd name="f85" fmla="val 6459"/>
                <a:gd name="f86" fmla="val 5009"/>
                <a:gd name="f87" fmla="val 4001"/>
                <a:gd name="f88" fmla="val 3119"/>
                <a:gd name="f89" fmla="val 6774"/>
                <a:gd name="f90" fmla="val 2804"/>
                <a:gd name="f91" fmla="val 6711"/>
                <a:gd name="f92" fmla="val 2489"/>
                <a:gd name="f93" fmla="val 6617"/>
                <a:gd name="f94" fmla="val 2426"/>
                <a:gd name="f95" fmla="val 6428"/>
                <a:gd name="f96" fmla="val 2363"/>
                <a:gd name="f97" fmla="val 5389"/>
                <a:gd name="f98" fmla="val 2755"/>
                <a:gd name="f99" fmla="val 5256"/>
                <a:gd name="f100" fmla="val 2780"/>
                <a:gd name="f101" fmla="val 5125"/>
                <a:gd name="f102" fmla="val 4892"/>
                <a:gd name="f103" fmla="val 4667"/>
                <a:gd name="f104" fmla="val 2702"/>
                <a:gd name="f105" fmla="val 4506"/>
                <a:gd name="f106" fmla="val 2521"/>
                <a:gd name="f107" fmla="val 4222"/>
                <a:gd name="f108" fmla="val 1891"/>
                <a:gd name="f109" fmla="val 4159"/>
                <a:gd name="f110" fmla="val 1481"/>
                <a:gd name="f111" fmla="val 4443"/>
                <a:gd name="f112" fmla="val 221"/>
                <a:gd name="f113" fmla="val 189"/>
                <a:gd name="f114" fmla="val 4411"/>
                <a:gd name="f115" fmla="val 158"/>
                <a:gd name="f116" fmla="val 63"/>
                <a:gd name="f117" fmla="*/ f0 1 6868"/>
                <a:gd name="f118" fmla="*/ f1 1 6918"/>
                <a:gd name="f119" fmla="val f2"/>
                <a:gd name="f120" fmla="val f3"/>
                <a:gd name="f121" fmla="+- f4 0 f2"/>
                <a:gd name="f122" fmla="+- f5 0 f2"/>
                <a:gd name="f123" fmla="+- f120 0 f119"/>
                <a:gd name="f124" fmla="*/ f122 1 6869"/>
                <a:gd name="f125" fmla="*/ f121 1 6918"/>
                <a:gd name="f126" fmla="*/ f123 1 6868"/>
                <a:gd name="f127" fmla="*/ f123 1 6869"/>
                <a:gd name="f128" fmla="*/ f2 1 f124"/>
                <a:gd name="f129" fmla="*/ f5 1 f124"/>
                <a:gd name="f130" fmla="*/ f2 1 f125"/>
                <a:gd name="f131" fmla="*/ f4 1 f125"/>
                <a:gd name="f132" fmla="*/ f128 f127 1"/>
                <a:gd name="f133" fmla="*/ f129 f127 1"/>
                <a:gd name="f134" fmla="*/ f131 f118 1"/>
                <a:gd name="f135" fmla="*/ f130 f118 1"/>
                <a:gd name="f136" fmla="*/ f132 1 f126"/>
                <a:gd name="f137" fmla="*/ f133 1 f126"/>
                <a:gd name="f138" fmla="*/ f136 f117 1"/>
                <a:gd name="f139" fmla="*/ f137 f117 1"/>
              </a:gdLst>
              <a:ahLst/>
              <a:cxnLst>
                <a:cxn ang="3cd4">
                  <a:pos x="hc" y="t"/>
                </a:cxn>
                <a:cxn ang="0">
                  <a:pos x="r" y="vc"/>
                </a:cxn>
                <a:cxn ang="cd4">
                  <a:pos x="hc" y="b"/>
                </a:cxn>
                <a:cxn ang="cd2">
                  <a:pos x="l" y="vc"/>
                </a:cxn>
              </a:cxnLst>
              <a:rect l="f138" t="f135" r="f139" b="f134"/>
              <a:pathLst>
                <a:path w="6867" h="6918">
                  <a:moveTo>
                    <a:pt x="f6" y="f7"/>
                  </a:moveTo>
                  <a:cubicBezTo>
                    <a:pt x="f8" y="f7"/>
                    <a:pt x="f9" y="f10"/>
                    <a:pt x="f11" y="f12"/>
                  </a:cubicBezTo>
                  <a:lnTo>
                    <a:pt x="f13" y="f14"/>
                  </a:lnTo>
                  <a:lnTo>
                    <a:pt x="f15" y="f14"/>
                  </a:lnTo>
                  <a:cubicBezTo>
                    <a:pt x="f16" y="f14"/>
                    <a:pt x="f17" y="f18"/>
                    <a:pt x="f17" y="f19"/>
                  </a:cubicBezTo>
                  <a:cubicBezTo>
                    <a:pt x="f17" y="f20"/>
                    <a:pt x="f21" y="f22"/>
                    <a:pt x="f23" y="f22"/>
                  </a:cubicBezTo>
                  <a:lnTo>
                    <a:pt x="f24" y="f25"/>
                  </a:lnTo>
                  <a:cubicBezTo>
                    <a:pt x="f17" y="f26"/>
                    <a:pt x="f27" y="f28"/>
                    <a:pt x="f29" y="f30"/>
                  </a:cubicBezTo>
                  <a:cubicBezTo>
                    <a:pt x="f31" y="f32"/>
                    <a:pt x="f33" y="f34"/>
                    <a:pt x="f35" y="f34"/>
                  </a:cubicBezTo>
                  <a:cubicBezTo>
                    <a:pt x="f36" y="f34"/>
                    <a:pt x="f37" y="f38"/>
                    <a:pt x="f39" y="f26"/>
                  </a:cubicBezTo>
                  <a:lnTo>
                    <a:pt x="f11" y="f22"/>
                  </a:lnTo>
                  <a:lnTo>
                    <a:pt x="f40" y="f22"/>
                  </a:lnTo>
                  <a:lnTo>
                    <a:pt x="f41" y="f26"/>
                  </a:lnTo>
                  <a:cubicBezTo>
                    <a:pt x="f42" y="f38"/>
                    <a:pt x="f43" y="f34"/>
                    <a:pt x="f44" y="f34"/>
                  </a:cubicBezTo>
                  <a:cubicBezTo>
                    <a:pt x="f45" y="f34"/>
                    <a:pt x="f46" y="f32"/>
                    <a:pt x="f47" y="f30"/>
                  </a:cubicBezTo>
                  <a:cubicBezTo>
                    <a:pt x="f48" y="f49"/>
                    <a:pt x="f50" y="f26"/>
                    <a:pt x="f51" y="f25"/>
                  </a:cubicBezTo>
                  <a:lnTo>
                    <a:pt x="f52" y="f22"/>
                  </a:lnTo>
                  <a:cubicBezTo>
                    <a:pt x="f53" y="f54"/>
                    <a:pt x="f50" y="f20"/>
                    <a:pt x="f50" y="f19"/>
                  </a:cubicBezTo>
                  <a:cubicBezTo>
                    <a:pt x="f51" y="f18"/>
                    <a:pt x="f55" y="f14"/>
                    <a:pt x="f56" y="f14"/>
                  </a:cubicBezTo>
                  <a:lnTo>
                    <a:pt x="f57" y="f14"/>
                  </a:lnTo>
                  <a:lnTo>
                    <a:pt x="f58" y="f12"/>
                  </a:lnTo>
                  <a:cubicBezTo>
                    <a:pt x="f59" y="f10"/>
                    <a:pt x="f60" y="f7"/>
                    <a:pt x="f6" y="f7"/>
                  </a:cubicBezTo>
                  <a:close/>
                  <a:moveTo>
                    <a:pt x="f61" y="f2"/>
                  </a:moveTo>
                  <a:cubicBezTo>
                    <a:pt x="f62" y="f2"/>
                    <a:pt x="f63" y="f62"/>
                    <a:pt x="f63" y="f64"/>
                  </a:cubicBezTo>
                  <a:cubicBezTo>
                    <a:pt x="f63" y="f65"/>
                    <a:pt x="f62" y="f66"/>
                    <a:pt x="f61" y="f66"/>
                  </a:cubicBezTo>
                  <a:cubicBezTo>
                    <a:pt x="f67" y="f66"/>
                    <a:pt x="f68" y="f69"/>
                    <a:pt x="f70" y="f71"/>
                  </a:cubicBezTo>
                  <a:lnTo>
                    <a:pt x="f72" y="f66"/>
                  </a:lnTo>
                  <a:cubicBezTo>
                    <a:pt x="f73" y="f74"/>
                    <a:pt x="f75" y="f76"/>
                    <a:pt x="f77" y="f76"/>
                  </a:cubicBezTo>
                  <a:cubicBezTo>
                    <a:pt x="f78" y="f76"/>
                    <a:pt x="f79" y="f80"/>
                    <a:pt x="f81" y="f82"/>
                  </a:cubicBezTo>
                  <a:cubicBezTo>
                    <a:pt x="f83" y="f69"/>
                    <a:pt x="f5" y="f84"/>
                    <a:pt x="f5" y="f85"/>
                  </a:cubicBezTo>
                  <a:lnTo>
                    <a:pt x="f77" y="f86"/>
                  </a:lnTo>
                  <a:cubicBezTo>
                    <a:pt x="f81" y="f23"/>
                    <a:pt x="f5" y="f87"/>
                    <a:pt x="f5" y="f14"/>
                  </a:cubicBezTo>
                  <a:cubicBezTo>
                    <a:pt x="f5" y="f88"/>
                    <a:pt x="f89" y="f90"/>
                    <a:pt x="f91" y="f92"/>
                  </a:cubicBezTo>
                  <a:cubicBezTo>
                    <a:pt x="f93" y="f94"/>
                    <a:pt x="f77" y="f56"/>
                    <a:pt x="f95" y="f96"/>
                  </a:cubicBezTo>
                  <a:lnTo>
                    <a:pt x="f30" y="f41"/>
                  </a:lnTo>
                  <a:cubicBezTo>
                    <a:pt x="f97" y="f98"/>
                    <a:pt x="f99" y="f100"/>
                    <a:pt x="f101" y="f100"/>
                  </a:cubicBezTo>
                  <a:cubicBezTo>
                    <a:pt x="f102" y="f100"/>
                    <a:pt x="f103" y="f104"/>
                    <a:pt x="f105" y="f106"/>
                  </a:cubicBezTo>
                  <a:cubicBezTo>
                    <a:pt x="f107" y="f47"/>
                    <a:pt x="f54" y="f108"/>
                    <a:pt x="f109" y="f110"/>
                  </a:cubicBezTo>
                  <a:lnTo>
                    <a:pt x="f111" y="f112"/>
                  </a:lnTo>
                  <a:cubicBezTo>
                    <a:pt x="f111" y="f113"/>
                    <a:pt x="f111" y="f113"/>
                    <a:pt x="f114" y="f115"/>
                  </a:cubicBezTo>
                  <a:cubicBezTo>
                    <a:pt x="f54" y="f116"/>
                    <a:pt x="f11" y="f2"/>
                    <a:pt x="f61"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8" name="Google Shape;6969;p88">
              <a:extLst>
                <a:ext uri="{FF2B5EF4-FFF2-40B4-BE49-F238E27FC236}">
                  <a16:creationId xmlns:a16="http://schemas.microsoft.com/office/drawing/2014/main" id="{AEEFF04B-782F-45D1-B737-181CEF238A9C}"/>
                </a:ext>
              </a:extLst>
            </p:cNvPr>
            <p:cNvSpPr/>
            <p:nvPr/>
          </p:nvSpPr>
          <p:spPr>
            <a:xfrm>
              <a:off x="8496421" y="2665027"/>
              <a:ext cx="24542" cy="40489"/>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 f4 0 f2"/>
                <a:gd name="f17" fmla="+- f3 0 f2"/>
                <a:gd name="f18" fmla="*/ f17 1 631"/>
                <a:gd name="f19" fmla="*/ f16 1 1041"/>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49" name="Google Shape;6970;p88">
              <a:extLst>
                <a:ext uri="{FF2B5EF4-FFF2-40B4-BE49-F238E27FC236}">
                  <a16:creationId xmlns:a16="http://schemas.microsoft.com/office/drawing/2014/main" id="{2783702D-89F8-47F4-B828-53A4A781C191}"/>
                </a:ext>
              </a:extLst>
            </p:cNvPr>
            <p:cNvSpPr/>
            <p:nvPr/>
          </p:nvSpPr>
          <p:spPr>
            <a:xfrm>
              <a:off x="8373837" y="2558390"/>
              <a:ext cx="268486" cy="268284"/>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 f4 0 f2"/>
                <a:gd name="f92" fmla="+- f3 0 f2"/>
                <a:gd name="f93" fmla="*/ f92 1 6901"/>
                <a:gd name="f94" fmla="*/ f91 1 6896"/>
                <a:gd name="f95" fmla="*/ f2 1 f93"/>
                <a:gd name="f96" fmla="*/ f3 1 f93"/>
                <a:gd name="f97" fmla="*/ f2 1 f94"/>
                <a:gd name="f98" fmla="*/ f4 1 f94"/>
                <a:gd name="f99" fmla="*/ f95 f89 1"/>
                <a:gd name="f100" fmla="*/ f96 f89 1"/>
                <a:gd name="f101" fmla="*/ f98 f90 1"/>
                <a:gd name="f102" fmla="*/ f97 f90 1"/>
              </a:gdLst>
              <a:ahLst/>
              <a:cxnLst>
                <a:cxn ang="3cd4">
                  <a:pos x="hc" y="t"/>
                </a:cxn>
                <a:cxn ang="0">
                  <a:pos x="r" y="vc"/>
                </a:cxn>
                <a:cxn ang="cd4">
                  <a:pos x="hc" y="b"/>
                </a:cxn>
                <a:cxn ang="cd2">
                  <a:pos x="l" y="vc"/>
                </a:cxn>
              </a:cxnLst>
              <a:rect l="f99" t="f102" r="f100" b="f101"/>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0" name="Google Shape;6760;p88">
            <a:extLst>
              <a:ext uri="{FF2B5EF4-FFF2-40B4-BE49-F238E27FC236}">
                <a16:creationId xmlns:a16="http://schemas.microsoft.com/office/drawing/2014/main" id="{36908BD8-404A-4ABD-9052-10BBB28B985C}"/>
              </a:ext>
            </a:extLst>
          </p:cNvPr>
          <p:cNvGrpSpPr/>
          <p:nvPr/>
        </p:nvGrpSpPr>
        <p:grpSpPr>
          <a:xfrm>
            <a:off x="4203337" y="1247533"/>
            <a:ext cx="499835" cy="600419"/>
            <a:chOff x="3152503" y="935650"/>
            <a:chExt cx="374876" cy="450314"/>
          </a:xfrm>
          <a:solidFill>
            <a:srgbClr val="92D6C1"/>
          </a:solidFill>
        </p:grpSpPr>
        <p:sp>
          <p:nvSpPr>
            <p:cNvPr id="51" name="Google Shape;6761;p88">
              <a:extLst>
                <a:ext uri="{FF2B5EF4-FFF2-40B4-BE49-F238E27FC236}">
                  <a16:creationId xmlns:a16="http://schemas.microsoft.com/office/drawing/2014/main" id="{3F272D87-48DB-4A0F-8F5E-6C4D35371206}"/>
                </a:ext>
              </a:extLst>
            </p:cNvPr>
            <p:cNvSpPr/>
            <p:nvPr/>
          </p:nvSpPr>
          <p:spPr>
            <a:xfrm>
              <a:off x="3152503" y="935650"/>
              <a:ext cx="79150" cy="312807"/>
            </a:xfrm>
            <a:custGeom>
              <a:avLst/>
              <a:gdLst>
                <a:gd name="f0" fmla="val w"/>
                <a:gd name="f1" fmla="val h"/>
                <a:gd name="f2" fmla="val 0"/>
                <a:gd name="f3" fmla="val 2049"/>
                <a:gd name="f4" fmla="val 8097"/>
                <a:gd name="f5" fmla="val 8098"/>
                <a:gd name="f6" fmla="val 1702"/>
                <a:gd name="f7" fmla="val 757"/>
                <a:gd name="f8" fmla="val 1"/>
                <a:gd name="f9" fmla="val 788"/>
                <a:gd name="f10" fmla="val 1733"/>
                <a:gd name="f11" fmla="val 348"/>
                <a:gd name="f12" fmla="val 7782"/>
                <a:gd name="f13" fmla="val 820"/>
                <a:gd name="f14" fmla="val 7562"/>
                <a:gd name="f15" fmla="val 1387"/>
                <a:gd name="f16" fmla="*/ f0 1 2049"/>
                <a:gd name="f17" fmla="*/ f1 1 8097"/>
                <a:gd name="f18" fmla="val f2"/>
                <a:gd name="f19" fmla="val f4"/>
                <a:gd name="f20" fmla="+- f5 0 f2"/>
                <a:gd name="f21" fmla="+- f3 0 f2"/>
                <a:gd name="f22" fmla="+- f19 0 f18"/>
                <a:gd name="f23" fmla="*/ f21 1 2049"/>
                <a:gd name="f24" fmla="*/ f20 1 8098"/>
                <a:gd name="f25" fmla="*/ f22 1 8097"/>
                <a:gd name="f26" fmla="*/ f22 1 8098"/>
                <a:gd name="f27" fmla="*/ f2 1 f23"/>
                <a:gd name="f28" fmla="*/ f3 1 f23"/>
                <a:gd name="f29" fmla="*/ f2 1 f24"/>
                <a:gd name="f30" fmla="*/ f5 1 f24"/>
                <a:gd name="f31" fmla="*/ f30 f26 1"/>
                <a:gd name="f32" fmla="*/ f29 f26 1"/>
                <a:gd name="f33" fmla="*/ f27 f16 1"/>
                <a:gd name="f34" fmla="*/ f28 f16 1"/>
                <a:gd name="f35" fmla="*/ f32 1 f25"/>
                <a:gd name="f36" fmla="*/ f31 1 f25"/>
                <a:gd name="f37" fmla="*/ f36 f17 1"/>
                <a:gd name="f38" fmla="*/ f35 f17 1"/>
              </a:gdLst>
              <a:ahLst/>
              <a:cxnLst>
                <a:cxn ang="3cd4">
                  <a:pos x="hc" y="t"/>
                </a:cxn>
                <a:cxn ang="0">
                  <a:pos x="r" y="vc"/>
                </a:cxn>
                <a:cxn ang="cd4">
                  <a:pos x="hc" y="b"/>
                </a:cxn>
                <a:cxn ang="cd2">
                  <a:pos x="l" y="vc"/>
                </a:cxn>
              </a:cxnLst>
              <a:rect l="f33" t="f38" r="f34" b="f37"/>
              <a:pathLst>
                <a:path w="2049" h="8097">
                  <a:moveTo>
                    <a:pt x="f6" y="f2"/>
                  </a:moveTo>
                  <a:cubicBezTo>
                    <a:pt x="f7" y="f2"/>
                    <a:pt x="f8" y="f9"/>
                    <a:pt x="f8" y="f10"/>
                  </a:cubicBezTo>
                  <a:lnTo>
                    <a:pt x="f8" y="f4"/>
                  </a:lnTo>
                  <a:cubicBezTo>
                    <a:pt x="f11" y="f12"/>
                    <a:pt x="f13" y="f14"/>
                    <a:pt x="f15" y="f14"/>
                  </a:cubicBezTo>
                  <a:lnTo>
                    <a:pt x="f3" y="f14"/>
                  </a:ln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2" name="Google Shape;6762;p88">
              <a:extLst>
                <a:ext uri="{FF2B5EF4-FFF2-40B4-BE49-F238E27FC236}">
                  <a16:creationId xmlns:a16="http://schemas.microsoft.com/office/drawing/2014/main" id="{933A38D7-2D50-4EB8-A844-7C1FFAA582B8}"/>
                </a:ext>
              </a:extLst>
            </p:cNvPr>
            <p:cNvSpPr/>
            <p:nvPr/>
          </p:nvSpPr>
          <p:spPr>
            <a:xfrm>
              <a:off x="3152503" y="1253285"/>
              <a:ext cx="374876" cy="105914"/>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 f4 0 f2"/>
                <a:gd name="f35" fmla="+- f3 0 f2"/>
                <a:gd name="f36" fmla="*/ f35 1 9705"/>
                <a:gd name="f37" fmla="*/ f34 1 2742"/>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3" name="Google Shape;6763;p88">
              <a:extLst>
                <a:ext uri="{FF2B5EF4-FFF2-40B4-BE49-F238E27FC236}">
                  <a16:creationId xmlns:a16="http://schemas.microsoft.com/office/drawing/2014/main" id="{5DC2C032-2F5D-4483-8D1D-D7769EAA637A}"/>
                </a:ext>
              </a:extLst>
            </p:cNvPr>
            <p:cNvSpPr/>
            <p:nvPr/>
          </p:nvSpPr>
          <p:spPr>
            <a:xfrm>
              <a:off x="3442167" y="1320183"/>
              <a:ext cx="85212" cy="39017"/>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 f4 0 f2"/>
                <a:gd name="f19" fmla="+- f3 0 f2"/>
                <a:gd name="f20" fmla="*/ f19 1 2206"/>
                <a:gd name="f21" fmla="*/ f18 1 101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4" name="Google Shape;6764;p88">
              <a:extLst>
                <a:ext uri="{FF2B5EF4-FFF2-40B4-BE49-F238E27FC236}">
                  <a16:creationId xmlns:a16="http://schemas.microsoft.com/office/drawing/2014/main" id="{096C9F29-B1AA-4C8E-99CA-F246391C3D4B}"/>
                </a:ext>
              </a:extLst>
            </p:cNvPr>
            <p:cNvSpPr/>
            <p:nvPr/>
          </p:nvSpPr>
          <p:spPr>
            <a:xfrm>
              <a:off x="3324127" y="1095067"/>
              <a:ext cx="130247" cy="53583"/>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 f4 0 f2"/>
                <a:gd name="f15" fmla="+- f3 0 f2"/>
                <a:gd name="f16" fmla="*/ f15 1 3372"/>
                <a:gd name="f17" fmla="*/ f14 1 138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5" name="Google Shape;6765;p88">
              <a:extLst>
                <a:ext uri="{FF2B5EF4-FFF2-40B4-BE49-F238E27FC236}">
                  <a16:creationId xmlns:a16="http://schemas.microsoft.com/office/drawing/2014/main" id="{5EFF2D88-108D-417F-80A4-19FACF41E72D}"/>
                </a:ext>
              </a:extLst>
            </p:cNvPr>
            <p:cNvSpPr/>
            <p:nvPr/>
          </p:nvSpPr>
          <p:spPr>
            <a:xfrm>
              <a:off x="3364260" y="1015953"/>
              <a:ext cx="51142" cy="51142"/>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 f3 0 f2"/>
                <a:gd name="f12" fmla="*/ f11 1 1324"/>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6" name="Google Shape;6766;p88">
              <a:extLst>
                <a:ext uri="{FF2B5EF4-FFF2-40B4-BE49-F238E27FC236}">
                  <a16:creationId xmlns:a16="http://schemas.microsoft.com/office/drawing/2014/main" id="{B22004A8-140D-4035-983B-91727E638CA9}"/>
                </a:ext>
              </a:extLst>
            </p:cNvPr>
            <p:cNvSpPr/>
            <p:nvPr/>
          </p:nvSpPr>
          <p:spPr>
            <a:xfrm>
              <a:off x="3257184" y="935650"/>
              <a:ext cx="265331" cy="292105"/>
            </a:xfrm>
            <a:custGeom>
              <a:avLst/>
              <a:gdLst>
                <a:gd name="f0" fmla="val w"/>
                <a:gd name="f1" fmla="val h"/>
                <a:gd name="f2" fmla="val 0"/>
                <a:gd name="f3" fmla="val 6868"/>
                <a:gd name="f4" fmla="val 7562"/>
                <a:gd name="f5" fmla="val 6869"/>
                <a:gd name="f6" fmla="val 3434"/>
                <a:gd name="f7" fmla="val 1355"/>
                <a:gd name="f8" fmla="val 4191"/>
                <a:gd name="f9" fmla="val 4821"/>
                <a:gd name="f10" fmla="val 1985"/>
                <a:gd name="f11" fmla="val 2741"/>
                <a:gd name="f12" fmla="val 3088"/>
                <a:gd name="f13" fmla="val 4663"/>
                <a:gd name="f14" fmla="val 3403"/>
                <a:gd name="f15" fmla="val 4474"/>
                <a:gd name="f16" fmla="val 3655"/>
                <a:gd name="f17" fmla="val 5293"/>
                <a:gd name="f18" fmla="val 4033"/>
                <a:gd name="f19" fmla="val 5829"/>
                <a:gd name="f20" fmla="val 4852"/>
                <a:gd name="f21" fmla="val 6018"/>
                <a:gd name="f22" fmla="val 5671"/>
                <a:gd name="f23" fmla="val 6175"/>
                <a:gd name="f24" fmla="val 5482"/>
                <a:gd name="f25" fmla="val 1387"/>
                <a:gd name="f26" fmla="val 1198"/>
                <a:gd name="f27" fmla="val 1040"/>
                <a:gd name="f28" fmla="val 1576"/>
                <a:gd name="f29" fmla="val 2426"/>
                <a:gd name="f30" fmla="val 2174"/>
                <a:gd name="f31" fmla="val 2048"/>
                <a:gd name="f32" fmla="val 2678"/>
                <a:gd name="f33" fmla="val 1009"/>
                <a:gd name="f34" fmla="val 473"/>
                <a:gd name="f35" fmla="val 6396"/>
                <a:gd name="f36" fmla="*/ f0 1 6868"/>
                <a:gd name="f37" fmla="*/ f1 1 7562"/>
                <a:gd name="f38" fmla="val f2"/>
                <a:gd name="f39" fmla="val f3"/>
                <a:gd name="f40" fmla="+- f4 0 f2"/>
                <a:gd name="f41" fmla="+- f5 0 f2"/>
                <a:gd name="f42" fmla="+- f39 0 f38"/>
                <a:gd name="f43" fmla="*/ f41 1 6869"/>
                <a:gd name="f44" fmla="*/ f40 1 7562"/>
                <a:gd name="f45" fmla="*/ f42 1 6868"/>
                <a:gd name="f46" fmla="*/ f42 1 6869"/>
                <a:gd name="f47" fmla="*/ f2 1 f43"/>
                <a:gd name="f48" fmla="*/ f5 1 f43"/>
                <a:gd name="f49" fmla="*/ f2 1 f44"/>
                <a:gd name="f50" fmla="*/ f4 1 f44"/>
                <a:gd name="f51" fmla="*/ f47 f46 1"/>
                <a:gd name="f52" fmla="*/ f48 f46 1"/>
                <a:gd name="f53" fmla="*/ f50 f37 1"/>
                <a:gd name="f54" fmla="*/ f49 f37 1"/>
                <a:gd name="f55" fmla="*/ f51 1 f45"/>
                <a:gd name="f56" fmla="*/ f52 1 f45"/>
                <a:gd name="f57" fmla="*/ f55 f36 1"/>
                <a:gd name="f58" fmla="*/ f56 f36 1"/>
              </a:gdLst>
              <a:ahLst/>
              <a:cxnLst>
                <a:cxn ang="3cd4">
                  <a:pos x="hc" y="t"/>
                </a:cxn>
                <a:cxn ang="0">
                  <a:pos x="r" y="vc"/>
                </a:cxn>
                <a:cxn ang="cd4">
                  <a:pos x="hc" y="b"/>
                </a:cxn>
                <a:cxn ang="cd2">
                  <a:pos x="l" y="vc"/>
                </a:cxn>
              </a:cxnLst>
              <a:rect l="f57" t="f54" r="f58" b="f53"/>
              <a:pathLst>
                <a:path w="6867" h="7562">
                  <a:moveTo>
                    <a:pt x="f6" y="f7"/>
                  </a:moveTo>
                  <a:cubicBezTo>
                    <a:pt x="f8" y="f7"/>
                    <a:pt x="f9" y="f10"/>
                    <a:pt x="f9" y="f11"/>
                  </a:cubicBezTo>
                  <a:cubicBezTo>
                    <a:pt x="f9" y="f12"/>
                    <a:pt x="f13" y="f14"/>
                    <a:pt x="f15" y="f16"/>
                  </a:cubicBezTo>
                  <a:cubicBezTo>
                    <a:pt x="f17" y="f18"/>
                    <a:pt x="f19" y="f20"/>
                    <a:pt x="f19" y="f19"/>
                  </a:cubicBezTo>
                  <a:cubicBezTo>
                    <a:pt x="f19" y="f21"/>
                    <a:pt x="f22" y="f23"/>
                    <a:pt x="f24" y="f23"/>
                  </a:cubicBezTo>
                  <a:lnTo>
                    <a:pt x="f25" y="f23"/>
                  </a:lnTo>
                  <a:cubicBezTo>
                    <a:pt x="f26" y="f23"/>
                    <a:pt x="f27" y="f21"/>
                    <a:pt x="f27" y="f19"/>
                  </a:cubicBezTo>
                  <a:cubicBezTo>
                    <a:pt x="f27" y="f20"/>
                    <a:pt x="f28" y="f18"/>
                    <a:pt x="f29" y="f16"/>
                  </a:cubicBezTo>
                  <a:cubicBezTo>
                    <a:pt x="f30" y="f14"/>
                    <a:pt x="f31" y="f12"/>
                    <a:pt x="f31" y="f11"/>
                  </a:cubicBezTo>
                  <a:cubicBezTo>
                    <a:pt x="f31" y="f10"/>
                    <a:pt x="f32" y="f7"/>
                    <a:pt x="f6" y="f7"/>
                  </a:cubicBezTo>
                  <a:close/>
                  <a:moveTo>
                    <a:pt x="f2" y="f2"/>
                  </a:moveTo>
                  <a:lnTo>
                    <a:pt x="f2" y="f4"/>
                  </a:lnTo>
                  <a:lnTo>
                    <a:pt x="f3" y="f4"/>
                  </a:lnTo>
                  <a:lnTo>
                    <a:pt x="f3" y="f33"/>
                  </a:lnTo>
                  <a:cubicBezTo>
                    <a:pt x="f3" y="f34"/>
                    <a:pt x="f35" y="f2"/>
                    <a:pt x="f19"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57" name="Google Shape;6767;p88">
              <a:extLst>
                <a:ext uri="{FF2B5EF4-FFF2-40B4-BE49-F238E27FC236}">
                  <a16:creationId xmlns:a16="http://schemas.microsoft.com/office/drawing/2014/main" id="{9EB23125-DBF3-4A23-8003-B3C260A98881}"/>
                </a:ext>
              </a:extLst>
            </p:cNvPr>
            <p:cNvSpPr/>
            <p:nvPr/>
          </p:nvSpPr>
          <p:spPr>
            <a:xfrm>
              <a:off x="3364260" y="1320183"/>
              <a:ext cx="53583" cy="65781"/>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 f4 0 f2"/>
                <a:gd name="f24" fmla="+- f3 0 f2"/>
                <a:gd name="f25" fmla="*/ f24 1 1387"/>
                <a:gd name="f26" fmla="*/ f23 1 170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58" name="Google Shape;6777;p88">
            <a:extLst>
              <a:ext uri="{FF2B5EF4-FFF2-40B4-BE49-F238E27FC236}">
                <a16:creationId xmlns:a16="http://schemas.microsoft.com/office/drawing/2014/main" id="{068B4E92-924A-4B05-A2F0-8AB27C727288}"/>
              </a:ext>
            </a:extLst>
          </p:cNvPr>
          <p:cNvGrpSpPr/>
          <p:nvPr/>
        </p:nvGrpSpPr>
        <p:grpSpPr>
          <a:xfrm>
            <a:off x="8169797" y="1211823"/>
            <a:ext cx="600419" cy="600419"/>
            <a:chOff x="6127348" y="908867"/>
            <a:chExt cx="450314" cy="450314"/>
          </a:xfrm>
          <a:solidFill>
            <a:srgbClr val="92D6C1"/>
          </a:solidFill>
        </p:grpSpPr>
        <p:sp>
          <p:nvSpPr>
            <p:cNvPr id="59" name="Google Shape;6778;p88">
              <a:extLst>
                <a:ext uri="{FF2B5EF4-FFF2-40B4-BE49-F238E27FC236}">
                  <a16:creationId xmlns:a16="http://schemas.microsoft.com/office/drawing/2014/main" id="{D40C4191-53EE-4511-B0BF-181037D07505}"/>
                </a:ext>
              </a:extLst>
            </p:cNvPr>
            <p:cNvSpPr/>
            <p:nvPr/>
          </p:nvSpPr>
          <p:spPr>
            <a:xfrm>
              <a:off x="6361005" y="1042754"/>
              <a:ext cx="198424" cy="76672"/>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 f4 0 f2"/>
                <a:gd name="f19" fmla="+- f3 0 f2"/>
                <a:gd name="f20" fmla="*/ f19 1 5137"/>
                <a:gd name="f21" fmla="*/ f18 1 198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0" name="Google Shape;6779;p88">
              <a:extLst>
                <a:ext uri="{FF2B5EF4-FFF2-40B4-BE49-F238E27FC236}">
                  <a16:creationId xmlns:a16="http://schemas.microsoft.com/office/drawing/2014/main" id="{4BA268F8-5C79-42B2-AE30-2B4062746C3B}"/>
                </a:ext>
              </a:extLst>
            </p:cNvPr>
            <p:cNvSpPr/>
            <p:nvPr/>
          </p:nvSpPr>
          <p:spPr>
            <a:xfrm>
              <a:off x="6340339" y="1065852"/>
              <a:ext cx="237323" cy="159453"/>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 f4 0 f2"/>
                <a:gd name="f32" fmla="+- f3 0 f2"/>
                <a:gd name="f33" fmla="*/ f32 1 6144"/>
                <a:gd name="f34" fmla="*/ f31 1 412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1" name="Google Shape;6780;p88">
              <a:extLst>
                <a:ext uri="{FF2B5EF4-FFF2-40B4-BE49-F238E27FC236}">
                  <a16:creationId xmlns:a16="http://schemas.microsoft.com/office/drawing/2014/main" id="{60DDE87B-B193-4B26-B484-16F24AAED2EC}"/>
                </a:ext>
              </a:extLst>
            </p:cNvPr>
            <p:cNvSpPr/>
            <p:nvPr/>
          </p:nvSpPr>
          <p:spPr>
            <a:xfrm>
              <a:off x="6127348" y="989170"/>
              <a:ext cx="292105" cy="290898"/>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 f4 0 f2"/>
                <a:gd name="f43" fmla="+- f3 0 f2"/>
                <a:gd name="f44" fmla="*/ f43 1 7562"/>
                <a:gd name="f45" fmla="*/ f42 1 7531"/>
                <a:gd name="f46" fmla="*/ f2 1 f44"/>
                <a:gd name="f47" fmla="*/ f3 1 f44"/>
                <a:gd name="f48" fmla="*/ f2 1 f45"/>
                <a:gd name="f49" fmla="*/ f4 1 f45"/>
                <a:gd name="f50" fmla="*/ f46 f40 1"/>
                <a:gd name="f51" fmla="*/ f47 f40 1"/>
                <a:gd name="f52" fmla="*/ f49 f41 1"/>
                <a:gd name="f53" fmla="*/ f48 f41 1"/>
              </a:gdLst>
              <a:ahLst/>
              <a:cxnLst>
                <a:cxn ang="3cd4">
                  <a:pos x="hc" y="t"/>
                </a:cxn>
                <a:cxn ang="0">
                  <a:pos x="r" y="vc"/>
                </a:cxn>
                <a:cxn ang="cd4">
                  <a:pos x="hc" y="b"/>
                </a:cxn>
                <a:cxn ang="cd2">
                  <a:pos x="l" y="vc"/>
                </a:cxn>
              </a:cxnLst>
              <a:rect l="f50" t="f53" r="f51" b="f52"/>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2" name="Google Shape;6781;p88">
              <a:extLst>
                <a:ext uri="{FF2B5EF4-FFF2-40B4-BE49-F238E27FC236}">
                  <a16:creationId xmlns:a16="http://schemas.microsoft.com/office/drawing/2014/main" id="{EF654E37-9903-44F3-9DDC-87D5389B06BA}"/>
                </a:ext>
              </a:extLst>
            </p:cNvPr>
            <p:cNvSpPr/>
            <p:nvPr/>
          </p:nvSpPr>
          <p:spPr>
            <a:xfrm>
              <a:off x="6127348" y="908867"/>
              <a:ext cx="292105" cy="53583"/>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 f4 0 f2"/>
                <a:gd name="f14" fmla="+- f3 0 f2"/>
                <a:gd name="f15" fmla="*/ f14 1 7562"/>
                <a:gd name="f16" fmla="*/ f13 1 138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3" name="Google Shape;6782;p88">
              <a:extLst>
                <a:ext uri="{FF2B5EF4-FFF2-40B4-BE49-F238E27FC236}">
                  <a16:creationId xmlns:a16="http://schemas.microsoft.com/office/drawing/2014/main" id="{769D6166-4445-49B8-B305-AB842E9010CF}"/>
                </a:ext>
              </a:extLst>
            </p:cNvPr>
            <p:cNvSpPr/>
            <p:nvPr/>
          </p:nvSpPr>
          <p:spPr>
            <a:xfrm>
              <a:off x="6127348" y="1305598"/>
              <a:ext cx="292105" cy="53583"/>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 f4 0 f2"/>
                <a:gd name="f17" fmla="+- f3 0 f2"/>
                <a:gd name="f18" fmla="*/ f17 1 7562"/>
                <a:gd name="f19" fmla="*/ f16 1 1387"/>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64" name="Google Shape;6827;p88">
            <a:extLst>
              <a:ext uri="{FF2B5EF4-FFF2-40B4-BE49-F238E27FC236}">
                <a16:creationId xmlns:a16="http://schemas.microsoft.com/office/drawing/2014/main" id="{F400A385-171B-4DD3-ACD8-23A3B2DE50CF}"/>
              </a:ext>
            </a:extLst>
          </p:cNvPr>
          <p:cNvGrpSpPr/>
          <p:nvPr/>
        </p:nvGrpSpPr>
        <p:grpSpPr>
          <a:xfrm>
            <a:off x="8925910" y="1222346"/>
            <a:ext cx="606892" cy="598772"/>
            <a:chOff x="6694432" y="916759"/>
            <a:chExt cx="455169" cy="449079"/>
          </a:xfrm>
          <a:solidFill>
            <a:srgbClr val="92D6C1"/>
          </a:solidFill>
        </p:grpSpPr>
        <p:sp>
          <p:nvSpPr>
            <p:cNvPr id="65" name="Google Shape;6828;p88">
              <a:extLst>
                <a:ext uri="{FF2B5EF4-FFF2-40B4-BE49-F238E27FC236}">
                  <a16:creationId xmlns:a16="http://schemas.microsoft.com/office/drawing/2014/main" id="{C4481FA0-87A3-4A99-B808-4E51ECBF8606}"/>
                </a:ext>
              </a:extLst>
            </p:cNvPr>
            <p:cNvSpPr/>
            <p:nvPr/>
          </p:nvSpPr>
          <p:spPr>
            <a:xfrm>
              <a:off x="6986482" y="969062"/>
              <a:ext cx="130247" cy="131481"/>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 f4 0 f2"/>
                <a:gd name="f49" fmla="+- f3 0 f2"/>
                <a:gd name="f50" fmla="*/ f49 1 3372"/>
                <a:gd name="f51" fmla="*/ f48 1 3404"/>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6" name="Google Shape;6829;p88">
              <a:extLst>
                <a:ext uri="{FF2B5EF4-FFF2-40B4-BE49-F238E27FC236}">
                  <a16:creationId xmlns:a16="http://schemas.microsoft.com/office/drawing/2014/main" id="{DDA9822B-24C0-49B3-A042-8C1227C6425B}"/>
                </a:ext>
              </a:extLst>
            </p:cNvPr>
            <p:cNvSpPr/>
            <p:nvPr/>
          </p:nvSpPr>
          <p:spPr>
            <a:xfrm>
              <a:off x="6802733" y="1234348"/>
              <a:ext cx="131445" cy="131481"/>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 f4 0 f2"/>
                <a:gd name="f51" fmla="+- f3 0 f2"/>
                <a:gd name="f52" fmla="*/ f51 1 3403"/>
                <a:gd name="f53" fmla="*/ f50 1 3404"/>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7" name="Google Shape;6830;p88">
              <a:extLst>
                <a:ext uri="{FF2B5EF4-FFF2-40B4-BE49-F238E27FC236}">
                  <a16:creationId xmlns:a16="http://schemas.microsoft.com/office/drawing/2014/main" id="{3F7E0354-A5B9-4673-8734-3A3BC003B755}"/>
                </a:ext>
              </a:extLst>
            </p:cNvPr>
            <p:cNvSpPr/>
            <p:nvPr/>
          </p:nvSpPr>
          <p:spPr>
            <a:xfrm>
              <a:off x="6694432" y="916759"/>
              <a:ext cx="318869" cy="237323"/>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 f4 0 f2"/>
                <a:gd name="f45" fmla="+- f3 0 f2"/>
                <a:gd name="f46" fmla="*/ f45 1 8255"/>
                <a:gd name="f47" fmla="*/ f44 1 6144"/>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8" name="Google Shape;6831;p88">
              <a:extLst>
                <a:ext uri="{FF2B5EF4-FFF2-40B4-BE49-F238E27FC236}">
                  <a16:creationId xmlns:a16="http://schemas.microsoft.com/office/drawing/2014/main" id="{1CDC10E1-D07E-4423-B586-B3CC0C5DAAA2}"/>
                </a:ext>
              </a:extLst>
            </p:cNvPr>
            <p:cNvSpPr/>
            <p:nvPr/>
          </p:nvSpPr>
          <p:spPr>
            <a:xfrm>
              <a:off x="6774734" y="995827"/>
              <a:ext cx="161885" cy="80768"/>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 f4 0 f2"/>
                <a:gd name="f40" fmla="+- f3 0 f2"/>
                <a:gd name="f41" fmla="*/ f40 1 4191"/>
                <a:gd name="f42" fmla="*/ f39 1 209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69" name="Google Shape;6832;p88">
              <a:extLst>
                <a:ext uri="{FF2B5EF4-FFF2-40B4-BE49-F238E27FC236}">
                  <a16:creationId xmlns:a16="http://schemas.microsoft.com/office/drawing/2014/main" id="{37E4F59A-FF75-4104-B49B-F1A62452FFF9}"/>
                </a:ext>
              </a:extLst>
            </p:cNvPr>
            <p:cNvSpPr/>
            <p:nvPr/>
          </p:nvSpPr>
          <p:spPr>
            <a:xfrm>
              <a:off x="6774734" y="1091967"/>
              <a:ext cx="161885" cy="114455"/>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 f4 0 f2"/>
                <a:gd name="f24" fmla="+- f3 0 f2"/>
                <a:gd name="f25" fmla="*/ f24 1 4191"/>
                <a:gd name="f26" fmla="*/ f23 1 296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0" name="Google Shape;6833;p88">
              <a:extLst>
                <a:ext uri="{FF2B5EF4-FFF2-40B4-BE49-F238E27FC236}">
                  <a16:creationId xmlns:a16="http://schemas.microsoft.com/office/drawing/2014/main" id="{60011481-9096-4D08-9E8C-7F82FC336519}"/>
                </a:ext>
              </a:extLst>
            </p:cNvPr>
            <p:cNvSpPr/>
            <p:nvPr/>
          </p:nvSpPr>
          <p:spPr>
            <a:xfrm>
              <a:off x="6987716" y="1154045"/>
              <a:ext cx="161885" cy="80732"/>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 f4 0 f2"/>
                <a:gd name="f39" fmla="+- f3 0 f2"/>
                <a:gd name="f40" fmla="*/ f39 1 4191"/>
                <a:gd name="f41" fmla="*/ f38 1 2090"/>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1" name="Google Shape;6834;p88">
              <a:extLst>
                <a:ext uri="{FF2B5EF4-FFF2-40B4-BE49-F238E27FC236}">
                  <a16:creationId xmlns:a16="http://schemas.microsoft.com/office/drawing/2014/main" id="{C900CA7B-37F1-4BD5-9B17-9D1981BAD350}"/>
                </a:ext>
              </a:extLst>
            </p:cNvPr>
            <p:cNvSpPr/>
            <p:nvPr/>
          </p:nvSpPr>
          <p:spPr>
            <a:xfrm>
              <a:off x="6986482" y="1250185"/>
              <a:ext cx="158255" cy="115653"/>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 f4 0 f2"/>
                <a:gd name="f24" fmla="+- f3 0 f2"/>
                <a:gd name="f25" fmla="*/ f24 1 4097"/>
                <a:gd name="f26" fmla="*/ f23 1 299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2" name="Google Shape;6873;p88">
            <a:extLst>
              <a:ext uri="{FF2B5EF4-FFF2-40B4-BE49-F238E27FC236}">
                <a16:creationId xmlns:a16="http://schemas.microsoft.com/office/drawing/2014/main" id="{0387E8FE-6952-422C-9132-189AC0A25BC9}"/>
              </a:ext>
            </a:extLst>
          </p:cNvPr>
          <p:cNvGrpSpPr/>
          <p:nvPr/>
        </p:nvGrpSpPr>
        <p:grpSpPr>
          <a:xfrm>
            <a:off x="5860219" y="1223052"/>
            <a:ext cx="580899" cy="600419"/>
            <a:chOff x="4395164" y="917289"/>
            <a:chExt cx="435674" cy="450314"/>
          </a:xfrm>
          <a:solidFill>
            <a:srgbClr val="92D6C1"/>
          </a:solidFill>
        </p:grpSpPr>
        <p:sp>
          <p:nvSpPr>
            <p:cNvPr id="73" name="Google Shape;6874;p88">
              <a:extLst>
                <a:ext uri="{FF2B5EF4-FFF2-40B4-BE49-F238E27FC236}">
                  <a16:creationId xmlns:a16="http://schemas.microsoft.com/office/drawing/2014/main" id="{1BF2BBD1-7A34-46C7-8743-1387537FE846}"/>
                </a:ext>
              </a:extLst>
            </p:cNvPr>
            <p:cNvSpPr/>
            <p:nvPr/>
          </p:nvSpPr>
          <p:spPr>
            <a:xfrm>
              <a:off x="4565553" y="917289"/>
              <a:ext cx="265285" cy="264590"/>
            </a:xfrm>
            <a:custGeom>
              <a:avLst/>
              <a:gdLst>
                <a:gd name="f0" fmla="val w"/>
                <a:gd name="f1" fmla="val h"/>
                <a:gd name="f2" fmla="val 0"/>
                <a:gd name="f3" fmla="val 6867"/>
                <a:gd name="f4" fmla="val 6850"/>
                <a:gd name="f5" fmla="val 6868"/>
                <a:gd name="f6" fmla="val 3466"/>
                <a:gd name="f7" fmla="val 1355"/>
                <a:gd name="f8" fmla="val 4222"/>
                <a:gd name="f9" fmla="val 4852"/>
                <a:gd name="f10" fmla="val 1985"/>
                <a:gd name="f11" fmla="val 2741"/>
                <a:gd name="f12" fmla="val 4127"/>
                <a:gd name="f13" fmla="val 4348"/>
                <a:gd name="f14" fmla="val 4757"/>
                <a:gd name="f15" fmla="val 4600"/>
                <a:gd name="f16" fmla="val 4631"/>
                <a:gd name="f17" fmla="val 4821"/>
                <a:gd name="f18" fmla="val 4726"/>
                <a:gd name="f19" fmla="val 4915"/>
                <a:gd name="f20" fmla="val 5041"/>
                <a:gd name="f21" fmla="val 5262"/>
                <a:gd name="f22" fmla="val 5388"/>
                <a:gd name="f23" fmla="val 4663"/>
                <a:gd name="f24" fmla="val 5451"/>
                <a:gd name="f25" fmla="val 4576"/>
                <a:gd name="f26" fmla="val 5482"/>
                <a:gd name="f27" fmla="val 4489"/>
                <a:gd name="f28" fmla="val 4403"/>
                <a:gd name="f29" fmla="val 4316"/>
                <a:gd name="f30" fmla="val 4253"/>
                <a:gd name="f31" fmla="val 4190"/>
                <a:gd name="f32" fmla="val 5293"/>
                <a:gd name="f33" fmla="val 3970"/>
                <a:gd name="f34" fmla="val 5419"/>
                <a:gd name="f35" fmla="val 3749"/>
                <a:gd name="f36" fmla="val 5514"/>
                <a:gd name="f37" fmla="val 2709"/>
                <a:gd name="f38" fmla="val 2079"/>
                <a:gd name="f39" fmla="val 4884"/>
                <a:gd name="f40" fmla="val 1575"/>
                <a:gd name="f41" fmla="val 32"/>
                <a:gd name="f42" fmla="val 1576"/>
                <a:gd name="f43" fmla="val 3403"/>
                <a:gd name="f44" fmla="val 4001"/>
                <a:gd name="f45" fmla="val 189"/>
                <a:gd name="f46" fmla="val 4569"/>
                <a:gd name="f47" fmla="val 473"/>
                <a:gd name="f48" fmla="val 5104"/>
                <a:gd name="f49" fmla="val 6396"/>
                <a:gd name="f50" fmla="val 6522"/>
                <a:gd name="f51" fmla="val 6679"/>
                <a:gd name="f52" fmla="val 126"/>
                <a:gd name="f53" fmla="val 6774"/>
                <a:gd name="f54" fmla="val 172"/>
                <a:gd name="f55" fmla="val 6820"/>
                <a:gd name="f56" fmla="val 269"/>
                <a:gd name="f57" fmla="val 6849"/>
                <a:gd name="f58" fmla="val 367"/>
                <a:gd name="f59" fmla="val 403"/>
                <a:gd name="f60" fmla="val 439"/>
                <a:gd name="f61" fmla="val 6845"/>
                <a:gd name="f62" fmla="val 6837"/>
                <a:gd name="f63" fmla="val 1764"/>
                <a:gd name="f64" fmla="val 2300"/>
                <a:gd name="f65" fmla="val 2867"/>
                <a:gd name="f66" fmla="val 5356"/>
                <a:gd name="f67" fmla="val 1513"/>
                <a:gd name="f68" fmla="*/ f0 1 6867"/>
                <a:gd name="f69" fmla="*/ f1 1 6850"/>
                <a:gd name="f70" fmla="val f2"/>
                <a:gd name="f71" fmla="val f3"/>
                <a:gd name="f72" fmla="+- f4 0 f2"/>
                <a:gd name="f73" fmla="+- f5 0 f2"/>
                <a:gd name="f74" fmla="+- f71 0 f70"/>
                <a:gd name="f75" fmla="*/ f73 1 6868"/>
                <a:gd name="f76" fmla="*/ f72 1 6850"/>
                <a:gd name="f77" fmla="*/ f74 1 6867"/>
                <a:gd name="f78" fmla="*/ f74 1 6868"/>
                <a:gd name="f79" fmla="*/ f2 1 f75"/>
                <a:gd name="f80" fmla="*/ f5 1 f75"/>
                <a:gd name="f81" fmla="*/ f2 1 f76"/>
                <a:gd name="f82" fmla="*/ f4 1 f76"/>
                <a:gd name="f83" fmla="*/ f79 f78 1"/>
                <a:gd name="f84" fmla="*/ f80 f78 1"/>
                <a:gd name="f85" fmla="*/ f82 f69 1"/>
                <a:gd name="f86" fmla="*/ f81 f69 1"/>
                <a:gd name="f87" fmla="*/ f83 1 f77"/>
                <a:gd name="f88" fmla="*/ f84 1 f77"/>
                <a:gd name="f89" fmla="*/ f87 f68 1"/>
                <a:gd name="f90" fmla="*/ f88 f68 1"/>
              </a:gdLst>
              <a:ahLst/>
              <a:cxnLst>
                <a:cxn ang="3cd4">
                  <a:pos x="hc" y="t"/>
                </a:cxn>
                <a:cxn ang="0">
                  <a:pos x="r" y="vc"/>
                </a:cxn>
                <a:cxn ang="cd4">
                  <a:pos x="hc" y="b"/>
                </a:cxn>
                <a:cxn ang="cd2">
                  <a:pos x="l" y="vc"/>
                </a:cxn>
              </a:cxnLst>
              <a:rect l="f89" t="f86" r="f90" b="f85"/>
              <a:pathLst>
                <a:path w="6867" h="6850">
                  <a:moveTo>
                    <a:pt x="f6" y="f7"/>
                  </a:moveTo>
                  <a:cubicBezTo>
                    <a:pt x="f8" y="f7"/>
                    <a:pt x="f9" y="f10"/>
                    <a:pt x="f9" y="f11"/>
                  </a:cubicBezTo>
                  <a:lnTo>
                    <a:pt x="f9" y="f12"/>
                  </a:lnTo>
                  <a:cubicBezTo>
                    <a:pt x="f9" y="f13"/>
                    <a:pt x="f14" y="f15"/>
                    <a:pt x="f16" y="f17"/>
                  </a:cubicBezTo>
                  <a:lnTo>
                    <a:pt x="f18" y="f19"/>
                  </a:lnTo>
                  <a:cubicBezTo>
                    <a:pt x="f9" y="f20"/>
                    <a:pt x="f9" y="f21"/>
                    <a:pt x="f18" y="f22"/>
                  </a:cubicBezTo>
                  <a:cubicBezTo>
                    <a:pt x="f23" y="f24"/>
                    <a:pt x="f25" y="f26"/>
                    <a:pt x="f27" y="f26"/>
                  </a:cubicBezTo>
                  <a:cubicBezTo>
                    <a:pt x="f28" y="f26"/>
                    <a:pt x="f29" y="f24"/>
                    <a:pt x="f30" y="f22"/>
                  </a:cubicBezTo>
                  <a:lnTo>
                    <a:pt x="f31" y="f32"/>
                  </a:lnTo>
                  <a:cubicBezTo>
                    <a:pt x="f33" y="f34"/>
                    <a:pt x="f35" y="f36"/>
                    <a:pt x="f6" y="f36"/>
                  </a:cubicBezTo>
                  <a:cubicBezTo>
                    <a:pt x="f37" y="f36"/>
                    <a:pt x="f38" y="f39"/>
                    <a:pt x="f38" y="f12"/>
                  </a:cubicBezTo>
                  <a:lnTo>
                    <a:pt x="f38" y="f11"/>
                  </a:lnTo>
                  <a:cubicBezTo>
                    <a:pt x="f38" y="f10"/>
                    <a:pt x="f37" y="f7"/>
                    <a:pt x="f6" y="f7"/>
                  </a:cubicBezTo>
                  <a:close/>
                  <a:moveTo>
                    <a:pt x="f6" y="f2"/>
                  </a:moveTo>
                  <a:cubicBezTo>
                    <a:pt x="f40" y="f2"/>
                    <a:pt x="f41" y="f42"/>
                    <a:pt x="f41" y="f43"/>
                  </a:cubicBezTo>
                  <a:cubicBezTo>
                    <a:pt x="f41" y="f44"/>
                    <a:pt x="f45" y="f46"/>
                    <a:pt x="f47" y="f48"/>
                  </a:cubicBezTo>
                  <a:lnTo>
                    <a:pt x="f41" y="f49"/>
                  </a:lnTo>
                  <a:cubicBezTo>
                    <a:pt x="f2" y="f50"/>
                    <a:pt x="f41" y="f51"/>
                    <a:pt x="f52" y="f53"/>
                  </a:cubicBezTo>
                  <a:cubicBezTo>
                    <a:pt x="f54" y="f55"/>
                    <a:pt x="f56" y="f57"/>
                    <a:pt x="f58" y="f57"/>
                  </a:cubicBezTo>
                  <a:cubicBezTo>
                    <a:pt x="f59" y="f57"/>
                    <a:pt x="f60" y="f61"/>
                    <a:pt x="f47" y="f62"/>
                  </a:cubicBezTo>
                  <a:lnTo>
                    <a:pt x="f63" y="f49"/>
                  </a:lnTo>
                  <a:cubicBezTo>
                    <a:pt x="f64" y="f51"/>
                    <a:pt x="f65" y="f62"/>
                    <a:pt x="f6" y="f62"/>
                  </a:cubicBezTo>
                  <a:cubicBezTo>
                    <a:pt x="f66" y="f62"/>
                    <a:pt x="f5" y="f32"/>
                    <a:pt x="f5" y="f43"/>
                  </a:cubicBezTo>
                  <a:cubicBezTo>
                    <a:pt x="f5" y="f67"/>
                    <a:pt x="f66" y="f2"/>
                    <a:pt x="f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4" name="Google Shape;6875;p88">
              <a:extLst>
                <a:ext uri="{FF2B5EF4-FFF2-40B4-BE49-F238E27FC236}">
                  <a16:creationId xmlns:a16="http://schemas.microsoft.com/office/drawing/2014/main" id="{2A302B0B-8524-4A54-A05A-D00A2A723C39}"/>
                </a:ext>
              </a:extLst>
            </p:cNvPr>
            <p:cNvSpPr/>
            <p:nvPr/>
          </p:nvSpPr>
          <p:spPr>
            <a:xfrm>
              <a:off x="4673818" y="997601"/>
              <a:ext cx="51178" cy="104717"/>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 f4 0 f2"/>
                <a:gd name="f41" fmla="+- f3 0 f2"/>
                <a:gd name="f42" fmla="*/ f41 1 1325"/>
                <a:gd name="f43" fmla="*/ f40 1 2711"/>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5" name="Google Shape;6876;p88">
              <a:extLst>
                <a:ext uri="{FF2B5EF4-FFF2-40B4-BE49-F238E27FC236}">
                  <a16:creationId xmlns:a16="http://schemas.microsoft.com/office/drawing/2014/main" id="{F2932661-68BF-4BF5-85A5-DCD6F9D4DE6C}"/>
                </a:ext>
              </a:extLst>
            </p:cNvPr>
            <p:cNvSpPr/>
            <p:nvPr/>
          </p:nvSpPr>
          <p:spPr>
            <a:xfrm>
              <a:off x="4446260" y="1127802"/>
              <a:ext cx="107112" cy="107149"/>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 f4 0 f2"/>
                <a:gd name="f13" fmla="+- f3 0 f2"/>
                <a:gd name="f14" fmla="*/ f13 1 2773"/>
                <a:gd name="f15" fmla="*/ f12 1 2774"/>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6" name="Google Shape;6877;p88">
              <a:extLst>
                <a:ext uri="{FF2B5EF4-FFF2-40B4-BE49-F238E27FC236}">
                  <a16:creationId xmlns:a16="http://schemas.microsoft.com/office/drawing/2014/main" id="{AA610DF8-FBF9-4E63-B77C-465511BC5B5A}"/>
                </a:ext>
              </a:extLst>
            </p:cNvPr>
            <p:cNvSpPr/>
            <p:nvPr/>
          </p:nvSpPr>
          <p:spPr>
            <a:xfrm>
              <a:off x="4395164" y="1260454"/>
              <a:ext cx="211784" cy="107149"/>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 f4 0 f2"/>
                <a:gd name="f24" fmla="+- f3 0 f2"/>
                <a:gd name="f25" fmla="*/ f24 1 5483"/>
                <a:gd name="f26" fmla="*/ f23 1 277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77" name="Google Shape;6884;p88">
            <a:extLst>
              <a:ext uri="{FF2B5EF4-FFF2-40B4-BE49-F238E27FC236}">
                <a16:creationId xmlns:a16="http://schemas.microsoft.com/office/drawing/2014/main" id="{D6749BC4-298E-4EA0-B5AD-56ABC8948CB4}"/>
              </a:ext>
            </a:extLst>
          </p:cNvPr>
          <p:cNvGrpSpPr/>
          <p:nvPr/>
        </p:nvGrpSpPr>
        <p:grpSpPr>
          <a:xfrm>
            <a:off x="9992611" y="1222346"/>
            <a:ext cx="571220" cy="601236"/>
            <a:chOff x="7494458" y="916759"/>
            <a:chExt cx="428415" cy="450927"/>
          </a:xfrm>
          <a:solidFill>
            <a:srgbClr val="92D6C1"/>
          </a:solidFill>
        </p:grpSpPr>
        <p:sp>
          <p:nvSpPr>
            <p:cNvPr id="78" name="Google Shape;6885;p88">
              <a:extLst>
                <a:ext uri="{FF2B5EF4-FFF2-40B4-BE49-F238E27FC236}">
                  <a16:creationId xmlns:a16="http://schemas.microsoft.com/office/drawing/2014/main" id="{202A9F0A-9A87-44DD-BF1D-D14A34B6D559}"/>
                </a:ext>
              </a:extLst>
            </p:cNvPr>
            <p:cNvSpPr/>
            <p:nvPr/>
          </p:nvSpPr>
          <p:spPr>
            <a:xfrm>
              <a:off x="7813291" y="1247168"/>
              <a:ext cx="51142" cy="5238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 f4 0 f2"/>
                <a:gd name="f15" fmla="+- f3 0 f2"/>
                <a:gd name="f16" fmla="*/ f15 1 1324"/>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79" name="Google Shape;6886;p88">
              <a:extLst>
                <a:ext uri="{FF2B5EF4-FFF2-40B4-BE49-F238E27FC236}">
                  <a16:creationId xmlns:a16="http://schemas.microsoft.com/office/drawing/2014/main" id="{7D55E785-E73C-4A39-8C3B-CA086E38C16C}"/>
                </a:ext>
              </a:extLst>
            </p:cNvPr>
            <p:cNvSpPr/>
            <p:nvPr/>
          </p:nvSpPr>
          <p:spPr>
            <a:xfrm>
              <a:off x="7679442" y="917371"/>
              <a:ext cx="26801" cy="159453"/>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 f4 0 f2"/>
                <a:gd name="f18" fmla="+- f3 0 f2"/>
                <a:gd name="f19" fmla="*/ f18 1 694"/>
                <a:gd name="f20" fmla="*/ f17 1 412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0" name="Google Shape;6887;p88">
              <a:extLst>
                <a:ext uri="{FF2B5EF4-FFF2-40B4-BE49-F238E27FC236}">
                  <a16:creationId xmlns:a16="http://schemas.microsoft.com/office/drawing/2014/main" id="{ED6072DB-EC43-42B3-9878-5168A52D3232}"/>
                </a:ext>
              </a:extLst>
            </p:cNvPr>
            <p:cNvSpPr/>
            <p:nvPr/>
          </p:nvSpPr>
          <p:spPr>
            <a:xfrm>
              <a:off x="7652677" y="1103369"/>
              <a:ext cx="79104" cy="79342"/>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 f4 0 f2"/>
                <a:gd name="f22" fmla="+- f3 0 f2"/>
                <a:gd name="f23" fmla="*/ f22 1 2048"/>
                <a:gd name="f24" fmla="*/ f21 1 20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1" name="Google Shape;6888;p88">
              <a:extLst>
                <a:ext uri="{FF2B5EF4-FFF2-40B4-BE49-F238E27FC236}">
                  <a16:creationId xmlns:a16="http://schemas.microsoft.com/office/drawing/2014/main" id="{161BC7B7-AEF0-47D1-B017-A158BA6A82AC}"/>
                </a:ext>
              </a:extLst>
            </p:cNvPr>
            <p:cNvSpPr/>
            <p:nvPr/>
          </p:nvSpPr>
          <p:spPr>
            <a:xfrm>
              <a:off x="7576005" y="1191207"/>
              <a:ext cx="247052" cy="176479"/>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 f4 0 f2"/>
                <a:gd name="f41" fmla="+- f3 0 f2"/>
                <a:gd name="f42" fmla="*/ f41 1 6396"/>
                <a:gd name="f43" fmla="*/ f40 1 4569"/>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2" name="Google Shape;6889;p88">
              <a:extLst>
                <a:ext uri="{FF2B5EF4-FFF2-40B4-BE49-F238E27FC236}">
                  <a16:creationId xmlns:a16="http://schemas.microsoft.com/office/drawing/2014/main" id="{C58020BC-0D81-4476-88BA-954FBD5FCBA5}"/>
                </a:ext>
              </a:extLst>
            </p:cNvPr>
            <p:cNvSpPr/>
            <p:nvPr/>
          </p:nvSpPr>
          <p:spPr>
            <a:xfrm>
              <a:off x="7704972" y="1048816"/>
              <a:ext cx="197190" cy="214189"/>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 f4 0 f2"/>
                <a:gd name="f46" fmla="+- f3 0 f2"/>
                <a:gd name="f47" fmla="*/ f46 1 5105"/>
                <a:gd name="f48" fmla="*/ f45 1 5545"/>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3" name="Google Shape;6890;p88">
              <a:extLst>
                <a:ext uri="{FF2B5EF4-FFF2-40B4-BE49-F238E27FC236}">
                  <a16:creationId xmlns:a16="http://schemas.microsoft.com/office/drawing/2014/main" id="{112B09B5-30F2-460B-8D7C-74A8756587C0}"/>
                </a:ext>
              </a:extLst>
            </p:cNvPr>
            <p:cNvSpPr/>
            <p:nvPr/>
          </p:nvSpPr>
          <p:spPr>
            <a:xfrm>
              <a:off x="7734178" y="916759"/>
              <a:ext cx="188695" cy="129671"/>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 f4 0 f2"/>
                <a:gd name="f27" fmla="+- f3 0 f2"/>
                <a:gd name="f28" fmla="*/ f27 1 4885"/>
                <a:gd name="f29" fmla="*/ f26 1 3357"/>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4" name="Google Shape;6891;p88">
              <a:extLst>
                <a:ext uri="{FF2B5EF4-FFF2-40B4-BE49-F238E27FC236}">
                  <a16:creationId xmlns:a16="http://schemas.microsoft.com/office/drawing/2014/main" id="{A5B9C57F-B1C1-44AE-9EE1-9099C2A635F2}"/>
                </a:ext>
              </a:extLst>
            </p:cNvPr>
            <p:cNvSpPr/>
            <p:nvPr/>
          </p:nvSpPr>
          <p:spPr>
            <a:xfrm>
              <a:off x="7494458" y="945379"/>
              <a:ext cx="158218" cy="306698"/>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 f4 0 f2"/>
                <a:gd name="f27" fmla="+- f3 0 f2"/>
                <a:gd name="f28" fmla="*/ f27 1 4096"/>
                <a:gd name="f29" fmla="*/ f26 1 794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85" name="Google Shape;6922;p88">
            <a:extLst>
              <a:ext uri="{FF2B5EF4-FFF2-40B4-BE49-F238E27FC236}">
                <a16:creationId xmlns:a16="http://schemas.microsoft.com/office/drawing/2014/main" id="{5272175A-90D0-4424-9D56-F6B7CB8AAABB}"/>
              </a:ext>
            </a:extLst>
          </p:cNvPr>
          <p:cNvGrpSpPr/>
          <p:nvPr/>
        </p:nvGrpSpPr>
        <p:grpSpPr>
          <a:xfrm>
            <a:off x="6627449" y="1223052"/>
            <a:ext cx="564660" cy="600419"/>
            <a:chOff x="4970586" y="917289"/>
            <a:chExt cx="423495" cy="450314"/>
          </a:xfrm>
          <a:solidFill>
            <a:srgbClr val="92D6C1"/>
          </a:solidFill>
        </p:grpSpPr>
        <p:sp>
          <p:nvSpPr>
            <p:cNvPr id="86" name="Google Shape;6923;p88">
              <a:extLst>
                <a:ext uri="{FF2B5EF4-FFF2-40B4-BE49-F238E27FC236}">
                  <a16:creationId xmlns:a16="http://schemas.microsoft.com/office/drawing/2014/main" id="{2DE06C8E-C0BC-4159-9F39-6E47981597F5}"/>
                </a:ext>
              </a:extLst>
            </p:cNvPr>
            <p:cNvSpPr/>
            <p:nvPr/>
          </p:nvSpPr>
          <p:spPr>
            <a:xfrm>
              <a:off x="5050889" y="1206916"/>
              <a:ext cx="130247" cy="53583"/>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 f4 0 f2"/>
                <a:gd name="f16" fmla="+- f3 0 f2"/>
                <a:gd name="f17" fmla="*/ f16 1 3372"/>
                <a:gd name="f18" fmla="*/ f15 1 1387"/>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7" name="Google Shape;6924;p88">
              <a:extLst>
                <a:ext uri="{FF2B5EF4-FFF2-40B4-BE49-F238E27FC236}">
                  <a16:creationId xmlns:a16="http://schemas.microsoft.com/office/drawing/2014/main" id="{65CE8303-B6DC-4F5A-9DF3-7A9AE1FCF355}"/>
                </a:ext>
              </a:extLst>
            </p:cNvPr>
            <p:cNvSpPr/>
            <p:nvPr/>
          </p:nvSpPr>
          <p:spPr>
            <a:xfrm>
              <a:off x="5154335" y="1143649"/>
              <a:ext cx="107112" cy="116851"/>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 f4 0 f2"/>
                <a:gd name="f34" fmla="+- f3 0 f2"/>
                <a:gd name="f35" fmla="*/ f34 1 2773"/>
                <a:gd name="f36" fmla="*/ f33 1 3025"/>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8" name="Google Shape;6925;p88">
              <a:extLst>
                <a:ext uri="{FF2B5EF4-FFF2-40B4-BE49-F238E27FC236}">
                  <a16:creationId xmlns:a16="http://schemas.microsoft.com/office/drawing/2014/main" id="{77460976-52DB-4DD2-8C93-527BF774B14F}"/>
                </a:ext>
              </a:extLst>
            </p:cNvPr>
            <p:cNvSpPr/>
            <p:nvPr/>
          </p:nvSpPr>
          <p:spPr>
            <a:xfrm>
              <a:off x="4974226" y="996403"/>
              <a:ext cx="194758" cy="264087"/>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 f4 0 f2"/>
                <a:gd name="f42" fmla="+- f3 0 f2"/>
                <a:gd name="f43" fmla="*/ f42 1 5042"/>
                <a:gd name="f44" fmla="*/ f41 1 6837"/>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89" name="Google Shape;6926;p88">
              <a:extLst>
                <a:ext uri="{FF2B5EF4-FFF2-40B4-BE49-F238E27FC236}">
                  <a16:creationId xmlns:a16="http://schemas.microsoft.com/office/drawing/2014/main" id="{499A0E28-9A03-4B78-84EB-CF34FB144166}"/>
                </a:ext>
              </a:extLst>
            </p:cNvPr>
            <p:cNvSpPr/>
            <p:nvPr/>
          </p:nvSpPr>
          <p:spPr>
            <a:xfrm>
              <a:off x="5091059" y="1127802"/>
              <a:ext cx="52331" cy="5238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 f4 0 f2"/>
                <a:gd name="f14" fmla="+- f3 0 f2"/>
                <a:gd name="f15" fmla="*/ f14 1 1355"/>
                <a:gd name="f16" fmla="*/ f13 1 1356"/>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0" name="Google Shape;6927;p88">
              <a:extLst>
                <a:ext uri="{FF2B5EF4-FFF2-40B4-BE49-F238E27FC236}">
                  <a16:creationId xmlns:a16="http://schemas.microsoft.com/office/drawing/2014/main" id="{1087B59C-494D-4C91-BD17-2D2524327B45}"/>
                </a:ext>
              </a:extLst>
            </p:cNvPr>
            <p:cNvSpPr/>
            <p:nvPr/>
          </p:nvSpPr>
          <p:spPr>
            <a:xfrm>
              <a:off x="5182297" y="917947"/>
              <a:ext cx="211784" cy="209891"/>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 f4 0 f2"/>
                <a:gd name="f66" fmla="+- f3 0 f2"/>
                <a:gd name="f67" fmla="*/ f66 1 5483"/>
                <a:gd name="f68" fmla="*/ f65 1 5434"/>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1" name="Google Shape;6928;p88">
              <a:extLst>
                <a:ext uri="{FF2B5EF4-FFF2-40B4-BE49-F238E27FC236}">
                  <a16:creationId xmlns:a16="http://schemas.microsoft.com/office/drawing/2014/main" id="{55FBCD26-EFEF-4408-A85F-A73268BD76DE}"/>
                </a:ext>
              </a:extLst>
            </p:cNvPr>
            <p:cNvSpPr/>
            <p:nvPr/>
          </p:nvSpPr>
          <p:spPr>
            <a:xfrm>
              <a:off x="4970586" y="1286021"/>
              <a:ext cx="290861" cy="81582"/>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 f4 0 f2"/>
                <a:gd name="f16" fmla="+- f3 0 f2"/>
                <a:gd name="f17" fmla="*/ f16 1 7530"/>
                <a:gd name="f18" fmla="*/ f15 1 2112"/>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2" name="Google Shape;6929;p88">
              <a:extLst>
                <a:ext uri="{FF2B5EF4-FFF2-40B4-BE49-F238E27FC236}">
                  <a16:creationId xmlns:a16="http://schemas.microsoft.com/office/drawing/2014/main" id="{1584F4D1-013D-4D22-9E55-0A8F9BF25A00}"/>
                </a:ext>
              </a:extLst>
            </p:cNvPr>
            <p:cNvSpPr/>
            <p:nvPr/>
          </p:nvSpPr>
          <p:spPr>
            <a:xfrm>
              <a:off x="4971793" y="917289"/>
              <a:ext cx="237323" cy="5238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 f4 0 f2"/>
                <a:gd name="f18" fmla="+- f3 0 f2"/>
                <a:gd name="f19" fmla="*/ f18 1 6144"/>
                <a:gd name="f20" fmla="*/ f17 1 135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3" name="Google Shape;6981;p88">
            <a:extLst>
              <a:ext uri="{FF2B5EF4-FFF2-40B4-BE49-F238E27FC236}">
                <a16:creationId xmlns:a16="http://schemas.microsoft.com/office/drawing/2014/main" id="{E46EEF5F-53C6-418C-8265-8EFCDD51E4BF}"/>
              </a:ext>
            </a:extLst>
          </p:cNvPr>
          <p:cNvGrpSpPr/>
          <p:nvPr/>
        </p:nvGrpSpPr>
        <p:grpSpPr>
          <a:xfrm>
            <a:off x="7353410" y="1222614"/>
            <a:ext cx="608489" cy="601308"/>
            <a:chOff x="5515057" y="916960"/>
            <a:chExt cx="456367" cy="450981"/>
          </a:xfrm>
          <a:solidFill>
            <a:srgbClr val="92D6C1"/>
          </a:solidFill>
        </p:grpSpPr>
        <p:sp>
          <p:nvSpPr>
            <p:cNvPr id="94" name="Google Shape;6982;p88">
              <a:extLst>
                <a:ext uri="{FF2B5EF4-FFF2-40B4-BE49-F238E27FC236}">
                  <a16:creationId xmlns:a16="http://schemas.microsoft.com/office/drawing/2014/main" id="{B0D7DC6F-80F9-4CB5-8B16-FE802FC98403}"/>
                </a:ext>
              </a:extLst>
            </p:cNvPr>
            <p:cNvSpPr/>
            <p:nvPr/>
          </p:nvSpPr>
          <p:spPr>
            <a:xfrm>
              <a:off x="5721940" y="916960"/>
              <a:ext cx="249484" cy="249484"/>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 f3 0 f2"/>
                <a:gd name="f68" fmla="*/ f67 1 6459"/>
                <a:gd name="f69" fmla="*/ f2 1 f68"/>
                <a:gd name="f70" fmla="*/ f3 1 f68"/>
                <a:gd name="f71" fmla="*/ f69 f65 1"/>
                <a:gd name="f72" fmla="*/ f70 f65 1"/>
                <a:gd name="f73" fmla="*/ f70 f66 1"/>
                <a:gd name="f74" fmla="*/ f69 f66 1"/>
              </a:gdLst>
              <a:ahLst/>
              <a:cxnLst>
                <a:cxn ang="3cd4">
                  <a:pos x="hc" y="t"/>
                </a:cxn>
                <a:cxn ang="0">
                  <a:pos x="r" y="vc"/>
                </a:cxn>
                <a:cxn ang="cd4">
                  <a:pos x="hc" y="b"/>
                </a:cxn>
                <a:cxn ang="cd2">
                  <a:pos x="l" y="vc"/>
                </a:cxn>
              </a:cxnLst>
              <a:rect l="f71" t="f74" r="f72" b="f73"/>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5" name="Google Shape;6983;p88">
              <a:extLst>
                <a:ext uri="{FF2B5EF4-FFF2-40B4-BE49-F238E27FC236}">
                  <a16:creationId xmlns:a16="http://schemas.microsoft.com/office/drawing/2014/main" id="{2D79D0E3-530D-4C1F-8E8B-5674AD415AAE}"/>
                </a:ext>
              </a:extLst>
            </p:cNvPr>
            <p:cNvSpPr/>
            <p:nvPr/>
          </p:nvSpPr>
          <p:spPr>
            <a:xfrm>
              <a:off x="5561298" y="1011372"/>
              <a:ext cx="118085" cy="113714"/>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 f4 0 f2"/>
                <a:gd name="f27" fmla="+- f3 0 f2"/>
                <a:gd name="f28" fmla="*/ f27 1 3057"/>
                <a:gd name="f29" fmla="*/ f26 1 2944"/>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6" name="Google Shape;6984;p88">
              <a:extLst>
                <a:ext uri="{FF2B5EF4-FFF2-40B4-BE49-F238E27FC236}">
                  <a16:creationId xmlns:a16="http://schemas.microsoft.com/office/drawing/2014/main" id="{7C58F675-AD10-42C3-A6B2-F59F9D4A1EE9}"/>
                </a:ext>
              </a:extLst>
            </p:cNvPr>
            <p:cNvSpPr/>
            <p:nvPr/>
          </p:nvSpPr>
          <p:spPr>
            <a:xfrm>
              <a:off x="5759641" y="1210875"/>
              <a:ext cx="119320" cy="114994"/>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 f4 0 f2"/>
                <a:gd name="f32" fmla="+- f3 0 f2"/>
                <a:gd name="f33" fmla="*/ f32 1 3089"/>
                <a:gd name="f34" fmla="*/ f31 1 297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97" name="Google Shape;6985;p88">
              <a:extLst>
                <a:ext uri="{FF2B5EF4-FFF2-40B4-BE49-F238E27FC236}">
                  <a16:creationId xmlns:a16="http://schemas.microsoft.com/office/drawing/2014/main" id="{D26E55CE-3DE5-4DC7-A7CC-AA2319536A60}"/>
                </a:ext>
              </a:extLst>
            </p:cNvPr>
            <p:cNvSpPr/>
            <p:nvPr/>
          </p:nvSpPr>
          <p:spPr>
            <a:xfrm>
              <a:off x="5515057" y="1053242"/>
              <a:ext cx="320058" cy="314699"/>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 f4 0 f2"/>
                <a:gd name="f28" fmla="+- f3 0 f2"/>
                <a:gd name="f29" fmla="*/ f28 1 8286"/>
                <a:gd name="f30" fmla="*/ f27 1 8147"/>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98" name="Google Shape;7015;p88">
            <a:extLst>
              <a:ext uri="{FF2B5EF4-FFF2-40B4-BE49-F238E27FC236}">
                <a16:creationId xmlns:a16="http://schemas.microsoft.com/office/drawing/2014/main" id="{34701CB8-02BB-4437-AC53-F456C411E4F1}"/>
              </a:ext>
            </a:extLst>
          </p:cNvPr>
          <p:cNvGrpSpPr/>
          <p:nvPr/>
        </p:nvGrpSpPr>
        <p:grpSpPr>
          <a:xfrm>
            <a:off x="10893248" y="2239755"/>
            <a:ext cx="664633" cy="661684"/>
            <a:chOff x="8169935" y="1679816"/>
            <a:chExt cx="498475" cy="496263"/>
          </a:xfrm>
          <a:solidFill>
            <a:srgbClr val="92D6C1"/>
          </a:solidFill>
        </p:grpSpPr>
        <p:sp>
          <p:nvSpPr>
            <p:cNvPr id="99" name="Google Shape;7016;p88">
              <a:extLst>
                <a:ext uri="{FF2B5EF4-FFF2-40B4-BE49-F238E27FC236}">
                  <a16:creationId xmlns:a16="http://schemas.microsoft.com/office/drawing/2014/main" id="{8E69E0E6-D63C-427B-B071-3E94B4A5C46A}"/>
                </a:ext>
              </a:extLst>
            </p:cNvPr>
            <p:cNvSpPr/>
            <p:nvPr/>
          </p:nvSpPr>
          <p:spPr>
            <a:xfrm>
              <a:off x="8376845" y="1855857"/>
              <a:ext cx="291565" cy="320222"/>
            </a:xfrm>
            <a:custGeom>
              <a:avLst/>
              <a:gdLst>
                <a:gd name="f0" fmla="val w"/>
                <a:gd name="f1" fmla="val h"/>
                <a:gd name="f2" fmla="val 0"/>
                <a:gd name="f3" fmla="val 6837"/>
                <a:gd name="f4" fmla="val 7508"/>
                <a:gd name="f5" fmla="val 7509"/>
                <a:gd name="f6" fmla="val 5120"/>
                <a:gd name="f7" fmla="val 2079"/>
                <a:gd name="f8" fmla="val 5206"/>
                <a:gd name="f9" fmla="val 5293"/>
                <a:gd name="f10" fmla="val 2111"/>
                <a:gd name="f11" fmla="val 5356"/>
                <a:gd name="f12" fmla="val 2174"/>
                <a:gd name="f13" fmla="val 5451"/>
                <a:gd name="f14" fmla="val 2268"/>
                <a:gd name="f15" fmla="val 2458"/>
                <a:gd name="f16" fmla="val 2647"/>
                <a:gd name="f17" fmla="val 3308"/>
                <a:gd name="f18" fmla="val 4694"/>
                <a:gd name="f19" fmla="val 3214"/>
                <a:gd name="f20" fmla="val 4757"/>
                <a:gd name="f21" fmla="val 3151"/>
                <a:gd name="f22" fmla="val 4789"/>
                <a:gd name="f23" fmla="val 3056"/>
                <a:gd name="f24" fmla="val 2993"/>
                <a:gd name="f25" fmla="val 2899"/>
                <a:gd name="f26" fmla="val 2836"/>
                <a:gd name="f27" fmla="val 4001"/>
                <a:gd name="f28" fmla="val 2048"/>
                <a:gd name="f29" fmla="val 3907"/>
                <a:gd name="f30" fmla="val 3655"/>
                <a:gd name="f31" fmla="val 3529"/>
                <a:gd name="f32" fmla="val 2221"/>
                <a:gd name="f33" fmla="val 3481"/>
                <a:gd name="f34" fmla="val 2308"/>
                <a:gd name="f35" fmla="val 3458"/>
                <a:gd name="f36" fmla="val 2399"/>
                <a:gd name="f37" fmla="val 2489"/>
                <a:gd name="f38" fmla="val 2584"/>
                <a:gd name="f39" fmla="val 3970"/>
                <a:gd name="f40" fmla="val 4883"/>
                <a:gd name="f41" fmla="val 4946"/>
                <a:gd name="f42" fmla="val 5033"/>
                <a:gd name="f43" fmla="val 1701"/>
                <a:gd name="f44" fmla="val 725"/>
                <a:gd name="f45" fmla="val 756"/>
                <a:gd name="f46" fmla="val 4411"/>
                <a:gd name="f47" fmla="val 6112"/>
                <a:gd name="f48" fmla="val 7152"/>
                <a:gd name="f49" fmla="val 7309"/>
                <a:gd name="f50" fmla="val 7435"/>
                <a:gd name="f51" fmla="val 2237"/>
                <a:gd name="f52" fmla="val 7467"/>
                <a:gd name="f53" fmla="val 2289"/>
                <a:gd name="f54" fmla="val 7493"/>
                <a:gd name="f55" fmla="val 2347"/>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8"/>
                <a:gd name="f69" fmla="val f2"/>
                <a:gd name="f70" fmla="val f4"/>
                <a:gd name="f71" fmla="+- f5 0 f2"/>
                <a:gd name="f72" fmla="+- f3 0 f2"/>
                <a:gd name="f73" fmla="+- f70 0 f69"/>
                <a:gd name="f74" fmla="*/ f72 1 6837"/>
                <a:gd name="f75" fmla="*/ f71 1 7509"/>
                <a:gd name="f76" fmla="*/ f73 1 7508"/>
                <a:gd name="f77" fmla="*/ f73 1 7509"/>
                <a:gd name="f78" fmla="*/ f2 1 f74"/>
                <a:gd name="f79" fmla="*/ f3 1 f74"/>
                <a:gd name="f80" fmla="*/ f2 1 f75"/>
                <a:gd name="f81" fmla="*/ f5 1 f75"/>
                <a:gd name="f82" fmla="*/ f81 f77 1"/>
                <a:gd name="f83" fmla="*/ f80 f77 1"/>
                <a:gd name="f84" fmla="*/ f78 f67 1"/>
                <a:gd name="f85" fmla="*/ f79 f67 1"/>
                <a:gd name="f86" fmla="*/ f83 1 f76"/>
                <a:gd name="f87" fmla="*/ f82 1 f76"/>
                <a:gd name="f88" fmla="*/ f87 f68 1"/>
                <a:gd name="f89" fmla="*/ f86 f68 1"/>
              </a:gdLst>
              <a:ahLst/>
              <a:cxnLst>
                <a:cxn ang="3cd4">
                  <a:pos x="hc" y="t"/>
                </a:cxn>
                <a:cxn ang="0">
                  <a:pos x="r" y="vc"/>
                </a:cxn>
                <a:cxn ang="cd4">
                  <a:pos x="hc" y="b"/>
                </a:cxn>
                <a:cxn ang="cd2">
                  <a:pos x="l" y="vc"/>
                </a:cxn>
              </a:cxnLst>
              <a:rect l="f84" t="f89" r="f85" b="f88"/>
              <a:pathLst>
                <a:path w="6837" h="7507">
                  <a:moveTo>
                    <a:pt x="f6" y="f7"/>
                  </a:moveTo>
                  <a:cubicBezTo>
                    <a:pt x="f8" y="f7"/>
                    <a:pt x="f9" y="f10"/>
                    <a:pt x="f11" y="f12"/>
                  </a:cubicBezTo>
                  <a:cubicBezTo>
                    <a:pt x="f13" y="f14"/>
                    <a:pt x="f13" y="f15"/>
                    <a:pt x="f11" y="f16"/>
                  </a:cubicBezTo>
                  <a:lnTo>
                    <a:pt x="f17" y="f18"/>
                  </a:lnTo>
                  <a:cubicBezTo>
                    <a:pt x="f19" y="f20"/>
                    <a:pt x="f21" y="f22"/>
                    <a:pt x="f23" y="f22"/>
                  </a:cubicBezTo>
                  <a:cubicBezTo>
                    <a:pt x="f24" y="f22"/>
                    <a:pt x="f25" y="f20"/>
                    <a:pt x="f26" y="f18"/>
                  </a:cubicBezTo>
                  <a:lnTo>
                    <a:pt x="f12" y="f27"/>
                  </a:lnTo>
                  <a:cubicBezTo>
                    <a:pt x="f28" y="f29"/>
                    <a:pt x="f28" y="f30"/>
                    <a:pt x="f12" y="f31"/>
                  </a:cubicBezTo>
                  <a:cubicBezTo>
                    <a:pt x="f32" y="f33"/>
                    <a:pt x="f34" y="f35"/>
                    <a:pt x="f36" y="f35"/>
                  </a:cubicBezTo>
                  <a:cubicBezTo>
                    <a:pt x="f37" y="f35"/>
                    <a:pt x="f38" y="f33"/>
                    <a:pt x="f16" y="f31"/>
                  </a:cubicBezTo>
                  <a:lnTo>
                    <a:pt x="f23" y="f39"/>
                  </a:lnTo>
                  <a:lnTo>
                    <a:pt x="f40" y="f12"/>
                  </a:lnTo>
                  <a:cubicBezTo>
                    <a:pt x="f41" y="f10"/>
                    <a:pt x="f42" y="f7"/>
                    <a:pt x="f6" y="f7"/>
                  </a:cubicBezTo>
                  <a:close/>
                  <a:moveTo>
                    <a:pt x="f43" y="f2"/>
                  </a:moveTo>
                  <a:cubicBezTo>
                    <a:pt x="f44" y="f2"/>
                    <a:pt x="f2" y="f45"/>
                    <a:pt x="f2" y="f43"/>
                  </a:cubicBezTo>
                  <a:lnTo>
                    <a:pt x="f2" y="f46"/>
                  </a:lnTo>
                  <a:cubicBezTo>
                    <a:pt x="f2" y="f11"/>
                    <a:pt x="f44" y="f47"/>
                    <a:pt x="f43" y="f47"/>
                  </a:cubicBezTo>
                  <a:lnTo>
                    <a:pt x="f28" y="f47"/>
                  </a:lnTo>
                  <a:lnTo>
                    <a:pt x="f28" y="f48"/>
                  </a:lnTo>
                  <a:cubicBezTo>
                    <a:pt x="f28" y="f49"/>
                    <a:pt x="f10" y="f50"/>
                    <a:pt x="f51" y="f52"/>
                  </a:cubicBezTo>
                  <a:cubicBezTo>
                    <a:pt x="f53" y="f54"/>
                    <a:pt x="f55" y="f4"/>
                    <a:pt x="f56" y="f4"/>
                  </a:cubicBezTo>
                  <a:cubicBezTo>
                    <a:pt x="f57" y="f4"/>
                    <a:pt x="f58" y="f59"/>
                    <a:pt x="f38" y="f60"/>
                  </a:cubicBezTo>
                  <a:lnTo>
                    <a:pt x="f61" y="f47"/>
                  </a:lnTo>
                  <a:lnTo>
                    <a:pt x="f62" y="f47"/>
                  </a:lnTo>
                  <a:cubicBezTo>
                    <a:pt x="f63" y="f47"/>
                    <a:pt x="f64" y="f11"/>
                    <a:pt x="f64" y="f46"/>
                  </a:cubicBezTo>
                  <a:lnTo>
                    <a:pt x="f64" y="f43"/>
                  </a:lnTo>
                  <a:cubicBezTo>
                    <a:pt x="f3" y="f45"/>
                    <a:pt x="f65" y="f2"/>
                    <a:pt x="f6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0" name="Google Shape;7017;p88">
              <a:extLst>
                <a:ext uri="{FF2B5EF4-FFF2-40B4-BE49-F238E27FC236}">
                  <a16:creationId xmlns:a16="http://schemas.microsoft.com/office/drawing/2014/main" id="{4FC2BCBA-18A1-4AAE-BBCA-BD8F39CD0835}"/>
                </a:ext>
              </a:extLst>
            </p:cNvPr>
            <p:cNvSpPr/>
            <p:nvPr/>
          </p:nvSpPr>
          <p:spPr>
            <a:xfrm>
              <a:off x="8169935" y="1679816"/>
              <a:ext cx="321173" cy="349831"/>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 f4 0 f2"/>
                <a:gd name="f86" fmla="+- f3 0 f2"/>
                <a:gd name="f87" fmla="*/ f86 1 7531"/>
                <a:gd name="f88" fmla="*/ f85 1 8203"/>
                <a:gd name="f89" fmla="*/ f2 1 f87"/>
                <a:gd name="f90" fmla="*/ f3 1 f87"/>
                <a:gd name="f91" fmla="*/ f2 1 f88"/>
                <a:gd name="f92" fmla="*/ f4 1 f88"/>
                <a:gd name="f93" fmla="*/ f89 f83 1"/>
                <a:gd name="f94" fmla="*/ f90 f83 1"/>
                <a:gd name="f95" fmla="*/ f92 f84 1"/>
                <a:gd name="f96" fmla="*/ f91 f84 1"/>
              </a:gdLst>
              <a:ahLst/>
              <a:cxnLst>
                <a:cxn ang="3cd4">
                  <a:pos x="hc" y="t"/>
                </a:cxn>
                <a:cxn ang="0">
                  <a:pos x="r" y="vc"/>
                </a:cxn>
                <a:cxn ang="cd4">
                  <a:pos x="hc" y="b"/>
                </a:cxn>
                <a:cxn ang="cd2">
                  <a:pos x="l" y="vc"/>
                </a:cxn>
              </a:cxnLst>
              <a:rect l="f93" t="f96" r="f94" b="f95"/>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01" name="Google Shape;6799;p88">
            <a:extLst>
              <a:ext uri="{FF2B5EF4-FFF2-40B4-BE49-F238E27FC236}">
                <a16:creationId xmlns:a16="http://schemas.microsoft.com/office/drawing/2014/main" id="{B883FDF6-65D0-48CB-8ADD-4E6547E6B34B}"/>
              </a:ext>
            </a:extLst>
          </p:cNvPr>
          <p:cNvSpPr/>
          <p:nvPr/>
        </p:nvSpPr>
        <p:spPr>
          <a:xfrm>
            <a:off x="5795540" y="2277490"/>
            <a:ext cx="593469" cy="595055"/>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 f4 0 f2"/>
              <a:gd name="f134" fmla="+- f3 0 f2"/>
              <a:gd name="f135" fmla="*/ f134 1 11658"/>
              <a:gd name="f136" fmla="*/ f133 1 11689"/>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92D6C1"/>
          </a:solid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102" name="Google Shape;6862;p88">
            <a:extLst>
              <a:ext uri="{FF2B5EF4-FFF2-40B4-BE49-F238E27FC236}">
                <a16:creationId xmlns:a16="http://schemas.microsoft.com/office/drawing/2014/main" id="{7C1C301D-9D82-432A-B822-C0344AE2307D}"/>
              </a:ext>
            </a:extLst>
          </p:cNvPr>
          <p:cNvGrpSpPr/>
          <p:nvPr/>
        </p:nvGrpSpPr>
        <p:grpSpPr>
          <a:xfrm>
            <a:off x="6543471" y="2275454"/>
            <a:ext cx="614293" cy="598821"/>
            <a:chOff x="4907603" y="1706590"/>
            <a:chExt cx="460720" cy="449116"/>
          </a:xfrm>
          <a:solidFill>
            <a:srgbClr val="92D6C1"/>
          </a:solidFill>
        </p:grpSpPr>
        <p:sp>
          <p:nvSpPr>
            <p:cNvPr id="103" name="Google Shape;6863;p88">
              <a:extLst>
                <a:ext uri="{FF2B5EF4-FFF2-40B4-BE49-F238E27FC236}">
                  <a16:creationId xmlns:a16="http://schemas.microsoft.com/office/drawing/2014/main" id="{44E9AA9D-DC82-46A3-A923-30A842986B3D}"/>
                </a:ext>
              </a:extLst>
            </p:cNvPr>
            <p:cNvSpPr/>
            <p:nvPr/>
          </p:nvSpPr>
          <p:spPr>
            <a:xfrm>
              <a:off x="4907603" y="1708922"/>
              <a:ext cx="460720" cy="44678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 f4 0 f2"/>
                <a:gd name="f153" fmla="+- f3 0 f2"/>
                <a:gd name="f154" fmla="*/ f153 1 12067"/>
                <a:gd name="f155" fmla="*/ f152 1 11702"/>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4" name="Google Shape;6864;p88">
              <a:extLst>
                <a:ext uri="{FF2B5EF4-FFF2-40B4-BE49-F238E27FC236}">
                  <a16:creationId xmlns:a16="http://schemas.microsoft.com/office/drawing/2014/main" id="{CD8B3B7B-4D7A-4E7A-99ED-E6EA60735FB2}"/>
                </a:ext>
              </a:extLst>
            </p:cNvPr>
            <p:cNvSpPr/>
            <p:nvPr/>
          </p:nvSpPr>
          <p:spPr>
            <a:xfrm>
              <a:off x="4908819" y="1940155"/>
              <a:ext cx="220141" cy="214728"/>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 f4 0 f2"/>
                <a:gd name="f47" fmla="+- f3 0 f2"/>
                <a:gd name="f48" fmla="*/ f47 1 5766"/>
                <a:gd name="f49" fmla="*/ f46 1 562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5" name="Google Shape;6865;p88">
              <a:extLst>
                <a:ext uri="{FF2B5EF4-FFF2-40B4-BE49-F238E27FC236}">
                  <a16:creationId xmlns:a16="http://schemas.microsoft.com/office/drawing/2014/main" id="{28BEB80F-1746-4206-A59E-F9DFF3D29925}"/>
                </a:ext>
              </a:extLst>
            </p:cNvPr>
            <p:cNvSpPr/>
            <p:nvPr/>
          </p:nvSpPr>
          <p:spPr>
            <a:xfrm>
              <a:off x="5166231" y="1706590"/>
              <a:ext cx="197272" cy="195068"/>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 f4 0 f2"/>
                <a:gd name="f52" fmla="+- f3 0 f2"/>
                <a:gd name="f53" fmla="*/ f52 1 5167"/>
                <a:gd name="f54" fmla="*/ f51 1 5109"/>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06" name="Google Shape;6913;p88">
            <a:extLst>
              <a:ext uri="{FF2B5EF4-FFF2-40B4-BE49-F238E27FC236}">
                <a16:creationId xmlns:a16="http://schemas.microsoft.com/office/drawing/2014/main" id="{6B297111-B611-4342-BDED-5406C97AF2C2}"/>
              </a:ext>
            </a:extLst>
          </p:cNvPr>
          <p:cNvGrpSpPr/>
          <p:nvPr/>
        </p:nvGrpSpPr>
        <p:grpSpPr>
          <a:xfrm>
            <a:off x="7300203" y="2275746"/>
            <a:ext cx="599883" cy="598261"/>
            <a:chOff x="5475152" y="1706809"/>
            <a:chExt cx="449912" cy="448696"/>
          </a:xfrm>
          <a:solidFill>
            <a:srgbClr val="92D6C1"/>
          </a:solidFill>
        </p:grpSpPr>
        <p:sp>
          <p:nvSpPr>
            <p:cNvPr id="107" name="Google Shape;6914;p88">
              <a:extLst>
                <a:ext uri="{FF2B5EF4-FFF2-40B4-BE49-F238E27FC236}">
                  <a16:creationId xmlns:a16="http://schemas.microsoft.com/office/drawing/2014/main" id="{6C2A1FA0-B925-416C-A1C9-97C5B7D80474}"/>
                </a:ext>
              </a:extLst>
            </p:cNvPr>
            <p:cNvSpPr/>
            <p:nvPr/>
          </p:nvSpPr>
          <p:spPr>
            <a:xfrm>
              <a:off x="5475152" y="1706809"/>
              <a:ext cx="449912" cy="448696"/>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 f4 0 f2"/>
                <a:gd name="f142" fmla="+- f3 0 f2"/>
                <a:gd name="f143" fmla="*/ f142 1 11784"/>
                <a:gd name="f144" fmla="*/ f141 1 11752"/>
                <a:gd name="f145" fmla="*/ f2 1 f143"/>
                <a:gd name="f146" fmla="*/ f3 1 f143"/>
                <a:gd name="f147" fmla="*/ f2 1 f144"/>
                <a:gd name="f148" fmla="*/ f4 1 f144"/>
                <a:gd name="f149" fmla="*/ f145 f139 1"/>
                <a:gd name="f150" fmla="*/ f146 f139 1"/>
                <a:gd name="f151" fmla="*/ f148 f140 1"/>
                <a:gd name="f152" fmla="*/ f147 f140 1"/>
              </a:gdLst>
              <a:ahLst/>
              <a:cxnLst>
                <a:cxn ang="3cd4">
                  <a:pos x="hc" y="t"/>
                </a:cxn>
                <a:cxn ang="0">
                  <a:pos x="r" y="vc"/>
                </a:cxn>
                <a:cxn ang="cd4">
                  <a:pos x="hc" y="b"/>
                </a:cxn>
                <a:cxn ang="cd2">
                  <a:pos x="l" y="vc"/>
                </a:cxn>
              </a:cxnLst>
              <a:rect l="f149" t="f152" r="f150" b="f151"/>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08" name="Google Shape;6915;p88">
              <a:extLst>
                <a:ext uri="{FF2B5EF4-FFF2-40B4-BE49-F238E27FC236}">
                  <a16:creationId xmlns:a16="http://schemas.microsoft.com/office/drawing/2014/main" id="{62847B17-A7E0-4E59-BB45-61B0937C2746}"/>
                </a:ext>
              </a:extLst>
            </p:cNvPr>
            <p:cNvSpPr/>
            <p:nvPr/>
          </p:nvSpPr>
          <p:spPr>
            <a:xfrm>
              <a:off x="5475152" y="1841199"/>
              <a:ext cx="328425" cy="313117"/>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 f4 0 f2"/>
                <a:gd name="f93" fmla="+- f3 0 f2"/>
                <a:gd name="f94" fmla="*/ f93 1 8602"/>
                <a:gd name="f95" fmla="*/ f92 1 8201"/>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09" name="Google Shape;6947;p88">
            <a:extLst>
              <a:ext uri="{FF2B5EF4-FFF2-40B4-BE49-F238E27FC236}">
                <a16:creationId xmlns:a16="http://schemas.microsoft.com/office/drawing/2014/main" id="{3983024E-8B02-4CAE-A684-BAC0D7DAB750}"/>
              </a:ext>
            </a:extLst>
          </p:cNvPr>
          <p:cNvGrpSpPr/>
          <p:nvPr/>
        </p:nvGrpSpPr>
        <p:grpSpPr>
          <a:xfrm>
            <a:off x="4197595" y="2301313"/>
            <a:ext cx="595029" cy="596676"/>
            <a:chOff x="3148196" y="1725984"/>
            <a:chExt cx="446272" cy="447507"/>
          </a:xfrm>
          <a:solidFill>
            <a:srgbClr val="92D6C1"/>
          </a:solidFill>
        </p:grpSpPr>
        <p:sp>
          <p:nvSpPr>
            <p:cNvPr id="110" name="Google Shape;6948;p88">
              <a:extLst>
                <a:ext uri="{FF2B5EF4-FFF2-40B4-BE49-F238E27FC236}">
                  <a16:creationId xmlns:a16="http://schemas.microsoft.com/office/drawing/2014/main" id="{4D24A82D-B4DE-49D8-AF7D-4308489D91DD}"/>
                </a:ext>
              </a:extLst>
            </p:cNvPr>
            <p:cNvSpPr/>
            <p:nvPr/>
          </p:nvSpPr>
          <p:spPr>
            <a:xfrm>
              <a:off x="3148196" y="1725984"/>
              <a:ext cx="105869" cy="446291"/>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 f4 0 f2"/>
                <a:gd name="f34" fmla="+- f3 0 f2"/>
                <a:gd name="f35" fmla="*/ f34 1 2773"/>
                <a:gd name="f36" fmla="*/ f33 1 11689"/>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1" name="Google Shape;6949;p88">
              <a:extLst>
                <a:ext uri="{FF2B5EF4-FFF2-40B4-BE49-F238E27FC236}">
                  <a16:creationId xmlns:a16="http://schemas.microsoft.com/office/drawing/2014/main" id="{755850E7-FA91-4BE6-99D9-0BF4020F660D}"/>
                </a:ext>
              </a:extLst>
            </p:cNvPr>
            <p:cNvSpPr/>
            <p:nvPr/>
          </p:nvSpPr>
          <p:spPr>
            <a:xfrm>
              <a:off x="3464551" y="1897992"/>
              <a:ext cx="129917" cy="38523"/>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 f4 0 f2"/>
                <a:gd name="f15" fmla="+- f3 0 f2"/>
                <a:gd name="f16" fmla="*/ f15 1 3403"/>
                <a:gd name="f17" fmla="*/ f14 1 10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2" name="Google Shape;6950;p88">
              <a:extLst>
                <a:ext uri="{FF2B5EF4-FFF2-40B4-BE49-F238E27FC236}">
                  <a16:creationId xmlns:a16="http://schemas.microsoft.com/office/drawing/2014/main" id="{F7EDC76A-7F4D-4C20-98EB-7F6A08DA490C}"/>
                </a:ext>
              </a:extLst>
            </p:cNvPr>
            <p:cNvSpPr/>
            <p:nvPr/>
          </p:nvSpPr>
          <p:spPr>
            <a:xfrm>
              <a:off x="3464551" y="1962933"/>
              <a:ext cx="129917" cy="38523"/>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 f4 0 f2"/>
                <a:gd name="f14" fmla="+- f3 0 f2"/>
                <a:gd name="f15" fmla="*/ f14 1 3403"/>
                <a:gd name="f16" fmla="*/ f13 1 100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3" name="Google Shape;6951;p88">
              <a:extLst>
                <a:ext uri="{FF2B5EF4-FFF2-40B4-BE49-F238E27FC236}">
                  <a16:creationId xmlns:a16="http://schemas.microsoft.com/office/drawing/2014/main" id="{5B5DBEB3-F736-4D90-8510-A99FDAC3C034}"/>
                </a:ext>
              </a:extLst>
            </p:cNvPr>
            <p:cNvSpPr/>
            <p:nvPr/>
          </p:nvSpPr>
          <p:spPr>
            <a:xfrm>
              <a:off x="3464551" y="2026694"/>
              <a:ext cx="103473" cy="3974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 f4 0 f2"/>
                <a:gd name="f18" fmla="+- f3 0 f2"/>
                <a:gd name="f19" fmla="*/ f18 1 2710"/>
                <a:gd name="f20" fmla="*/ f17 1 1041"/>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4" name="Google Shape;6952;p88">
              <a:extLst>
                <a:ext uri="{FF2B5EF4-FFF2-40B4-BE49-F238E27FC236}">
                  <a16:creationId xmlns:a16="http://schemas.microsoft.com/office/drawing/2014/main" id="{BFD125EE-D19A-4864-824A-D4AF921919D4}"/>
                </a:ext>
              </a:extLst>
            </p:cNvPr>
            <p:cNvSpPr/>
            <p:nvPr/>
          </p:nvSpPr>
          <p:spPr>
            <a:xfrm>
              <a:off x="3412824" y="1725984"/>
              <a:ext cx="78236" cy="79415"/>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 f4 0 f2"/>
                <a:gd name="f13" fmla="+- f3 0 f2"/>
                <a:gd name="f14" fmla="*/ f13 1 2049"/>
                <a:gd name="f15" fmla="*/ f12 1 208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5" name="Google Shape;6953;p88">
              <a:extLst>
                <a:ext uri="{FF2B5EF4-FFF2-40B4-BE49-F238E27FC236}">
                  <a16:creationId xmlns:a16="http://schemas.microsoft.com/office/drawing/2014/main" id="{75E0A3BD-09F5-4160-814B-C4E04D23D856}"/>
                </a:ext>
              </a:extLst>
            </p:cNvPr>
            <p:cNvSpPr/>
            <p:nvPr/>
          </p:nvSpPr>
          <p:spPr>
            <a:xfrm>
              <a:off x="3515072" y="1725984"/>
              <a:ext cx="52962" cy="84225"/>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 f4 0 f2"/>
                <a:gd name="f18" fmla="+- f3 0 f2"/>
                <a:gd name="f19" fmla="*/ f18 1 1387"/>
                <a:gd name="f20" fmla="*/ f17 1 220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6" name="Google Shape;6954;p88">
              <a:extLst>
                <a:ext uri="{FF2B5EF4-FFF2-40B4-BE49-F238E27FC236}">
                  <a16:creationId xmlns:a16="http://schemas.microsoft.com/office/drawing/2014/main" id="{AD5FE8F5-57CA-4EB3-9652-47CDD7975200}"/>
                </a:ext>
              </a:extLst>
            </p:cNvPr>
            <p:cNvSpPr/>
            <p:nvPr/>
          </p:nvSpPr>
          <p:spPr>
            <a:xfrm>
              <a:off x="3251670" y="1831817"/>
              <a:ext cx="316354" cy="234616"/>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 f4 0 f2"/>
                <a:gd name="f56" fmla="+- f3 0 f2"/>
                <a:gd name="f57" fmla="*/ f56 1 8286"/>
                <a:gd name="f58" fmla="*/ f55 1 614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7" name="Google Shape;6955;p88">
              <a:extLst>
                <a:ext uri="{FF2B5EF4-FFF2-40B4-BE49-F238E27FC236}">
                  <a16:creationId xmlns:a16="http://schemas.microsoft.com/office/drawing/2014/main" id="{8FBED0B2-5FDB-4B22-9950-42D67C5CEDBA}"/>
                </a:ext>
              </a:extLst>
            </p:cNvPr>
            <p:cNvSpPr/>
            <p:nvPr/>
          </p:nvSpPr>
          <p:spPr>
            <a:xfrm>
              <a:off x="3411644" y="1895587"/>
              <a:ext cx="78190" cy="276697"/>
            </a:xfrm>
            <a:custGeom>
              <a:avLst/>
              <a:gdLst>
                <a:gd name="f0" fmla="val w"/>
                <a:gd name="f1" fmla="val h"/>
                <a:gd name="f2" fmla="val 0"/>
                <a:gd name="f3" fmla="val 2048"/>
                <a:gd name="f4" fmla="val 7246"/>
                <a:gd name="f5" fmla="val 7247"/>
                <a:gd name="f6" fmla="val 1"/>
                <a:gd name="f7" fmla="val 64"/>
                <a:gd name="f8" fmla="val 5514"/>
                <a:gd name="f9" fmla="val 6459"/>
                <a:gd name="f10" fmla="val 756"/>
                <a:gd name="f11" fmla="val 1701"/>
                <a:gd name="f12" fmla="val 5167"/>
                <a:gd name="f13" fmla="val 1891"/>
                <a:gd name="f14" fmla="val 1229"/>
                <a:gd name="f15" fmla="val 725"/>
                <a:gd name="f16" fmla="val 4632"/>
                <a:gd name="f17" fmla="val 4002"/>
                <a:gd name="f18" fmla="val 3624"/>
                <a:gd name="f19" fmla="val 882"/>
                <a:gd name="f20" fmla="val 3372"/>
                <a:gd name="f21" fmla="val 1071"/>
                <a:gd name="f22" fmla="val 3120"/>
                <a:gd name="f23" fmla="val 819"/>
                <a:gd name="f24" fmla="val 2899"/>
                <a:gd name="f25" fmla="val 2615"/>
                <a:gd name="f26" fmla="val 2269"/>
                <a:gd name="f27" fmla="val 1922"/>
                <a:gd name="f28" fmla="val 1639"/>
                <a:gd name="f29" fmla="val 1387"/>
                <a:gd name="f30" fmla="val 1166"/>
                <a:gd name="f31" fmla="val 883"/>
                <a:gd name="f32" fmla="val 536"/>
                <a:gd name="f33" fmla="val 316"/>
                <a:gd name="f34" fmla="val 190"/>
                <a:gd name="f35" fmla="*/ f0 1 2048"/>
                <a:gd name="f36" fmla="*/ f1 1 7246"/>
                <a:gd name="f37" fmla="val f2"/>
                <a:gd name="f38" fmla="val f4"/>
                <a:gd name="f39" fmla="+- f5 0 f2"/>
                <a:gd name="f40" fmla="+- f3 0 f2"/>
                <a:gd name="f41" fmla="+- f38 0 f37"/>
                <a:gd name="f42" fmla="*/ f40 1 2048"/>
                <a:gd name="f43" fmla="*/ f39 1 7247"/>
                <a:gd name="f44" fmla="*/ f41 1 7246"/>
                <a:gd name="f45" fmla="*/ f41 1 7247"/>
                <a:gd name="f46" fmla="*/ f2 1 f42"/>
                <a:gd name="f47" fmla="*/ f3 1 f42"/>
                <a:gd name="f48" fmla="*/ f2 1 f43"/>
                <a:gd name="f49" fmla="*/ f5 1 f43"/>
                <a:gd name="f50" fmla="*/ f49 f45 1"/>
                <a:gd name="f51" fmla="*/ f48 f45 1"/>
                <a:gd name="f52" fmla="*/ f46 f35 1"/>
                <a:gd name="f53" fmla="*/ f47 f35 1"/>
                <a:gd name="f54" fmla="*/ f51 1 f44"/>
                <a:gd name="f55" fmla="*/ f50 1 f44"/>
                <a:gd name="f56" fmla="*/ f55 f36 1"/>
                <a:gd name="f57" fmla="*/ f54 f36 1"/>
              </a:gdLst>
              <a:ahLst/>
              <a:cxnLst>
                <a:cxn ang="3cd4">
                  <a:pos x="hc" y="t"/>
                </a:cxn>
                <a:cxn ang="0">
                  <a:pos x="r" y="vc"/>
                </a:cxn>
                <a:cxn ang="cd4">
                  <a:pos x="hc" y="b"/>
                </a:cxn>
                <a:cxn ang="cd2">
                  <a:pos x="l" y="vc"/>
                </a:cxn>
              </a:cxnLst>
              <a:rect l="f52" t="f57" r="f53" b="f56"/>
              <a:pathLst>
                <a:path w="2048" h="7246">
                  <a:moveTo>
                    <a:pt x="f2" y="f6"/>
                  </a:moveTo>
                  <a:lnTo>
                    <a:pt x="f2" y="f7"/>
                  </a:lnTo>
                  <a:lnTo>
                    <a:pt x="f2" y="f8"/>
                  </a:lnTo>
                  <a:cubicBezTo>
                    <a:pt x="f2" y="f9"/>
                    <a:pt x="f10" y="f5"/>
                    <a:pt x="f11" y="f5"/>
                  </a:cubicBezTo>
                  <a:lnTo>
                    <a:pt x="f3" y="f5"/>
                  </a:lnTo>
                  <a:lnTo>
                    <a:pt x="f3" y="f12"/>
                  </a:lnTo>
                  <a:lnTo>
                    <a:pt x="f13" y="f12"/>
                  </a:lnTo>
                  <a:cubicBezTo>
                    <a:pt x="f14" y="f12"/>
                    <a:pt x="f15" y="f16"/>
                    <a:pt x="f15" y="f17"/>
                  </a:cubicBezTo>
                  <a:cubicBezTo>
                    <a:pt x="f15" y="f18"/>
                    <a:pt x="f19" y="f20"/>
                    <a:pt x="f21" y="f22"/>
                  </a:cubicBezTo>
                  <a:cubicBezTo>
                    <a:pt x="f23" y="f24"/>
                    <a:pt x="f15" y="f25"/>
                    <a:pt x="f15" y="f26"/>
                  </a:cubicBezTo>
                  <a:cubicBezTo>
                    <a:pt x="f15" y="f27"/>
                    <a:pt x="f19" y="f28"/>
                    <a:pt x="f21" y="f29"/>
                  </a:cubicBezTo>
                  <a:cubicBezTo>
                    <a:pt x="f23" y="f30"/>
                    <a:pt x="f15" y="f31"/>
                    <a:pt x="f15" y="f32"/>
                  </a:cubicBezTo>
                  <a:cubicBezTo>
                    <a:pt x="f15" y="f33"/>
                    <a:pt x="f10" y="f34"/>
                    <a:pt x="f23"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18" name="Google Shape;6956;p88">
              <a:extLst>
                <a:ext uri="{FF2B5EF4-FFF2-40B4-BE49-F238E27FC236}">
                  <a16:creationId xmlns:a16="http://schemas.microsoft.com/office/drawing/2014/main" id="{3D3D68AF-F126-4353-8AFE-D8D0FD0B1762}"/>
                </a:ext>
              </a:extLst>
            </p:cNvPr>
            <p:cNvSpPr/>
            <p:nvPr/>
          </p:nvSpPr>
          <p:spPr>
            <a:xfrm>
              <a:off x="3516297" y="2089239"/>
              <a:ext cx="52962" cy="84252"/>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 f4 0 f2"/>
                <a:gd name="f20" fmla="+- f3 0 f2"/>
                <a:gd name="f21" fmla="*/ f20 1 1387"/>
                <a:gd name="f22" fmla="*/ f19 1 2207"/>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19" name="Google Shape;6971;p88">
            <a:extLst>
              <a:ext uri="{FF2B5EF4-FFF2-40B4-BE49-F238E27FC236}">
                <a16:creationId xmlns:a16="http://schemas.microsoft.com/office/drawing/2014/main" id="{9F4CCD2F-0A99-4037-87F7-D55E4D065923}"/>
              </a:ext>
            </a:extLst>
          </p:cNvPr>
          <p:cNvGrpSpPr/>
          <p:nvPr/>
        </p:nvGrpSpPr>
        <p:grpSpPr>
          <a:xfrm>
            <a:off x="8143183" y="2267249"/>
            <a:ext cx="593469" cy="593420"/>
            <a:chOff x="6107387" y="1700436"/>
            <a:chExt cx="445102" cy="445065"/>
          </a:xfrm>
          <a:solidFill>
            <a:srgbClr val="92D6C1"/>
          </a:solidFill>
        </p:grpSpPr>
        <p:sp>
          <p:nvSpPr>
            <p:cNvPr id="120" name="Google Shape;6972;p88">
              <a:extLst>
                <a:ext uri="{FF2B5EF4-FFF2-40B4-BE49-F238E27FC236}">
                  <a16:creationId xmlns:a16="http://schemas.microsoft.com/office/drawing/2014/main" id="{52C6075A-CC01-4F15-B104-5B065B7BCEDB}"/>
                </a:ext>
              </a:extLst>
            </p:cNvPr>
            <p:cNvSpPr/>
            <p:nvPr/>
          </p:nvSpPr>
          <p:spPr>
            <a:xfrm>
              <a:off x="6107387" y="1700436"/>
              <a:ext cx="445102" cy="44506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 f4 0 f2"/>
                <a:gd name="f73" fmla="+- f3 0 f2"/>
                <a:gd name="f74" fmla="*/ f73 1 11658"/>
                <a:gd name="f75" fmla="*/ f72 1 11657"/>
                <a:gd name="f76" fmla="*/ f2 1 f74"/>
                <a:gd name="f77" fmla="*/ f3 1 f74"/>
                <a:gd name="f78" fmla="*/ f2 1 f75"/>
                <a:gd name="f79" fmla="*/ f4 1 f75"/>
                <a:gd name="f80" fmla="*/ f76 f70 1"/>
                <a:gd name="f81" fmla="*/ f77 f70 1"/>
                <a:gd name="f82" fmla="*/ f79 f71 1"/>
                <a:gd name="f83" fmla="*/ f78 f71 1"/>
              </a:gdLst>
              <a:ahLst/>
              <a:cxnLst>
                <a:cxn ang="3cd4">
                  <a:pos x="hc" y="t"/>
                </a:cxn>
                <a:cxn ang="0">
                  <a:pos x="r" y="vc"/>
                </a:cxn>
                <a:cxn ang="cd4">
                  <a:pos x="hc" y="b"/>
                </a:cxn>
                <a:cxn ang="cd2">
                  <a:pos x="l" y="vc"/>
                </a:cxn>
              </a:cxnLst>
              <a:rect l="f80" t="f83" r="f81" b="f82"/>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1" name="Google Shape;6973;p88">
              <a:extLst>
                <a:ext uri="{FF2B5EF4-FFF2-40B4-BE49-F238E27FC236}">
                  <a16:creationId xmlns:a16="http://schemas.microsoft.com/office/drawing/2014/main" id="{2B76C18A-17D9-4A94-B8FB-2766BE653FCC}"/>
                </a:ext>
              </a:extLst>
            </p:cNvPr>
            <p:cNvSpPr/>
            <p:nvPr/>
          </p:nvSpPr>
          <p:spPr>
            <a:xfrm>
              <a:off x="6210842" y="1805080"/>
              <a:ext cx="239389" cy="235576"/>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 f4 0 f2"/>
                <a:gd name="f52" fmla="+- f3 0 f2"/>
                <a:gd name="f53" fmla="*/ f52 1 6270"/>
                <a:gd name="f54" fmla="*/ f51 1 617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2" name="Google Shape;7004;p88">
            <a:extLst>
              <a:ext uri="{FF2B5EF4-FFF2-40B4-BE49-F238E27FC236}">
                <a16:creationId xmlns:a16="http://schemas.microsoft.com/office/drawing/2014/main" id="{5803B89A-9AAD-419B-9866-4481517D94CC}"/>
              </a:ext>
            </a:extLst>
          </p:cNvPr>
          <p:cNvGrpSpPr/>
          <p:nvPr/>
        </p:nvGrpSpPr>
        <p:grpSpPr>
          <a:xfrm>
            <a:off x="5042293" y="2277551"/>
            <a:ext cx="625571" cy="594652"/>
            <a:chOff x="3781720" y="1708163"/>
            <a:chExt cx="469178" cy="445989"/>
          </a:xfrm>
          <a:solidFill>
            <a:srgbClr val="92D6C1"/>
          </a:solidFill>
        </p:grpSpPr>
        <p:sp>
          <p:nvSpPr>
            <p:cNvPr id="123" name="Google Shape;7005;p88">
              <a:extLst>
                <a:ext uri="{FF2B5EF4-FFF2-40B4-BE49-F238E27FC236}">
                  <a16:creationId xmlns:a16="http://schemas.microsoft.com/office/drawing/2014/main" id="{94279A80-40BA-4F66-9963-A2046DA38262}"/>
                </a:ext>
              </a:extLst>
            </p:cNvPr>
            <p:cNvSpPr/>
            <p:nvPr/>
          </p:nvSpPr>
          <p:spPr>
            <a:xfrm>
              <a:off x="3924869" y="1708163"/>
              <a:ext cx="326029" cy="327812"/>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 f4 0 f2"/>
                <a:gd name="f75" fmla="+- f3 0 f2"/>
                <a:gd name="f76" fmla="*/ f75 1 8539"/>
                <a:gd name="f77" fmla="*/ f74 1 8586"/>
                <a:gd name="f78" fmla="*/ f2 1 f76"/>
                <a:gd name="f79" fmla="*/ f3 1 f76"/>
                <a:gd name="f80" fmla="*/ f2 1 f77"/>
                <a:gd name="f81" fmla="*/ f4 1 f77"/>
                <a:gd name="f82" fmla="*/ f78 f72 1"/>
                <a:gd name="f83" fmla="*/ f79 f72 1"/>
                <a:gd name="f84" fmla="*/ f81 f73 1"/>
                <a:gd name="f85" fmla="*/ f80 f73 1"/>
              </a:gdLst>
              <a:ahLst/>
              <a:cxnLst>
                <a:cxn ang="3cd4">
                  <a:pos x="hc" y="t"/>
                </a:cxn>
                <a:cxn ang="0">
                  <a:pos x="r" y="vc"/>
                </a:cxn>
                <a:cxn ang="cd4">
                  <a:pos x="hc" y="b"/>
                </a:cxn>
                <a:cxn ang="cd2">
                  <a:pos x="l" y="vc"/>
                </a:cxn>
              </a:cxnLst>
              <a:rect l="f82" t="f85" r="f83" b="f84"/>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4" name="Google Shape;7006;p88">
              <a:extLst>
                <a:ext uri="{FF2B5EF4-FFF2-40B4-BE49-F238E27FC236}">
                  <a16:creationId xmlns:a16="http://schemas.microsoft.com/office/drawing/2014/main" id="{85A7B016-AEC6-4CBE-B21A-66C0EA599C01}"/>
                </a:ext>
              </a:extLst>
            </p:cNvPr>
            <p:cNvSpPr/>
            <p:nvPr/>
          </p:nvSpPr>
          <p:spPr>
            <a:xfrm>
              <a:off x="3781720" y="1823624"/>
              <a:ext cx="329650" cy="330528"/>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 f4 0 f2"/>
                <a:gd name="f78" fmla="+- f3 0 f2"/>
                <a:gd name="f79" fmla="*/ f78 1 8634"/>
                <a:gd name="f80" fmla="*/ f77 1 8657"/>
                <a:gd name="f81" fmla="*/ f2 1 f79"/>
                <a:gd name="f82" fmla="*/ f3 1 f79"/>
                <a:gd name="f83" fmla="*/ f2 1 f80"/>
                <a:gd name="f84" fmla="*/ f4 1 f80"/>
                <a:gd name="f85" fmla="*/ f81 f75 1"/>
                <a:gd name="f86" fmla="*/ f82 f75 1"/>
                <a:gd name="f87" fmla="*/ f84 f76 1"/>
                <a:gd name="f88" fmla="*/ f83 f76 1"/>
              </a:gdLst>
              <a:ahLst/>
              <a:cxnLst>
                <a:cxn ang="3cd4">
                  <a:pos x="hc" y="t"/>
                </a:cxn>
                <a:cxn ang="0">
                  <a:pos x="r" y="vc"/>
                </a:cxn>
                <a:cxn ang="cd4">
                  <a:pos x="hc" y="b"/>
                </a:cxn>
                <a:cxn ang="cd2">
                  <a:pos x="l" y="vc"/>
                </a:cxn>
              </a:cxnLst>
              <a:rect l="f85" t="f88" r="f86" b="f87"/>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25" name="Google Shape;7018;p88">
            <a:extLst>
              <a:ext uri="{FF2B5EF4-FFF2-40B4-BE49-F238E27FC236}">
                <a16:creationId xmlns:a16="http://schemas.microsoft.com/office/drawing/2014/main" id="{7A4C4FBE-2A62-433A-957D-4CA4CF93FD98}"/>
              </a:ext>
            </a:extLst>
          </p:cNvPr>
          <p:cNvGrpSpPr/>
          <p:nvPr/>
        </p:nvGrpSpPr>
        <p:grpSpPr>
          <a:xfrm>
            <a:off x="8973105" y="2276599"/>
            <a:ext cx="595055" cy="593469"/>
            <a:chOff x="6729828" y="1707449"/>
            <a:chExt cx="446291" cy="445102"/>
          </a:xfrm>
          <a:solidFill>
            <a:srgbClr val="92D6C1"/>
          </a:solidFill>
        </p:grpSpPr>
        <p:sp>
          <p:nvSpPr>
            <p:cNvPr id="126" name="Google Shape;7019;p88">
              <a:extLst>
                <a:ext uri="{FF2B5EF4-FFF2-40B4-BE49-F238E27FC236}">
                  <a16:creationId xmlns:a16="http://schemas.microsoft.com/office/drawing/2014/main" id="{858E745D-53CF-4232-89C1-CA40C830D1CE}"/>
                </a:ext>
              </a:extLst>
            </p:cNvPr>
            <p:cNvSpPr/>
            <p:nvPr/>
          </p:nvSpPr>
          <p:spPr>
            <a:xfrm>
              <a:off x="6809207" y="1786829"/>
              <a:ext cx="287533" cy="285137"/>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 f4 0 f2"/>
                <a:gd name="f42" fmla="+- f3 0 f2"/>
                <a:gd name="f43" fmla="*/ f42 1 7531"/>
                <a:gd name="f44" fmla="*/ f41 1 746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7" name="Google Shape;7020;p88">
              <a:extLst>
                <a:ext uri="{FF2B5EF4-FFF2-40B4-BE49-F238E27FC236}">
                  <a16:creationId xmlns:a16="http://schemas.microsoft.com/office/drawing/2014/main" id="{F94A517D-E756-4A25-83AB-029BBE494E04}"/>
                </a:ext>
              </a:extLst>
            </p:cNvPr>
            <p:cNvSpPr/>
            <p:nvPr/>
          </p:nvSpPr>
          <p:spPr>
            <a:xfrm>
              <a:off x="6729828" y="1707449"/>
              <a:ext cx="446291" cy="44510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 f4 0 f2"/>
                <a:gd name="f24" fmla="+- f3 0 f2"/>
                <a:gd name="f25" fmla="*/ f24 1 11689"/>
                <a:gd name="f26" fmla="*/ f23 1 11658"/>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sp>
        <p:nvSpPr>
          <p:cNvPr id="128" name="Google Shape;5917;p86">
            <a:extLst>
              <a:ext uri="{FF2B5EF4-FFF2-40B4-BE49-F238E27FC236}">
                <a16:creationId xmlns:a16="http://schemas.microsoft.com/office/drawing/2014/main" id="{FED8F6E5-E6D9-48AD-80B1-361BBCBE384E}"/>
              </a:ext>
            </a:extLst>
          </p:cNvPr>
          <p:cNvSpPr/>
          <p:nvPr/>
        </p:nvSpPr>
        <p:spPr>
          <a:xfrm>
            <a:off x="5786445" y="3436133"/>
            <a:ext cx="601236" cy="617415"/>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92D6C1"/>
          </a:solid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29" name="Google Shape;5955;p86">
            <a:extLst>
              <a:ext uri="{FF2B5EF4-FFF2-40B4-BE49-F238E27FC236}">
                <a16:creationId xmlns:a16="http://schemas.microsoft.com/office/drawing/2014/main" id="{F19B11D2-E1BE-4770-A38C-6418CB393439}"/>
              </a:ext>
            </a:extLst>
          </p:cNvPr>
          <p:cNvSpPr/>
          <p:nvPr/>
        </p:nvSpPr>
        <p:spPr>
          <a:xfrm>
            <a:off x="6505737" y="3532633"/>
            <a:ext cx="611855" cy="520903"/>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 f4 0 f2"/>
              <a:gd name="f53" fmla="+- f3 0 f2"/>
              <a:gd name="f54" fmla="*/ f53 1 12666"/>
              <a:gd name="f55" fmla="*/ f52 1 10713"/>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92D6C1"/>
          </a:solid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nvGrpSpPr>
          <p:cNvPr id="130" name="Google Shape;5983;p86">
            <a:extLst>
              <a:ext uri="{FF2B5EF4-FFF2-40B4-BE49-F238E27FC236}">
                <a16:creationId xmlns:a16="http://schemas.microsoft.com/office/drawing/2014/main" id="{7BBEB1A0-AA6B-4249-8F42-05570733F5B8}"/>
              </a:ext>
            </a:extLst>
          </p:cNvPr>
          <p:cNvGrpSpPr/>
          <p:nvPr/>
        </p:nvGrpSpPr>
        <p:grpSpPr>
          <a:xfrm>
            <a:off x="7368808" y="3452299"/>
            <a:ext cx="614891" cy="615877"/>
            <a:chOff x="5526606" y="2589224"/>
            <a:chExt cx="461168" cy="461908"/>
          </a:xfrm>
          <a:solidFill>
            <a:srgbClr val="92D6C1"/>
          </a:solidFill>
        </p:grpSpPr>
        <p:sp>
          <p:nvSpPr>
            <p:cNvPr id="131" name="Google Shape;5984;p86">
              <a:extLst>
                <a:ext uri="{FF2B5EF4-FFF2-40B4-BE49-F238E27FC236}">
                  <a16:creationId xmlns:a16="http://schemas.microsoft.com/office/drawing/2014/main" id="{1DCC3F2B-D0E6-4C3C-90B8-8630EB87C68D}"/>
                </a:ext>
              </a:extLst>
            </p:cNvPr>
            <p:cNvSpPr/>
            <p:nvPr/>
          </p:nvSpPr>
          <p:spPr>
            <a:xfrm>
              <a:off x="5526606" y="2589224"/>
              <a:ext cx="368713" cy="369957"/>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2" name="Google Shape;5985;p86">
              <a:extLst>
                <a:ext uri="{FF2B5EF4-FFF2-40B4-BE49-F238E27FC236}">
                  <a16:creationId xmlns:a16="http://schemas.microsoft.com/office/drawing/2014/main" id="{4FA82626-DD73-4F79-B886-3A5AEE57EE28}"/>
                </a:ext>
              </a:extLst>
            </p:cNvPr>
            <p:cNvSpPr/>
            <p:nvPr/>
          </p:nvSpPr>
          <p:spPr>
            <a:xfrm>
              <a:off x="5588227" y="2775185"/>
              <a:ext cx="399547" cy="275947"/>
            </a:xfrm>
            <a:custGeom>
              <a:avLst/>
              <a:gdLst>
                <a:gd name="f0" fmla="val w"/>
                <a:gd name="f1" fmla="val h"/>
                <a:gd name="f2" fmla="val 0"/>
                <a:gd name="f3" fmla="val 11028"/>
                <a:gd name="f4" fmla="val 7566"/>
                <a:gd name="f5" fmla="val 7567"/>
                <a:gd name="f6" fmla="val 9774"/>
                <a:gd name="f7" fmla="val 9040"/>
                <a:gd name="f8" fmla="val 8444"/>
                <a:gd name="f9" fmla="val 548"/>
                <a:gd name="f10" fmla="val 1265"/>
                <a:gd name="f11" fmla="val 1801"/>
                <a:gd name="f12" fmla="val 8790"/>
                <a:gd name="f13" fmla="val 2305"/>
                <a:gd name="f14" fmla="val 9295"/>
                <a:gd name="f15" fmla="val 2463"/>
                <a:gd name="f16" fmla="val 2967"/>
                <a:gd name="f17" fmla="val 4416"/>
                <a:gd name="f18" fmla="val 8192"/>
                <a:gd name="f19" fmla="val 5645"/>
                <a:gd name="f20" fmla="val 6774"/>
                <a:gd name="f21" fmla="val 5834"/>
                <a:gd name="f22" fmla="val 4825"/>
                <a:gd name="f23" fmla="val 5829"/>
                <a:gd name="f24" fmla="val 5487"/>
                <a:gd name="f25" fmla="val 4663"/>
                <a:gd name="f26" fmla="val 5865"/>
                <a:gd name="f27" fmla="val 3403"/>
                <a:gd name="f28" fmla="val 2143"/>
                <a:gd name="f29" fmla="val 977"/>
                <a:gd name="f30" fmla="val 1"/>
                <a:gd name="f31" fmla="val 6306"/>
                <a:gd name="f32" fmla="val 7031"/>
                <a:gd name="f33" fmla="val 568"/>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6"/>
                <a:gd name="f65" fmla="val f2"/>
                <a:gd name="f66" fmla="val f4"/>
                <a:gd name="f67" fmla="+- f5 0 f2"/>
                <a:gd name="f68" fmla="+- f3 0 f2"/>
                <a:gd name="f69" fmla="+- f66 0 f65"/>
                <a:gd name="f70" fmla="*/ f68 1 11028"/>
                <a:gd name="f71" fmla="*/ f67 1 7567"/>
                <a:gd name="f72" fmla="*/ f69 1 7566"/>
                <a:gd name="f73" fmla="*/ f69 1 7567"/>
                <a:gd name="f74" fmla="*/ f2 1 f70"/>
                <a:gd name="f75" fmla="*/ f3 1 f70"/>
                <a:gd name="f76" fmla="*/ f2 1 f71"/>
                <a:gd name="f77" fmla="*/ f5 1 f71"/>
                <a:gd name="f78" fmla="*/ f77 f73 1"/>
                <a:gd name="f79" fmla="*/ f76 f73 1"/>
                <a:gd name="f80" fmla="*/ f74 f63 1"/>
                <a:gd name="f81" fmla="*/ f75 f63 1"/>
                <a:gd name="f82" fmla="*/ f79 1 f72"/>
                <a:gd name="f83" fmla="*/ f78 1 f72"/>
                <a:gd name="f84" fmla="*/ f83 f64 1"/>
                <a:gd name="f85" fmla="*/ f82 f64 1"/>
              </a:gdLst>
              <a:ahLst/>
              <a:cxnLst>
                <a:cxn ang="3cd4">
                  <a:pos x="hc" y="t"/>
                </a:cxn>
                <a:cxn ang="0">
                  <a:pos x="r" y="vc"/>
                </a:cxn>
                <a:cxn ang="cd4">
                  <a:pos x="hc" y="b"/>
                </a:cxn>
                <a:cxn ang="cd2">
                  <a:pos x="l" y="vc"/>
                </a:cxn>
              </a:cxnLst>
              <a:rect l="f80" t="f85" r="f81" b="f84"/>
              <a:pathLst>
                <a:path w="11028" h="7566">
                  <a:moveTo>
                    <a:pt x="f6" y="f2"/>
                  </a:moveTo>
                  <a:cubicBezTo>
                    <a:pt x="f7" y="f2"/>
                    <a:pt x="f8" y="f9"/>
                    <a:pt x="f8" y="f10"/>
                  </a:cubicBezTo>
                  <a:cubicBezTo>
                    <a:pt x="f8" y="f11"/>
                    <a:pt x="f12" y="f13"/>
                    <a:pt x="f14" y="f15"/>
                  </a:cubicBezTo>
                  <a:lnTo>
                    <a:pt x="f14" y="f16"/>
                  </a:lnTo>
                  <a:cubicBezTo>
                    <a:pt x="f14" y="f17"/>
                    <a:pt x="f18" y="f19"/>
                    <a:pt x="f20" y="f21"/>
                  </a:cubicBezTo>
                  <a:lnTo>
                    <a:pt x="f20" y="f22"/>
                  </a:lnTo>
                  <a:cubicBezTo>
                    <a:pt x="f23" y="f24"/>
                    <a:pt x="f25" y="f26"/>
                    <a:pt x="f27" y="f26"/>
                  </a:cubicBezTo>
                  <a:cubicBezTo>
                    <a:pt x="f28" y="f26"/>
                    <a:pt x="f29" y="f24"/>
                    <a:pt x="f30" y="f22"/>
                  </a:cubicBezTo>
                  <a:lnTo>
                    <a:pt x="f30" y="f31"/>
                  </a:lnTo>
                  <a:cubicBezTo>
                    <a:pt x="f30" y="f32"/>
                    <a:pt x="f33" y="f4"/>
                    <a:pt x="f34" y="f4"/>
                  </a:cubicBezTo>
                  <a:lnTo>
                    <a:pt x="f35" y="f4"/>
                  </a:lnTo>
                  <a:cubicBezTo>
                    <a:pt x="f36" y="f4"/>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6"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3" name="Google Shape;5986;p86">
            <a:extLst>
              <a:ext uri="{FF2B5EF4-FFF2-40B4-BE49-F238E27FC236}">
                <a16:creationId xmlns:a16="http://schemas.microsoft.com/office/drawing/2014/main" id="{C892A12F-0C79-46A0-8DBC-96CE0120C212}"/>
              </a:ext>
            </a:extLst>
          </p:cNvPr>
          <p:cNvGrpSpPr/>
          <p:nvPr/>
        </p:nvGrpSpPr>
        <p:grpSpPr>
          <a:xfrm>
            <a:off x="9804246" y="3428804"/>
            <a:ext cx="620937" cy="618939"/>
            <a:chOff x="7353184" y="2571603"/>
            <a:chExt cx="465703" cy="464204"/>
          </a:xfrm>
          <a:solidFill>
            <a:srgbClr val="92D6C1"/>
          </a:solidFill>
        </p:grpSpPr>
        <p:sp>
          <p:nvSpPr>
            <p:cNvPr id="134" name="Google Shape;5987;p86">
              <a:extLst>
                <a:ext uri="{FF2B5EF4-FFF2-40B4-BE49-F238E27FC236}">
                  <a16:creationId xmlns:a16="http://schemas.microsoft.com/office/drawing/2014/main" id="{4025B11B-F8F1-4F5C-B130-E1EFEAE32F65}"/>
                </a:ext>
              </a:extLst>
            </p:cNvPr>
            <p:cNvSpPr/>
            <p:nvPr/>
          </p:nvSpPr>
          <p:spPr>
            <a:xfrm>
              <a:off x="7635093" y="2856530"/>
              <a:ext cx="183794" cy="179277"/>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 f4 0 f2"/>
                <a:gd name="f28" fmla="+- f3 0 f2"/>
                <a:gd name="f29" fmla="*/ f28 1 5073"/>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5" name="Google Shape;5988;p86">
              <a:extLst>
                <a:ext uri="{FF2B5EF4-FFF2-40B4-BE49-F238E27FC236}">
                  <a16:creationId xmlns:a16="http://schemas.microsoft.com/office/drawing/2014/main" id="{92A00639-D9EC-4EC5-8D27-4044EFAB99C8}"/>
                </a:ext>
              </a:extLst>
            </p:cNvPr>
            <p:cNvSpPr/>
            <p:nvPr/>
          </p:nvSpPr>
          <p:spPr>
            <a:xfrm>
              <a:off x="7353184" y="2571603"/>
              <a:ext cx="359578" cy="363135"/>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 f4 0 f2"/>
                <a:gd name="f46" fmla="+- f3 0 f2"/>
                <a:gd name="f47" fmla="*/ f46 1 9925"/>
                <a:gd name="f48" fmla="*/ f45 1 9958"/>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6" name="Google Shape;6005;p86">
            <a:extLst>
              <a:ext uri="{FF2B5EF4-FFF2-40B4-BE49-F238E27FC236}">
                <a16:creationId xmlns:a16="http://schemas.microsoft.com/office/drawing/2014/main" id="{54919531-04BD-467C-9C7C-C1C0A59B13F8}"/>
              </a:ext>
            </a:extLst>
          </p:cNvPr>
          <p:cNvGrpSpPr/>
          <p:nvPr/>
        </p:nvGrpSpPr>
        <p:grpSpPr>
          <a:xfrm>
            <a:off x="6535034" y="4660099"/>
            <a:ext cx="541580" cy="545067"/>
            <a:chOff x="4901275" y="3495074"/>
            <a:chExt cx="406185" cy="408800"/>
          </a:xfrm>
          <a:solidFill>
            <a:srgbClr val="92D6C1"/>
          </a:solidFill>
        </p:grpSpPr>
        <p:sp>
          <p:nvSpPr>
            <p:cNvPr id="137" name="Google Shape;6006;p86">
              <a:extLst>
                <a:ext uri="{FF2B5EF4-FFF2-40B4-BE49-F238E27FC236}">
                  <a16:creationId xmlns:a16="http://schemas.microsoft.com/office/drawing/2014/main" id="{EAD60E7E-BCF0-483A-943D-4A47E68944AE}"/>
                </a:ext>
              </a:extLst>
            </p:cNvPr>
            <p:cNvSpPr/>
            <p:nvPr/>
          </p:nvSpPr>
          <p:spPr>
            <a:xfrm>
              <a:off x="4901275" y="3495074"/>
              <a:ext cx="406185" cy="299996"/>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 f4 0 f2"/>
                <a:gd name="f96" fmla="+- f3 0 f2"/>
                <a:gd name="f97" fmla="*/ f96 1 12666"/>
                <a:gd name="f98" fmla="*/ f95 1 9294"/>
                <a:gd name="f99" fmla="*/ f2 1 f97"/>
                <a:gd name="f100" fmla="*/ f3 1 f97"/>
                <a:gd name="f101" fmla="*/ f2 1 f98"/>
                <a:gd name="f102" fmla="*/ f4 1 f98"/>
                <a:gd name="f103" fmla="*/ f99 f93 1"/>
                <a:gd name="f104" fmla="*/ f100 f93 1"/>
                <a:gd name="f105" fmla="*/ f102 f94 1"/>
                <a:gd name="f106" fmla="*/ f101 f94 1"/>
              </a:gdLst>
              <a:ahLst/>
              <a:cxnLst>
                <a:cxn ang="3cd4">
                  <a:pos x="hc" y="t"/>
                </a:cxn>
                <a:cxn ang="0">
                  <a:pos x="r" y="vc"/>
                </a:cxn>
                <a:cxn ang="cd4">
                  <a:pos x="hc" y="b"/>
                </a:cxn>
                <a:cxn ang="cd2">
                  <a:pos x="l" y="vc"/>
                </a:cxn>
              </a:cxnLst>
              <a:rect l="f103" t="f106" r="f104" b="f105"/>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38" name="Google Shape;6007;p86">
              <a:extLst>
                <a:ext uri="{FF2B5EF4-FFF2-40B4-BE49-F238E27FC236}">
                  <a16:creationId xmlns:a16="http://schemas.microsoft.com/office/drawing/2014/main" id="{F34B56A2-09B2-4C17-B876-E2DB6009C422}"/>
                </a:ext>
              </a:extLst>
            </p:cNvPr>
            <p:cNvSpPr/>
            <p:nvPr/>
          </p:nvSpPr>
          <p:spPr>
            <a:xfrm>
              <a:off x="4979081" y="3822502"/>
              <a:ext cx="249594" cy="81372"/>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 f4 0 f2"/>
                <a:gd name="f20" fmla="+- f3 0 f2"/>
                <a:gd name="f21" fmla="*/ f20 1 7783"/>
                <a:gd name="f22" fmla="*/ f19 1 2521"/>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39" name="Google Shape;6020;p86">
            <a:extLst>
              <a:ext uri="{FF2B5EF4-FFF2-40B4-BE49-F238E27FC236}">
                <a16:creationId xmlns:a16="http://schemas.microsoft.com/office/drawing/2014/main" id="{03643707-A41D-41DF-AF8F-96D4B3A4798A}"/>
              </a:ext>
            </a:extLst>
          </p:cNvPr>
          <p:cNvGrpSpPr/>
          <p:nvPr/>
        </p:nvGrpSpPr>
        <p:grpSpPr>
          <a:xfrm>
            <a:off x="8197241" y="3444021"/>
            <a:ext cx="363808" cy="615841"/>
            <a:chOff x="6147931" y="2583015"/>
            <a:chExt cx="272856" cy="461881"/>
          </a:xfrm>
          <a:solidFill>
            <a:srgbClr val="92D6C1"/>
          </a:solidFill>
        </p:grpSpPr>
        <p:sp>
          <p:nvSpPr>
            <p:cNvPr id="140" name="Google Shape;6021;p86">
              <a:extLst>
                <a:ext uri="{FF2B5EF4-FFF2-40B4-BE49-F238E27FC236}">
                  <a16:creationId xmlns:a16="http://schemas.microsoft.com/office/drawing/2014/main" id="{A5304ACA-8A44-4D12-83FF-78BEA665342C}"/>
                </a:ext>
              </a:extLst>
            </p:cNvPr>
            <p:cNvSpPr/>
            <p:nvPr/>
          </p:nvSpPr>
          <p:spPr>
            <a:xfrm>
              <a:off x="6147931" y="2583015"/>
              <a:ext cx="272856" cy="321749"/>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 f4 0 f2"/>
                <a:gd name="f36" fmla="+- f3 0 f2"/>
                <a:gd name="f37" fmla="*/ f36 1 7531"/>
                <a:gd name="f38" fmla="*/ f35 1 8823"/>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1" name="Google Shape;6022;p86">
              <a:extLst>
                <a:ext uri="{FF2B5EF4-FFF2-40B4-BE49-F238E27FC236}">
                  <a16:creationId xmlns:a16="http://schemas.microsoft.com/office/drawing/2014/main" id="{4B8F8F2B-A583-4D1F-A955-A87BBFCF97B3}"/>
                </a:ext>
              </a:extLst>
            </p:cNvPr>
            <p:cNvSpPr/>
            <p:nvPr/>
          </p:nvSpPr>
          <p:spPr>
            <a:xfrm>
              <a:off x="6209562" y="2934583"/>
              <a:ext cx="151845" cy="110313"/>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 f4 0 f2"/>
                <a:gd name="f16" fmla="+- f3 0 f2"/>
                <a:gd name="f17" fmla="*/ f16 1 4191"/>
                <a:gd name="f18" fmla="*/ f15 1 3025"/>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2" name="Google Shape;6038;p86">
            <a:extLst>
              <a:ext uri="{FF2B5EF4-FFF2-40B4-BE49-F238E27FC236}">
                <a16:creationId xmlns:a16="http://schemas.microsoft.com/office/drawing/2014/main" id="{0AEB026D-7FA2-4FBB-B3BE-91C7EF90E7D4}"/>
              </a:ext>
            </a:extLst>
          </p:cNvPr>
          <p:cNvGrpSpPr/>
          <p:nvPr/>
        </p:nvGrpSpPr>
        <p:grpSpPr>
          <a:xfrm>
            <a:off x="5061667" y="3472647"/>
            <a:ext cx="605771" cy="616645"/>
            <a:chOff x="3796250" y="2604485"/>
            <a:chExt cx="454328" cy="462484"/>
          </a:xfrm>
          <a:solidFill>
            <a:srgbClr val="92D6C1"/>
          </a:solidFill>
        </p:grpSpPr>
        <p:sp>
          <p:nvSpPr>
            <p:cNvPr id="143" name="Google Shape;6039;p86">
              <a:extLst>
                <a:ext uri="{FF2B5EF4-FFF2-40B4-BE49-F238E27FC236}">
                  <a16:creationId xmlns:a16="http://schemas.microsoft.com/office/drawing/2014/main" id="{0A3AAE76-E320-419C-972C-F09C265AC8D9}"/>
                </a:ext>
              </a:extLst>
            </p:cNvPr>
            <p:cNvSpPr/>
            <p:nvPr/>
          </p:nvSpPr>
          <p:spPr>
            <a:xfrm>
              <a:off x="3796250" y="2604485"/>
              <a:ext cx="138147" cy="224604"/>
            </a:xfrm>
            <a:custGeom>
              <a:avLst/>
              <a:gdLst>
                <a:gd name="f0" fmla="val w"/>
                <a:gd name="f1" fmla="val h"/>
                <a:gd name="f2" fmla="val 0"/>
                <a:gd name="f3" fmla="val 3812"/>
                <a:gd name="f4" fmla="val 6159"/>
                <a:gd name="f5" fmla="val 3813"/>
                <a:gd name="f6" fmla="val 1698"/>
                <a:gd name="f7" fmla="val 1"/>
                <a:gd name="f8" fmla="val 1520"/>
                <a:gd name="f9" fmla="val 1373"/>
                <a:gd name="f10" fmla="val 138"/>
                <a:gd name="f11" fmla="val 1293"/>
                <a:gd name="f12" fmla="val 299"/>
                <a:gd name="f13" fmla="val 5119"/>
                <a:gd name="f14" fmla="val 5308"/>
                <a:gd name="f15" fmla="val 127"/>
                <a:gd name="f16" fmla="val 5528"/>
                <a:gd name="f17" fmla="val 316"/>
                <a:gd name="f18" fmla="val 5623"/>
                <a:gd name="f19" fmla="val 2332"/>
                <a:gd name="f20" fmla="val 6158"/>
                <a:gd name="f21" fmla="val 3277"/>
                <a:gd name="f22" fmla="val 2630"/>
                <a:gd name="f23" fmla="val 2868"/>
                <a:gd name="f24" fmla="val 4111"/>
                <a:gd name="f25" fmla="val 582"/>
                <a:gd name="f26" fmla="val 1797"/>
                <a:gd name="f27" fmla="val 15"/>
                <a:gd name="f28" fmla="val 1763"/>
                <a:gd name="f29" fmla="val 5"/>
                <a:gd name="f30" fmla="val 1730"/>
                <a:gd name="f31" fmla="*/ f0 1 3812"/>
                <a:gd name="f32" fmla="*/ f1 1 6159"/>
                <a:gd name="f33" fmla="val f2"/>
                <a:gd name="f34" fmla="val f3"/>
                <a:gd name="f35" fmla="+- f4 0 f2"/>
                <a:gd name="f36" fmla="+- f5 0 f2"/>
                <a:gd name="f37" fmla="+- f34 0 f33"/>
                <a:gd name="f38" fmla="*/ f36 1 3813"/>
                <a:gd name="f39" fmla="*/ f35 1 6159"/>
                <a:gd name="f40" fmla="*/ f37 1 3812"/>
                <a:gd name="f41" fmla="*/ f37 1 3813"/>
                <a:gd name="f42" fmla="*/ f2 1 f38"/>
                <a:gd name="f43" fmla="*/ f5 1 f38"/>
                <a:gd name="f44" fmla="*/ f2 1 f39"/>
                <a:gd name="f45" fmla="*/ f4 1 f39"/>
                <a:gd name="f46" fmla="*/ f42 f41 1"/>
                <a:gd name="f47" fmla="*/ f43 f41 1"/>
                <a:gd name="f48" fmla="*/ f45 f32 1"/>
                <a:gd name="f49" fmla="*/ f44 f32 1"/>
                <a:gd name="f50" fmla="*/ f46 1 f40"/>
                <a:gd name="f51" fmla="*/ f47 1 f40"/>
                <a:gd name="f52" fmla="*/ f50 f31 1"/>
                <a:gd name="f53" fmla="*/ f51 f31 1"/>
              </a:gdLst>
              <a:ahLst/>
              <a:cxnLst>
                <a:cxn ang="3cd4">
                  <a:pos x="hc" y="t"/>
                </a:cxn>
                <a:cxn ang="0">
                  <a:pos x="r" y="vc"/>
                </a:cxn>
                <a:cxn ang="cd4">
                  <a:pos x="hc" y="b"/>
                </a:cxn>
                <a:cxn ang="cd2">
                  <a:pos x="l" y="vc"/>
                </a:cxn>
              </a:cxnLst>
              <a:rect l="f52" t="f49" r="f53" b="f48"/>
              <a:pathLst>
                <a:path w="3812" h="6159">
                  <a:moveTo>
                    <a:pt x="f6" y="f7"/>
                  </a:moveTo>
                  <a:cubicBezTo>
                    <a:pt x="f8" y="f7"/>
                    <a:pt x="f9" y="f10"/>
                    <a:pt x="f11" y="f12"/>
                  </a:cubicBezTo>
                  <a:lnTo>
                    <a:pt x="f7" y="f13"/>
                  </a:lnTo>
                  <a:cubicBezTo>
                    <a:pt x="f7" y="f14"/>
                    <a:pt x="f15" y="f16"/>
                    <a:pt x="f17" y="f18"/>
                  </a:cubicBezTo>
                  <a:lnTo>
                    <a:pt x="f19" y="f20"/>
                  </a:lnTo>
                  <a:cubicBezTo>
                    <a:pt x="f21" y="f22"/>
                    <a:pt x="f23" y="f24"/>
                    <a:pt x="f5" y="f25"/>
                  </a:cubicBezTo>
                  <a:lnTo>
                    <a:pt x="f26" y="f27"/>
                  </a:lnTo>
                  <a:cubicBezTo>
                    <a:pt x="f28" y="f29"/>
                    <a:pt x="f30" y="f7"/>
                    <a:pt x="f6" y="f7"/>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4" name="Google Shape;6040;p86">
              <a:extLst>
                <a:ext uri="{FF2B5EF4-FFF2-40B4-BE49-F238E27FC236}">
                  <a16:creationId xmlns:a16="http://schemas.microsoft.com/office/drawing/2014/main" id="{DF7C0B00-92EB-412C-808A-0BA6973156FE}"/>
                </a:ext>
              </a:extLst>
            </p:cNvPr>
            <p:cNvSpPr/>
            <p:nvPr/>
          </p:nvSpPr>
          <p:spPr>
            <a:xfrm>
              <a:off x="3880731" y="2662476"/>
              <a:ext cx="313904" cy="404493"/>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 f4 0 f2"/>
                <a:gd name="f84" fmla="+- f3 0 f2"/>
                <a:gd name="f85" fmla="*/ f84 1 8664"/>
                <a:gd name="f86" fmla="*/ f83 1 11092"/>
                <a:gd name="f87" fmla="*/ f2 1 f85"/>
                <a:gd name="f88" fmla="*/ f3 1 f85"/>
                <a:gd name="f89" fmla="*/ f2 1 f86"/>
                <a:gd name="f90" fmla="*/ f4 1 f86"/>
                <a:gd name="f91" fmla="*/ f87 f81 1"/>
                <a:gd name="f92" fmla="*/ f88 f81 1"/>
                <a:gd name="f93" fmla="*/ f90 f82 1"/>
                <a:gd name="f94" fmla="*/ f89 f82 1"/>
              </a:gdLst>
              <a:ahLst/>
              <a:cxnLst>
                <a:cxn ang="3cd4">
                  <a:pos x="hc" y="t"/>
                </a:cxn>
                <a:cxn ang="0">
                  <a:pos x="r" y="vc"/>
                </a:cxn>
                <a:cxn ang="cd4">
                  <a:pos x="hc" y="b"/>
                </a:cxn>
                <a:cxn ang="cd2">
                  <a:pos x="l" y="vc"/>
                </a:cxn>
              </a:cxnLst>
              <a:rect l="f91" t="f94" r="f92" b="f93"/>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5" name="Google Shape;6041;p86">
              <a:extLst>
                <a:ext uri="{FF2B5EF4-FFF2-40B4-BE49-F238E27FC236}">
                  <a16:creationId xmlns:a16="http://schemas.microsoft.com/office/drawing/2014/main" id="{CA49118F-8EBB-4A4E-BF42-9BCE79B53DA4}"/>
                </a:ext>
              </a:extLst>
            </p:cNvPr>
            <p:cNvSpPr/>
            <p:nvPr/>
          </p:nvSpPr>
          <p:spPr>
            <a:xfrm>
              <a:off x="4156953" y="2753240"/>
              <a:ext cx="93625" cy="104442"/>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 f4 0 f2"/>
                <a:gd name="f30" fmla="+- f3 0 f2"/>
                <a:gd name="f31" fmla="*/ f30 1 2584"/>
                <a:gd name="f32" fmla="*/ f29 1 2864"/>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46" name="Google Shape;6048;p86">
            <a:extLst>
              <a:ext uri="{FF2B5EF4-FFF2-40B4-BE49-F238E27FC236}">
                <a16:creationId xmlns:a16="http://schemas.microsoft.com/office/drawing/2014/main" id="{B17FEB78-4429-4CAE-8454-6A32BEC29764}"/>
              </a:ext>
            </a:extLst>
          </p:cNvPr>
          <p:cNvGrpSpPr/>
          <p:nvPr/>
        </p:nvGrpSpPr>
        <p:grpSpPr>
          <a:xfrm>
            <a:off x="8939698" y="3435035"/>
            <a:ext cx="608820" cy="618915"/>
            <a:chOff x="6704773" y="2576276"/>
            <a:chExt cx="456615" cy="464186"/>
          </a:xfrm>
          <a:solidFill>
            <a:srgbClr val="92D6C1"/>
          </a:solidFill>
        </p:grpSpPr>
        <p:sp>
          <p:nvSpPr>
            <p:cNvPr id="147" name="Google Shape;6049;p86">
              <a:extLst>
                <a:ext uri="{FF2B5EF4-FFF2-40B4-BE49-F238E27FC236}">
                  <a16:creationId xmlns:a16="http://schemas.microsoft.com/office/drawing/2014/main" id="{15D75C4E-6ADB-49B1-9EB7-7645CC5558D0}"/>
                </a:ext>
              </a:extLst>
            </p:cNvPr>
            <p:cNvSpPr/>
            <p:nvPr/>
          </p:nvSpPr>
          <p:spPr>
            <a:xfrm>
              <a:off x="6981032" y="2578580"/>
              <a:ext cx="180356" cy="271613"/>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 f4 0 f2"/>
                <a:gd name="f42" fmla="+- f3 0 f2"/>
                <a:gd name="f43" fmla="*/ f42 1 4978"/>
                <a:gd name="f44" fmla="*/ f41 1 744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8" name="Google Shape;6050;p86">
              <a:extLst>
                <a:ext uri="{FF2B5EF4-FFF2-40B4-BE49-F238E27FC236}">
                  <a16:creationId xmlns:a16="http://schemas.microsoft.com/office/drawing/2014/main" id="{2BB112F9-2D9A-4C2C-A1B2-68B07118E110}"/>
                </a:ext>
              </a:extLst>
            </p:cNvPr>
            <p:cNvSpPr/>
            <p:nvPr/>
          </p:nvSpPr>
          <p:spPr>
            <a:xfrm>
              <a:off x="6767565" y="2980697"/>
              <a:ext cx="391546" cy="59765"/>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 f4 0 f2"/>
                <a:gd name="f18" fmla="+- f3 0 f2"/>
                <a:gd name="f19" fmla="*/ f18 1 10807"/>
                <a:gd name="f20" fmla="*/ f17 1 163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sp>
          <p:nvSpPr>
            <p:cNvPr id="149" name="Google Shape;6051;p86">
              <a:extLst>
                <a:ext uri="{FF2B5EF4-FFF2-40B4-BE49-F238E27FC236}">
                  <a16:creationId xmlns:a16="http://schemas.microsoft.com/office/drawing/2014/main" id="{7028562C-7CEC-4AE0-B07B-EE638220A5B8}"/>
                </a:ext>
              </a:extLst>
            </p:cNvPr>
            <p:cNvSpPr/>
            <p:nvPr/>
          </p:nvSpPr>
          <p:spPr>
            <a:xfrm>
              <a:off x="6704773" y="2576276"/>
              <a:ext cx="397261" cy="431295"/>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 f4 0 f2"/>
                <a:gd name="f58" fmla="+- f3 0 f2"/>
                <a:gd name="f59" fmla="*/ f58 1 10965"/>
                <a:gd name="f60" fmla="*/ f57 1 11827"/>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000000"/>
                </a:solidFill>
                <a:latin typeface="Arial"/>
                <a:ea typeface="Arial"/>
                <a:cs typeface="Arial"/>
              </a:endParaRPr>
            </a:p>
          </p:txBody>
        </p:sp>
      </p:grpSp>
      <p:grpSp>
        <p:nvGrpSpPr>
          <p:cNvPr id="150" name="Google Shape;5717;p85">
            <a:extLst>
              <a:ext uri="{FF2B5EF4-FFF2-40B4-BE49-F238E27FC236}">
                <a16:creationId xmlns:a16="http://schemas.microsoft.com/office/drawing/2014/main" id="{86BA8720-7B2C-42DC-AB80-632951F7F31E}"/>
              </a:ext>
            </a:extLst>
          </p:cNvPr>
          <p:cNvGrpSpPr/>
          <p:nvPr/>
        </p:nvGrpSpPr>
        <p:grpSpPr>
          <a:xfrm>
            <a:off x="7423464" y="4697761"/>
            <a:ext cx="656344" cy="517111"/>
            <a:chOff x="5567598" y="3523320"/>
            <a:chExt cx="492258" cy="387833"/>
          </a:xfrm>
          <a:solidFill>
            <a:srgbClr val="92D6C1"/>
          </a:solidFill>
        </p:grpSpPr>
        <p:sp>
          <p:nvSpPr>
            <p:cNvPr id="151" name="Google Shape;5718;p85">
              <a:extLst>
                <a:ext uri="{FF2B5EF4-FFF2-40B4-BE49-F238E27FC236}">
                  <a16:creationId xmlns:a16="http://schemas.microsoft.com/office/drawing/2014/main" id="{7018F619-4EAA-4F9E-AF0B-9F2B7202A739}"/>
                </a:ext>
              </a:extLst>
            </p:cNvPr>
            <p:cNvSpPr/>
            <p:nvPr/>
          </p:nvSpPr>
          <p:spPr>
            <a:xfrm>
              <a:off x="5690932" y="3523320"/>
              <a:ext cx="110203" cy="139948"/>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 f4 0 f2"/>
                <a:gd name="f19" fmla="+- f3 0 f2"/>
                <a:gd name="f20" fmla="*/ f19 1 4518"/>
                <a:gd name="f21" fmla="*/ f18 1 573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2" name="Google Shape;5719;p85">
              <a:extLst>
                <a:ext uri="{FF2B5EF4-FFF2-40B4-BE49-F238E27FC236}">
                  <a16:creationId xmlns:a16="http://schemas.microsoft.com/office/drawing/2014/main" id="{9E173D4B-FF49-4723-B33A-905E34325EB1}"/>
                </a:ext>
              </a:extLst>
            </p:cNvPr>
            <p:cNvSpPr/>
            <p:nvPr/>
          </p:nvSpPr>
          <p:spPr>
            <a:xfrm>
              <a:off x="5567598" y="3639065"/>
              <a:ext cx="137160" cy="132862"/>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 f4 0 f2"/>
                <a:gd name="f37" fmla="+- f3 0 f2"/>
                <a:gd name="f38" fmla="*/ f37 1 5623"/>
                <a:gd name="f39" fmla="*/ f36 1 54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3" name="Google Shape;5720;p85">
              <a:extLst>
                <a:ext uri="{FF2B5EF4-FFF2-40B4-BE49-F238E27FC236}">
                  <a16:creationId xmlns:a16="http://schemas.microsoft.com/office/drawing/2014/main" id="{03D42240-BA0B-4EC2-9D25-DDF0BE8ED82C}"/>
                </a:ext>
              </a:extLst>
            </p:cNvPr>
            <p:cNvSpPr/>
            <p:nvPr/>
          </p:nvSpPr>
          <p:spPr>
            <a:xfrm>
              <a:off x="5828650" y="3523320"/>
              <a:ext cx="110203" cy="139948"/>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 f4 0 f2"/>
                <a:gd name="f18" fmla="+- f3 0 f2"/>
                <a:gd name="f19" fmla="*/ f18 1 4518"/>
                <a:gd name="f20" fmla="*/ f17 1 573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4" name="Google Shape;5721;p85">
              <a:extLst>
                <a:ext uri="{FF2B5EF4-FFF2-40B4-BE49-F238E27FC236}">
                  <a16:creationId xmlns:a16="http://schemas.microsoft.com/office/drawing/2014/main" id="{3FEAFD43-5592-4756-85DA-6E730A48AB25}"/>
                </a:ext>
              </a:extLst>
            </p:cNvPr>
            <p:cNvSpPr/>
            <p:nvPr/>
          </p:nvSpPr>
          <p:spPr>
            <a:xfrm>
              <a:off x="5924818" y="3638571"/>
              <a:ext cx="135038" cy="132898"/>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 f4 0 f2"/>
                <a:gd name="f38" fmla="+- f3 0 f2"/>
                <a:gd name="f39" fmla="*/ f38 1 5536"/>
                <a:gd name="f40" fmla="*/ f37 1 5448"/>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5" name="Google Shape;5722;p85">
              <a:extLst>
                <a:ext uri="{FF2B5EF4-FFF2-40B4-BE49-F238E27FC236}">
                  <a16:creationId xmlns:a16="http://schemas.microsoft.com/office/drawing/2014/main" id="{70D6B46D-3966-4118-986D-C8D24EC89BFB}"/>
                </a:ext>
              </a:extLst>
            </p:cNvPr>
            <p:cNvSpPr/>
            <p:nvPr/>
          </p:nvSpPr>
          <p:spPr>
            <a:xfrm>
              <a:off x="5663400" y="3690765"/>
              <a:ext cx="303032" cy="220388"/>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 f4 0 f2"/>
                <a:gd name="f56" fmla="+- f3 0 f2"/>
                <a:gd name="f57" fmla="*/ f56 1 12423"/>
                <a:gd name="f58" fmla="*/ f55 1 903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grpSp>
      <p:grpSp>
        <p:nvGrpSpPr>
          <p:cNvPr id="156" name="Google Shape;5723;p85">
            <a:extLst>
              <a:ext uri="{FF2B5EF4-FFF2-40B4-BE49-F238E27FC236}">
                <a16:creationId xmlns:a16="http://schemas.microsoft.com/office/drawing/2014/main" id="{0ADAAD8B-A429-4EA7-8443-F95195AEB6BE}"/>
              </a:ext>
            </a:extLst>
          </p:cNvPr>
          <p:cNvGrpSpPr/>
          <p:nvPr/>
        </p:nvGrpSpPr>
        <p:grpSpPr>
          <a:xfrm>
            <a:off x="4104413" y="3461114"/>
            <a:ext cx="741772" cy="609697"/>
            <a:chOff x="3078309" y="2595835"/>
            <a:chExt cx="556329" cy="457273"/>
          </a:xfrm>
          <a:solidFill>
            <a:srgbClr val="92D6C1"/>
          </a:solidFill>
        </p:grpSpPr>
        <p:sp>
          <p:nvSpPr>
            <p:cNvPr id="157" name="Google Shape;5724;p85">
              <a:extLst>
                <a:ext uri="{FF2B5EF4-FFF2-40B4-BE49-F238E27FC236}">
                  <a16:creationId xmlns:a16="http://schemas.microsoft.com/office/drawing/2014/main" id="{C74CC5BF-4C70-4FD0-873D-9542AC8CA993}"/>
                </a:ext>
              </a:extLst>
            </p:cNvPr>
            <p:cNvSpPr/>
            <p:nvPr/>
          </p:nvSpPr>
          <p:spPr>
            <a:xfrm>
              <a:off x="3319747" y="2595835"/>
              <a:ext cx="147703" cy="103839"/>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 f4 0 f2"/>
                <a:gd name="f29" fmla="+- f3 0 f2"/>
                <a:gd name="f30" fmla="*/ f29 1 5132"/>
                <a:gd name="f31" fmla="*/ f28 1 36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8" name="Google Shape;5725;p85">
              <a:extLst>
                <a:ext uri="{FF2B5EF4-FFF2-40B4-BE49-F238E27FC236}">
                  <a16:creationId xmlns:a16="http://schemas.microsoft.com/office/drawing/2014/main" id="{50424243-4E26-447D-9779-128B44817E82}"/>
                </a:ext>
              </a:extLst>
            </p:cNvPr>
            <p:cNvSpPr/>
            <p:nvPr/>
          </p:nvSpPr>
          <p:spPr>
            <a:xfrm>
              <a:off x="3319838" y="2949580"/>
              <a:ext cx="147611" cy="103528"/>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 f4 0 f2"/>
                <a:gd name="f30" fmla="+- f3 0 f2"/>
                <a:gd name="f31" fmla="*/ f30 1 5129"/>
                <a:gd name="f32" fmla="*/ f29 1 359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59" name="Google Shape;5726;p85">
              <a:extLst>
                <a:ext uri="{FF2B5EF4-FFF2-40B4-BE49-F238E27FC236}">
                  <a16:creationId xmlns:a16="http://schemas.microsoft.com/office/drawing/2014/main" id="{0B9AB018-9EDD-4CFC-97C7-1F5A1D27C445}"/>
                </a:ext>
              </a:extLst>
            </p:cNvPr>
            <p:cNvSpPr/>
            <p:nvPr/>
          </p:nvSpPr>
          <p:spPr>
            <a:xfrm>
              <a:off x="3239938" y="2710638"/>
              <a:ext cx="281763" cy="227539"/>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 f4 0 f2"/>
                <a:gd name="f77" fmla="+- f3 0 f2"/>
                <a:gd name="f78" fmla="*/ f77 1 9790"/>
                <a:gd name="f79" fmla="*/ f76 1 7906"/>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0" name="Google Shape;5727;p85">
              <a:extLst>
                <a:ext uri="{FF2B5EF4-FFF2-40B4-BE49-F238E27FC236}">
                  <a16:creationId xmlns:a16="http://schemas.microsoft.com/office/drawing/2014/main" id="{A39B6422-F7B9-49B1-A2C2-03C6D09F5F37}"/>
                </a:ext>
              </a:extLst>
            </p:cNvPr>
            <p:cNvSpPr/>
            <p:nvPr/>
          </p:nvSpPr>
          <p:spPr>
            <a:xfrm>
              <a:off x="3484604" y="2744553"/>
              <a:ext cx="150034" cy="161748"/>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 f4 0 f2"/>
                <a:gd name="f65" fmla="+- f3 0 f2"/>
                <a:gd name="f66" fmla="*/ f65 1 5213"/>
                <a:gd name="f67" fmla="*/ f64 1 5620"/>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1" name="Google Shape;5728;p85">
              <a:extLst>
                <a:ext uri="{FF2B5EF4-FFF2-40B4-BE49-F238E27FC236}">
                  <a16:creationId xmlns:a16="http://schemas.microsoft.com/office/drawing/2014/main" id="{A093E16E-90C5-4F8B-AC97-06E494D47011}"/>
                </a:ext>
              </a:extLst>
            </p:cNvPr>
            <p:cNvSpPr/>
            <p:nvPr/>
          </p:nvSpPr>
          <p:spPr>
            <a:xfrm>
              <a:off x="3078309" y="2841251"/>
              <a:ext cx="190003" cy="162552"/>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 f4 0 f2"/>
                <a:gd name="f53" fmla="+- f3 0 f2"/>
                <a:gd name="f54" fmla="*/ f53 1 6602"/>
                <a:gd name="f55" fmla="*/ f52 1 5648"/>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sp>
          <p:nvSpPr>
            <p:cNvPr id="162" name="Google Shape;5729;p85">
              <a:extLst>
                <a:ext uri="{FF2B5EF4-FFF2-40B4-BE49-F238E27FC236}">
                  <a16:creationId xmlns:a16="http://schemas.microsoft.com/office/drawing/2014/main" id="{615509C3-7402-4DE5-B6CA-A91D24548503}"/>
                </a:ext>
              </a:extLst>
            </p:cNvPr>
            <p:cNvSpPr/>
            <p:nvPr/>
          </p:nvSpPr>
          <p:spPr>
            <a:xfrm>
              <a:off x="3078309" y="2646264"/>
              <a:ext cx="190003" cy="162525"/>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 f4 0 f2"/>
                <a:gd name="f53" fmla="+- f3 0 f2"/>
                <a:gd name="f54" fmla="*/ f53 1 6602"/>
                <a:gd name="f55" fmla="*/ f52 1 5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03" tIns="91403" rIns="91403" bIns="91403" anchor="ctr" anchorCtr="0" compatLnSpc="1">
              <a:noAutofit/>
            </a:bodyPr>
            <a:lstStyle/>
            <a:p>
              <a:pPr defTabSz="1218791">
                <a:defRPr sz="1800" b="0" i="0" u="none" strike="noStrike" kern="0" cap="none" spc="0" baseline="0">
                  <a:solidFill>
                    <a:srgbClr val="000000"/>
                  </a:solidFill>
                  <a:uFillTx/>
                </a:defRPr>
              </a:pPr>
              <a:endParaRPr lang="es-PE" sz="1400" kern="0">
                <a:solidFill>
                  <a:srgbClr val="435D74"/>
                </a:solidFill>
                <a:latin typeface="Arial"/>
                <a:ea typeface="Arial"/>
                <a:cs typeface="Arial"/>
              </a:endParaRPr>
            </a:p>
          </p:txBody>
        </p:sp>
      </p:grpSp>
      <p:sp>
        <p:nvSpPr>
          <p:cNvPr id="164" name="Text Placeholder 1">
            <a:extLst>
              <a:ext uri="{FF2B5EF4-FFF2-40B4-BE49-F238E27FC236}">
                <a16:creationId xmlns:a16="http://schemas.microsoft.com/office/drawing/2014/main" id="{FAF0EF4F-55B9-4F6A-9365-18DF98E285C4}"/>
              </a:ext>
            </a:extLst>
          </p:cNvPr>
          <p:cNvSpPr txBox="1"/>
          <p:nvPr/>
        </p:nvSpPr>
        <p:spPr>
          <a:xfrm>
            <a:off x="1975037" y="237360"/>
            <a:ext cx="8591298" cy="543185"/>
          </a:xfrm>
          <a:prstGeom prst="rect">
            <a:avLst/>
          </a:prstGeom>
        </p:spPr>
        <p:txBody>
          <a:bodyPr>
            <a:noAutofit/>
          </a:bodyPr>
          <a:lstStyle>
            <a:defPPr>
              <a:defRPr/>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a:latin typeface="Arial" panose="020B0604020202020204" pitchFamily="34" charset="0"/>
                <a:cs typeface="Arial" panose="020B0604020202020204" pitchFamily="34" charset="0"/>
              </a:rPr>
              <a:t>Fully Editable Icon Sets: C</a:t>
            </a:r>
          </a:p>
        </p:txBody>
      </p:sp>
    </p:spTree>
    <p:extLst>
      <p:ext uri="{BB962C8B-B14F-4D97-AF65-F5344CB8AC3E}">
        <p14:creationId xmlns:p14="http://schemas.microsoft.com/office/powerpoint/2010/main" val="39366416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B387412-4B65-D773-F7AA-3E56C7427F6A}"/>
              </a:ext>
            </a:extLst>
          </p:cNvPr>
          <p:cNvSpPr/>
          <p:nvPr/>
        </p:nvSpPr>
        <p:spPr>
          <a:xfrm>
            <a:off x="4410693" y="2272445"/>
            <a:ext cx="3089307" cy="400110"/>
          </a:xfrm>
          <a:prstGeom prst="rect">
            <a:avLst/>
          </a:prstGeom>
        </p:spPr>
        <p:txBody>
          <a:bodyPr wrap="none">
            <a:spAutoFit/>
          </a:bodyPr>
          <a:lstStyle/>
          <a:p>
            <a:r>
              <a:rPr lang="en-US" altLang="ko-KR" sz="2000"/>
              <a:t>Presentation template by </a:t>
            </a:r>
            <a:endParaRPr lang="ko-KR" altLang="en-US" sz="2000"/>
          </a:p>
        </p:txBody>
      </p:sp>
      <p:sp>
        <p:nvSpPr>
          <p:cNvPr id="3" name="Título 1">
            <a:extLst>
              <a:ext uri="{FF2B5EF4-FFF2-40B4-BE49-F238E27FC236}">
                <a16:creationId xmlns:a16="http://schemas.microsoft.com/office/drawing/2014/main" id="{FE35BA06-E40D-61EC-E02A-B0C6C8BD08AE}"/>
              </a:ext>
            </a:extLst>
          </p:cNvPr>
          <p:cNvSpPr txBox="1"/>
          <p:nvPr/>
        </p:nvSpPr>
        <p:spPr>
          <a:xfrm>
            <a:off x="890906" y="5870077"/>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solidFill>
                  <a:schemeClr val="tx1">
                    <a:lumMod val="75000"/>
                    <a:lumOff val="25000"/>
                  </a:schemeClr>
                </a:solidFill>
                <a:hlinkClick r:id="rId2"/>
              </a:rPr>
              <a:t>slidesppt.net</a:t>
            </a:r>
            <a:br>
              <a:rPr lang="en" sz="1200">
                <a:solidFill>
                  <a:schemeClr val="tx1">
                    <a:lumMod val="75000"/>
                    <a:lumOff val="25000"/>
                  </a:schemeClr>
                </a:solidFill>
                <a:latin typeface="Barlow" pitchFamily="2" charset="77"/>
                <a:hlinkClick r:id="rId2"/>
              </a:rPr>
            </a:br>
            <a:endParaRPr lang="en" sz="1200">
              <a:solidFill>
                <a:schemeClr val="tx1">
                  <a:lumMod val="75000"/>
                  <a:lumOff val="25000"/>
                </a:schemeClr>
              </a:solidFill>
              <a:latin typeface="Barlow" pitchFamily="2" charset="77"/>
            </a:endParaRPr>
          </a:p>
        </p:txBody>
      </p:sp>
      <p:grpSp>
        <p:nvGrpSpPr>
          <p:cNvPr id="4" name="Gráfico 10">
            <a:extLst>
              <a:ext uri="{FF2B5EF4-FFF2-40B4-BE49-F238E27FC236}">
                <a16:creationId xmlns:a16="http://schemas.microsoft.com/office/drawing/2014/main" id="{A09B2574-6DE9-6E46-F771-A68BC38E17C1}"/>
              </a:ext>
            </a:extLst>
          </p:cNvPr>
          <p:cNvGrpSpPr/>
          <p:nvPr/>
        </p:nvGrpSpPr>
        <p:grpSpPr>
          <a:xfrm>
            <a:off x="2673740" y="2333651"/>
            <a:ext cx="1591037" cy="1591037"/>
            <a:chOff x="627235" y="5458033"/>
            <a:chExt cx="849367" cy="849367"/>
          </a:xfrm>
          <a:solidFill>
            <a:srgbClr val="00BFF3"/>
          </a:solidFill>
        </p:grpSpPr>
        <p:sp>
          <p:nvSpPr>
            <p:cNvPr id="5" name="Forma libre: forma 4">
              <a:extLst>
                <a:ext uri="{FF2B5EF4-FFF2-40B4-BE49-F238E27FC236}">
                  <a16:creationId xmlns:a16="http://schemas.microsoft.com/office/drawing/2014/main" id="{79106A0B-44DA-720A-B760-567789F92EB3}"/>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p>
              <a:endParaRPr lang="es-PE" sz="1400"/>
            </a:p>
          </p:txBody>
        </p:sp>
        <p:sp>
          <p:nvSpPr>
            <p:cNvPr id="6" name="Forma libre: forma 5">
              <a:extLst>
                <a:ext uri="{FF2B5EF4-FFF2-40B4-BE49-F238E27FC236}">
                  <a16:creationId xmlns:a16="http://schemas.microsoft.com/office/drawing/2014/main" id="{16EE3442-4485-F946-A9ED-A03E8D3D3DF1}"/>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7" name="Rectangle 2">
            <a:extLst>
              <a:ext uri="{FF2B5EF4-FFF2-40B4-BE49-F238E27FC236}">
                <a16:creationId xmlns:a16="http://schemas.microsoft.com/office/drawing/2014/main" id="{B6141A4B-8511-1ECB-6870-90B4EE706FC8}"/>
              </a:ext>
            </a:extLst>
          </p:cNvPr>
          <p:cNvSpPr/>
          <p:nvPr/>
        </p:nvSpPr>
        <p:spPr>
          <a:xfrm>
            <a:off x="4313417" y="2575172"/>
            <a:ext cx="5059184" cy="1107996"/>
          </a:xfrm>
          <a:prstGeom prst="rect">
            <a:avLst/>
          </a:prstGeom>
        </p:spPr>
        <p:txBody>
          <a:bodyPr wrap="square">
            <a:spAutoFit/>
          </a:bodyPr>
          <a:lstStyle/>
          <a:p>
            <a:r>
              <a:rPr lang="en-US" altLang="ko-KR" sz="6600">
                <a:latin typeface="Bahnschrift" panose="020B0502040204020203" pitchFamily="34" charset="0"/>
                <a:cs typeface="Calibri" panose="020F0502020204030204" pitchFamily="34" charset="0"/>
              </a:rPr>
              <a:t>Slidesppt.net</a:t>
            </a:r>
            <a:endParaRPr lang="ko-KR" altLang="en-US" sz="660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33468100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xmlns:a14="http://schemas.microsoft.com/office/drawing/2010/main" xmlns:p15="http://schemas.microsoft.com/office/powerpoint/2012/main" xmlns:p159="http://schemas.microsoft.com/office/powerpoint/2015/09/main">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C04D67-E516-9F36-C411-0C9C9B2FC310}"/>
              </a:ext>
            </a:extLst>
          </p:cNvPr>
          <p:cNvSpPr/>
          <p:nvPr/>
        </p:nvSpPr>
        <p:spPr>
          <a:xfrm flipV="1">
            <a:off x="426896" y="4196918"/>
            <a:ext cx="6003471" cy="2661081"/>
          </a:xfrm>
          <a:prstGeom prst="rect">
            <a:avLst/>
          </a:prstGeom>
          <a:gradFill>
            <a:gsLst>
              <a:gs pos="5000">
                <a:schemeClr val="accent2">
                  <a:alpha val="60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a:extLst>
              <a:ext uri="{FF2B5EF4-FFF2-40B4-BE49-F238E27FC236}">
                <a16:creationId xmlns:a16="http://schemas.microsoft.com/office/drawing/2014/main" id="{AD67D63A-393E-FBAC-9AD4-4B0CB7FBAF1A}"/>
              </a:ext>
            </a:extLst>
          </p:cNvPr>
          <p:cNvSpPr txBox="1"/>
          <p:nvPr/>
        </p:nvSpPr>
        <p:spPr>
          <a:xfrm>
            <a:off x="795799" y="806914"/>
            <a:ext cx="3356072" cy="1569660"/>
          </a:xfrm>
          <a:prstGeom prst="rect">
            <a:avLst/>
          </a:prstGeom>
          <a:noFill/>
        </p:spPr>
        <p:txBody>
          <a:bodyPr wrap="square" rtlCol="0">
            <a:spAutoFit/>
          </a:bodyPr>
          <a:lstStyle/>
          <a:p>
            <a:r>
              <a:rPr lang="en-US" sz="4800" b="1" dirty="0">
                <a:solidFill>
                  <a:srgbClr val="92D6C1"/>
                </a:solidFill>
                <a:latin typeface="Montserrat" panose="00000500000000000000" pitchFamily="2" charset="0"/>
              </a:rPr>
              <a:t>Table Of Contents</a:t>
            </a:r>
            <a:endParaRPr lang="en-IN" sz="4800" b="1" dirty="0">
              <a:solidFill>
                <a:srgbClr val="92D6C1"/>
              </a:solidFill>
              <a:latin typeface="Montserrat" panose="00000500000000000000" pitchFamily="2" charset="0"/>
            </a:endParaRPr>
          </a:p>
        </p:txBody>
      </p:sp>
      <p:grpSp>
        <p:nvGrpSpPr>
          <p:cNvPr id="15" name="Group 14">
            <a:extLst>
              <a:ext uri="{FF2B5EF4-FFF2-40B4-BE49-F238E27FC236}">
                <a16:creationId xmlns:a16="http://schemas.microsoft.com/office/drawing/2014/main" id="{BA11E7E8-3FC9-CDCD-8F6B-4E723496D09E}"/>
              </a:ext>
            </a:extLst>
          </p:cNvPr>
          <p:cNvGrpSpPr/>
          <p:nvPr/>
        </p:nvGrpSpPr>
        <p:grpSpPr>
          <a:xfrm>
            <a:off x="7398288" y="1200666"/>
            <a:ext cx="4366816" cy="4456669"/>
            <a:chOff x="7897215" y="938124"/>
            <a:chExt cx="3552573" cy="4456669"/>
          </a:xfrm>
        </p:grpSpPr>
        <p:sp>
          <p:nvSpPr>
            <p:cNvPr id="10" name="TextBox 9">
              <a:extLst>
                <a:ext uri="{FF2B5EF4-FFF2-40B4-BE49-F238E27FC236}">
                  <a16:creationId xmlns:a16="http://schemas.microsoft.com/office/drawing/2014/main" id="{B259CD4D-CF4D-C41E-D8B6-AA16AB01003B}"/>
                </a:ext>
              </a:extLst>
            </p:cNvPr>
            <p:cNvSpPr txBox="1"/>
            <p:nvPr/>
          </p:nvSpPr>
          <p:spPr>
            <a:xfrm>
              <a:off x="7897215" y="938124"/>
              <a:ext cx="3552573" cy="461665"/>
            </a:xfrm>
            <a:prstGeom prst="rect">
              <a:avLst/>
            </a:prstGeom>
            <a:noFill/>
          </p:spPr>
          <p:txBody>
            <a:bodyPr wrap="square" rtlCol="0">
              <a:spAutoFit/>
            </a:bodyPr>
            <a:lstStyle/>
            <a:p>
              <a:r>
                <a:rPr lang="en-US" sz="2400" b="1" dirty="0">
                  <a:solidFill>
                    <a:srgbClr val="92D6C1"/>
                  </a:solidFill>
                  <a:latin typeface="Montserrat" panose="00000500000000000000" pitchFamily="2" charset="0"/>
                </a:rPr>
                <a:t>1. </a:t>
              </a:r>
              <a:r>
                <a:rPr lang="en-US" sz="2400" b="1" dirty="0">
                  <a:latin typeface="Montserrat" panose="00000500000000000000" pitchFamily="2" charset="0"/>
                </a:rPr>
                <a:t>About Of The Day</a:t>
              </a:r>
              <a:endParaRPr lang="en-IN" sz="2400" b="1" dirty="0">
                <a:latin typeface="Montserrat" panose="00000500000000000000" pitchFamily="2" charset="0"/>
              </a:endParaRPr>
            </a:p>
          </p:txBody>
        </p:sp>
        <p:sp>
          <p:nvSpPr>
            <p:cNvPr id="11" name="TextBox 10">
              <a:extLst>
                <a:ext uri="{FF2B5EF4-FFF2-40B4-BE49-F238E27FC236}">
                  <a16:creationId xmlns:a16="http://schemas.microsoft.com/office/drawing/2014/main" id="{EB5DCDAB-D37C-303B-F60E-EC770152F514}"/>
                </a:ext>
              </a:extLst>
            </p:cNvPr>
            <p:cNvSpPr txBox="1"/>
            <p:nvPr/>
          </p:nvSpPr>
          <p:spPr>
            <a:xfrm>
              <a:off x="7897215" y="1936875"/>
              <a:ext cx="3552573" cy="461665"/>
            </a:xfrm>
            <a:prstGeom prst="rect">
              <a:avLst/>
            </a:prstGeom>
            <a:noFill/>
          </p:spPr>
          <p:txBody>
            <a:bodyPr wrap="square" rtlCol="0">
              <a:spAutoFit/>
            </a:bodyPr>
            <a:lstStyle/>
            <a:p>
              <a:r>
                <a:rPr lang="en-US" sz="2400" b="1" dirty="0">
                  <a:solidFill>
                    <a:srgbClr val="92D6C1"/>
                  </a:solidFill>
                  <a:latin typeface="Montserrat" panose="00000500000000000000" pitchFamily="2" charset="0"/>
                </a:rPr>
                <a:t>2. </a:t>
              </a:r>
              <a:r>
                <a:rPr lang="en-US" sz="2400" b="1" dirty="0">
                  <a:latin typeface="Montserrat" panose="00000500000000000000" pitchFamily="2" charset="0"/>
                </a:rPr>
                <a:t>History</a:t>
              </a:r>
              <a:endParaRPr lang="en-IN" sz="2400" b="1" dirty="0">
                <a:latin typeface="Montserrat" panose="00000500000000000000" pitchFamily="2" charset="0"/>
              </a:endParaRPr>
            </a:p>
          </p:txBody>
        </p:sp>
        <p:sp>
          <p:nvSpPr>
            <p:cNvPr id="12" name="TextBox 11">
              <a:extLst>
                <a:ext uri="{FF2B5EF4-FFF2-40B4-BE49-F238E27FC236}">
                  <a16:creationId xmlns:a16="http://schemas.microsoft.com/office/drawing/2014/main" id="{5A52C9A8-82B5-CF5F-F530-6B6A94A455B3}"/>
                </a:ext>
              </a:extLst>
            </p:cNvPr>
            <p:cNvSpPr txBox="1"/>
            <p:nvPr/>
          </p:nvSpPr>
          <p:spPr>
            <a:xfrm>
              <a:off x="7897215" y="4933128"/>
              <a:ext cx="3552573" cy="461665"/>
            </a:xfrm>
            <a:prstGeom prst="rect">
              <a:avLst/>
            </a:prstGeom>
            <a:noFill/>
          </p:spPr>
          <p:txBody>
            <a:bodyPr wrap="square" rtlCol="0">
              <a:spAutoFit/>
            </a:bodyPr>
            <a:lstStyle/>
            <a:p>
              <a:r>
                <a:rPr lang="en-US" sz="2400" b="1" dirty="0">
                  <a:solidFill>
                    <a:srgbClr val="92D6C1"/>
                  </a:solidFill>
                  <a:latin typeface="Montserrat" panose="00000500000000000000" pitchFamily="2" charset="0"/>
                </a:rPr>
                <a:t>5</a:t>
              </a:r>
              <a:r>
                <a:rPr lang="en-US" sz="2400" b="1" dirty="0">
                  <a:latin typeface="Montserrat" panose="00000500000000000000" pitchFamily="2" charset="0"/>
                </a:rPr>
                <a:t>. Conclusion</a:t>
              </a:r>
              <a:endParaRPr lang="en-IN" sz="2400" b="1" dirty="0">
                <a:latin typeface="Montserrat" panose="00000500000000000000" pitchFamily="2" charset="0"/>
              </a:endParaRPr>
            </a:p>
          </p:txBody>
        </p:sp>
        <p:sp>
          <p:nvSpPr>
            <p:cNvPr id="13" name="TextBox 12">
              <a:extLst>
                <a:ext uri="{FF2B5EF4-FFF2-40B4-BE49-F238E27FC236}">
                  <a16:creationId xmlns:a16="http://schemas.microsoft.com/office/drawing/2014/main" id="{24FA7FAA-E813-AC24-E996-108BD5927EFC}"/>
                </a:ext>
              </a:extLst>
            </p:cNvPr>
            <p:cNvSpPr txBox="1"/>
            <p:nvPr/>
          </p:nvSpPr>
          <p:spPr>
            <a:xfrm>
              <a:off x="7897215" y="3934377"/>
              <a:ext cx="3552573" cy="461665"/>
            </a:xfrm>
            <a:prstGeom prst="rect">
              <a:avLst/>
            </a:prstGeom>
            <a:noFill/>
          </p:spPr>
          <p:txBody>
            <a:bodyPr wrap="square" rtlCol="0">
              <a:spAutoFit/>
            </a:bodyPr>
            <a:lstStyle/>
            <a:p>
              <a:r>
                <a:rPr lang="en-US" sz="2400" b="1" dirty="0">
                  <a:solidFill>
                    <a:srgbClr val="92D6C1"/>
                  </a:solidFill>
                  <a:latin typeface="Montserrat" panose="00000500000000000000" pitchFamily="2" charset="0"/>
                </a:rPr>
                <a:t>4. </a:t>
              </a:r>
              <a:r>
                <a:rPr lang="en-US" sz="2400" b="1" dirty="0">
                  <a:latin typeface="Montserrat" panose="00000500000000000000" pitchFamily="2" charset="0"/>
                </a:rPr>
                <a:t>Celebration</a:t>
              </a:r>
              <a:endParaRPr lang="en-IN" sz="2400" b="1" dirty="0">
                <a:latin typeface="Montserrat" panose="00000500000000000000" pitchFamily="2" charset="0"/>
              </a:endParaRPr>
            </a:p>
          </p:txBody>
        </p:sp>
        <p:sp>
          <p:nvSpPr>
            <p:cNvPr id="14" name="TextBox 13">
              <a:extLst>
                <a:ext uri="{FF2B5EF4-FFF2-40B4-BE49-F238E27FC236}">
                  <a16:creationId xmlns:a16="http://schemas.microsoft.com/office/drawing/2014/main" id="{60084EE7-9502-68F3-F11D-B92EEE271764}"/>
                </a:ext>
              </a:extLst>
            </p:cNvPr>
            <p:cNvSpPr txBox="1"/>
            <p:nvPr/>
          </p:nvSpPr>
          <p:spPr>
            <a:xfrm>
              <a:off x="7897215" y="2935626"/>
              <a:ext cx="3552573" cy="461665"/>
            </a:xfrm>
            <a:prstGeom prst="rect">
              <a:avLst/>
            </a:prstGeom>
            <a:noFill/>
          </p:spPr>
          <p:txBody>
            <a:bodyPr wrap="square" rtlCol="0">
              <a:spAutoFit/>
            </a:bodyPr>
            <a:lstStyle/>
            <a:p>
              <a:r>
                <a:rPr lang="en-US" sz="2400" b="1" dirty="0">
                  <a:solidFill>
                    <a:srgbClr val="92D6C1"/>
                  </a:solidFill>
                  <a:latin typeface="Montserrat" panose="00000500000000000000" pitchFamily="2" charset="0"/>
                </a:rPr>
                <a:t>3</a:t>
              </a:r>
              <a:r>
                <a:rPr lang="en-US" sz="2400" b="1" dirty="0">
                  <a:latin typeface="Montserrat" panose="00000500000000000000" pitchFamily="2" charset="0"/>
                </a:rPr>
                <a:t>. Future Of Telephone</a:t>
              </a:r>
              <a:endParaRPr lang="en-IN" sz="2400" b="1" dirty="0">
                <a:latin typeface="Montserrat" panose="00000500000000000000" pitchFamily="2" charset="0"/>
              </a:endParaRPr>
            </a:p>
          </p:txBody>
        </p:sp>
      </p:grpSp>
      <p:sp>
        <p:nvSpPr>
          <p:cNvPr id="4" name="Rectángulo 3">
            <a:extLst>
              <a:ext uri="{FF2B5EF4-FFF2-40B4-BE49-F238E27FC236}">
                <a16:creationId xmlns:a16="http://schemas.microsoft.com/office/drawing/2014/main" id="{FB01A84A-D664-4E22-9E36-4EFCFAFB91DF}"/>
              </a:ext>
            </a:extLst>
          </p:cNvPr>
          <p:cNvSpPr/>
          <p:nvPr/>
        </p:nvSpPr>
        <p:spPr>
          <a:xfrm>
            <a:off x="426896" y="340963"/>
            <a:ext cx="11338208" cy="6137329"/>
          </a:xfrm>
          <a:prstGeom prst="rect">
            <a:avLst/>
          </a:prstGeom>
          <a:noFill/>
          <a:ln w="38100">
            <a:solidFill>
              <a:srgbClr val="92D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t>
            </a:r>
            <a:endParaRPr lang="LID4096" dirty="0"/>
          </a:p>
        </p:txBody>
      </p:sp>
      <p:pic>
        <p:nvPicPr>
          <p:cNvPr id="3" name="Imagen 2">
            <a:extLst>
              <a:ext uri="{FF2B5EF4-FFF2-40B4-BE49-F238E27FC236}">
                <a16:creationId xmlns:a16="http://schemas.microsoft.com/office/drawing/2014/main" id="{C0FD6DA0-64E7-49BA-AB47-1A37E04D54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2058" y="2553731"/>
            <a:ext cx="9412370" cy="4324478"/>
          </a:xfrm>
          <a:prstGeom prst="rect">
            <a:avLst/>
          </a:prstGeom>
        </p:spPr>
      </p:pic>
    </p:spTree>
    <p:extLst>
      <p:ext uri="{BB962C8B-B14F-4D97-AF65-F5344CB8AC3E}">
        <p14:creationId xmlns:p14="http://schemas.microsoft.com/office/powerpoint/2010/main" val="290738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6D66B8E-76CD-4F93-8CE8-CD1D17D256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915" y="1130301"/>
            <a:ext cx="7596462" cy="5727700"/>
          </a:xfrm>
          <a:prstGeom prst="rect">
            <a:avLst/>
          </a:prstGeom>
        </p:spPr>
      </p:pic>
      <p:sp>
        <p:nvSpPr>
          <p:cNvPr id="9" name="Rectangle 8">
            <a:extLst>
              <a:ext uri="{FF2B5EF4-FFF2-40B4-BE49-F238E27FC236}">
                <a16:creationId xmlns:a16="http://schemas.microsoft.com/office/drawing/2014/main" id="{11DAE70E-1A38-44F2-DEA0-521AFE4C0440}"/>
              </a:ext>
            </a:extLst>
          </p:cNvPr>
          <p:cNvSpPr/>
          <p:nvPr/>
        </p:nvSpPr>
        <p:spPr>
          <a:xfrm flipV="1">
            <a:off x="0" y="0"/>
            <a:ext cx="3848100" cy="2260600"/>
          </a:xfrm>
          <a:prstGeom prst="rect">
            <a:avLst/>
          </a:prstGeom>
          <a:gradFill>
            <a:gsLst>
              <a:gs pos="56846">
                <a:srgbClr val="B5E3D5">
                  <a:alpha val="62000"/>
                </a:srgbClr>
              </a:gs>
              <a:gs pos="0">
                <a:schemeClr val="accent1">
                  <a:lumMod val="5000"/>
                  <a:lumOff val="95000"/>
                  <a:alpha val="0"/>
                </a:schemeClr>
              </a:gs>
              <a:gs pos="86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D82D1B2E-730A-386F-5D38-C68316EC1885}"/>
              </a:ext>
            </a:extLst>
          </p:cNvPr>
          <p:cNvSpPr/>
          <p:nvPr/>
        </p:nvSpPr>
        <p:spPr>
          <a:xfrm flipV="1">
            <a:off x="3606800" y="4343400"/>
            <a:ext cx="2933700" cy="2514600"/>
          </a:xfrm>
          <a:prstGeom prst="rect">
            <a:avLst/>
          </a:prstGeom>
          <a:gradFill>
            <a:gsLst>
              <a:gs pos="5000">
                <a:schemeClr val="accent2">
                  <a:alpha val="60000"/>
                </a:schemeClr>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7" name="Group 16">
            <a:extLst>
              <a:ext uri="{FF2B5EF4-FFF2-40B4-BE49-F238E27FC236}">
                <a16:creationId xmlns:a16="http://schemas.microsoft.com/office/drawing/2014/main" id="{0C99E729-0330-E5B3-2923-DF411F0F5646}"/>
              </a:ext>
            </a:extLst>
          </p:cNvPr>
          <p:cNvGrpSpPr/>
          <p:nvPr/>
        </p:nvGrpSpPr>
        <p:grpSpPr>
          <a:xfrm>
            <a:off x="6910481" y="3429000"/>
            <a:ext cx="4597400" cy="2739211"/>
            <a:chOff x="7594600" y="1689100"/>
            <a:chExt cx="4597400" cy="2739211"/>
          </a:xfrm>
        </p:grpSpPr>
        <p:sp>
          <p:nvSpPr>
            <p:cNvPr id="15" name="TextBox 14">
              <a:extLst>
                <a:ext uri="{FF2B5EF4-FFF2-40B4-BE49-F238E27FC236}">
                  <a16:creationId xmlns:a16="http://schemas.microsoft.com/office/drawing/2014/main" id="{B0EE33F7-B314-5995-BD7F-05F179BC0B44}"/>
                </a:ext>
              </a:extLst>
            </p:cNvPr>
            <p:cNvSpPr txBox="1"/>
            <p:nvPr/>
          </p:nvSpPr>
          <p:spPr>
            <a:xfrm>
              <a:off x="7594600" y="1689100"/>
              <a:ext cx="4107215" cy="707886"/>
            </a:xfrm>
            <a:prstGeom prst="rect">
              <a:avLst/>
            </a:prstGeom>
            <a:noFill/>
          </p:spPr>
          <p:txBody>
            <a:bodyPr wrap="none" rtlCol="0">
              <a:spAutoFit/>
            </a:bodyPr>
            <a:lstStyle/>
            <a:p>
              <a:r>
                <a:rPr lang="en-US" sz="4000" b="1" dirty="0">
                  <a:latin typeface="Montserrat" panose="00000500000000000000" pitchFamily="2" charset="0"/>
                </a:rPr>
                <a:t>About The day</a:t>
              </a:r>
              <a:endParaRPr lang="en-IN" sz="4000" b="1" dirty="0">
                <a:latin typeface="Montserrat" panose="00000500000000000000" pitchFamily="2" charset="0"/>
              </a:endParaRPr>
            </a:p>
          </p:txBody>
        </p:sp>
        <p:sp>
          <p:nvSpPr>
            <p:cNvPr id="16" name="TextBox 15">
              <a:extLst>
                <a:ext uri="{FF2B5EF4-FFF2-40B4-BE49-F238E27FC236}">
                  <a16:creationId xmlns:a16="http://schemas.microsoft.com/office/drawing/2014/main" id="{79BEB7BE-B207-AEA7-1B0E-706B3E3AE26B}"/>
                </a:ext>
              </a:extLst>
            </p:cNvPr>
            <p:cNvSpPr txBox="1"/>
            <p:nvPr/>
          </p:nvSpPr>
          <p:spPr>
            <a:xfrm>
              <a:off x="7594600" y="2396986"/>
              <a:ext cx="4597400" cy="2031325"/>
            </a:xfrm>
            <a:prstGeom prst="rect">
              <a:avLst/>
            </a:prstGeom>
            <a:noFill/>
          </p:spPr>
          <p:txBody>
            <a:bodyPr wrap="square" rtlCol="0">
              <a:spAutoFit/>
            </a:bodyPr>
            <a:lstStyle/>
            <a:p>
              <a:pPr algn="just"/>
              <a:r>
                <a:rPr lang="en-US" dirty="0">
                  <a:latin typeface="Montserrat" panose="00000500000000000000" pitchFamily="2" charset="0"/>
                </a:rPr>
                <a:t>National Telephone Day is celebrated on April 25th to commemorate the invention of the telephone in 1876 by Alexander Graham Bell. This day is a great opportunity to recognize the importance of the telephone and its impact on communication.</a:t>
              </a:r>
              <a:endParaRPr lang="en-IN" dirty="0">
                <a:latin typeface="Montserrat" panose="00000500000000000000" pitchFamily="2" charset="0"/>
              </a:endParaRPr>
            </a:p>
          </p:txBody>
        </p:sp>
      </p:grpSp>
      <p:sp>
        <p:nvSpPr>
          <p:cNvPr id="11" name="Rectángulo 10">
            <a:extLst>
              <a:ext uri="{FF2B5EF4-FFF2-40B4-BE49-F238E27FC236}">
                <a16:creationId xmlns:a16="http://schemas.microsoft.com/office/drawing/2014/main" id="{20AA271E-CF77-43A0-AA99-203EC4BF2E88}"/>
              </a:ext>
            </a:extLst>
          </p:cNvPr>
          <p:cNvSpPr/>
          <p:nvPr/>
        </p:nvSpPr>
        <p:spPr>
          <a:xfrm>
            <a:off x="426896" y="340963"/>
            <a:ext cx="11338208" cy="6137329"/>
          </a:xfrm>
          <a:prstGeom prst="rect">
            <a:avLst/>
          </a:prstGeom>
          <a:noFill/>
          <a:ln w="38100">
            <a:solidFill>
              <a:srgbClr val="92D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t>
            </a:r>
            <a:endParaRPr lang="LID4096" dirty="0"/>
          </a:p>
        </p:txBody>
      </p:sp>
      <p:sp>
        <p:nvSpPr>
          <p:cNvPr id="19" name="Forma libre: forma 18">
            <a:extLst>
              <a:ext uri="{FF2B5EF4-FFF2-40B4-BE49-F238E27FC236}">
                <a16:creationId xmlns:a16="http://schemas.microsoft.com/office/drawing/2014/main" id="{6AE7FAB7-2BC9-4ECB-B95C-A70FC07FFF3E}"/>
              </a:ext>
            </a:extLst>
          </p:cNvPr>
          <p:cNvSpPr/>
          <p:nvPr/>
        </p:nvSpPr>
        <p:spPr>
          <a:xfrm>
            <a:off x="7139263" y="1528317"/>
            <a:ext cx="3878433" cy="1421216"/>
          </a:xfrm>
          <a:custGeom>
            <a:avLst/>
            <a:gdLst>
              <a:gd name="connsiteX0" fmla="*/ 1879759 w 3196208"/>
              <a:gd name="connsiteY0" fmla="*/ 1115036 h 1171221"/>
              <a:gd name="connsiteX1" fmla="*/ 1870710 w 3196208"/>
              <a:gd name="connsiteY1" fmla="*/ 1094748 h 1171221"/>
              <a:gd name="connsiteX2" fmla="*/ 1955102 w 3196208"/>
              <a:gd name="connsiteY2" fmla="*/ 1015500 h 1171221"/>
              <a:gd name="connsiteX3" fmla="*/ 1960912 w 3196208"/>
              <a:gd name="connsiteY3" fmla="*/ 1020072 h 1171221"/>
              <a:gd name="connsiteX4" fmla="*/ 1962722 w 3196208"/>
              <a:gd name="connsiteY4" fmla="*/ 1013309 h 1171221"/>
              <a:gd name="connsiteX5" fmla="*/ 1955578 w 3196208"/>
              <a:gd name="connsiteY5" fmla="*/ 1016834 h 1171221"/>
              <a:gd name="connsiteX6" fmla="*/ 1499235 w 3196208"/>
              <a:gd name="connsiteY6" fmla="*/ 1094462 h 1171221"/>
              <a:gd name="connsiteX7" fmla="*/ 1470565 w 3196208"/>
              <a:gd name="connsiteY7" fmla="*/ 1097701 h 1171221"/>
              <a:gd name="connsiteX8" fmla="*/ 1449800 w 3196208"/>
              <a:gd name="connsiteY8" fmla="*/ 1102654 h 1171221"/>
              <a:gd name="connsiteX9" fmla="*/ 1308926 w 3196208"/>
              <a:gd name="connsiteY9" fmla="*/ 1121894 h 1171221"/>
              <a:gd name="connsiteX10" fmla="*/ 1050227 w 3196208"/>
              <a:gd name="connsiteY10" fmla="*/ 1150184 h 1171221"/>
              <a:gd name="connsiteX11" fmla="*/ 928402 w 3196208"/>
              <a:gd name="connsiteY11" fmla="*/ 1152184 h 1171221"/>
              <a:gd name="connsiteX12" fmla="*/ 737807 w 3196208"/>
              <a:gd name="connsiteY12" fmla="*/ 1132943 h 1171221"/>
              <a:gd name="connsiteX13" fmla="*/ 584263 w 3196208"/>
              <a:gd name="connsiteY13" fmla="*/ 1085033 h 1171221"/>
              <a:gd name="connsiteX14" fmla="*/ 567119 w 3196208"/>
              <a:gd name="connsiteY14" fmla="*/ 1079222 h 1171221"/>
              <a:gd name="connsiteX15" fmla="*/ 547973 w 3196208"/>
              <a:gd name="connsiteY15" fmla="*/ 1074079 h 1171221"/>
              <a:gd name="connsiteX16" fmla="*/ 528352 w 3196208"/>
              <a:gd name="connsiteY16" fmla="*/ 1067316 h 1171221"/>
              <a:gd name="connsiteX17" fmla="*/ 499682 w 3196208"/>
              <a:gd name="connsiteY17" fmla="*/ 1068364 h 1171221"/>
              <a:gd name="connsiteX18" fmla="*/ 150019 w 3196208"/>
              <a:gd name="connsiteY18" fmla="*/ 1033312 h 1171221"/>
              <a:gd name="connsiteX19" fmla="*/ 186500 w 3196208"/>
              <a:gd name="connsiteY19" fmla="*/ 1092938 h 1171221"/>
              <a:gd name="connsiteX20" fmla="*/ 165545 w 3196208"/>
              <a:gd name="connsiteY20" fmla="*/ 1166852 h 1171221"/>
              <a:gd name="connsiteX21" fmla="*/ 61532 w 3196208"/>
              <a:gd name="connsiteY21" fmla="*/ 1170662 h 1171221"/>
              <a:gd name="connsiteX22" fmla="*/ 27337 w 3196208"/>
              <a:gd name="connsiteY22" fmla="*/ 1151898 h 1171221"/>
              <a:gd name="connsiteX23" fmla="*/ 46196 w 3196208"/>
              <a:gd name="connsiteY23" fmla="*/ 1117608 h 1171221"/>
              <a:gd name="connsiteX24" fmla="*/ 55721 w 3196208"/>
              <a:gd name="connsiteY24" fmla="*/ 967494 h 1171221"/>
              <a:gd name="connsiteX25" fmla="*/ 0 w 3196208"/>
              <a:gd name="connsiteY25" fmla="*/ 894628 h 1171221"/>
              <a:gd name="connsiteX26" fmla="*/ 177641 w 3196208"/>
              <a:gd name="connsiteY26" fmla="*/ 785852 h 1171221"/>
              <a:gd name="connsiteX27" fmla="*/ 179070 w 3196208"/>
              <a:gd name="connsiteY27" fmla="*/ 781376 h 1171221"/>
              <a:gd name="connsiteX28" fmla="*/ 243840 w 3196208"/>
              <a:gd name="connsiteY28" fmla="*/ 714986 h 1171221"/>
              <a:gd name="connsiteX29" fmla="*/ 357664 w 3196208"/>
              <a:gd name="connsiteY29" fmla="*/ 633071 h 1171221"/>
              <a:gd name="connsiteX30" fmla="*/ 553974 w 3196208"/>
              <a:gd name="connsiteY30" fmla="*/ 542108 h 1171221"/>
              <a:gd name="connsiteX31" fmla="*/ 603695 w 3196208"/>
              <a:gd name="connsiteY31" fmla="*/ 516961 h 1171221"/>
              <a:gd name="connsiteX32" fmla="*/ 737711 w 3196208"/>
              <a:gd name="connsiteY32" fmla="*/ 406757 h 1171221"/>
              <a:gd name="connsiteX33" fmla="*/ 1118807 w 3196208"/>
              <a:gd name="connsiteY33" fmla="*/ 274931 h 1171221"/>
              <a:gd name="connsiteX34" fmla="*/ 1137857 w 3196208"/>
              <a:gd name="connsiteY34" fmla="*/ 272359 h 1171221"/>
              <a:gd name="connsiteX35" fmla="*/ 1158145 w 3196208"/>
              <a:gd name="connsiteY35" fmla="*/ 266930 h 1171221"/>
              <a:gd name="connsiteX36" fmla="*/ 1271016 w 3196208"/>
              <a:gd name="connsiteY36" fmla="*/ 254167 h 1171221"/>
              <a:gd name="connsiteX37" fmla="*/ 1499426 w 3196208"/>
              <a:gd name="connsiteY37" fmla="*/ 256453 h 1171221"/>
              <a:gd name="connsiteX38" fmla="*/ 1689259 w 3196208"/>
              <a:gd name="connsiteY38" fmla="*/ 286361 h 1171221"/>
              <a:gd name="connsiteX39" fmla="*/ 1880140 w 3196208"/>
              <a:gd name="connsiteY39" fmla="*/ 303697 h 1171221"/>
              <a:gd name="connsiteX40" fmla="*/ 1928813 w 3196208"/>
              <a:gd name="connsiteY40" fmla="*/ 323033 h 1171221"/>
              <a:gd name="connsiteX41" fmla="*/ 1936147 w 3196208"/>
              <a:gd name="connsiteY41" fmla="*/ 326081 h 1171221"/>
              <a:gd name="connsiteX42" fmla="*/ 1955768 w 3196208"/>
              <a:gd name="connsiteY42" fmla="*/ 333796 h 1171221"/>
              <a:gd name="connsiteX43" fmla="*/ 2062163 w 3196208"/>
              <a:gd name="connsiteY43" fmla="*/ 323890 h 1171221"/>
              <a:gd name="connsiteX44" fmla="*/ 2069783 w 3196208"/>
              <a:gd name="connsiteY44" fmla="*/ 312269 h 1171221"/>
              <a:gd name="connsiteX45" fmla="*/ 2210753 w 3196208"/>
              <a:gd name="connsiteY45" fmla="*/ 132056 h 1171221"/>
              <a:gd name="connsiteX46" fmla="*/ 2212467 w 3196208"/>
              <a:gd name="connsiteY46" fmla="*/ 130913 h 1171221"/>
              <a:gd name="connsiteX47" fmla="*/ 2221897 w 3196208"/>
              <a:gd name="connsiteY47" fmla="*/ 123293 h 1171221"/>
              <a:gd name="connsiteX48" fmla="*/ 2260473 w 3196208"/>
              <a:gd name="connsiteY48" fmla="*/ 94433 h 1171221"/>
              <a:gd name="connsiteX49" fmla="*/ 2470499 w 3196208"/>
              <a:gd name="connsiteY49" fmla="*/ 9565 h 1171221"/>
              <a:gd name="connsiteX50" fmla="*/ 2631377 w 3196208"/>
              <a:gd name="connsiteY50" fmla="*/ 135 h 1171221"/>
              <a:gd name="connsiteX51" fmla="*/ 2791968 w 3196208"/>
              <a:gd name="connsiteY51" fmla="*/ 89099 h 1171221"/>
              <a:gd name="connsiteX52" fmla="*/ 2831973 w 3196208"/>
              <a:gd name="connsiteY52" fmla="*/ 111673 h 1171221"/>
              <a:gd name="connsiteX53" fmla="*/ 2948464 w 3196208"/>
              <a:gd name="connsiteY53" fmla="*/ 143867 h 1171221"/>
              <a:gd name="connsiteX54" fmla="*/ 3122486 w 3196208"/>
              <a:gd name="connsiteY54" fmla="*/ 242642 h 1171221"/>
              <a:gd name="connsiteX55" fmla="*/ 3196209 w 3196208"/>
              <a:gd name="connsiteY55" fmla="*/ 322366 h 1171221"/>
              <a:gd name="connsiteX56" fmla="*/ 3193256 w 3196208"/>
              <a:gd name="connsiteY56" fmla="*/ 333034 h 1171221"/>
              <a:gd name="connsiteX57" fmla="*/ 3194304 w 3196208"/>
              <a:gd name="connsiteY57" fmla="*/ 332272 h 1171221"/>
              <a:gd name="connsiteX58" fmla="*/ 3136868 w 3196208"/>
              <a:gd name="connsiteY58" fmla="*/ 312365 h 1171221"/>
              <a:gd name="connsiteX59" fmla="*/ 3093911 w 3196208"/>
              <a:gd name="connsiteY59" fmla="*/ 303125 h 1171221"/>
              <a:gd name="connsiteX60" fmla="*/ 3022187 w 3196208"/>
              <a:gd name="connsiteY60" fmla="*/ 295315 h 1171221"/>
              <a:gd name="connsiteX61" fmla="*/ 3008662 w 3196208"/>
              <a:gd name="connsiteY61" fmla="*/ 291505 h 1171221"/>
              <a:gd name="connsiteX62" fmla="*/ 2699957 w 3196208"/>
              <a:gd name="connsiteY62" fmla="*/ 364847 h 1171221"/>
              <a:gd name="connsiteX63" fmla="*/ 2685860 w 3196208"/>
              <a:gd name="connsiteY63" fmla="*/ 382850 h 1171221"/>
              <a:gd name="connsiteX64" fmla="*/ 2477453 w 3196208"/>
              <a:gd name="connsiteY64" fmla="*/ 703080 h 1171221"/>
              <a:gd name="connsiteX65" fmla="*/ 2451259 w 3196208"/>
              <a:gd name="connsiteY65" fmla="*/ 733179 h 1171221"/>
              <a:gd name="connsiteX66" fmla="*/ 2307527 w 3196208"/>
              <a:gd name="connsiteY66" fmla="*/ 893961 h 1171221"/>
              <a:gd name="connsiteX67" fmla="*/ 2260949 w 3196208"/>
              <a:gd name="connsiteY67" fmla="*/ 933109 h 1171221"/>
              <a:gd name="connsiteX68" fmla="*/ 2009108 w 3196208"/>
              <a:gd name="connsiteY68" fmla="*/ 1071221 h 1171221"/>
              <a:gd name="connsiteX69" fmla="*/ 1879759 w 3196208"/>
              <a:gd name="connsiteY69" fmla="*/ 1115132 h 117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196208" h="1171221">
                <a:moveTo>
                  <a:pt x="1879759" y="1115036"/>
                </a:moveTo>
                <a:cubicBezTo>
                  <a:pt x="1864424" y="1113798"/>
                  <a:pt x="1864233" y="1105702"/>
                  <a:pt x="1870710" y="1094748"/>
                </a:cubicBezTo>
                <a:cubicBezTo>
                  <a:pt x="1899761" y="1069316"/>
                  <a:pt x="1946910" y="1063030"/>
                  <a:pt x="1955102" y="1015500"/>
                </a:cubicBezTo>
                <a:cubicBezTo>
                  <a:pt x="1957007" y="1017119"/>
                  <a:pt x="1959007" y="1018548"/>
                  <a:pt x="1960912" y="1020072"/>
                </a:cubicBezTo>
                <a:cubicBezTo>
                  <a:pt x="1961483" y="1017786"/>
                  <a:pt x="1962150" y="1015595"/>
                  <a:pt x="1962722" y="1013309"/>
                </a:cubicBezTo>
                <a:cubicBezTo>
                  <a:pt x="1960340" y="1014452"/>
                  <a:pt x="1957959" y="1015595"/>
                  <a:pt x="1955578" y="1016834"/>
                </a:cubicBezTo>
                <a:cubicBezTo>
                  <a:pt x="1803464" y="1042742"/>
                  <a:pt x="1651349" y="1068650"/>
                  <a:pt x="1499235" y="1094462"/>
                </a:cubicBezTo>
                <a:cubicBezTo>
                  <a:pt x="1489710" y="1095510"/>
                  <a:pt x="1480090" y="1096653"/>
                  <a:pt x="1470565" y="1097701"/>
                </a:cubicBezTo>
                <a:cubicBezTo>
                  <a:pt x="1462754" y="1095510"/>
                  <a:pt x="1455896" y="1097510"/>
                  <a:pt x="1449800" y="1102654"/>
                </a:cubicBezTo>
                <a:cubicBezTo>
                  <a:pt x="1402461" y="1106369"/>
                  <a:pt x="1355122" y="1109512"/>
                  <a:pt x="1308926" y="1121894"/>
                </a:cubicBezTo>
                <a:cubicBezTo>
                  <a:pt x="1222724" y="1131324"/>
                  <a:pt x="1136428" y="1140754"/>
                  <a:pt x="1050227" y="1150184"/>
                </a:cubicBezTo>
                <a:cubicBezTo>
                  <a:pt x="1009650" y="1150850"/>
                  <a:pt x="969074" y="1151517"/>
                  <a:pt x="928402" y="1152184"/>
                </a:cubicBezTo>
                <a:cubicBezTo>
                  <a:pt x="864870" y="1145802"/>
                  <a:pt x="801338" y="1139420"/>
                  <a:pt x="737807" y="1132943"/>
                </a:cubicBezTo>
                <a:cubicBezTo>
                  <a:pt x="686657" y="1116941"/>
                  <a:pt x="635413" y="1101035"/>
                  <a:pt x="584263" y="1085033"/>
                </a:cubicBezTo>
                <a:cubicBezTo>
                  <a:pt x="578549" y="1083127"/>
                  <a:pt x="572834" y="1081127"/>
                  <a:pt x="567119" y="1079222"/>
                </a:cubicBezTo>
                <a:cubicBezTo>
                  <a:pt x="560737" y="1077508"/>
                  <a:pt x="554355" y="1075793"/>
                  <a:pt x="547973" y="1074079"/>
                </a:cubicBezTo>
                <a:cubicBezTo>
                  <a:pt x="543306" y="1066364"/>
                  <a:pt x="536448" y="1065030"/>
                  <a:pt x="528352" y="1067316"/>
                </a:cubicBezTo>
                <a:cubicBezTo>
                  <a:pt x="518827" y="1067697"/>
                  <a:pt x="509302" y="1067983"/>
                  <a:pt x="499682" y="1068364"/>
                </a:cubicBezTo>
                <a:cubicBezTo>
                  <a:pt x="383572" y="1073602"/>
                  <a:pt x="268986" y="1059220"/>
                  <a:pt x="150019" y="1033312"/>
                </a:cubicBezTo>
                <a:cubicBezTo>
                  <a:pt x="165354" y="1058362"/>
                  <a:pt x="175927" y="1075698"/>
                  <a:pt x="186500" y="1092938"/>
                </a:cubicBezTo>
                <a:cubicBezTo>
                  <a:pt x="215170" y="1127705"/>
                  <a:pt x="184975" y="1145707"/>
                  <a:pt x="165545" y="1166852"/>
                </a:cubicBezTo>
                <a:cubicBezTo>
                  <a:pt x="131064" y="1173901"/>
                  <a:pt x="96203" y="1170186"/>
                  <a:pt x="61532" y="1170662"/>
                </a:cubicBezTo>
                <a:cubicBezTo>
                  <a:pt x="46292" y="1170853"/>
                  <a:pt x="32766" y="1168472"/>
                  <a:pt x="27337" y="1151898"/>
                </a:cubicBezTo>
                <a:cubicBezTo>
                  <a:pt x="21526" y="1134182"/>
                  <a:pt x="35052" y="1125895"/>
                  <a:pt x="46196" y="1117608"/>
                </a:cubicBezTo>
                <a:cubicBezTo>
                  <a:pt x="111062" y="1069507"/>
                  <a:pt x="114109" y="1022930"/>
                  <a:pt x="55721" y="967494"/>
                </a:cubicBezTo>
                <a:cubicBezTo>
                  <a:pt x="35814" y="948635"/>
                  <a:pt x="14573" y="930727"/>
                  <a:pt x="0" y="894628"/>
                </a:cubicBezTo>
                <a:cubicBezTo>
                  <a:pt x="95155" y="909392"/>
                  <a:pt x="145828" y="861385"/>
                  <a:pt x="177641" y="785852"/>
                </a:cubicBezTo>
                <a:cubicBezTo>
                  <a:pt x="178213" y="784424"/>
                  <a:pt x="178594" y="782804"/>
                  <a:pt x="179070" y="781376"/>
                </a:cubicBezTo>
                <a:cubicBezTo>
                  <a:pt x="204025" y="762516"/>
                  <a:pt x="224600" y="739466"/>
                  <a:pt x="243840" y="714986"/>
                </a:cubicBezTo>
                <a:cubicBezTo>
                  <a:pt x="281750" y="687650"/>
                  <a:pt x="319754" y="660408"/>
                  <a:pt x="357664" y="633071"/>
                </a:cubicBezTo>
                <a:cubicBezTo>
                  <a:pt x="419481" y="594876"/>
                  <a:pt x="485966" y="566873"/>
                  <a:pt x="553974" y="542108"/>
                </a:cubicBezTo>
                <a:cubicBezTo>
                  <a:pt x="571595" y="535726"/>
                  <a:pt x="591122" y="532583"/>
                  <a:pt x="603695" y="516961"/>
                </a:cubicBezTo>
                <a:cubicBezTo>
                  <a:pt x="640842" y="471051"/>
                  <a:pt x="687610" y="436856"/>
                  <a:pt x="737711" y="406757"/>
                </a:cubicBezTo>
                <a:cubicBezTo>
                  <a:pt x="862108" y="355227"/>
                  <a:pt x="988695" y="309983"/>
                  <a:pt x="1118807" y="274931"/>
                </a:cubicBezTo>
                <a:cubicBezTo>
                  <a:pt x="1125188" y="274074"/>
                  <a:pt x="1131570" y="273217"/>
                  <a:pt x="1137857" y="272359"/>
                </a:cubicBezTo>
                <a:cubicBezTo>
                  <a:pt x="1145667" y="274550"/>
                  <a:pt x="1152335" y="272359"/>
                  <a:pt x="1158145" y="266930"/>
                </a:cubicBezTo>
                <a:lnTo>
                  <a:pt x="1271016" y="254167"/>
                </a:lnTo>
                <a:cubicBezTo>
                  <a:pt x="1347121" y="254929"/>
                  <a:pt x="1423321" y="255691"/>
                  <a:pt x="1499426" y="256453"/>
                </a:cubicBezTo>
                <a:cubicBezTo>
                  <a:pt x="1562005" y="270931"/>
                  <a:pt x="1624584" y="285599"/>
                  <a:pt x="1689259" y="286361"/>
                </a:cubicBezTo>
                <a:cubicBezTo>
                  <a:pt x="1751743" y="305126"/>
                  <a:pt x="1817846" y="282932"/>
                  <a:pt x="1880140" y="303697"/>
                </a:cubicBezTo>
                <a:cubicBezTo>
                  <a:pt x="1896332" y="310174"/>
                  <a:pt x="1912620" y="316556"/>
                  <a:pt x="1928813" y="323033"/>
                </a:cubicBezTo>
                <a:cubicBezTo>
                  <a:pt x="1931289" y="324080"/>
                  <a:pt x="1933670" y="325128"/>
                  <a:pt x="1936147" y="326081"/>
                </a:cubicBezTo>
                <a:cubicBezTo>
                  <a:pt x="1942719" y="328652"/>
                  <a:pt x="1949196" y="331224"/>
                  <a:pt x="1955768" y="333796"/>
                </a:cubicBezTo>
                <a:cubicBezTo>
                  <a:pt x="2007584" y="369229"/>
                  <a:pt x="2043046" y="365924"/>
                  <a:pt x="2062163" y="323890"/>
                </a:cubicBezTo>
                <a:cubicBezTo>
                  <a:pt x="2064734" y="319984"/>
                  <a:pt x="2067211" y="316175"/>
                  <a:pt x="2069783" y="312269"/>
                </a:cubicBezTo>
                <a:cubicBezTo>
                  <a:pt x="2111216" y="247880"/>
                  <a:pt x="2152555" y="183396"/>
                  <a:pt x="2210753" y="132056"/>
                </a:cubicBezTo>
                <a:lnTo>
                  <a:pt x="2212467" y="130913"/>
                </a:lnTo>
                <a:cubicBezTo>
                  <a:pt x="2215610" y="128342"/>
                  <a:pt x="2218754" y="125865"/>
                  <a:pt x="2221897" y="123293"/>
                </a:cubicBezTo>
                <a:cubicBezTo>
                  <a:pt x="2234756" y="113673"/>
                  <a:pt x="2247615" y="104053"/>
                  <a:pt x="2260473" y="94433"/>
                </a:cubicBezTo>
                <a:cubicBezTo>
                  <a:pt x="2326862" y="57190"/>
                  <a:pt x="2396871" y="28900"/>
                  <a:pt x="2470499" y="9565"/>
                </a:cubicBezTo>
                <a:cubicBezTo>
                  <a:pt x="2523744" y="-56"/>
                  <a:pt x="2577560" y="-341"/>
                  <a:pt x="2631377" y="135"/>
                </a:cubicBezTo>
                <a:cubicBezTo>
                  <a:pt x="2695861" y="9946"/>
                  <a:pt x="2753773" y="31663"/>
                  <a:pt x="2791968" y="89099"/>
                </a:cubicBezTo>
                <a:cubicBezTo>
                  <a:pt x="2801303" y="103100"/>
                  <a:pt x="2815590" y="109482"/>
                  <a:pt x="2831973" y="111673"/>
                </a:cubicBezTo>
                <a:cubicBezTo>
                  <a:pt x="2865406" y="140819"/>
                  <a:pt x="2909792" y="136819"/>
                  <a:pt x="2948464" y="143867"/>
                </a:cubicBezTo>
                <a:cubicBezTo>
                  <a:pt x="3019997" y="156917"/>
                  <a:pt x="3071813" y="197874"/>
                  <a:pt x="3122486" y="242642"/>
                </a:cubicBezTo>
                <a:cubicBezTo>
                  <a:pt x="3149537" y="266454"/>
                  <a:pt x="3171825" y="295601"/>
                  <a:pt x="3196209" y="322366"/>
                </a:cubicBezTo>
                <a:cubicBezTo>
                  <a:pt x="3195257" y="325890"/>
                  <a:pt x="3194209" y="329509"/>
                  <a:pt x="3193256" y="333034"/>
                </a:cubicBezTo>
                <a:lnTo>
                  <a:pt x="3194304" y="332272"/>
                </a:lnTo>
                <a:cubicBezTo>
                  <a:pt x="3169920" y="340559"/>
                  <a:pt x="3158490" y="311984"/>
                  <a:pt x="3136868" y="312365"/>
                </a:cubicBezTo>
                <a:cubicBezTo>
                  <a:pt x="3124676" y="299125"/>
                  <a:pt x="3109722" y="301982"/>
                  <a:pt x="3093911" y="303125"/>
                </a:cubicBezTo>
                <a:cubicBezTo>
                  <a:pt x="3069812" y="304840"/>
                  <a:pt x="3044857" y="308555"/>
                  <a:pt x="3022187" y="295315"/>
                </a:cubicBezTo>
                <a:cubicBezTo>
                  <a:pt x="3017711" y="293981"/>
                  <a:pt x="3013234" y="292362"/>
                  <a:pt x="3008662" y="291505"/>
                </a:cubicBezTo>
                <a:cubicBezTo>
                  <a:pt x="2895029" y="270264"/>
                  <a:pt x="2801017" y="332462"/>
                  <a:pt x="2699957" y="364847"/>
                </a:cubicBezTo>
                <a:cubicBezTo>
                  <a:pt x="2693861" y="366752"/>
                  <a:pt x="2688717" y="375896"/>
                  <a:pt x="2685860" y="382850"/>
                </a:cubicBezTo>
                <a:cubicBezTo>
                  <a:pt x="2635758" y="502198"/>
                  <a:pt x="2554415" y="601258"/>
                  <a:pt x="2477453" y="703080"/>
                </a:cubicBezTo>
                <a:cubicBezTo>
                  <a:pt x="2465832" y="710605"/>
                  <a:pt x="2457069" y="720606"/>
                  <a:pt x="2451259" y="733179"/>
                </a:cubicBezTo>
                <a:cubicBezTo>
                  <a:pt x="2399252" y="783185"/>
                  <a:pt x="2352866" y="838049"/>
                  <a:pt x="2307527" y="893961"/>
                </a:cubicBezTo>
                <a:cubicBezTo>
                  <a:pt x="2292001" y="907010"/>
                  <a:pt x="2276475" y="920060"/>
                  <a:pt x="2260949" y="933109"/>
                </a:cubicBezTo>
                <a:cubicBezTo>
                  <a:pt x="2180368" y="985210"/>
                  <a:pt x="2099596" y="1036550"/>
                  <a:pt x="2009108" y="1071221"/>
                </a:cubicBezTo>
                <a:cubicBezTo>
                  <a:pt x="1966436" y="1087604"/>
                  <a:pt x="1924907" y="1106273"/>
                  <a:pt x="1879759" y="1115132"/>
                </a:cubicBezTo>
                <a:close/>
              </a:path>
            </a:pathLst>
          </a:custGeom>
          <a:solidFill>
            <a:srgbClr val="92D6C1"/>
          </a:solidFill>
          <a:ln w="9525" cap="flat">
            <a:noFill/>
            <a:prstDash val="solid"/>
            <a:miter/>
          </a:ln>
        </p:spPr>
        <p:txBody>
          <a:bodyPr rtlCol="0" anchor="ctr"/>
          <a:lstStyle/>
          <a:p>
            <a:endParaRPr lang="LID4096"/>
          </a:p>
        </p:txBody>
      </p:sp>
    </p:spTree>
    <p:extLst>
      <p:ext uri="{BB962C8B-B14F-4D97-AF65-F5344CB8AC3E}">
        <p14:creationId xmlns:p14="http://schemas.microsoft.com/office/powerpoint/2010/main" val="1291112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7C9F31-073C-796F-3EE8-1F45B078470D}"/>
              </a:ext>
            </a:extLst>
          </p:cNvPr>
          <p:cNvSpPr/>
          <p:nvPr/>
        </p:nvSpPr>
        <p:spPr>
          <a:xfrm rot="5400000" flipH="1" flipV="1">
            <a:off x="8413750" y="584200"/>
            <a:ext cx="3848100" cy="3708400"/>
          </a:xfrm>
          <a:prstGeom prst="rect">
            <a:avLst/>
          </a:prstGeom>
          <a:gradFill>
            <a:gsLst>
              <a:gs pos="0">
                <a:schemeClr val="tx1">
                  <a:alpha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a:extLst>
              <a:ext uri="{FF2B5EF4-FFF2-40B4-BE49-F238E27FC236}">
                <a16:creationId xmlns:a16="http://schemas.microsoft.com/office/drawing/2014/main" id="{236285D8-82C2-46DA-9A57-664CDA0FB750}"/>
              </a:ext>
            </a:extLst>
          </p:cNvPr>
          <p:cNvSpPr/>
          <p:nvPr/>
        </p:nvSpPr>
        <p:spPr>
          <a:xfrm flipV="1">
            <a:off x="5638800" y="5048250"/>
            <a:ext cx="2933700" cy="1809750"/>
          </a:xfrm>
          <a:prstGeom prst="rect">
            <a:avLst/>
          </a:prstGeom>
          <a:gradFill>
            <a:gsLst>
              <a:gs pos="5000">
                <a:schemeClr val="accent2">
                  <a:alpha val="60000"/>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roup 5">
            <a:extLst>
              <a:ext uri="{FF2B5EF4-FFF2-40B4-BE49-F238E27FC236}">
                <a16:creationId xmlns:a16="http://schemas.microsoft.com/office/drawing/2014/main" id="{A6450C9C-5DED-6667-B137-133768B3AE10}"/>
              </a:ext>
            </a:extLst>
          </p:cNvPr>
          <p:cNvGrpSpPr/>
          <p:nvPr/>
        </p:nvGrpSpPr>
        <p:grpSpPr>
          <a:xfrm>
            <a:off x="828226" y="2654290"/>
            <a:ext cx="4572288" cy="3416320"/>
            <a:chOff x="7594600" y="1288990"/>
            <a:chExt cx="4572288" cy="3416320"/>
          </a:xfrm>
        </p:grpSpPr>
        <p:sp>
          <p:nvSpPr>
            <p:cNvPr id="7" name="TextBox 6">
              <a:extLst>
                <a:ext uri="{FF2B5EF4-FFF2-40B4-BE49-F238E27FC236}">
                  <a16:creationId xmlns:a16="http://schemas.microsoft.com/office/drawing/2014/main" id="{D3794926-C39C-57ED-DBF5-B238E4FF3F07}"/>
                </a:ext>
              </a:extLst>
            </p:cNvPr>
            <p:cNvSpPr txBox="1"/>
            <p:nvPr/>
          </p:nvSpPr>
          <p:spPr>
            <a:xfrm>
              <a:off x="7594600" y="1288990"/>
              <a:ext cx="3368230" cy="1107996"/>
            </a:xfrm>
            <a:prstGeom prst="rect">
              <a:avLst/>
            </a:prstGeom>
            <a:noFill/>
          </p:spPr>
          <p:txBody>
            <a:bodyPr wrap="none" rtlCol="0">
              <a:spAutoFit/>
            </a:bodyPr>
            <a:lstStyle/>
            <a:p>
              <a:r>
                <a:rPr lang="en-US" sz="6600" b="1" dirty="0">
                  <a:solidFill>
                    <a:srgbClr val="92D6C1"/>
                  </a:solidFill>
                  <a:latin typeface="Montserrat" panose="00000500000000000000" pitchFamily="2" charset="0"/>
                </a:rPr>
                <a:t>History</a:t>
              </a:r>
              <a:endParaRPr lang="en-IN" sz="6600" b="1" dirty="0">
                <a:solidFill>
                  <a:srgbClr val="92D6C1"/>
                </a:solidFill>
                <a:latin typeface="Montserrat" panose="00000500000000000000" pitchFamily="2" charset="0"/>
              </a:endParaRPr>
            </a:p>
          </p:txBody>
        </p:sp>
        <p:sp>
          <p:nvSpPr>
            <p:cNvPr id="8" name="TextBox 7">
              <a:extLst>
                <a:ext uri="{FF2B5EF4-FFF2-40B4-BE49-F238E27FC236}">
                  <a16:creationId xmlns:a16="http://schemas.microsoft.com/office/drawing/2014/main" id="{A75018E6-908D-44BA-A07F-61C4E427D6C0}"/>
                </a:ext>
              </a:extLst>
            </p:cNvPr>
            <p:cNvSpPr txBox="1"/>
            <p:nvPr/>
          </p:nvSpPr>
          <p:spPr>
            <a:xfrm>
              <a:off x="7594600" y="2396986"/>
              <a:ext cx="4572288" cy="2308324"/>
            </a:xfrm>
            <a:prstGeom prst="rect">
              <a:avLst/>
            </a:prstGeom>
            <a:noFill/>
          </p:spPr>
          <p:txBody>
            <a:bodyPr wrap="square" rtlCol="0">
              <a:spAutoFit/>
            </a:bodyPr>
            <a:lstStyle/>
            <a:p>
              <a:r>
                <a:rPr lang="en-US" b="0" i="0" dirty="0">
                  <a:effectLst/>
                  <a:latin typeface="Montserrat" panose="00000500000000000000" pitchFamily="2" charset="0"/>
                </a:rPr>
                <a:t>The exact origin of National Telephone Day is unclear, but it is believed to have been first celebrated in the late 20th century, possibly around the time of the centennial anniversary of Alexander Graham Bell's invention of the telephone in 1876.</a:t>
              </a:r>
              <a:endParaRPr lang="en-IN" dirty="0">
                <a:latin typeface="Montserrat" panose="00000500000000000000" pitchFamily="2" charset="0"/>
              </a:endParaRPr>
            </a:p>
          </p:txBody>
        </p:sp>
      </p:grpSp>
      <p:pic>
        <p:nvPicPr>
          <p:cNvPr id="9" name="Imagen 8">
            <a:extLst>
              <a:ext uri="{FF2B5EF4-FFF2-40B4-BE49-F238E27FC236}">
                <a16:creationId xmlns:a16="http://schemas.microsoft.com/office/drawing/2014/main" id="{47C90726-295C-4BF1-9E96-B5EC46A2D5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80958" y="514350"/>
            <a:ext cx="8011042" cy="6343650"/>
          </a:xfrm>
          <a:prstGeom prst="rect">
            <a:avLst/>
          </a:prstGeom>
        </p:spPr>
      </p:pic>
      <p:sp>
        <p:nvSpPr>
          <p:cNvPr id="14" name="Rectángulo 13">
            <a:extLst>
              <a:ext uri="{FF2B5EF4-FFF2-40B4-BE49-F238E27FC236}">
                <a16:creationId xmlns:a16="http://schemas.microsoft.com/office/drawing/2014/main" id="{2A0C7BB6-4381-48E9-9FD7-089237F66EFA}"/>
              </a:ext>
            </a:extLst>
          </p:cNvPr>
          <p:cNvSpPr/>
          <p:nvPr/>
        </p:nvSpPr>
        <p:spPr>
          <a:xfrm>
            <a:off x="426896" y="340963"/>
            <a:ext cx="11338208" cy="6137329"/>
          </a:xfrm>
          <a:prstGeom prst="rect">
            <a:avLst/>
          </a:prstGeom>
          <a:noFill/>
          <a:ln w="38100">
            <a:solidFill>
              <a:srgbClr val="92D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t>
            </a:r>
            <a:endParaRPr lang="LID4096" dirty="0"/>
          </a:p>
        </p:txBody>
      </p:sp>
      <p:sp>
        <p:nvSpPr>
          <p:cNvPr id="15" name="Forma libre: forma 14">
            <a:extLst>
              <a:ext uri="{FF2B5EF4-FFF2-40B4-BE49-F238E27FC236}">
                <a16:creationId xmlns:a16="http://schemas.microsoft.com/office/drawing/2014/main" id="{C510D882-535A-40DF-A50E-1AA0D1B75F3E}"/>
              </a:ext>
            </a:extLst>
          </p:cNvPr>
          <p:cNvSpPr/>
          <p:nvPr/>
        </p:nvSpPr>
        <p:spPr>
          <a:xfrm>
            <a:off x="1960473" y="939508"/>
            <a:ext cx="1357884" cy="1721607"/>
          </a:xfrm>
          <a:custGeom>
            <a:avLst/>
            <a:gdLst>
              <a:gd name="connsiteX0" fmla="*/ 980699 w 2281865"/>
              <a:gd name="connsiteY0" fmla="*/ 175893 h 2893086"/>
              <a:gd name="connsiteX1" fmla="*/ 1047660 w 2281865"/>
              <a:gd name="connsiteY1" fmla="*/ 85596 h 2893086"/>
              <a:gd name="connsiteX2" fmla="*/ 1374939 w 2281865"/>
              <a:gd name="connsiteY2" fmla="*/ 38066 h 2893086"/>
              <a:gd name="connsiteX3" fmla="*/ 1415896 w 2281865"/>
              <a:gd name="connsiteY3" fmla="*/ 60831 h 2893086"/>
              <a:gd name="connsiteX4" fmla="*/ 1508098 w 2281865"/>
              <a:gd name="connsiteY4" fmla="*/ 162844 h 2893086"/>
              <a:gd name="connsiteX5" fmla="*/ 1606396 w 2281865"/>
              <a:gd name="connsiteY5" fmla="*/ 231614 h 2893086"/>
              <a:gd name="connsiteX6" fmla="*/ 1607254 w 2281865"/>
              <a:gd name="connsiteY6" fmla="*/ 316101 h 2893086"/>
              <a:gd name="connsiteX7" fmla="*/ 1470474 w 2281865"/>
              <a:gd name="connsiteY7" fmla="*/ 352106 h 2893086"/>
              <a:gd name="connsiteX8" fmla="*/ 1416754 w 2281865"/>
              <a:gd name="connsiteY8" fmla="*/ 401064 h 2893086"/>
              <a:gd name="connsiteX9" fmla="*/ 1389512 w 2281865"/>
              <a:gd name="connsiteY9" fmla="*/ 492599 h 2893086"/>
              <a:gd name="connsiteX10" fmla="*/ 1472760 w 2281865"/>
              <a:gd name="connsiteY10" fmla="*/ 774254 h 2893086"/>
              <a:gd name="connsiteX11" fmla="*/ 1497811 w 2281865"/>
              <a:gd name="connsiteY11" fmla="*/ 842834 h 2893086"/>
              <a:gd name="connsiteX12" fmla="*/ 1596300 w 2281865"/>
              <a:gd name="connsiteY12" fmla="*/ 886934 h 2893086"/>
              <a:gd name="connsiteX13" fmla="*/ 1628018 w 2281865"/>
              <a:gd name="connsiteY13" fmla="*/ 906365 h 2893086"/>
              <a:gd name="connsiteX14" fmla="*/ 2175896 w 2281865"/>
              <a:gd name="connsiteY14" fmla="*/ 1306987 h 2893086"/>
              <a:gd name="connsiteX15" fmla="*/ 2281528 w 2281865"/>
              <a:gd name="connsiteY15" fmla="*/ 1516728 h 2893086"/>
              <a:gd name="connsiteX16" fmla="*/ 2235142 w 2281865"/>
              <a:gd name="connsiteY16" fmla="*/ 1675604 h 2893086"/>
              <a:gd name="connsiteX17" fmla="*/ 2177896 w 2281865"/>
              <a:gd name="connsiteY17" fmla="*/ 1697512 h 2893086"/>
              <a:gd name="connsiteX18" fmla="*/ 2139034 w 2281865"/>
              <a:gd name="connsiteY18" fmla="*/ 1685891 h 2893086"/>
              <a:gd name="connsiteX19" fmla="*/ 1987872 w 2281865"/>
              <a:gd name="connsiteY19" fmla="*/ 1523586 h 2893086"/>
              <a:gd name="connsiteX20" fmla="*/ 1960059 w 2281865"/>
              <a:gd name="connsiteY20" fmla="*/ 1494820 h 2893086"/>
              <a:gd name="connsiteX21" fmla="*/ 1797087 w 2281865"/>
              <a:gd name="connsiteY21" fmla="*/ 1373757 h 2893086"/>
              <a:gd name="connsiteX22" fmla="*/ 1654021 w 2281865"/>
              <a:gd name="connsiteY22" fmla="*/ 1305177 h 2893086"/>
              <a:gd name="connsiteX23" fmla="*/ 1510289 w 2281865"/>
              <a:gd name="connsiteY23" fmla="*/ 1239645 h 2893086"/>
              <a:gd name="connsiteX24" fmla="*/ 1542103 w 2281865"/>
              <a:gd name="connsiteY24" fmla="*/ 1495391 h 2893086"/>
              <a:gd name="connsiteX25" fmla="*/ 1543817 w 2281865"/>
              <a:gd name="connsiteY25" fmla="*/ 1590546 h 2893086"/>
              <a:gd name="connsiteX26" fmla="*/ 1543817 w 2281865"/>
              <a:gd name="connsiteY26" fmla="*/ 1637600 h 2893086"/>
              <a:gd name="connsiteX27" fmla="*/ 1543246 w 2281865"/>
              <a:gd name="connsiteY27" fmla="*/ 1685225 h 2893086"/>
              <a:gd name="connsiteX28" fmla="*/ 1534197 w 2281865"/>
              <a:gd name="connsiteY28" fmla="*/ 1876106 h 2893086"/>
              <a:gd name="connsiteX29" fmla="*/ 1521529 w 2281865"/>
              <a:gd name="connsiteY29" fmla="*/ 2037554 h 2893086"/>
              <a:gd name="connsiteX30" fmla="*/ 1456378 w 2281865"/>
              <a:gd name="connsiteY30" fmla="*/ 2256534 h 2893086"/>
              <a:gd name="connsiteX31" fmla="*/ 1302454 w 2281865"/>
              <a:gd name="connsiteY31" fmla="*/ 2598386 h 2893086"/>
              <a:gd name="connsiteX32" fmla="*/ 1339506 w 2281865"/>
              <a:gd name="connsiteY32" fmla="*/ 2686302 h 2893086"/>
              <a:gd name="connsiteX33" fmla="*/ 1377130 w 2281865"/>
              <a:gd name="connsiteY33" fmla="*/ 2713734 h 2893086"/>
              <a:gd name="connsiteX34" fmla="*/ 1406562 w 2281865"/>
              <a:gd name="connsiteY34" fmla="*/ 2788601 h 2893086"/>
              <a:gd name="connsiteX35" fmla="*/ 1343125 w 2281865"/>
              <a:gd name="connsiteY35" fmla="*/ 2801745 h 2893086"/>
              <a:gd name="connsiteX36" fmla="*/ 1323885 w 2281865"/>
              <a:gd name="connsiteY36" fmla="*/ 2827367 h 2893086"/>
              <a:gd name="connsiteX37" fmla="*/ 1297691 w 2281865"/>
              <a:gd name="connsiteY37" fmla="*/ 2871087 h 2893086"/>
              <a:gd name="connsiteX38" fmla="*/ 1248828 w 2281865"/>
              <a:gd name="connsiteY38" fmla="*/ 2882422 h 2893086"/>
              <a:gd name="connsiteX39" fmla="*/ 1188915 w 2281865"/>
              <a:gd name="connsiteY39" fmla="*/ 2826891 h 2893086"/>
              <a:gd name="connsiteX40" fmla="*/ 1104048 w 2281865"/>
              <a:gd name="connsiteY40" fmla="*/ 2766884 h 2893086"/>
              <a:gd name="connsiteX41" fmla="*/ 1076616 w 2281865"/>
              <a:gd name="connsiteY41" fmla="*/ 2772789 h 2893086"/>
              <a:gd name="connsiteX42" fmla="*/ 1042516 w 2281865"/>
              <a:gd name="connsiteY42" fmla="*/ 2742405 h 2893086"/>
              <a:gd name="connsiteX43" fmla="*/ 1081473 w 2281865"/>
              <a:gd name="connsiteY43" fmla="*/ 2709258 h 2893086"/>
              <a:gd name="connsiteX44" fmla="*/ 1085283 w 2281865"/>
              <a:gd name="connsiteY44" fmla="*/ 2694780 h 2893086"/>
              <a:gd name="connsiteX45" fmla="*/ 1109382 w 2281865"/>
              <a:gd name="connsiteY45" fmla="*/ 2638010 h 2893086"/>
              <a:gd name="connsiteX46" fmla="*/ 1155197 w 2281865"/>
              <a:gd name="connsiteY46" fmla="*/ 2567049 h 2893086"/>
              <a:gd name="connsiteX47" fmla="*/ 1136909 w 2281865"/>
              <a:gd name="connsiteY47" fmla="*/ 2524377 h 2893086"/>
              <a:gd name="connsiteX48" fmla="*/ 1092141 w 2281865"/>
              <a:gd name="connsiteY48" fmla="*/ 2553238 h 2893086"/>
              <a:gd name="connsiteX49" fmla="*/ 1035182 w 2281865"/>
              <a:gd name="connsiteY49" fmla="*/ 2564192 h 2893086"/>
              <a:gd name="connsiteX50" fmla="*/ 1034896 w 2281865"/>
              <a:gd name="connsiteY50" fmla="*/ 2561715 h 2893086"/>
              <a:gd name="connsiteX51" fmla="*/ 1032420 w 2281865"/>
              <a:gd name="connsiteY51" fmla="*/ 2561430 h 2893086"/>
              <a:gd name="connsiteX52" fmla="*/ 1025657 w 2281865"/>
              <a:gd name="connsiteY52" fmla="*/ 2554667 h 2893086"/>
              <a:gd name="connsiteX53" fmla="*/ 1025466 w 2281865"/>
              <a:gd name="connsiteY53" fmla="*/ 2552190 h 2893086"/>
              <a:gd name="connsiteX54" fmla="*/ 1023085 w 2281865"/>
              <a:gd name="connsiteY54" fmla="*/ 2551905 h 2893086"/>
              <a:gd name="connsiteX55" fmla="*/ 1016227 w 2281865"/>
              <a:gd name="connsiteY55" fmla="*/ 2545047 h 2893086"/>
              <a:gd name="connsiteX56" fmla="*/ 1015846 w 2281865"/>
              <a:gd name="connsiteY56" fmla="*/ 2542570 h 2893086"/>
              <a:gd name="connsiteX57" fmla="*/ 1013370 w 2281865"/>
              <a:gd name="connsiteY57" fmla="*/ 2542380 h 2893086"/>
              <a:gd name="connsiteX58" fmla="*/ 1007559 w 2281865"/>
              <a:gd name="connsiteY58" fmla="*/ 2536950 h 2893086"/>
              <a:gd name="connsiteX59" fmla="*/ 845730 w 2281865"/>
              <a:gd name="connsiteY59" fmla="*/ 2474657 h 2893086"/>
              <a:gd name="connsiteX60" fmla="*/ 803724 w 2281865"/>
              <a:gd name="connsiteY60" fmla="*/ 2475228 h 2893086"/>
              <a:gd name="connsiteX61" fmla="*/ 753242 w 2281865"/>
              <a:gd name="connsiteY61" fmla="*/ 2541332 h 2893086"/>
              <a:gd name="connsiteX62" fmla="*/ 699997 w 2281865"/>
              <a:gd name="connsiteY62" fmla="*/ 2536474 h 2893086"/>
              <a:gd name="connsiteX63" fmla="*/ 686948 w 2281865"/>
              <a:gd name="connsiteY63" fmla="*/ 2520567 h 2893086"/>
              <a:gd name="connsiteX64" fmla="*/ 645419 w 2281865"/>
              <a:gd name="connsiteY64" fmla="*/ 2551142 h 2893086"/>
              <a:gd name="connsiteX65" fmla="*/ 599699 w 2281865"/>
              <a:gd name="connsiteY65" fmla="*/ 2561810 h 2893086"/>
              <a:gd name="connsiteX66" fmla="*/ 557694 w 2281865"/>
              <a:gd name="connsiteY66" fmla="*/ 2584290 h 2893086"/>
              <a:gd name="connsiteX67" fmla="*/ 532548 w 2281865"/>
              <a:gd name="connsiteY67" fmla="*/ 2524377 h 2893086"/>
              <a:gd name="connsiteX68" fmla="*/ 528642 w 2281865"/>
              <a:gd name="connsiteY68" fmla="*/ 2465799 h 2893086"/>
              <a:gd name="connsiteX69" fmla="*/ 465015 w 2281865"/>
              <a:gd name="connsiteY69" fmla="*/ 2494659 h 2893086"/>
              <a:gd name="connsiteX70" fmla="*/ 447394 w 2281865"/>
              <a:gd name="connsiteY70" fmla="*/ 2447225 h 2893086"/>
              <a:gd name="connsiteX71" fmla="*/ 465491 w 2281865"/>
              <a:gd name="connsiteY71" fmla="*/ 2391122 h 2893086"/>
              <a:gd name="connsiteX72" fmla="*/ 525975 w 2281865"/>
              <a:gd name="connsiteY72" fmla="*/ 2331972 h 2893086"/>
              <a:gd name="connsiteX73" fmla="*/ 537977 w 2281865"/>
              <a:gd name="connsiteY73" fmla="*/ 2245104 h 2893086"/>
              <a:gd name="connsiteX74" fmla="*/ 530833 w 2281865"/>
              <a:gd name="connsiteY74" fmla="*/ 2238913 h 2893086"/>
              <a:gd name="connsiteX75" fmla="*/ 465301 w 2281865"/>
              <a:gd name="connsiteY75" fmla="*/ 2130900 h 2893086"/>
              <a:gd name="connsiteX76" fmla="*/ 426820 w 2281865"/>
              <a:gd name="connsiteY76" fmla="*/ 2036983 h 2893086"/>
              <a:gd name="connsiteX77" fmla="*/ 404055 w 2281865"/>
              <a:gd name="connsiteY77" fmla="*/ 1894489 h 2893086"/>
              <a:gd name="connsiteX78" fmla="*/ 389006 w 2281865"/>
              <a:gd name="connsiteY78" fmla="*/ 1646458 h 2893086"/>
              <a:gd name="connsiteX79" fmla="*/ 378814 w 2281865"/>
              <a:gd name="connsiteY79" fmla="*/ 1495201 h 2893086"/>
              <a:gd name="connsiteX80" fmla="*/ 399579 w 2281865"/>
              <a:gd name="connsiteY80" fmla="*/ 1305463 h 2893086"/>
              <a:gd name="connsiteX81" fmla="*/ 426915 w 2281865"/>
              <a:gd name="connsiteY81" fmla="*/ 1143728 h 2893086"/>
              <a:gd name="connsiteX82" fmla="*/ 454633 w 2281865"/>
              <a:gd name="connsiteY82" fmla="*/ 1029524 h 2893086"/>
              <a:gd name="connsiteX83" fmla="*/ 438155 w 2281865"/>
              <a:gd name="connsiteY83" fmla="*/ 1000568 h 2893086"/>
              <a:gd name="connsiteX84" fmla="*/ 265657 w 2281865"/>
              <a:gd name="connsiteY84" fmla="*/ 1010378 h 2893086"/>
              <a:gd name="connsiteX85" fmla="*/ 78491 w 2281865"/>
              <a:gd name="connsiteY85" fmla="*/ 1091531 h 2893086"/>
              <a:gd name="connsiteX86" fmla="*/ 10101 w 2281865"/>
              <a:gd name="connsiteY86" fmla="*/ 1113629 h 2893086"/>
              <a:gd name="connsiteX87" fmla="*/ 1243 w 2281865"/>
              <a:gd name="connsiteY87" fmla="*/ 1053717 h 2893086"/>
              <a:gd name="connsiteX88" fmla="*/ 43915 w 2281865"/>
              <a:gd name="connsiteY88" fmla="*/ 923987 h 2893086"/>
              <a:gd name="connsiteX89" fmla="*/ 84206 w 2281865"/>
              <a:gd name="connsiteY89" fmla="*/ 867694 h 2893086"/>
              <a:gd name="connsiteX90" fmla="*/ 208412 w 2281865"/>
              <a:gd name="connsiteY90" fmla="*/ 789779 h 2893086"/>
              <a:gd name="connsiteX91" fmla="*/ 482351 w 2281865"/>
              <a:gd name="connsiteY91" fmla="*/ 717961 h 2893086"/>
              <a:gd name="connsiteX92" fmla="*/ 575410 w 2281865"/>
              <a:gd name="connsiteY92" fmla="*/ 689767 h 2893086"/>
              <a:gd name="connsiteX93" fmla="*/ 776483 w 2281865"/>
              <a:gd name="connsiteY93" fmla="*/ 446403 h 2893086"/>
              <a:gd name="connsiteX94" fmla="*/ 980318 w 2281865"/>
              <a:gd name="connsiteY94" fmla="*/ 175798 h 289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281865" h="2893086">
                <a:moveTo>
                  <a:pt x="980699" y="175893"/>
                </a:moveTo>
                <a:cubicBezTo>
                  <a:pt x="1004512" y="146937"/>
                  <a:pt x="1020895" y="112647"/>
                  <a:pt x="1047660" y="85596"/>
                </a:cubicBezTo>
                <a:cubicBezTo>
                  <a:pt x="1141005" y="-8511"/>
                  <a:pt x="1258734" y="-26037"/>
                  <a:pt x="1374939" y="38066"/>
                </a:cubicBezTo>
                <a:cubicBezTo>
                  <a:pt x="1388655" y="45591"/>
                  <a:pt x="1402275" y="53306"/>
                  <a:pt x="1415896" y="60831"/>
                </a:cubicBezTo>
                <a:cubicBezTo>
                  <a:pt x="1449138" y="92549"/>
                  <a:pt x="1485143" y="121791"/>
                  <a:pt x="1508098" y="162844"/>
                </a:cubicBezTo>
                <a:cubicBezTo>
                  <a:pt x="1530958" y="199991"/>
                  <a:pt x="1579821" y="199801"/>
                  <a:pt x="1606396" y="231614"/>
                </a:cubicBezTo>
                <a:cubicBezTo>
                  <a:pt x="1618398" y="259713"/>
                  <a:pt x="1648687" y="287526"/>
                  <a:pt x="1607254" y="316101"/>
                </a:cubicBezTo>
                <a:cubicBezTo>
                  <a:pt x="1553342" y="296384"/>
                  <a:pt x="1504764" y="297051"/>
                  <a:pt x="1470474" y="352106"/>
                </a:cubicBezTo>
                <a:cubicBezTo>
                  <a:pt x="1448472" y="363917"/>
                  <a:pt x="1430374" y="380109"/>
                  <a:pt x="1416754" y="401064"/>
                </a:cubicBezTo>
                <a:cubicBezTo>
                  <a:pt x="1384178" y="424686"/>
                  <a:pt x="1383416" y="455452"/>
                  <a:pt x="1389512" y="492599"/>
                </a:cubicBezTo>
                <a:cubicBezTo>
                  <a:pt x="1405419" y="590231"/>
                  <a:pt x="1452187" y="678337"/>
                  <a:pt x="1472760" y="774254"/>
                </a:cubicBezTo>
                <a:cubicBezTo>
                  <a:pt x="1476285" y="798733"/>
                  <a:pt x="1462664" y="828737"/>
                  <a:pt x="1497811" y="842834"/>
                </a:cubicBezTo>
                <a:cubicBezTo>
                  <a:pt x="1531149" y="856169"/>
                  <a:pt x="1563534" y="872171"/>
                  <a:pt x="1596300" y="886934"/>
                </a:cubicBezTo>
                <a:cubicBezTo>
                  <a:pt x="1606872" y="893411"/>
                  <a:pt x="1617159" y="900460"/>
                  <a:pt x="1628018" y="906365"/>
                </a:cubicBezTo>
                <a:cubicBezTo>
                  <a:pt x="1828424" y="1015617"/>
                  <a:pt x="2022448" y="1133537"/>
                  <a:pt x="2175896" y="1306987"/>
                </a:cubicBezTo>
                <a:cubicBezTo>
                  <a:pt x="2221044" y="1371947"/>
                  <a:pt x="2267431" y="1436241"/>
                  <a:pt x="2281528" y="1516728"/>
                </a:cubicBezTo>
                <a:cubicBezTo>
                  <a:pt x="2284957" y="1575211"/>
                  <a:pt x="2261716" y="1625884"/>
                  <a:pt x="2235142" y="1675604"/>
                </a:cubicBezTo>
                <a:cubicBezTo>
                  <a:pt x="2217139" y="1685701"/>
                  <a:pt x="2199613" y="1697131"/>
                  <a:pt x="2177896" y="1697512"/>
                </a:cubicBezTo>
                <a:cubicBezTo>
                  <a:pt x="2164943" y="1693607"/>
                  <a:pt x="2151988" y="1689797"/>
                  <a:pt x="2139034" y="1685891"/>
                </a:cubicBezTo>
                <a:cubicBezTo>
                  <a:pt x="2080170" y="1639695"/>
                  <a:pt x="2042355" y="1573878"/>
                  <a:pt x="1987872" y="1523586"/>
                </a:cubicBezTo>
                <a:cubicBezTo>
                  <a:pt x="1981872" y="1510822"/>
                  <a:pt x="1972442" y="1501392"/>
                  <a:pt x="1960059" y="1494820"/>
                </a:cubicBezTo>
                <a:cubicBezTo>
                  <a:pt x="1915101" y="1441861"/>
                  <a:pt x="1857571" y="1405857"/>
                  <a:pt x="1797087" y="1373757"/>
                </a:cubicBezTo>
                <a:cubicBezTo>
                  <a:pt x="1752700" y="1343944"/>
                  <a:pt x="1704980" y="1321084"/>
                  <a:pt x="1654021" y="1305177"/>
                </a:cubicBezTo>
                <a:cubicBezTo>
                  <a:pt x="1607825" y="1284127"/>
                  <a:pt x="1561724" y="1263077"/>
                  <a:pt x="1510289" y="1239645"/>
                </a:cubicBezTo>
                <a:cubicBezTo>
                  <a:pt x="1533339" y="1326608"/>
                  <a:pt x="1525624" y="1412333"/>
                  <a:pt x="1542103" y="1495391"/>
                </a:cubicBezTo>
                <a:cubicBezTo>
                  <a:pt x="1542674" y="1527110"/>
                  <a:pt x="1543246" y="1558828"/>
                  <a:pt x="1543817" y="1590546"/>
                </a:cubicBezTo>
                <a:cubicBezTo>
                  <a:pt x="1543817" y="1606262"/>
                  <a:pt x="1543817" y="1621883"/>
                  <a:pt x="1543817" y="1637600"/>
                </a:cubicBezTo>
                <a:cubicBezTo>
                  <a:pt x="1543626" y="1653507"/>
                  <a:pt x="1543436" y="1669318"/>
                  <a:pt x="1543246" y="1685225"/>
                </a:cubicBezTo>
                <a:cubicBezTo>
                  <a:pt x="1540197" y="1748852"/>
                  <a:pt x="1537245" y="1812479"/>
                  <a:pt x="1534197" y="1876106"/>
                </a:cubicBezTo>
                <a:cubicBezTo>
                  <a:pt x="1530006" y="1929922"/>
                  <a:pt x="1525720" y="1983738"/>
                  <a:pt x="1521529" y="2037554"/>
                </a:cubicBezTo>
                <a:cubicBezTo>
                  <a:pt x="1499812" y="2110516"/>
                  <a:pt x="1478095" y="2183573"/>
                  <a:pt x="1456378" y="2256534"/>
                </a:cubicBezTo>
                <a:cubicBezTo>
                  <a:pt x="1403990" y="2369977"/>
                  <a:pt x="1371414" y="2492373"/>
                  <a:pt x="1302454" y="2598386"/>
                </a:cubicBezTo>
                <a:cubicBezTo>
                  <a:pt x="1285975" y="2639820"/>
                  <a:pt x="1291976" y="2670681"/>
                  <a:pt x="1339506" y="2686302"/>
                </a:cubicBezTo>
                <a:cubicBezTo>
                  <a:pt x="1353603" y="2690969"/>
                  <a:pt x="1365890" y="2703066"/>
                  <a:pt x="1377130" y="2713734"/>
                </a:cubicBezTo>
                <a:cubicBezTo>
                  <a:pt x="1398656" y="2734023"/>
                  <a:pt x="1414563" y="2763931"/>
                  <a:pt x="1406562" y="2788601"/>
                </a:cubicBezTo>
                <a:cubicBezTo>
                  <a:pt x="1399799" y="2809746"/>
                  <a:pt x="1365699" y="2805269"/>
                  <a:pt x="1343125" y="2801745"/>
                </a:cubicBezTo>
                <a:cubicBezTo>
                  <a:pt x="1316550" y="2797554"/>
                  <a:pt x="1325123" y="2815176"/>
                  <a:pt x="1323885" y="2827367"/>
                </a:cubicBezTo>
                <a:cubicBezTo>
                  <a:pt x="1317789" y="2843751"/>
                  <a:pt x="1302549" y="2856324"/>
                  <a:pt x="1297691" y="2871087"/>
                </a:cubicBezTo>
                <a:cubicBezTo>
                  <a:pt x="1285880" y="2906425"/>
                  <a:pt x="1267592" y="2890518"/>
                  <a:pt x="1248828" y="2882422"/>
                </a:cubicBezTo>
                <a:cubicBezTo>
                  <a:pt x="1220729" y="2872707"/>
                  <a:pt x="1201393" y="2853466"/>
                  <a:pt x="1188915" y="2826891"/>
                </a:cubicBezTo>
                <a:cubicBezTo>
                  <a:pt x="1185744" y="2770189"/>
                  <a:pt x="1157454" y="2750186"/>
                  <a:pt x="1104048" y="2766884"/>
                </a:cubicBezTo>
                <a:cubicBezTo>
                  <a:pt x="1095189" y="2769646"/>
                  <a:pt x="1084998" y="2769075"/>
                  <a:pt x="1076616" y="2772789"/>
                </a:cubicBezTo>
                <a:cubicBezTo>
                  <a:pt x="1041468" y="2788601"/>
                  <a:pt x="1037468" y="2770980"/>
                  <a:pt x="1042516" y="2742405"/>
                </a:cubicBezTo>
                <a:cubicBezTo>
                  <a:pt x="1051374" y="2726402"/>
                  <a:pt x="1067091" y="2718783"/>
                  <a:pt x="1081473" y="2709258"/>
                </a:cubicBezTo>
                <a:cubicBezTo>
                  <a:pt x="1083950" y="2707638"/>
                  <a:pt x="1096142" y="2706876"/>
                  <a:pt x="1085283" y="2694780"/>
                </a:cubicBezTo>
                <a:cubicBezTo>
                  <a:pt x="1068900" y="2676396"/>
                  <a:pt x="1085283" y="2636010"/>
                  <a:pt x="1109382" y="2638010"/>
                </a:cubicBezTo>
                <a:cubicBezTo>
                  <a:pt x="1173580" y="2643344"/>
                  <a:pt x="1155959" y="2598482"/>
                  <a:pt x="1155197" y="2567049"/>
                </a:cubicBezTo>
                <a:cubicBezTo>
                  <a:pt x="1154816" y="2552857"/>
                  <a:pt x="1158816" y="2527235"/>
                  <a:pt x="1136909" y="2524377"/>
                </a:cubicBezTo>
                <a:cubicBezTo>
                  <a:pt x="1118430" y="2521996"/>
                  <a:pt x="1100142" y="2534283"/>
                  <a:pt x="1092141" y="2553238"/>
                </a:cubicBezTo>
                <a:cubicBezTo>
                  <a:pt x="1078140" y="2586385"/>
                  <a:pt x="1057375" y="2577336"/>
                  <a:pt x="1035182" y="2564192"/>
                </a:cubicBezTo>
                <a:lnTo>
                  <a:pt x="1034896" y="2561715"/>
                </a:lnTo>
                <a:lnTo>
                  <a:pt x="1032420" y="2561430"/>
                </a:lnTo>
                <a:cubicBezTo>
                  <a:pt x="1030134" y="2559143"/>
                  <a:pt x="1027943" y="2556953"/>
                  <a:pt x="1025657" y="2554667"/>
                </a:cubicBezTo>
                <a:lnTo>
                  <a:pt x="1025466" y="2552190"/>
                </a:lnTo>
                <a:lnTo>
                  <a:pt x="1023085" y="2551905"/>
                </a:lnTo>
                <a:cubicBezTo>
                  <a:pt x="1020799" y="2549618"/>
                  <a:pt x="1018513" y="2547333"/>
                  <a:pt x="1016227" y="2545047"/>
                </a:cubicBezTo>
                <a:lnTo>
                  <a:pt x="1015846" y="2542570"/>
                </a:lnTo>
                <a:lnTo>
                  <a:pt x="1013370" y="2542380"/>
                </a:lnTo>
                <a:cubicBezTo>
                  <a:pt x="1013179" y="2538760"/>
                  <a:pt x="1011274" y="2536950"/>
                  <a:pt x="1007559" y="2536950"/>
                </a:cubicBezTo>
                <a:cubicBezTo>
                  <a:pt x="958887" y="2502565"/>
                  <a:pt x="903165" y="2486373"/>
                  <a:pt x="845730" y="2474657"/>
                </a:cubicBezTo>
                <a:cubicBezTo>
                  <a:pt x="831442" y="2468275"/>
                  <a:pt x="814202" y="2450559"/>
                  <a:pt x="803724" y="2475228"/>
                </a:cubicBezTo>
                <a:cubicBezTo>
                  <a:pt x="792104" y="2502565"/>
                  <a:pt x="765529" y="2517900"/>
                  <a:pt x="753242" y="2541332"/>
                </a:cubicBezTo>
                <a:cubicBezTo>
                  <a:pt x="726953" y="2591433"/>
                  <a:pt x="715332" y="2566097"/>
                  <a:pt x="699997" y="2536474"/>
                </a:cubicBezTo>
                <a:cubicBezTo>
                  <a:pt x="696949" y="2530568"/>
                  <a:pt x="696949" y="2521043"/>
                  <a:pt x="686948" y="2520567"/>
                </a:cubicBezTo>
                <a:cubicBezTo>
                  <a:pt x="672851" y="2530950"/>
                  <a:pt x="659135" y="2541046"/>
                  <a:pt x="645419" y="2551142"/>
                </a:cubicBezTo>
                <a:cubicBezTo>
                  <a:pt x="630179" y="2554857"/>
                  <a:pt x="615129" y="2560858"/>
                  <a:pt x="599699" y="2561810"/>
                </a:cubicBezTo>
                <a:cubicBezTo>
                  <a:pt x="580744" y="2562953"/>
                  <a:pt x="585507" y="2612102"/>
                  <a:pt x="557694" y="2584290"/>
                </a:cubicBezTo>
                <a:cubicBezTo>
                  <a:pt x="543501" y="2570002"/>
                  <a:pt x="537787" y="2545427"/>
                  <a:pt x="532548" y="2524377"/>
                </a:cubicBezTo>
                <a:cubicBezTo>
                  <a:pt x="528071" y="2506470"/>
                  <a:pt x="529785" y="2487039"/>
                  <a:pt x="528642" y="2465799"/>
                </a:cubicBezTo>
                <a:cubicBezTo>
                  <a:pt x="506545" y="2475324"/>
                  <a:pt x="481494" y="2474561"/>
                  <a:pt x="465015" y="2494659"/>
                </a:cubicBezTo>
                <a:cubicBezTo>
                  <a:pt x="442632" y="2484944"/>
                  <a:pt x="452157" y="2463417"/>
                  <a:pt x="447394" y="2447225"/>
                </a:cubicBezTo>
                <a:cubicBezTo>
                  <a:pt x="453395" y="2428556"/>
                  <a:pt x="459491" y="2409792"/>
                  <a:pt x="465491" y="2391122"/>
                </a:cubicBezTo>
                <a:cubicBezTo>
                  <a:pt x="485399" y="2370930"/>
                  <a:pt x="501972" y="2344069"/>
                  <a:pt x="525975" y="2331972"/>
                </a:cubicBezTo>
                <a:cubicBezTo>
                  <a:pt x="577315" y="2306255"/>
                  <a:pt x="572743" y="2279394"/>
                  <a:pt x="537977" y="2245104"/>
                </a:cubicBezTo>
                <a:cubicBezTo>
                  <a:pt x="535786" y="2242913"/>
                  <a:pt x="533214" y="2241009"/>
                  <a:pt x="530833" y="2238913"/>
                </a:cubicBezTo>
                <a:cubicBezTo>
                  <a:pt x="514450" y="2199575"/>
                  <a:pt x="488352" y="2166142"/>
                  <a:pt x="465301" y="2130900"/>
                </a:cubicBezTo>
                <a:cubicBezTo>
                  <a:pt x="452442" y="2099562"/>
                  <a:pt x="439679" y="2068320"/>
                  <a:pt x="426820" y="2036983"/>
                </a:cubicBezTo>
                <a:cubicBezTo>
                  <a:pt x="419200" y="1989453"/>
                  <a:pt x="411675" y="1942019"/>
                  <a:pt x="404055" y="1894489"/>
                </a:cubicBezTo>
                <a:cubicBezTo>
                  <a:pt x="401103" y="1811717"/>
                  <a:pt x="403865" y="1728563"/>
                  <a:pt x="389006" y="1646458"/>
                </a:cubicBezTo>
                <a:cubicBezTo>
                  <a:pt x="385577" y="1596071"/>
                  <a:pt x="382243" y="1545588"/>
                  <a:pt x="378814" y="1495201"/>
                </a:cubicBezTo>
                <a:cubicBezTo>
                  <a:pt x="382053" y="1431574"/>
                  <a:pt x="386244" y="1368042"/>
                  <a:pt x="399579" y="1305463"/>
                </a:cubicBezTo>
                <a:cubicBezTo>
                  <a:pt x="416819" y="1252885"/>
                  <a:pt x="423867" y="1198688"/>
                  <a:pt x="426915" y="1143728"/>
                </a:cubicBezTo>
                <a:cubicBezTo>
                  <a:pt x="436155" y="1105628"/>
                  <a:pt x="445394" y="1067528"/>
                  <a:pt x="454633" y="1029524"/>
                </a:cubicBezTo>
                <a:cubicBezTo>
                  <a:pt x="458253" y="1014665"/>
                  <a:pt x="460729" y="1003139"/>
                  <a:pt x="438155" y="1000568"/>
                </a:cubicBezTo>
                <a:cubicBezTo>
                  <a:pt x="379862" y="994091"/>
                  <a:pt x="322140" y="989709"/>
                  <a:pt x="265657" y="1010378"/>
                </a:cubicBezTo>
                <a:cubicBezTo>
                  <a:pt x="196029" y="1020761"/>
                  <a:pt x="135736" y="1052384"/>
                  <a:pt x="78491" y="1091531"/>
                </a:cubicBezTo>
                <a:cubicBezTo>
                  <a:pt x="58012" y="1105533"/>
                  <a:pt x="38200" y="1122583"/>
                  <a:pt x="10101" y="1113629"/>
                </a:cubicBezTo>
                <a:cubicBezTo>
                  <a:pt x="2005" y="1094389"/>
                  <a:pt x="-2281" y="1074863"/>
                  <a:pt x="1243" y="1053717"/>
                </a:cubicBezTo>
                <a:cubicBezTo>
                  <a:pt x="8768" y="1008188"/>
                  <a:pt x="26484" y="966182"/>
                  <a:pt x="43915" y="923987"/>
                </a:cubicBezTo>
                <a:lnTo>
                  <a:pt x="84206" y="867694"/>
                </a:lnTo>
                <a:cubicBezTo>
                  <a:pt x="123068" y="837690"/>
                  <a:pt x="164311" y="811782"/>
                  <a:pt x="208412" y="789779"/>
                </a:cubicBezTo>
                <a:cubicBezTo>
                  <a:pt x="294899" y="746726"/>
                  <a:pt x="389673" y="736439"/>
                  <a:pt x="482351" y="717961"/>
                </a:cubicBezTo>
                <a:cubicBezTo>
                  <a:pt x="513783" y="709579"/>
                  <a:pt x="555503" y="730820"/>
                  <a:pt x="575410" y="689767"/>
                </a:cubicBezTo>
                <a:cubicBezTo>
                  <a:pt x="622654" y="592040"/>
                  <a:pt x="693425" y="513840"/>
                  <a:pt x="776483" y="446403"/>
                </a:cubicBezTo>
                <a:cubicBezTo>
                  <a:pt x="867066" y="372870"/>
                  <a:pt x="926121" y="276382"/>
                  <a:pt x="980318" y="175798"/>
                </a:cubicBezTo>
                <a:close/>
              </a:path>
            </a:pathLst>
          </a:custGeom>
          <a:solidFill>
            <a:schemeClr val="accent4">
              <a:lumMod val="60000"/>
              <a:lumOff val="40000"/>
            </a:schemeClr>
          </a:solidFill>
          <a:ln w="9525" cap="flat">
            <a:noFill/>
            <a:prstDash val="solid"/>
            <a:miter/>
          </a:ln>
        </p:spPr>
        <p:txBody>
          <a:bodyPr rtlCol="0" anchor="ctr"/>
          <a:lstStyle/>
          <a:p>
            <a:endParaRPr lang="LID4096"/>
          </a:p>
        </p:txBody>
      </p:sp>
    </p:spTree>
    <p:extLst>
      <p:ext uri="{BB962C8B-B14F-4D97-AF65-F5344CB8AC3E}">
        <p14:creationId xmlns:p14="http://schemas.microsoft.com/office/powerpoint/2010/main" val="2870273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ABF837-CB3F-5A0E-B817-7EB079A73710}"/>
              </a:ext>
            </a:extLst>
          </p:cNvPr>
          <p:cNvSpPr/>
          <p:nvPr/>
        </p:nvSpPr>
        <p:spPr>
          <a:xfrm>
            <a:off x="0" y="425554"/>
            <a:ext cx="12192000" cy="322217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AC5D040A-2B53-8E76-4ABD-8835E99BED97}"/>
              </a:ext>
            </a:extLst>
          </p:cNvPr>
          <p:cNvSpPr/>
          <p:nvPr/>
        </p:nvSpPr>
        <p:spPr>
          <a:xfrm flipV="1">
            <a:off x="913130" y="0"/>
            <a:ext cx="5356673" cy="6858000"/>
          </a:xfrm>
          <a:prstGeom prst="rect">
            <a:avLst/>
          </a:prstGeom>
          <a:gradFill>
            <a:gsLst>
              <a:gs pos="0">
                <a:schemeClr val="accent2"/>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 name="Group 8">
            <a:extLst>
              <a:ext uri="{FF2B5EF4-FFF2-40B4-BE49-F238E27FC236}">
                <a16:creationId xmlns:a16="http://schemas.microsoft.com/office/drawing/2014/main" id="{25D88607-8DB2-96AD-C0A9-AB149FB213DE}"/>
              </a:ext>
            </a:extLst>
          </p:cNvPr>
          <p:cNvGrpSpPr/>
          <p:nvPr/>
        </p:nvGrpSpPr>
        <p:grpSpPr>
          <a:xfrm>
            <a:off x="1302136" y="4073279"/>
            <a:ext cx="9587728" cy="1938992"/>
            <a:chOff x="1302136" y="4073279"/>
            <a:chExt cx="9587728" cy="1938992"/>
          </a:xfrm>
        </p:grpSpPr>
        <p:sp>
          <p:nvSpPr>
            <p:cNvPr id="7" name="TextBox 6">
              <a:extLst>
                <a:ext uri="{FF2B5EF4-FFF2-40B4-BE49-F238E27FC236}">
                  <a16:creationId xmlns:a16="http://schemas.microsoft.com/office/drawing/2014/main" id="{FCF32898-2E64-C283-11C2-7DD06F9E39D2}"/>
                </a:ext>
              </a:extLst>
            </p:cNvPr>
            <p:cNvSpPr txBox="1"/>
            <p:nvPr/>
          </p:nvSpPr>
          <p:spPr>
            <a:xfrm>
              <a:off x="1302136" y="4073279"/>
              <a:ext cx="4967667" cy="1938992"/>
            </a:xfrm>
            <a:prstGeom prst="rect">
              <a:avLst/>
            </a:prstGeom>
            <a:noFill/>
          </p:spPr>
          <p:txBody>
            <a:bodyPr wrap="square" rtlCol="0">
              <a:spAutoFit/>
            </a:bodyPr>
            <a:lstStyle/>
            <a:p>
              <a:r>
                <a:rPr lang="en-US" sz="4000" b="1" i="0" dirty="0">
                  <a:solidFill>
                    <a:schemeClr val="bg1"/>
                  </a:solidFill>
                  <a:effectLst/>
                  <a:latin typeface="Montserrat" panose="00000500000000000000" pitchFamily="2" charset="0"/>
                </a:rPr>
                <a:t>The Evolution Of Communication Technology</a:t>
              </a:r>
              <a:endParaRPr lang="en-IN" sz="4000" b="1" dirty="0">
                <a:solidFill>
                  <a:schemeClr val="bg1"/>
                </a:solidFill>
                <a:latin typeface="Montserrat" panose="00000500000000000000" pitchFamily="2" charset="0"/>
              </a:endParaRPr>
            </a:p>
          </p:txBody>
        </p:sp>
        <p:sp>
          <p:nvSpPr>
            <p:cNvPr id="8" name="TextBox 7">
              <a:extLst>
                <a:ext uri="{FF2B5EF4-FFF2-40B4-BE49-F238E27FC236}">
                  <a16:creationId xmlns:a16="http://schemas.microsoft.com/office/drawing/2014/main" id="{B958AACB-13BF-71D4-53E7-B0912DB51677}"/>
                </a:ext>
              </a:extLst>
            </p:cNvPr>
            <p:cNvSpPr txBox="1"/>
            <p:nvPr/>
          </p:nvSpPr>
          <p:spPr>
            <a:xfrm>
              <a:off x="7315199" y="4304111"/>
              <a:ext cx="3574665" cy="1477328"/>
            </a:xfrm>
            <a:prstGeom prst="rect">
              <a:avLst/>
            </a:prstGeom>
            <a:noFill/>
          </p:spPr>
          <p:txBody>
            <a:bodyPr wrap="square" rtlCol="0">
              <a:spAutoFit/>
            </a:bodyPr>
            <a:lstStyle/>
            <a:p>
              <a:r>
                <a:rPr lang="en-US" b="0" i="0" dirty="0">
                  <a:effectLst/>
                  <a:latin typeface="Montserrat" panose="00000500000000000000" pitchFamily="2" charset="0"/>
                </a:rPr>
                <a:t>Explore how the telephone paved the way for other forms of communication technology such as the radio, television, and internet.</a:t>
              </a:r>
              <a:endParaRPr lang="en-IN" dirty="0">
                <a:latin typeface="Montserrat" panose="00000500000000000000" pitchFamily="2" charset="0"/>
              </a:endParaRPr>
            </a:p>
          </p:txBody>
        </p:sp>
      </p:grpSp>
      <p:pic>
        <p:nvPicPr>
          <p:cNvPr id="6" name="Imagen 5">
            <a:extLst>
              <a:ext uri="{FF2B5EF4-FFF2-40B4-BE49-F238E27FC236}">
                <a16:creationId xmlns:a16="http://schemas.microsoft.com/office/drawing/2014/main" id="{1B59E10B-DCB1-49E2-ABA4-5938F8FB84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9972" y="-109924"/>
            <a:ext cx="11359662" cy="3757649"/>
          </a:xfrm>
          <a:prstGeom prst="rect">
            <a:avLst/>
          </a:prstGeom>
        </p:spPr>
      </p:pic>
    </p:spTree>
    <p:extLst>
      <p:ext uri="{BB962C8B-B14F-4D97-AF65-F5344CB8AC3E}">
        <p14:creationId xmlns:p14="http://schemas.microsoft.com/office/powerpoint/2010/main" val="287705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029F98-6EBC-DE6C-0AD7-8D10231B2931}"/>
              </a:ext>
            </a:extLst>
          </p:cNvPr>
          <p:cNvSpPr/>
          <p:nvPr/>
        </p:nvSpPr>
        <p:spPr>
          <a:xfrm rot="16200000" flipV="1">
            <a:off x="1123949" y="380999"/>
            <a:ext cx="3848100" cy="6096002"/>
          </a:xfrm>
          <a:prstGeom prst="rect">
            <a:avLst/>
          </a:prstGeom>
          <a:gradFill>
            <a:gsLst>
              <a:gs pos="0">
                <a:schemeClr val="tx1">
                  <a:alpha val="0"/>
                  <a:lumMod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90E9BE5A-CB0C-2582-6D11-AD9E625B0603}"/>
              </a:ext>
            </a:extLst>
          </p:cNvPr>
          <p:cNvSpPr/>
          <p:nvPr/>
        </p:nvSpPr>
        <p:spPr>
          <a:xfrm>
            <a:off x="7020825" y="-448"/>
            <a:ext cx="4869703" cy="6858000"/>
          </a:xfrm>
          <a:prstGeom prst="rect">
            <a:avLst/>
          </a:prstGeom>
          <a:gradFill>
            <a:gsLst>
              <a:gs pos="0">
                <a:schemeClr val="accent2"/>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 name="Group 5">
            <a:extLst>
              <a:ext uri="{FF2B5EF4-FFF2-40B4-BE49-F238E27FC236}">
                <a16:creationId xmlns:a16="http://schemas.microsoft.com/office/drawing/2014/main" id="{A84294C3-5CFF-E85E-6E5E-EDF1D0A8400D}"/>
              </a:ext>
            </a:extLst>
          </p:cNvPr>
          <p:cNvGrpSpPr/>
          <p:nvPr/>
        </p:nvGrpSpPr>
        <p:grpSpPr>
          <a:xfrm>
            <a:off x="7300616" y="1504949"/>
            <a:ext cx="4572071" cy="2523768"/>
            <a:chOff x="7594600" y="1689100"/>
            <a:chExt cx="4572071" cy="2523768"/>
          </a:xfrm>
        </p:grpSpPr>
        <p:sp>
          <p:nvSpPr>
            <p:cNvPr id="7" name="TextBox 6">
              <a:extLst>
                <a:ext uri="{FF2B5EF4-FFF2-40B4-BE49-F238E27FC236}">
                  <a16:creationId xmlns:a16="http://schemas.microsoft.com/office/drawing/2014/main" id="{C8A4E559-CF6B-A396-4FAD-C67A39DCB807}"/>
                </a:ext>
              </a:extLst>
            </p:cNvPr>
            <p:cNvSpPr txBox="1"/>
            <p:nvPr/>
          </p:nvSpPr>
          <p:spPr>
            <a:xfrm>
              <a:off x="7594600" y="1689100"/>
              <a:ext cx="4572071" cy="1323439"/>
            </a:xfrm>
            <a:prstGeom prst="rect">
              <a:avLst/>
            </a:prstGeom>
            <a:noFill/>
          </p:spPr>
          <p:txBody>
            <a:bodyPr wrap="square" rtlCol="0">
              <a:spAutoFit/>
            </a:bodyPr>
            <a:lstStyle/>
            <a:p>
              <a:r>
                <a:rPr lang="en-IN" sz="4000" b="1" i="0" dirty="0">
                  <a:solidFill>
                    <a:schemeClr val="bg1"/>
                  </a:solidFill>
                  <a:effectLst/>
                  <a:latin typeface="Montserrat" panose="00000500000000000000" pitchFamily="2" charset="0"/>
                </a:rPr>
                <a:t>The Art Of Conversation</a:t>
              </a:r>
              <a:endParaRPr lang="en-IN" sz="4000" b="1" dirty="0">
                <a:solidFill>
                  <a:schemeClr val="bg1"/>
                </a:solidFill>
                <a:latin typeface="Montserrat" panose="00000500000000000000" pitchFamily="2" charset="0"/>
              </a:endParaRPr>
            </a:p>
          </p:txBody>
        </p:sp>
        <p:sp>
          <p:nvSpPr>
            <p:cNvPr id="8" name="TextBox 7">
              <a:extLst>
                <a:ext uri="{FF2B5EF4-FFF2-40B4-BE49-F238E27FC236}">
                  <a16:creationId xmlns:a16="http://schemas.microsoft.com/office/drawing/2014/main" id="{E1A7EFE3-7752-3529-CB5D-F62AA76C91A3}"/>
                </a:ext>
              </a:extLst>
            </p:cNvPr>
            <p:cNvSpPr txBox="1"/>
            <p:nvPr/>
          </p:nvSpPr>
          <p:spPr>
            <a:xfrm>
              <a:off x="7594600" y="3012539"/>
              <a:ext cx="4397900" cy="1200329"/>
            </a:xfrm>
            <a:prstGeom prst="rect">
              <a:avLst/>
            </a:prstGeom>
            <a:noFill/>
          </p:spPr>
          <p:txBody>
            <a:bodyPr wrap="square" rtlCol="0">
              <a:spAutoFit/>
            </a:bodyPr>
            <a:lstStyle/>
            <a:p>
              <a:r>
                <a:rPr lang="en-US" b="0" i="0" dirty="0">
                  <a:solidFill>
                    <a:schemeClr val="bg1"/>
                  </a:solidFill>
                  <a:effectLst/>
                  <a:latin typeface="Montserrat" panose="00000500000000000000" pitchFamily="2" charset="0"/>
                </a:rPr>
                <a:t>Discuss the importance of good communication skills and how they can be developed through face-to-face and telephone conversations.</a:t>
              </a:r>
              <a:endParaRPr lang="en-IN" dirty="0">
                <a:solidFill>
                  <a:schemeClr val="bg1"/>
                </a:solidFill>
                <a:latin typeface="Montserrat" panose="00000500000000000000" pitchFamily="2" charset="0"/>
              </a:endParaRPr>
            </a:p>
          </p:txBody>
        </p:sp>
      </p:grpSp>
      <p:sp>
        <p:nvSpPr>
          <p:cNvPr id="10" name="Rectángulo 9">
            <a:extLst>
              <a:ext uri="{FF2B5EF4-FFF2-40B4-BE49-F238E27FC236}">
                <a16:creationId xmlns:a16="http://schemas.microsoft.com/office/drawing/2014/main" id="{0E666DF5-C4AC-4388-812D-56767975C83D}"/>
              </a:ext>
            </a:extLst>
          </p:cNvPr>
          <p:cNvSpPr/>
          <p:nvPr/>
        </p:nvSpPr>
        <p:spPr>
          <a:xfrm>
            <a:off x="426896" y="340963"/>
            <a:ext cx="11338208" cy="6137329"/>
          </a:xfrm>
          <a:prstGeom prst="rect">
            <a:avLst/>
          </a:prstGeom>
          <a:noFill/>
          <a:ln w="38100">
            <a:solidFill>
              <a:srgbClr val="92D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t>
            </a:r>
            <a:endParaRPr lang="LID4096" dirty="0"/>
          </a:p>
        </p:txBody>
      </p:sp>
      <p:pic>
        <p:nvPicPr>
          <p:cNvPr id="4" name="Imagen 3">
            <a:extLst>
              <a:ext uri="{FF2B5EF4-FFF2-40B4-BE49-F238E27FC236}">
                <a16:creationId xmlns:a16="http://schemas.microsoft.com/office/drawing/2014/main" id="{4CBFF25A-D65A-4EF1-A7FB-CDC7CC93DE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02223" y="599717"/>
            <a:ext cx="9144000" cy="6858000"/>
          </a:xfrm>
          <a:prstGeom prst="rect">
            <a:avLst/>
          </a:prstGeom>
        </p:spPr>
      </p:pic>
    </p:spTree>
    <p:extLst>
      <p:ext uri="{BB962C8B-B14F-4D97-AF65-F5344CB8AC3E}">
        <p14:creationId xmlns:p14="http://schemas.microsoft.com/office/powerpoint/2010/main" val="216209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468EE3-1F81-E2F0-ED80-C3A90B0EFEF8}"/>
              </a:ext>
            </a:extLst>
          </p:cNvPr>
          <p:cNvSpPr/>
          <p:nvPr/>
        </p:nvSpPr>
        <p:spPr>
          <a:xfrm rot="16200000" flipV="1">
            <a:off x="3156238" y="1625691"/>
            <a:ext cx="2996814" cy="5912948"/>
          </a:xfrm>
          <a:prstGeom prst="rect">
            <a:avLst/>
          </a:prstGeom>
          <a:gradFill>
            <a:gsLst>
              <a:gs pos="0">
                <a:schemeClr val="accent2"/>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512ADFCD-A80A-B327-A288-526DBA18F940}"/>
              </a:ext>
            </a:extLst>
          </p:cNvPr>
          <p:cNvSpPr/>
          <p:nvPr/>
        </p:nvSpPr>
        <p:spPr>
          <a:xfrm rot="10800000" flipV="1">
            <a:off x="8227012" y="4078514"/>
            <a:ext cx="3289715" cy="2779486"/>
          </a:xfrm>
          <a:prstGeom prst="rect">
            <a:avLst/>
          </a:prstGeom>
          <a:gradFill>
            <a:gsLst>
              <a:gs pos="0">
                <a:schemeClr val="tx1">
                  <a:alpha val="0"/>
                  <a:lumMod val="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a:extLst>
              <a:ext uri="{FF2B5EF4-FFF2-40B4-BE49-F238E27FC236}">
                <a16:creationId xmlns:a16="http://schemas.microsoft.com/office/drawing/2014/main" id="{E6FEC40E-DAAA-DAAE-1804-EB6BF5563057}"/>
              </a:ext>
            </a:extLst>
          </p:cNvPr>
          <p:cNvSpPr txBox="1"/>
          <p:nvPr/>
        </p:nvSpPr>
        <p:spPr>
          <a:xfrm>
            <a:off x="8227012" y="1305983"/>
            <a:ext cx="3236687" cy="2123017"/>
          </a:xfrm>
          <a:prstGeom prst="rect">
            <a:avLst/>
          </a:prstGeom>
          <a:noFill/>
        </p:spPr>
        <p:txBody>
          <a:bodyPr wrap="square" rtlCol="0">
            <a:spAutoFit/>
          </a:bodyPr>
          <a:lstStyle/>
          <a:p>
            <a:pPr>
              <a:lnSpc>
                <a:spcPct val="150000"/>
              </a:lnSpc>
            </a:pPr>
            <a:r>
              <a:rPr lang="en-US" b="0" i="0" dirty="0">
                <a:effectLst/>
                <a:latin typeface="Montserrat" panose="00000500000000000000" pitchFamily="2" charset="0"/>
              </a:rPr>
              <a:t>Explore the ethical issues surrounding telephone use such as privacy, telemarketing, and phone scams.</a:t>
            </a:r>
            <a:endParaRPr lang="en-IN" dirty="0">
              <a:latin typeface="Montserrat" panose="00000500000000000000" pitchFamily="2" charset="0"/>
            </a:endParaRPr>
          </a:p>
        </p:txBody>
      </p:sp>
      <p:sp>
        <p:nvSpPr>
          <p:cNvPr id="6" name="TextBox 5">
            <a:extLst>
              <a:ext uri="{FF2B5EF4-FFF2-40B4-BE49-F238E27FC236}">
                <a16:creationId xmlns:a16="http://schemas.microsoft.com/office/drawing/2014/main" id="{B7E1CDE1-BFF4-3033-CAEB-E2C8B66BF217}"/>
              </a:ext>
            </a:extLst>
          </p:cNvPr>
          <p:cNvSpPr txBox="1"/>
          <p:nvPr/>
        </p:nvSpPr>
        <p:spPr>
          <a:xfrm>
            <a:off x="2314064" y="3920445"/>
            <a:ext cx="4967667" cy="1323439"/>
          </a:xfrm>
          <a:prstGeom prst="rect">
            <a:avLst/>
          </a:prstGeom>
          <a:noFill/>
        </p:spPr>
        <p:txBody>
          <a:bodyPr wrap="square" rtlCol="0">
            <a:spAutoFit/>
          </a:bodyPr>
          <a:lstStyle/>
          <a:p>
            <a:pPr algn="r"/>
            <a:r>
              <a:rPr lang="en-US" sz="4000" b="1" i="0" dirty="0">
                <a:solidFill>
                  <a:schemeClr val="bg1"/>
                </a:solidFill>
                <a:effectLst/>
                <a:latin typeface="Montserrat" panose="00000500000000000000" pitchFamily="2" charset="0"/>
              </a:rPr>
              <a:t>The Ethics Of Telephone Use</a:t>
            </a:r>
            <a:endParaRPr lang="en-IN" sz="4000" b="1" dirty="0">
              <a:solidFill>
                <a:schemeClr val="bg1"/>
              </a:solidFill>
              <a:latin typeface="Montserrat" panose="00000500000000000000" pitchFamily="2" charset="0"/>
            </a:endParaRPr>
          </a:p>
        </p:txBody>
      </p:sp>
      <p:pic>
        <p:nvPicPr>
          <p:cNvPr id="8" name="Imagen 7">
            <a:extLst>
              <a:ext uri="{FF2B5EF4-FFF2-40B4-BE49-F238E27FC236}">
                <a16:creationId xmlns:a16="http://schemas.microsoft.com/office/drawing/2014/main" id="{3556E518-F52E-450E-A348-16DD33732F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39375"/>
            <a:ext cx="6199292" cy="6518625"/>
          </a:xfrm>
          <a:prstGeom prst="rect">
            <a:avLst/>
          </a:prstGeom>
        </p:spPr>
      </p:pic>
      <p:sp>
        <p:nvSpPr>
          <p:cNvPr id="9" name="Forma libre: forma 8">
            <a:extLst>
              <a:ext uri="{FF2B5EF4-FFF2-40B4-BE49-F238E27FC236}">
                <a16:creationId xmlns:a16="http://schemas.microsoft.com/office/drawing/2014/main" id="{1BD1A264-D21D-4795-85BD-43029348D976}"/>
              </a:ext>
            </a:extLst>
          </p:cNvPr>
          <p:cNvSpPr/>
          <p:nvPr/>
        </p:nvSpPr>
        <p:spPr>
          <a:xfrm rot="1800000">
            <a:off x="3486488" y="576634"/>
            <a:ext cx="2629226" cy="2534528"/>
          </a:xfrm>
          <a:custGeom>
            <a:avLst/>
            <a:gdLst>
              <a:gd name="connsiteX0" fmla="*/ 805576 w 1209223"/>
              <a:gd name="connsiteY0" fmla="*/ 400572 h 1165670"/>
              <a:gd name="connsiteX1" fmla="*/ 883954 w 1209223"/>
              <a:gd name="connsiteY1" fmla="*/ 274132 h 1165670"/>
              <a:gd name="connsiteX2" fmla="*/ 865736 w 1209223"/>
              <a:gd name="connsiteY2" fmla="*/ 216232 h 1165670"/>
              <a:gd name="connsiteX3" fmla="*/ 814332 w 1209223"/>
              <a:gd name="connsiteY3" fmla="*/ 230448 h 1165670"/>
              <a:gd name="connsiteX4" fmla="*/ 724515 w 1209223"/>
              <a:gd name="connsiteY4" fmla="*/ 334575 h 1165670"/>
              <a:gd name="connsiteX5" fmla="*/ 601747 w 1209223"/>
              <a:gd name="connsiteY5" fmla="*/ 385885 h 1165670"/>
              <a:gd name="connsiteX6" fmla="*/ 244318 w 1209223"/>
              <a:gd name="connsiteY6" fmla="*/ 429993 h 1165670"/>
              <a:gd name="connsiteX7" fmla="*/ 451912 w 1209223"/>
              <a:gd name="connsiteY7" fmla="*/ 469111 h 1165670"/>
              <a:gd name="connsiteX8" fmla="*/ 625661 w 1209223"/>
              <a:gd name="connsiteY8" fmla="*/ 814255 h 1165670"/>
              <a:gd name="connsiteX9" fmla="*/ 495832 w 1209223"/>
              <a:gd name="connsiteY9" fmla="*/ 1017001 h 1165670"/>
              <a:gd name="connsiteX10" fmla="*/ 737884 w 1209223"/>
              <a:gd name="connsiteY10" fmla="*/ 698689 h 1165670"/>
              <a:gd name="connsiteX11" fmla="*/ 790183 w 1209223"/>
              <a:gd name="connsiteY11" fmla="*/ 462332 h 1165670"/>
              <a:gd name="connsiteX12" fmla="*/ 832031 w 1209223"/>
              <a:gd name="connsiteY12" fmla="*/ 429193 h 1165670"/>
              <a:gd name="connsiteX13" fmla="*/ 1052383 w 1209223"/>
              <a:gd name="connsiteY13" fmla="*/ 747175 h 1165670"/>
              <a:gd name="connsiteX14" fmla="*/ 952587 w 1209223"/>
              <a:gd name="connsiteY14" fmla="*/ 692899 h 1165670"/>
              <a:gd name="connsiteX15" fmla="*/ 850155 w 1209223"/>
              <a:gd name="connsiteY15" fmla="*/ 728298 h 1165670"/>
              <a:gd name="connsiteX16" fmla="*/ 611115 w 1209223"/>
              <a:gd name="connsiteY16" fmla="*/ 1050705 h 1165670"/>
              <a:gd name="connsiteX17" fmla="*/ 320624 w 1209223"/>
              <a:gd name="connsiteY17" fmla="*/ 1164200 h 1165670"/>
              <a:gd name="connsiteX18" fmla="*/ 134448 w 1209223"/>
              <a:gd name="connsiteY18" fmla="*/ 1150925 h 1165670"/>
              <a:gd name="connsiteX19" fmla="*/ 137555 w 1209223"/>
              <a:gd name="connsiteY19" fmla="*/ 1112748 h 1165670"/>
              <a:gd name="connsiteX20" fmla="*/ 325567 w 1209223"/>
              <a:gd name="connsiteY20" fmla="*/ 807429 h 1165670"/>
              <a:gd name="connsiteX21" fmla="*/ 359083 w 1209223"/>
              <a:gd name="connsiteY21" fmla="*/ 654534 h 1165670"/>
              <a:gd name="connsiteX22" fmla="*/ 250955 w 1209223"/>
              <a:gd name="connsiteY22" fmla="*/ 536615 h 1165670"/>
              <a:gd name="connsiteX23" fmla="*/ 54893 w 1209223"/>
              <a:gd name="connsiteY23" fmla="*/ 543299 h 1165670"/>
              <a:gd name="connsiteX24" fmla="*/ 2171 w 1209223"/>
              <a:gd name="connsiteY24" fmla="*/ 540333 h 1165670"/>
              <a:gd name="connsiteX25" fmla="*/ 27591 w 1209223"/>
              <a:gd name="connsiteY25" fmla="*/ 491000 h 1165670"/>
              <a:gd name="connsiteX26" fmla="*/ 332298 w 1209223"/>
              <a:gd name="connsiteY26" fmla="*/ 323559 h 1165670"/>
              <a:gd name="connsiteX27" fmla="*/ 637241 w 1209223"/>
              <a:gd name="connsiteY27" fmla="*/ 133994 h 1165670"/>
              <a:gd name="connsiteX28" fmla="*/ 823040 w 1209223"/>
              <a:gd name="connsiteY28" fmla="*/ 8825 h 1165670"/>
              <a:gd name="connsiteX29" fmla="*/ 937618 w 1209223"/>
              <a:gd name="connsiteY29" fmla="*/ 17063 h 1165670"/>
              <a:gd name="connsiteX30" fmla="*/ 1174304 w 1209223"/>
              <a:gd name="connsiteY30" fmla="*/ 150941 h 1165670"/>
              <a:gd name="connsiteX31" fmla="*/ 1207443 w 1209223"/>
              <a:gd name="connsiteY31" fmla="*/ 193683 h 1165670"/>
              <a:gd name="connsiteX32" fmla="*/ 1154815 w 1209223"/>
              <a:gd name="connsiteY32" fmla="*/ 197073 h 1165670"/>
              <a:gd name="connsiteX33" fmla="*/ 934417 w 1209223"/>
              <a:gd name="connsiteY33" fmla="*/ 303553 h 1165670"/>
              <a:gd name="connsiteX34" fmla="*/ 805529 w 1209223"/>
              <a:gd name="connsiteY34" fmla="*/ 400619 h 116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09223" h="1165670">
                <a:moveTo>
                  <a:pt x="805576" y="400572"/>
                </a:moveTo>
                <a:cubicBezTo>
                  <a:pt x="845918" y="351756"/>
                  <a:pt x="871997" y="317016"/>
                  <a:pt x="883954" y="274132"/>
                </a:cubicBezTo>
                <a:cubicBezTo>
                  <a:pt x="890732" y="249889"/>
                  <a:pt x="885884" y="229977"/>
                  <a:pt x="865736" y="216232"/>
                </a:cubicBezTo>
                <a:cubicBezTo>
                  <a:pt x="844647" y="201780"/>
                  <a:pt x="827889" y="215573"/>
                  <a:pt x="814332" y="230448"/>
                </a:cubicBezTo>
                <a:cubicBezTo>
                  <a:pt x="783451" y="264388"/>
                  <a:pt x="749464" y="296586"/>
                  <a:pt x="724515" y="334575"/>
                </a:cubicBezTo>
                <a:cubicBezTo>
                  <a:pt x="693447" y="381789"/>
                  <a:pt x="655411" y="392852"/>
                  <a:pt x="601747" y="385885"/>
                </a:cubicBezTo>
                <a:cubicBezTo>
                  <a:pt x="483216" y="370445"/>
                  <a:pt x="367980" y="390122"/>
                  <a:pt x="244318" y="429993"/>
                </a:cubicBezTo>
                <a:cubicBezTo>
                  <a:pt x="321377" y="444209"/>
                  <a:pt x="387939" y="451882"/>
                  <a:pt x="451912" y="469111"/>
                </a:cubicBezTo>
                <a:cubicBezTo>
                  <a:pt x="633475" y="518020"/>
                  <a:pt x="692599" y="637823"/>
                  <a:pt x="625661" y="814255"/>
                </a:cubicBezTo>
                <a:cubicBezTo>
                  <a:pt x="596616" y="890796"/>
                  <a:pt x="552367" y="957782"/>
                  <a:pt x="495832" y="1017001"/>
                </a:cubicBezTo>
                <a:cubicBezTo>
                  <a:pt x="620200" y="944178"/>
                  <a:pt x="686339" y="826682"/>
                  <a:pt x="737884" y="698689"/>
                </a:cubicBezTo>
                <a:cubicBezTo>
                  <a:pt x="768341" y="623042"/>
                  <a:pt x="781569" y="543064"/>
                  <a:pt x="790183" y="462332"/>
                </a:cubicBezTo>
                <a:cubicBezTo>
                  <a:pt x="792913" y="436818"/>
                  <a:pt x="800963" y="403914"/>
                  <a:pt x="832031" y="429193"/>
                </a:cubicBezTo>
                <a:cubicBezTo>
                  <a:pt x="932722" y="510959"/>
                  <a:pt x="1009687" y="611038"/>
                  <a:pt x="1052383" y="747175"/>
                </a:cubicBezTo>
                <a:cubicBezTo>
                  <a:pt x="1005545" y="736583"/>
                  <a:pt x="982432" y="708339"/>
                  <a:pt x="952587" y="692899"/>
                </a:cubicBezTo>
                <a:cubicBezTo>
                  <a:pt x="888661" y="659806"/>
                  <a:pt x="878305" y="662960"/>
                  <a:pt x="850155" y="728298"/>
                </a:cubicBezTo>
                <a:cubicBezTo>
                  <a:pt x="795832" y="854502"/>
                  <a:pt x="726022" y="969032"/>
                  <a:pt x="611115" y="1050705"/>
                </a:cubicBezTo>
                <a:cubicBezTo>
                  <a:pt x="523558" y="1112937"/>
                  <a:pt x="426257" y="1148995"/>
                  <a:pt x="320624" y="1164200"/>
                </a:cubicBezTo>
                <a:cubicBezTo>
                  <a:pt x="258251" y="1173190"/>
                  <a:pt x="200492" y="1137462"/>
                  <a:pt x="134448" y="1150925"/>
                </a:cubicBezTo>
                <a:cubicBezTo>
                  <a:pt x="100979" y="1157751"/>
                  <a:pt x="127340" y="1123575"/>
                  <a:pt x="137555" y="1112748"/>
                </a:cubicBezTo>
                <a:cubicBezTo>
                  <a:pt x="221346" y="1023826"/>
                  <a:pt x="283389" y="921771"/>
                  <a:pt x="325567" y="807429"/>
                </a:cubicBezTo>
                <a:cubicBezTo>
                  <a:pt x="343737" y="758096"/>
                  <a:pt x="361248" y="708339"/>
                  <a:pt x="359083" y="654534"/>
                </a:cubicBezTo>
                <a:cubicBezTo>
                  <a:pt x="356353" y="586042"/>
                  <a:pt x="319023" y="543299"/>
                  <a:pt x="250955" y="536615"/>
                </a:cubicBezTo>
                <a:cubicBezTo>
                  <a:pt x="185617" y="530212"/>
                  <a:pt x="119996" y="529318"/>
                  <a:pt x="54893" y="543299"/>
                </a:cubicBezTo>
                <a:cubicBezTo>
                  <a:pt x="37429" y="547065"/>
                  <a:pt x="13280" y="563776"/>
                  <a:pt x="2171" y="540333"/>
                </a:cubicBezTo>
                <a:cubicBezTo>
                  <a:pt x="-7008" y="521033"/>
                  <a:pt x="15116" y="504934"/>
                  <a:pt x="27591" y="491000"/>
                </a:cubicBezTo>
                <a:cubicBezTo>
                  <a:pt x="109452" y="399772"/>
                  <a:pt x="212213" y="343330"/>
                  <a:pt x="332298" y="323559"/>
                </a:cubicBezTo>
                <a:cubicBezTo>
                  <a:pt x="461374" y="302282"/>
                  <a:pt x="567996" y="254644"/>
                  <a:pt x="637241" y="133994"/>
                </a:cubicBezTo>
                <a:cubicBezTo>
                  <a:pt x="676171" y="66161"/>
                  <a:pt x="744522" y="25630"/>
                  <a:pt x="823040" y="8825"/>
                </a:cubicBezTo>
                <a:cubicBezTo>
                  <a:pt x="862064" y="493"/>
                  <a:pt x="909420" y="-9110"/>
                  <a:pt x="937618" y="17063"/>
                </a:cubicBezTo>
                <a:cubicBezTo>
                  <a:pt x="1006910" y="81366"/>
                  <a:pt x="1098609" y="101278"/>
                  <a:pt x="1174304" y="150941"/>
                </a:cubicBezTo>
                <a:cubicBezTo>
                  <a:pt x="1189791" y="161108"/>
                  <a:pt x="1216340" y="172359"/>
                  <a:pt x="1207443" y="193683"/>
                </a:cubicBezTo>
                <a:cubicBezTo>
                  <a:pt x="1197605" y="217220"/>
                  <a:pt x="1172703" y="199474"/>
                  <a:pt x="1154815" y="197073"/>
                </a:cubicBezTo>
                <a:cubicBezTo>
                  <a:pt x="1038073" y="181350"/>
                  <a:pt x="993023" y="203757"/>
                  <a:pt x="934417" y="303553"/>
                </a:cubicBezTo>
                <a:cubicBezTo>
                  <a:pt x="909420" y="346155"/>
                  <a:pt x="881647" y="388003"/>
                  <a:pt x="805529" y="400619"/>
                </a:cubicBezTo>
                <a:close/>
              </a:path>
            </a:pathLst>
          </a:custGeom>
          <a:solidFill>
            <a:srgbClr val="92D6C1"/>
          </a:solidFill>
          <a:ln w="4699" cap="flat">
            <a:noFill/>
            <a:prstDash val="solid"/>
            <a:miter/>
          </a:ln>
        </p:spPr>
        <p:txBody>
          <a:bodyPr rtlCol="0" anchor="ctr"/>
          <a:lstStyle/>
          <a:p>
            <a:endParaRPr lang="LID4096"/>
          </a:p>
        </p:txBody>
      </p:sp>
      <p:sp>
        <p:nvSpPr>
          <p:cNvPr id="10" name="Rectángulo 9">
            <a:extLst>
              <a:ext uri="{FF2B5EF4-FFF2-40B4-BE49-F238E27FC236}">
                <a16:creationId xmlns:a16="http://schemas.microsoft.com/office/drawing/2014/main" id="{D8D645F2-1AF1-48BB-B6C7-5CF16E63E2DF}"/>
              </a:ext>
            </a:extLst>
          </p:cNvPr>
          <p:cNvSpPr/>
          <p:nvPr/>
        </p:nvSpPr>
        <p:spPr>
          <a:xfrm>
            <a:off x="426896" y="340963"/>
            <a:ext cx="11338208" cy="6137329"/>
          </a:xfrm>
          <a:prstGeom prst="rect">
            <a:avLst/>
          </a:prstGeom>
          <a:noFill/>
          <a:ln w="38100">
            <a:solidFill>
              <a:srgbClr val="92D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t>
            </a:r>
            <a:endParaRPr lang="LID4096" dirty="0"/>
          </a:p>
        </p:txBody>
      </p:sp>
    </p:spTree>
    <p:extLst>
      <p:ext uri="{BB962C8B-B14F-4D97-AF65-F5344CB8AC3E}">
        <p14:creationId xmlns:p14="http://schemas.microsoft.com/office/powerpoint/2010/main" val="324548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95C1F6F9-6562-424C-8049-07BA87BEB6CB}"/>
              </a:ext>
            </a:extLst>
          </p:cNvPr>
          <p:cNvSpPr/>
          <p:nvPr/>
        </p:nvSpPr>
        <p:spPr>
          <a:xfrm>
            <a:off x="426896" y="340963"/>
            <a:ext cx="11338208" cy="6137329"/>
          </a:xfrm>
          <a:prstGeom prst="rect">
            <a:avLst/>
          </a:prstGeom>
          <a:noFill/>
          <a:ln w="38100">
            <a:solidFill>
              <a:srgbClr val="92D6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t>
            </a:r>
            <a:endParaRPr lang="LID4096" dirty="0"/>
          </a:p>
        </p:txBody>
      </p:sp>
      <p:pic>
        <p:nvPicPr>
          <p:cNvPr id="10" name="Imagen 9">
            <a:extLst>
              <a:ext uri="{FF2B5EF4-FFF2-40B4-BE49-F238E27FC236}">
                <a16:creationId xmlns:a16="http://schemas.microsoft.com/office/drawing/2014/main" id="{6E225DFE-D26A-4F64-9E93-59896CE908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5212" y="0"/>
            <a:ext cx="4572000" cy="6858000"/>
          </a:xfrm>
          <a:prstGeom prst="rect">
            <a:avLst/>
          </a:prstGeom>
        </p:spPr>
      </p:pic>
      <p:sp>
        <p:nvSpPr>
          <p:cNvPr id="4" name="Rectangle 3">
            <a:extLst>
              <a:ext uri="{FF2B5EF4-FFF2-40B4-BE49-F238E27FC236}">
                <a16:creationId xmlns:a16="http://schemas.microsoft.com/office/drawing/2014/main" id="{E3400599-5C0D-0884-BF64-329266D139D1}"/>
              </a:ext>
            </a:extLst>
          </p:cNvPr>
          <p:cNvSpPr/>
          <p:nvPr/>
        </p:nvSpPr>
        <p:spPr>
          <a:xfrm rot="16200000" flipV="1">
            <a:off x="5383989" y="507423"/>
            <a:ext cx="2593522" cy="2260600"/>
          </a:xfrm>
          <a:prstGeom prst="rect">
            <a:avLst/>
          </a:prstGeom>
          <a:gradFill>
            <a:gsLst>
              <a:gs pos="56846">
                <a:srgbClr val="B5E3D5">
                  <a:alpha val="62000"/>
                </a:srgbClr>
              </a:gs>
              <a:gs pos="0">
                <a:schemeClr val="accent1">
                  <a:lumMod val="5000"/>
                  <a:lumOff val="95000"/>
                  <a:alpha val="0"/>
                </a:schemeClr>
              </a:gs>
              <a:gs pos="86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5" name="Rectangle 4">
            <a:extLst>
              <a:ext uri="{FF2B5EF4-FFF2-40B4-BE49-F238E27FC236}">
                <a16:creationId xmlns:a16="http://schemas.microsoft.com/office/drawing/2014/main" id="{E095FBE4-D7C5-364F-8E22-96F4857027A4}"/>
              </a:ext>
            </a:extLst>
          </p:cNvPr>
          <p:cNvSpPr/>
          <p:nvPr/>
        </p:nvSpPr>
        <p:spPr>
          <a:xfrm rot="16200000" flipV="1">
            <a:off x="9467850" y="4133850"/>
            <a:ext cx="2933700" cy="2514600"/>
          </a:xfrm>
          <a:prstGeom prst="rect">
            <a:avLst/>
          </a:prstGeom>
          <a:gradFill>
            <a:gsLst>
              <a:gs pos="5000">
                <a:schemeClr val="accent2">
                  <a:alpha val="60000"/>
                </a:schemeClr>
              </a:gs>
              <a:gs pos="100000">
                <a:schemeClr val="accent2">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pSp>
        <p:nvGrpSpPr>
          <p:cNvPr id="6" name="Group 5">
            <a:extLst>
              <a:ext uri="{FF2B5EF4-FFF2-40B4-BE49-F238E27FC236}">
                <a16:creationId xmlns:a16="http://schemas.microsoft.com/office/drawing/2014/main" id="{0695BF27-85A7-B6A5-E289-509660A2EC16}"/>
              </a:ext>
            </a:extLst>
          </p:cNvPr>
          <p:cNvGrpSpPr/>
          <p:nvPr/>
        </p:nvGrpSpPr>
        <p:grpSpPr>
          <a:xfrm>
            <a:off x="825183" y="2272062"/>
            <a:ext cx="4705662" cy="3923401"/>
            <a:chOff x="7574995" y="1135706"/>
            <a:chExt cx="4705662" cy="3923401"/>
          </a:xfrm>
        </p:grpSpPr>
        <p:sp>
          <p:nvSpPr>
            <p:cNvPr id="7" name="TextBox 6">
              <a:extLst>
                <a:ext uri="{FF2B5EF4-FFF2-40B4-BE49-F238E27FC236}">
                  <a16:creationId xmlns:a16="http://schemas.microsoft.com/office/drawing/2014/main" id="{71012245-7C8F-E597-25D2-71417BF6A828}"/>
                </a:ext>
              </a:extLst>
            </p:cNvPr>
            <p:cNvSpPr txBox="1"/>
            <p:nvPr/>
          </p:nvSpPr>
          <p:spPr>
            <a:xfrm>
              <a:off x="7574995" y="1135706"/>
              <a:ext cx="4705662" cy="2062103"/>
            </a:xfrm>
            <a:prstGeom prst="rect">
              <a:avLst/>
            </a:prstGeom>
            <a:noFill/>
          </p:spPr>
          <p:txBody>
            <a:bodyPr wrap="square" rtlCol="0">
              <a:spAutoFit/>
            </a:bodyPr>
            <a:lstStyle/>
            <a:p>
              <a:r>
                <a:rPr lang="en-US" sz="3200" b="1" i="0" dirty="0">
                  <a:effectLst/>
                  <a:latin typeface="Montserrat" panose="00000500000000000000" pitchFamily="2" charset="0"/>
                </a:rPr>
                <a:t>The Role Of The Telephone In Business And Marketing</a:t>
              </a:r>
              <a:endParaRPr lang="en-IN" sz="3200" b="1" dirty="0">
                <a:latin typeface="Montserrat" panose="00000500000000000000" pitchFamily="2" charset="0"/>
              </a:endParaRPr>
            </a:p>
          </p:txBody>
        </p:sp>
        <p:sp>
          <p:nvSpPr>
            <p:cNvPr id="8" name="TextBox 7">
              <a:extLst>
                <a:ext uri="{FF2B5EF4-FFF2-40B4-BE49-F238E27FC236}">
                  <a16:creationId xmlns:a16="http://schemas.microsoft.com/office/drawing/2014/main" id="{6706A660-C4DB-CC9E-DD44-66CACCE80D50}"/>
                </a:ext>
              </a:extLst>
            </p:cNvPr>
            <p:cNvSpPr txBox="1"/>
            <p:nvPr/>
          </p:nvSpPr>
          <p:spPr>
            <a:xfrm>
              <a:off x="7594600" y="3351588"/>
              <a:ext cx="4572000" cy="1707519"/>
            </a:xfrm>
            <a:prstGeom prst="rect">
              <a:avLst/>
            </a:prstGeom>
            <a:noFill/>
          </p:spPr>
          <p:txBody>
            <a:bodyPr wrap="square" rtlCol="0">
              <a:spAutoFit/>
            </a:bodyPr>
            <a:lstStyle/>
            <a:p>
              <a:pPr>
                <a:lnSpc>
                  <a:spcPct val="150000"/>
                </a:lnSpc>
              </a:pPr>
              <a:r>
                <a:rPr lang="en-US" b="0" i="0" dirty="0">
                  <a:effectLst/>
                  <a:latin typeface="Montserrat" panose="00000500000000000000" pitchFamily="2" charset="0"/>
                </a:rPr>
                <a:t>Discuss how businesses and marketers use the telephone to connect with customers and promote their products or services.</a:t>
              </a:r>
              <a:endParaRPr lang="en-IN" dirty="0">
                <a:latin typeface="Montserrat" panose="00000500000000000000" pitchFamily="2" charset="0"/>
              </a:endParaRPr>
            </a:p>
          </p:txBody>
        </p:sp>
      </p:grpSp>
      <p:sp>
        <p:nvSpPr>
          <p:cNvPr id="55" name="Forma libre: forma 54">
            <a:extLst>
              <a:ext uri="{FF2B5EF4-FFF2-40B4-BE49-F238E27FC236}">
                <a16:creationId xmlns:a16="http://schemas.microsoft.com/office/drawing/2014/main" id="{14BC65E9-3545-4648-BB19-9E43F7A09F11}"/>
              </a:ext>
            </a:extLst>
          </p:cNvPr>
          <p:cNvSpPr/>
          <p:nvPr/>
        </p:nvSpPr>
        <p:spPr>
          <a:xfrm>
            <a:off x="1323989" y="1056123"/>
            <a:ext cx="1347435" cy="973120"/>
          </a:xfrm>
          <a:custGeom>
            <a:avLst/>
            <a:gdLst>
              <a:gd name="connsiteX0" fmla="*/ 111796 w 1347435"/>
              <a:gd name="connsiteY0" fmla="*/ 0 h 973120"/>
              <a:gd name="connsiteX1" fmla="*/ 377007 w 1347435"/>
              <a:gd name="connsiteY1" fmla="*/ 190297 h 973120"/>
              <a:gd name="connsiteX2" fmla="*/ 679458 w 1347435"/>
              <a:gd name="connsiteY2" fmla="*/ 138346 h 973120"/>
              <a:gd name="connsiteX3" fmla="*/ 1064645 w 1347435"/>
              <a:gd name="connsiteY3" fmla="*/ 165111 h 973120"/>
              <a:gd name="connsiteX4" fmla="*/ 1153120 w 1347435"/>
              <a:gd name="connsiteY4" fmla="*/ 198119 h 973120"/>
              <a:gd name="connsiteX5" fmla="*/ 1347436 w 1347435"/>
              <a:gd name="connsiteY5" fmla="*/ 304605 h 973120"/>
              <a:gd name="connsiteX6" fmla="*/ 1230904 w 1347435"/>
              <a:gd name="connsiteY6" fmla="*/ 304748 h 973120"/>
              <a:gd name="connsiteX7" fmla="*/ 1117027 w 1347435"/>
              <a:gd name="connsiteY7" fmla="*/ 384469 h 973120"/>
              <a:gd name="connsiteX8" fmla="*/ 701918 w 1347435"/>
              <a:gd name="connsiteY8" fmla="*/ 881811 h 973120"/>
              <a:gd name="connsiteX9" fmla="*/ 690078 w 1347435"/>
              <a:gd name="connsiteY9" fmla="*/ 938570 h 973120"/>
              <a:gd name="connsiteX10" fmla="*/ 676373 w 1347435"/>
              <a:gd name="connsiteY10" fmla="*/ 972582 h 973120"/>
              <a:gd name="connsiteX11" fmla="*/ 196612 w 1347435"/>
              <a:gd name="connsiteY11" fmla="*/ 973013 h 973120"/>
              <a:gd name="connsiteX12" fmla="*/ 245765 w 1347435"/>
              <a:gd name="connsiteY12" fmla="*/ 946248 h 973120"/>
              <a:gd name="connsiteX13" fmla="*/ 651330 w 1347435"/>
              <a:gd name="connsiteY13" fmla="*/ 798430 h 973120"/>
              <a:gd name="connsiteX14" fmla="*/ 838613 w 1347435"/>
              <a:gd name="connsiteY14" fmla="*/ 603397 h 973120"/>
              <a:gd name="connsiteX15" fmla="*/ 1083230 w 1347435"/>
              <a:gd name="connsiteY15" fmla="*/ 297788 h 973120"/>
              <a:gd name="connsiteX16" fmla="*/ 853969 w 1347435"/>
              <a:gd name="connsiteY16" fmla="*/ 345864 h 973120"/>
              <a:gd name="connsiteX17" fmla="*/ 822181 w 1347435"/>
              <a:gd name="connsiteY17" fmla="*/ 365023 h 973120"/>
              <a:gd name="connsiteX18" fmla="*/ 670417 w 1347435"/>
              <a:gd name="connsiteY18" fmla="*/ 359355 h 973120"/>
              <a:gd name="connsiteX19" fmla="*/ 533865 w 1347435"/>
              <a:gd name="connsiteY19" fmla="*/ 320965 h 973120"/>
              <a:gd name="connsiteX20" fmla="*/ 204003 w 1347435"/>
              <a:gd name="connsiteY20" fmla="*/ 234140 h 973120"/>
              <a:gd name="connsiteX21" fmla="*/ 316014 w 1347435"/>
              <a:gd name="connsiteY21" fmla="*/ 443094 h 973120"/>
              <a:gd name="connsiteX22" fmla="*/ 546997 w 1347435"/>
              <a:gd name="connsiteY22" fmla="*/ 594284 h 973120"/>
              <a:gd name="connsiteX23" fmla="*/ 565797 w 1347435"/>
              <a:gd name="connsiteY23" fmla="*/ 645877 h 973120"/>
              <a:gd name="connsiteX24" fmla="*/ 0 w 1347435"/>
              <a:gd name="connsiteY24" fmla="*/ 845143 h 973120"/>
              <a:gd name="connsiteX25" fmla="*/ 43628 w 1347435"/>
              <a:gd name="connsiteY25" fmla="*/ 820100 h 973120"/>
              <a:gd name="connsiteX26" fmla="*/ 265139 w 1347435"/>
              <a:gd name="connsiteY26" fmla="*/ 667332 h 973120"/>
              <a:gd name="connsiteX27" fmla="*/ 264565 w 1347435"/>
              <a:gd name="connsiteY27" fmla="*/ 560272 h 973120"/>
              <a:gd name="connsiteX28" fmla="*/ 92207 w 1347435"/>
              <a:gd name="connsiteY28" fmla="*/ 91417 h 973120"/>
              <a:gd name="connsiteX29" fmla="*/ 111652 w 1347435"/>
              <a:gd name="connsiteY29" fmla="*/ 0 h 97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47435" h="973120">
                <a:moveTo>
                  <a:pt x="111796" y="0"/>
                </a:moveTo>
                <a:cubicBezTo>
                  <a:pt x="180036" y="98952"/>
                  <a:pt x="263991" y="165613"/>
                  <a:pt x="377007" y="190297"/>
                </a:cubicBezTo>
                <a:cubicBezTo>
                  <a:pt x="484928" y="213905"/>
                  <a:pt x="585530" y="201635"/>
                  <a:pt x="679458" y="138346"/>
                </a:cubicBezTo>
                <a:cubicBezTo>
                  <a:pt x="799148" y="57692"/>
                  <a:pt x="956939" y="69029"/>
                  <a:pt x="1064645" y="165111"/>
                </a:cubicBezTo>
                <a:cubicBezTo>
                  <a:pt x="1091338" y="188934"/>
                  <a:pt x="1116955" y="199123"/>
                  <a:pt x="1153120" y="198119"/>
                </a:cubicBezTo>
                <a:cubicBezTo>
                  <a:pt x="1242600" y="195607"/>
                  <a:pt x="1313926" y="236508"/>
                  <a:pt x="1347436" y="304605"/>
                </a:cubicBezTo>
                <a:cubicBezTo>
                  <a:pt x="1307898" y="304605"/>
                  <a:pt x="1269365" y="303887"/>
                  <a:pt x="1230904" y="304748"/>
                </a:cubicBezTo>
                <a:cubicBezTo>
                  <a:pt x="1175580" y="306040"/>
                  <a:pt x="1134751" y="331083"/>
                  <a:pt x="1117027" y="384469"/>
                </a:cubicBezTo>
                <a:cubicBezTo>
                  <a:pt x="1043692" y="604832"/>
                  <a:pt x="906423" y="771378"/>
                  <a:pt x="701918" y="881811"/>
                </a:cubicBezTo>
                <a:cubicBezTo>
                  <a:pt x="673288" y="897310"/>
                  <a:pt x="664964" y="913599"/>
                  <a:pt x="690078" y="938570"/>
                </a:cubicBezTo>
                <a:cubicBezTo>
                  <a:pt x="712538" y="960814"/>
                  <a:pt x="701344" y="972510"/>
                  <a:pt x="676373" y="972582"/>
                </a:cubicBezTo>
                <a:cubicBezTo>
                  <a:pt x="517649" y="973443"/>
                  <a:pt x="358924" y="973013"/>
                  <a:pt x="196612" y="973013"/>
                </a:cubicBezTo>
                <a:cubicBezTo>
                  <a:pt x="207591" y="942158"/>
                  <a:pt x="229548" y="949190"/>
                  <a:pt x="245765" y="946248"/>
                </a:cubicBezTo>
                <a:cubicBezTo>
                  <a:pt x="389349" y="919841"/>
                  <a:pt x="527694" y="879227"/>
                  <a:pt x="651330" y="798430"/>
                </a:cubicBezTo>
                <a:cubicBezTo>
                  <a:pt x="728683" y="747914"/>
                  <a:pt x="793407" y="685342"/>
                  <a:pt x="838613" y="603397"/>
                </a:cubicBezTo>
                <a:cubicBezTo>
                  <a:pt x="900037" y="492175"/>
                  <a:pt x="980332" y="395233"/>
                  <a:pt x="1083230" y="297788"/>
                </a:cubicBezTo>
                <a:cubicBezTo>
                  <a:pt x="991597" y="288388"/>
                  <a:pt x="921635" y="311493"/>
                  <a:pt x="853969" y="345864"/>
                </a:cubicBezTo>
                <a:cubicBezTo>
                  <a:pt x="842919" y="351461"/>
                  <a:pt x="830720" y="356556"/>
                  <a:pt x="822181" y="365023"/>
                </a:cubicBezTo>
                <a:cubicBezTo>
                  <a:pt x="769441" y="416831"/>
                  <a:pt x="724378" y="448117"/>
                  <a:pt x="670417" y="359355"/>
                </a:cubicBezTo>
                <a:cubicBezTo>
                  <a:pt x="644657" y="317018"/>
                  <a:pt x="583305" y="306327"/>
                  <a:pt x="533865" y="320965"/>
                </a:cubicBezTo>
                <a:cubicBezTo>
                  <a:pt x="412167" y="357058"/>
                  <a:pt x="310632" y="320750"/>
                  <a:pt x="204003" y="234140"/>
                </a:cubicBezTo>
                <a:cubicBezTo>
                  <a:pt x="227252" y="323477"/>
                  <a:pt x="266933" y="386120"/>
                  <a:pt x="316014" y="443094"/>
                </a:cubicBezTo>
                <a:cubicBezTo>
                  <a:pt x="378227" y="515424"/>
                  <a:pt x="456656" y="564649"/>
                  <a:pt x="546997" y="594284"/>
                </a:cubicBezTo>
                <a:cubicBezTo>
                  <a:pt x="577852" y="604402"/>
                  <a:pt x="588257" y="614591"/>
                  <a:pt x="565797" y="645877"/>
                </a:cubicBezTo>
                <a:cubicBezTo>
                  <a:pt x="449767" y="807328"/>
                  <a:pt x="192306" y="899176"/>
                  <a:pt x="0" y="845143"/>
                </a:cubicBezTo>
                <a:cubicBezTo>
                  <a:pt x="5382" y="820674"/>
                  <a:pt x="27770" y="824765"/>
                  <a:pt x="43628" y="820100"/>
                </a:cubicBezTo>
                <a:cubicBezTo>
                  <a:pt x="134471" y="793623"/>
                  <a:pt x="204720" y="738442"/>
                  <a:pt x="265139" y="667332"/>
                </a:cubicBezTo>
                <a:cubicBezTo>
                  <a:pt x="297214" y="629588"/>
                  <a:pt x="298577" y="600168"/>
                  <a:pt x="264565" y="560272"/>
                </a:cubicBezTo>
                <a:cubicBezTo>
                  <a:pt x="150042" y="425801"/>
                  <a:pt x="99526" y="266000"/>
                  <a:pt x="92207" y="91417"/>
                </a:cubicBezTo>
                <a:cubicBezTo>
                  <a:pt x="91059" y="63145"/>
                  <a:pt x="87399" y="33438"/>
                  <a:pt x="111652" y="0"/>
                </a:cubicBezTo>
                <a:close/>
              </a:path>
            </a:pathLst>
          </a:custGeom>
          <a:solidFill>
            <a:srgbClr val="D22811"/>
          </a:solidFill>
          <a:ln w="7170" cap="flat">
            <a:noFill/>
            <a:prstDash val="solid"/>
            <a:miter/>
          </a:ln>
        </p:spPr>
        <p:txBody>
          <a:bodyPr rtlCol="0" anchor="ctr"/>
          <a:lstStyle/>
          <a:p>
            <a:endParaRPr lang="LID4096"/>
          </a:p>
        </p:txBody>
      </p:sp>
    </p:spTree>
    <p:extLst>
      <p:ext uri="{BB962C8B-B14F-4D97-AF65-F5344CB8AC3E}">
        <p14:creationId xmlns:p14="http://schemas.microsoft.com/office/powerpoint/2010/main" val="3208474262"/>
      </p:ext>
    </p:extLst>
  </p:cSld>
  <p:clrMapOvr>
    <a:masterClrMapping/>
  </p:clrMapOvr>
</p:sld>
</file>

<file path=ppt/theme/theme1.xml><?xml version="1.0" encoding="utf-8"?>
<a:theme xmlns:a="http://schemas.openxmlformats.org/drawingml/2006/main" name="Office Theme">
  <a:themeElements>
    <a:clrScheme name="Custom 138">
      <a:dk1>
        <a:sysClr val="windowText" lastClr="000000"/>
      </a:dk1>
      <a:lt1>
        <a:sysClr val="window" lastClr="FFFFFF"/>
      </a:lt1>
      <a:dk2>
        <a:srgbClr val="44546A"/>
      </a:dk2>
      <a:lt2>
        <a:srgbClr val="E7E6E6"/>
      </a:lt2>
      <a:accent1>
        <a:srgbClr val="92D6C1"/>
      </a:accent1>
      <a:accent2>
        <a:srgbClr val="D22811"/>
      </a:accent2>
      <a:accent3>
        <a:srgbClr val="E19B3C"/>
      </a:accent3>
      <a:accent4>
        <a:srgbClr val="E19196"/>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1032</Words>
  <Application>Microsoft Office PowerPoint</Application>
  <PresentationFormat>Panorámica</PresentationFormat>
  <Paragraphs>115</Paragraphs>
  <Slides>24</Slides>
  <Notes>14</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24</vt:i4>
      </vt:variant>
    </vt:vector>
  </HeadingPairs>
  <TitlesOfParts>
    <vt:vector size="38" baseType="lpstr">
      <vt:lpstr>Arial</vt:lpstr>
      <vt:lpstr>Arial (Títulos)</vt:lpstr>
      <vt:lpstr>Arial Black</vt:lpstr>
      <vt:lpstr>Bahnschrift</vt:lpstr>
      <vt:lpstr>Barlow</vt:lpstr>
      <vt:lpstr>Calibri</vt:lpstr>
      <vt:lpstr>Calibri Light</vt:lpstr>
      <vt:lpstr>Montserrat</vt:lpstr>
      <vt:lpstr>Montserrat</vt:lpstr>
      <vt:lpstr>Playfair Display Black</vt:lpstr>
      <vt:lpstr>Roboto</vt:lpstr>
      <vt:lpstr>Segoe UI</vt:lpstr>
      <vt:lpstr>Source Sans Pro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pinguino</dc:title>
  <dc:creator>Grym</dc:creator>
  <cp:lastModifiedBy>Franklin</cp:lastModifiedBy>
  <cp:revision>82</cp:revision>
  <dcterms:created xsi:type="dcterms:W3CDTF">2023-03-03T10:42:09Z</dcterms:created>
  <dcterms:modified xsi:type="dcterms:W3CDTF">2023-09-30T13:37:39Z</dcterms:modified>
</cp:coreProperties>
</file>