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9" r:id="rId3"/>
    <p:sldId id="264" r:id="rId4"/>
    <p:sldId id="258" r:id="rId5"/>
    <p:sldId id="259" r:id="rId6"/>
    <p:sldId id="438" r:id="rId7"/>
    <p:sldId id="260" r:id="rId8"/>
    <p:sldId id="439" r:id="rId9"/>
    <p:sldId id="261" r:id="rId10"/>
    <p:sldId id="267" r:id="rId11"/>
    <p:sldId id="262" r:id="rId12"/>
    <p:sldId id="263" r:id="rId13"/>
    <p:sldId id="275" r:id="rId14"/>
    <p:sldId id="270" r:id="rId15"/>
    <p:sldId id="271" r:id="rId16"/>
    <p:sldId id="274" r:id="rId17"/>
    <p:sldId id="276" r:id="rId18"/>
    <p:sldId id="278" r:id="rId19"/>
    <p:sldId id="1079" r:id="rId20"/>
    <p:sldId id="416" r:id="rId21"/>
    <p:sldId id="323" r:id="rId22"/>
    <p:sldId id="436" r:id="rId23"/>
    <p:sldId id="437" r:id="rId24"/>
    <p:sldId id="1078" r:id="rId25"/>
  </p:sldIdLst>
  <p:sldSz cx="9144000" cy="5143500" type="screen16x9"/>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7CCD9D4-1915-42B9-ABB3-3F096DA876AB}" styleName="">
    <a:wholeTbl>
      <a:tcTxStyle>
        <a:font>
          <a:latin typeface="Arial"/>
          <a:ea typeface="Arial"/>
          <a:cs typeface="Arial"/>
        </a:font>
        <a:srgbClr val="000000"/>
      </a:tcTxStyle>
      <a:tcStyle>
        <a:tcBdr>
          <a:left>
            <a:ln w="9528" cap="flat" cmpd="sng" algn="ctr">
              <a:solidFill>
                <a:srgbClr val="9E9E9E"/>
              </a:solidFill>
              <a:prstDash val="solid"/>
              <a:round/>
              <a:headEnd type="none" w="med" len="med"/>
              <a:tailEnd type="none" w="med" len="med"/>
            </a:ln>
          </a:left>
          <a:right>
            <a:ln w="9528" cap="flat" cmpd="sng" algn="ctr">
              <a:solidFill>
                <a:srgbClr val="9E9E9E"/>
              </a:solidFill>
              <a:prstDash val="solid"/>
              <a:round/>
              <a:headEnd type="none" w="med" len="med"/>
              <a:tailEnd type="none" w="med" len="med"/>
            </a:ln>
          </a:right>
          <a:top>
            <a:ln w="9528" cap="flat" cmpd="sng" algn="ctr">
              <a:solidFill>
                <a:srgbClr val="9E9E9E"/>
              </a:solidFill>
              <a:prstDash val="solid"/>
              <a:round/>
              <a:headEnd type="none" w="med" len="med"/>
              <a:tailEnd type="none" w="med" len="med"/>
            </a:ln>
          </a:top>
          <a:bottom>
            <a:ln w="9528" cap="flat" cmpd="sng" algn="ctr">
              <a:solidFill>
                <a:srgbClr val="9E9E9E"/>
              </a:solidFill>
              <a:prstDash val="solid"/>
              <a:round/>
              <a:headEnd type="none" w="med" len="med"/>
              <a:tailEnd type="none" w="med" len="med"/>
            </a:ln>
          </a:bottom>
        </a:tcBdr>
      </a:tcStyle>
    </a:wholeTbl>
    <a:band1H>
      <a:tcTxStyle>
        <a:font>
          <a:latin typeface=""/>
          <a:ea typeface=""/>
          <a:cs typeface=""/>
        </a:font>
      </a:tcTxStyle>
      <a:tcStyle>
        <a:tcBdr/>
      </a:tcStyle>
    </a:band1H>
    <a:band2H>
      <a:tcTxStyle>
        <a:font>
          <a:latin typeface=""/>
          <a:ea typeface=""/>
          <a:cs typeface=""/>
        </a:font>
      </a:tcTxStyle>
      <a:tcStyle>
        <a:tcBdr/>
      </a:tcStyle>
    </a:band2H>
    <a:band1V>
      <a:tcTxStyle>
        <a:font>
          <a:latin typeface=""/>
          <a:ea typeface=""/>
          <a:cs typeface=""/>
        </a:font>
      </a:tcTxStyle>
      <a:tcStyle>
        <a:tcBdr/>
      </a:tcStyle>
    </a:band1V>
    <a:band2V>
      <a:tcTxStyle>
        <a:font>
          <a:latin typeface=""/>
          <a:ea typeface=""/>
          <a:cs typeface=""/>
        </a:font>
      </a:tcTxStyle>
      <a:tcStyle>
        <a:tcBdr/>
      </a:tcStyle>
    </a:band2V>
    <a:lastCol>
      <a:tcTxStyle>
        <a:font>
          <a:latin typeface=""/>
          <a:ea typeface=""/>
          <a:cs typeface=""/>
        </a:font>
      </a:tcTxStyle>
      <a:tcStyle>
        <a:tcBdr/>
      </a:tcStyle>
    </a:lastCol>
    <a:firstCol>
      <a:tcTxStyle>
        <a:font>
          <a:latin typeface=""/>
          <a:ea typeface=""/>
          <a:cs typeface=""/>
        </a:font>
      </a:tcTxStyle>
      <a:tcStyle>
        <a:tcBdr/>
      </a:tcStyle>
    </a:firstCol>
    <a:lastRow>
      <a:tcTxStyle>
        <a:font>
          <a:latin typeface=""/>
          <a:ea typeface=""/>
          <a:cs typeface=""/>
        </a:font>
      </a:tcTxStyle>
      <a:tcStyle>
        <a:tcBdr/>
      </a:tcStyle>
    </a:lastRow>
    <a:firstRow>
      <a:tcTxStyle>
        <a:font>
          <a:latin typeface=""/>
          <a:ea typeface=""/>
          <a:cs typeface=""/>
        </a:font>
      </a:tcTxStyle>
      <a:tcStyle>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0" autoAdjust="0"/>
    <p:restoredTop sz="94660"/>
  </p:normalViewPr>
  <p:slideViewPr>
    <p:cSldViewPr snapToGrid="0">
      <p:cViewPr varScale="1">
        <p:scale>
          <a:sx n="79" d="100"/>
          <a:sy n="79" d="100"/>
        </p:scale>
        <p:origin x="1062" y="54"/>
      </p:cViewPr>
      <p:guideLst/>
    </p:cSldViewPr>
  </p:slideViewPr>
  <p:notesTextViewPr>
    <p:cViewPr>
      <p:scale>
        <a:sx n="1" d="1"/>
        <a:sy n="1" d="1"/>
      </p:scale>
      <p:origin x="0" y="0"/>
    </p:cViewPr>
  </p:notesTextViewPr>
  <p:sorterViewPr>
    <p:cViewPr>
      <p:scale>
        <a:sx n="86" d="100"/>
        <a:sy n="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3;n">
            <a:extLst>
              <a:ext uri="{FF2B5EF4-FFF2-40B4-BE49-F238E27FC236}">
                <a16:creationId xmlns:a16="http://schemas.microsoft.com/office/drawing/2014/main" id="{165B8569-AD72-4B83-89B3-DE2970E9D9CC}"/>
              </a:ext>
            </a:extLst>
          </p:cNvPr>
          <p:cNvSpPr>
            <a:spLocks noGrp="1" noRot="1" noChangeAspect="1"/>
          </p:cNvSpPr>
          <p:nvPr>
            <p:ph type="sldImg" idx="2"/>
          </p:nvPr>
        </p:nvSpPr>
        <p:spPr>
          <a:xfrm>
            <a:off x="381295" y="685800"/>
            <a:ext cx="6096076" cy="3429000"/>
          </a:xfrm>
          <a:prstGeom prst="rect">
            <a:avLst/>
          </a:prstGeom>
          <a:noFill/>
          <a:ln w="9528" cap="flat">
            <a:solidFill>
              <a:srgbClr val="000000"/>
            </a:solidFill>
            <a:prstDash val="solid"/>
            <a:round/>
          </a:ln>
        </p:spPr>
      </p:sp>
      <p:sp>
        <p:nvSpPr>
          <p:cNvPr id="3" name="Google Shape;4;n">
            <a:extLst>
              <a:ext uri="{FF2B5EF4-FFF2-40B4-BE49-F238E27FC236}">
                <a16:creationId xmlns:a16="http://schemas.microsoft.com/office/drawing/2014/main" id="{AECCEC83-8714-41F9-A57B-7A27E68223BB}"/>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21" tIns="91421" rIns="91421" bIns="91421" anchor="t" anchorCtr="0" compatLnSpc="1">
            <a:noAutofit/>
          </a:bodyPr>
          <a:lstStyle/>
          <a:p>
            <a:pPr lvl="0"/>
            <a:endParaRPr lang="es-PE"/>
          </a:p>
        </p:txBody>
      </p:sp>
    </p:spTree>
    <p:extLst>
      <p:ext uri="{BB962C8B-B14F-4D97-AF65-F5344CB8AC3E}">
        <p14:creationId xmlns:p14="http://schemas.microsoft.com/office/powerpoint/2010/main" val="1852551272"/>
      </p:ext>
    </p:extLst>
  </p:cSld>
  <p:clrMap bg1="lt1" tx1="dk1" bg2="lt2" tx2="dk2" accent1="accent1" accent2="accent2" accent3="accent3" accent4="accent4" accent5="accent5" accent6="accent6" hlink="hlink" folHlink="folHlink"/>
  <p:notesStyle>
    <a:lvl1pPr marL="457200" marR="0" lvl="0" indent="-298451" algn="l" defTabSz="914400" rtl="0" fontAlgn="auto" hangingPunct="1">
      <a:lnSpc>
        <a:spcPct val="100000"/>
      </a:lnSpc>
      <a:spcBef>
        <a:spcPts val="0"/>
      </a:spcBef>
      <a:spcAft>
        <a:spcPts val="0"/>
      </a:spcAft>
      <a:buClr>
        <a:srgbClr val="000000"/>
      </a:buClr>
      <a:buSzPts val="1100"/>
      <a:buFont typeface="Arial"/>
      <a:buChar char="●"/>
      <a:tabLst/>
      <a:defRPr lang="es-PE" sz="1100" b="0" i="0" u="none" strike="noStrike" kern="0" cap="none" spc="0" baseline="0">
        <a:solidFill>
          <a:srgbClr val="000000"/>
        </a:solidFill>
        <a:uFillTx/>
        <a:latin typeface="Arial"/>
        <a:ea typeface="Arial"/>
        <a:cs typeface="Arial"/>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04;gcefbf2ec8c_0_995:notes">
            <a:extLst>
              <a:ext uri="{FF2B5EF4-FFF2-40B4-BE49-F238E27FC236}">
                <a16:creationId xmlns:a16="http://schemas.microsoft.com/office/drawing/2014/main" id="{55F3C05A-4B8C-47B3-B214-01E906A5094E}"/>
              </a:ext>
            </a:extLst>
          </p:cNvPr>
          <p:cNvSpPr>
            <a:spLocks noGrp="1" noRot="1" noChangeAspect="1"/>
          </p:cNvSpPr>
          <p:nvPr>
            <p:ph type="sldImg"/>
          </p:nvPr>
        </p:nvSpPr>
        <p:spPr>
          <a:xfrm>
            <a:off x="381000" y="685800"/>
            <a:ext cx="6096000" cy="3429000"/>
          </a:xfrm>
        </p:spPr>
      </p:sp>
      <p:sp>
        <p:nvSpPr>
          <p:cNvPr id="3" name="Google Shape;105;gcefbf2ec8c_0_995:notes">
            <a:extLst>
              <a:ext uri="{FF2B5EF4-FFF2-40B4-BE49-F238E27FC236}">
                <a16:creationId xmlns:a16="http://schemas.microsoft.com/office/drawing/2014/main" id="{EF78DDAF-70E3-4721-B93E-6537138961D5}"/>
              </a:ext>
            </a:extLst>
          </p:cNvPr>
          <p:cNvSpPr txBox="1">
            <a:spLocks noGrp="1"/>
          </p:cNvSpPr>
          <p:nvPr>
            <p:ph type="body" sz="quarter" idx="1"/>
          </p:nvPr>
        </p:nvSpPr>
        <p:spPr/>
        <p:txBody>
          <a:bodyPr/>
          <a:lstStyle/>
          <a:p>
            <a:pPr marL="0" lvl="0" indent="0">
              <a:buNone/>
            </a:pPr>
            <a:r>
              <a:rPr lang="en-US" dirty="0">
                <a:solidFill>
                  <a:srgbClr val="0070C0"/>
                </a:solidFill>
                <a:latin typeface="Arial" pitchFamily="34"/>
                <a:cs typeface="Arial" pitchFamily="34"/>
              </a:rPr>
              <a:t>slidesppt.net</a:t>
            </a:r>
          </a:p>
          <a:p>
            <a:pPr marL="0" lvl="0" indent="0">
              <a:buNone/>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57;gcefbf2ec8c_0_1137:notes">
            <a:extLst>
              <a:ext uri="{FF2B5EF4-FFF2-40B4-BE49-F238E27FC236}">
                <a16:creationId xmlns:a16="http://schemas.microsoft.com/office/drawing/2014/main" id="{F21FDBFF-C656-4157-BA84-617E49DBFDD7}"/>
              </a:ext>
            </a:extLst>
          </p:cNvPr>
          <p:cNvSpPr>
            <a:spLocks noGrp="1" noRot="1" noChangeAspect="1"/>
          </p:cNvSpPr>
          <p:nvPr>
            <p:ph type="sldImg"/>
          </p:nvPr>
        </p:nvSpPr>
        <p:spPr>
          <a:xfrm>
            <a:off x="381000" y="685800"/>
            <a:ext cx="6096000" cy="3429000"/>
          </a:xfrm>
        </p:spPr>
      </p:sp>
      <p:sp>
        <p:nvSpPr>
          <p:cNvPr id="3" name="Google Shape;258;gcefbf2ec8c_0_1137:notes">
            <a:extLst>
              <a:ext uri="{FF2B5EF4-FFF2-40B4-BE49-F238E27FC236}">
                <a16:creationId xmlns:a16="http://schemas.microsoft.com/office/drawing/2014/main" id="{767F6DC7-D8AB-492C-AA61-494EDE8E80C4}"/>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83;gcefbf2ec8c_0_1068:notes">
            <a:extLst>
              <a:ext uri="{FF2B5EF4-FFF2-40B4-BE49-F238E27FC236}">
                <a16:creationId xmlns:a16="http://schemas.microsoft.com/office/drawing/2014/main" id="{A01940B6-4291-4DDF-89A2-F169D30B5F00}"/>
              </a:ext>
            </a:extLst>
          </p:cNvPr>
          <p:cNvSpPr>
            <a:spLocks noGrp="1" noRot="1" noChangeAspect="1"/>
          </p:cNvSpPr>
          <p:nvPr>
            <p:ph type="sldImg"/>
          </p:nvPr>
        </p:nvSpPr>
        <p:spPr>
          <a:xfrm>
            <a:off x="381000" y="685800"/>
            <a:ext cx="6096000" cy="3429000"/>
          </a:xfrm>
        </p:spPr>
      </p:sp>
      <p:sp>
        <p:nvSpPr>
          <p:cNvPr id="3" name="Google Shape;184;gcefbf2ec8c_0_1068:notes">
            <a:extLst>
              <a:ext uri="{FF2B5EF4-FFF2-40B4-BE49-F238E27FC236}">
                <a16:creationId xmlns:a16="http://schemas.microsoft.com/office/drawing/2014/main" id="{CAB80071-E098-4B56-BE04-8ECF4060C6B6}"/>
              </a:ext>
            </a:extLst>
          </p:cNvPr>
          <p:cNvSpPr txBox="1">
            <a:spLocks noGrp="1"/>
          </p:cNvSpPr>
          <p:nvPr>
            <p:ph type="body" sz="quarter" idx="1"/>
          </p:nvPr>
        </p:nvSpPr>
        <p:spPr/>
        <p:txBody>
          <a:bodyPr/>
          <a:lstStyle/>
          <a:p>
            <a:pPr marL="0" lvl="0" indent="0">
              <a:buNone/>
            </a:pPr>
            <a:r>
              <a:rPr lang="en-US" dirty="0">
                <a:solidFill>
                  <a:srgbClr val="0070C0"/>
                </a:solidFill>
                <a:latin typeface="Arial" pitchFamily="34"/>
                <a:cs typeface="Arial" pitchFamily="34"/>
              </a:rPr>
              <a:t>slidesppt.net</a:t>
            </a:r>
          </a:p>
          <a:p>
            <a:pPr marL="0" lvl="0" indent="0">
              <a:buNone/>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94;gcefbf2ec8c_0_1078:notes">
            <a:extLst>
              <a:ext uri="{FF2B5EF4-FFF2-40B4-BE49-F238E27FC236}">
                <a16:creationId xmlns:a16="http://schemas.microsoft.com/office/drawing/2014/main" id="{D9D11BA9-CB18-4D37-AA70-0F68DB2221A1}"/>
              </a:ext>
            </a:extLst>
          </p:cNvPr>
          <p:cNvSpPr>
            <a:spLocks noGrp="1" noRot="1" noChangeAspect="1"/>
          </p:cNvSpPr>
          <p:nvPr>
            <p:ph type="sldImg"/>
          </p:nvPr>
        </p:nvSpPr>
        <p:spPr>
          <a:xfrm>
            <a:off x="381000" y="685800"/>
            <a:ext cx="6096000" cy="3429000"/>
          </a:xfrm>
        </p:spPr>
      </p:sp>
      <p:sp>
        <p:nvSpPr>
          <p:cNvPr id="3" name="Google Shape;195;gcefbf2ec8c_0_1078:notes">
            <a:extLst>
              <a:ext uri="{FF2B5EF4-FFF2-40B4-BE49-F238E27FC236}">
                <a16:creationId xmlns:a16="http://schemas.microsoft.com/office/drawing/2014/main" id="{7F21E233-F3B2-420C-B025-53847D610818}"/>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98;gcefbf2ec8c_0_1264:notes">
            <a:extLst>
              <a:ext uri="{FF2B5EF4-FFF2-40B4-BE49-F238E27FC236}">
                <a16:creationId xmlns:a16="http://schemas.microsoft.com/office/drawing/2014/main" id="{0687A4D8-345E-4A76-8042-2B5E413DBBC3}"/>
              </a:ext>
            </a:extLst>
          </p:cNvPr>
          <p:cNvSpPr>
            <a:spLocks noGrp="1" noRot="1" noChangeAspect="1"/>
          </p:cNvSpPr>
          <p:nvPr>
            <p:ph type="sldImg"/>
          </p:nvPr>
        </p:nvSpPr>
        <p:spPr>
          <a:xfrm>
            <a:off x="381000" y="685800"/>
            <a:ext cx="6096000" cy="3429000"/>
          </a:xfrm>
        </p:spPr>
      </p:sp>
      <p:sp>
        <p:nvSpPr>
          <p:cNvPr id="3" name="Google Shape;399;gcefbf2ec8c_0_1264:notes">
            <a:extLst>
              <a:ext uri="{FF2B5EF4-FFF2-40B4-BE49-F238E27FC236}">
                <a16:creationId xmlns:a16="http://schemas.microsoft.com/office/drawing/2014/main" id="{DCDD444C-D878-4905-AE66-526C557723C5}"/>
              </a:ext>
            </a:extLst>
          </p:cNvPr>
          <p:cNvSpPr txBox="1">
            <a:spLocks noGrp="1"/>
          </p:cNvSpPr>
          <p:nvPr>
            <p:ph type="body" sz="quarter" idx="1"/>
          </p:nvPr>
        </p:nvSpPr>
        <p:spPr/>
        <p:txBody>
          <a:bodyPr/>
          <a:lstStyle/>
          <a:p>
            <a:pPr marL="0" lvl="0" indent="0">
              <a:buNone/>
            </a:pPr>
            <a:r>
              <a:rPr lang="en-US">
                <a:solidFill>
                  <a:srgbClr val="0070C0"/>
                </a:solidFill>
                <a:latin typeface="Arial" pitchFamily="34"/>
                <a:cs typeface="Arial" pitchFamily="34"/>
              </a:rPr>
              <a:t>slidesppt.net</a:t>
            </a:r>
          </a:p>
          <a:p>
            <a:pPr marL="0" lvl="0" indent="0">
              <a:buNone/>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84;gcf1f37ba1b_2_119:notes">
            <a:extLst>
              <a:ext uri="{FF2B5EF4-FFF2-40B4-BE49-F238E27FC236}">
                <a16:creationId xmlns:a16="http://schemas.microsoft.com/office/drawing/2014/main" id="{1947964C-D658-4253-B857-4A380ADEC893}"/>
              </a:ext>
            </a:extLst>
          </p:cNvPr>
          <p:cNvSpPr>
            <a:spLocks noGrp="1" noRot="1" noChangeAspect="1"/>
          </p:cNvSpPr>
          <p:nvPr>
            <p:ph type="sldImg"/>
          </p:nvPr>
        </p:nvSpPr>
        <p:spPr>
          <a:xfrm>
            <a:off x="381000" y="685800"/>
            <a:ext cx="6096000" cy="3429000"/>
          </a:xfrm>
        </p:spPr>
      </p:sp>
      <p:sp>
        <p:nvSpPr>
          <p:cNvPr id="3" name="Google Shape;285;gcf1f37ba1b_2_119:notes">
            <a:extLst>
              <a:ext uri="{FF2B5EF4-FFF2-40B4-BE49-F238E27FC236}">
                <a16:creationId xmlns:a16="http://schemas.microsoft.com/office/drawing/2014/main" id="{8E760364-5433-418F-9B33-DBC209FEEF61}"/>
              </a:ext>
            </a:extLst>
          </p:cNvPr>
          <p:cNvSpPr txBox="1">
            <a:spLocks noGrp="1"/>
          </p:cNvSpPr>
          <p:nvPr>
            <p:ph type="body" sz="quarter" idx="1"/>
          </p:nvPr>
        </p:nvSpPr>
        <p:spPr/>
        <p:txBody>
          <a:bodyPr/>
          <a:lstStyle/>
          <a:p>
            <a:pPr marL="0" lvl="0" indent="0">
              <a:buNone/>
            </a:pPr>
            <a:r>
              <a:rPr lang="en-US">
                <a:solidFill>
                  <a:srgbClr val="0070C0"/>
                </a:solidFill>
                <a:latin typeface="Arial" pitchFamily="34"/>
                <a:cs typeface="Arial" pitchFamily="34"/>
              </a:rPr>
              <a:t>slidesppt.net</a:t>
            </a:r>
          </a:p>
          <a:p>
            <a:pPr marL="0" lvl="0" indent="0">
              <a:buNone/>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91;gcefbf2ec8c_0_1161:notes">
            <a:extLst>
              <a:ext uri="{FF2B5EF4-FFF2-40B4-BE49-F238E27FC236}">
                <a16:creationId xmlns:a16="http://schemas.microsoft.com/office/drawing/2014/main" id="{B6D2147F-DA53-410C-91FB-114DBDAC807E}"/>
              </a:ext>
            </a:extLst>
          </p:cNvPr>
          <p:cNvSpPr>
            <a:spLocks noGrp="1" noRot="1" noChangeAspect="1"/>
          </p:cNvSpPr>
          <p:nvPr>
            <p:ph type="sldImg"/>
          </p:nvPr>
        </p:nvSpPr>
        <p:spPr>
          <a:xfrm>
            <a:off x="381000" y="685800"/>
            <a:ext cx="6096000" cy="3429000"/>
          </a:xfrm>
        </p:spPr>
      </p:sp>
      <p:sp>
        <p:nvSpPr>
          <p:cNvPr id="3" name="Google Shape;292;gcefbf2ec8c_0_1161:notes">
            <a:extLst>
              <a:ext uri="{FF2B5EF4-FFF2-40B4-BE49-F238E27FC236}">
                <a16:creationId xmlns:a16="http://schemas.microsoft.com/office/drawing/2014/main" id="{30F7A395-04CA-45B6-842D-B8520F86A435}"/>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70C0"/>
                </a:solidFill>
                <a:latin typeface="Arial" pitchFamily="34"/>
                <a:cs typeface="Arial" pitchFamily="34"/>
              </a:rPr>
              <a:t>slidesppt.net</a:t>
            </a:r>
          </a:p>
          <a:p>
            <a:pPr marL="158749" indent="0">
              <a:buNone/>
            </a:pPr>
            <a:endParaRPr lang="es-E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93;gcefbf2ec8c_0_1260:notes">
            <a:extLst>
              <a:ext uri="{FF2B5EF4-FFF2-40B4-BE49-F238E27FC236}">
                <a16:creationId xmlns:a16="http://schemas.microsoft.com/office/drawing/2014/main" id="{49A73715-647E-4A7B-98BA-8DCBFDD7AF4B}"/>
              </a:ext>
            </a:extLst>
          </p:cNvPr>
          <p:cNvSpPr>
            <a:spLocks noGrp="1" noRot="1" noChangeAspect="1"/>
          </p:cNvSpPr>
          <p:nvPr>
            <p:ph type="sldImg"/>
          </p:nvPr>
        </p:nvSpPr>
        <p:spPr>
          <a:xfrm>
            <a:off x="381000" y="685800"/>
            <a:ext cx="6096000" cy="3429000"/>
          </a:xfrm>
        </p:spPr>
      </p:sp>
      <p:sp>
        <p:nvSpPr>
          <p:cNvPr id="3" name="Google Shape;394;gcefbf2ec8c_0_1260:notes">
            <a:extLst>
              <a:ext uri="{FF2B5EF4-FFF2-40B4-BE49-F238E27FC236}">
                <a16:creationId xmlns:a16="http://schemas.microsoft.com/office/drawing/2014/main" id="{5573D7D0-9CF1-4D9A-AB6C-76F7BD020FEE}"/>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70C0"/>
                </a:solidFill>
                <a:latin typeface="Arial" pitchFamily="34"/>
                <a:cs typeface="Arial" pitchFamily="34"/>
              </a:rPr>
              <a:t>slidesppt.net</a:t>
            </a:r>
          </a:p>
          <a:p>
            <a:pPr marL="158749" indent="0">
              <a:buNone/>
            </a:pPr>
            <a:endParaRPr lang="es-E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08;gcefbf2ec8c_0_1273:notes">
            <a:extLst>
              <a:ext uri="{FF2B5EF4-FFF2-40B4-BE49-F238E27FC236}">
                <a16:creationId xmlns:a16="http://schemas.microsoft.com/office/drawing/2014/main" id="{143E3994-9EC0-4C48-94D6-6D1B393B34C7}"/>
              </a:ext>
            </a:extLst>
          </p:cNvPr>
          <p:cNvSpPr>
            <a:spLocks noGrp="1" noRot="1" noChangeAspect="1"/>
          </p:cNvSpPr>
          <p:nvPr>
            <p:ph type="sldImg"/>
          </p:nvPr>
        </p:nvSpPr>
        <p:spPr>
          <a:xfrm>
            <a:off x="381000" y="685800"/>
            <a:ext cx="6096000" cy="3429000"/>
          </a:xfrm>
        </p:spPr>
      </p:sp>
      <p:sp>
        <p:nvSpPr>
          <p:cNvPr id="3" name="Google Shape;409;gcefbf2ec8c_0_1273:notes">
            <a:extLst>
              <a:ext uri="{FF2B5EF4-FFF2-40B4-BE49-F238E27FC236}">
                <a16:creationId xmlns:a16="http://schemas.microsoft.com/office/drawing/2014/main" id="{84B68EA0-B6B4-4FAE-80BB-0AE086BD40EE}"/>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67;gcefbf2ec8c_0_1330:notes">
            <a:extLst>
              <a:ext uri="{FF2B5EF4-FFF2-40B4-BE49-F238E27FC236}">
                <a16:creationId xmlns:a16="http://schemas.microsoft.com/office/drawing/2014/main" id="{E891E789-BEA2-4425-8D8E-0F03C859C779}"/>
              </a:ext>
            </a:extLst>
          </p:cNvPr>
          <p:cNvSpPr>
            <a:spLocks noGrp="1" noRot="1" noChangeAspect="1"/>
          </p:cNvSpPr>
          <p:nvPr>
            <p:ph type="sldImg"/>
          </p:nvPr>
        </p:nvSpPr>
        <p:spPr>
          <a:xfrm>
            <a:off x="381000" y="685800"/>
            <a:ext cx="6096000" cy="3429000"/>
          </a:xfrm>
        </p:spPr>
      </p:sp>
      <p:sp>
        <p:nvSpPr>
          <p:cNvPr id="3" name="Google Shape;468;gcefbf2ec8c_0_1330:notes">
            <a:extLst>
              <a:ext uri="{FF2B5EF4-FFF2-40B4-BE49-F238E27FC236}">
                <a16:creationId xmlns:a16="http://schemas.microsoft.com/office/drawing/2014/main" id="{37AFB713-3A55-47E1-BDE0-9788202E4ADC}"/>
              </a:ext>
            </a:extLst>
          </p:cNvPr>
          <p:cNvSpPr txBox="1">
            <a:spLocks noGrp="1"/>
          </p:cNvSpPr>
          <p:nvPr>
            <p:ph type="body" sz="quarter" idx="1"/>
          </p:nvPr>
        </p:nvSpPr>
        <p:spPr/>
        <p:txBody>
          <a:bodyPr/>
          <a:lstStyle/>
          <a:p>
            <a:pPr marL="0" lvl="0" indent="0">
              <a:buNone/>
            </a:pPr>
            <a:r>
              <a:rPr lang="en-US" dirty="0">
                <a:solidFill>
                  <a:srgbClr val="0070C0"/>
                </a:solidFill>
                <a:latin typeface="Arial" pitchFamily="34"/>
                <a:cs typeface="Arial" pitchFamily="34"/>
              </a:rPr>
              <a:t>slidesppt.net</a:t>
            </a:r>
          </a:p>
          <a:p>
            <a:pPr marL="0" lvl="0" indent="0">
              <a:buNone/>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bg1"/>
                </a:solidFill>
                <a:latin typeface="Arial" panose="020B0604020202020204" pitchFamily="34" charset="0"/>
                <a:cs typeface="Arial" panose="020B0604020202020204" pitchFamily="34" charset="0"/>
              </a:rPr>
              <a:t>slidesppt.net</a:t>
            </a:r>
            <a:endParaRPr lang="ko-KR" altLang="en-US" sz="1200" dirty="0">
              <a:solidFill>
                <a:schemeClr val="bg1"/>
              </a:solidFill>
              <a:latin typeface="Arial" panose="020B0604020202020204" pitchFamily="34" charset="0"/>
              <a:cs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19</a:t>
            </a:fld>
            <a:endParaRPr lang="zh-CN" altLang="en-US"/>
          </a:p>
        </p:txBody>
      </p:sp>
    </p:spTree>
    <p:extLst>
      <p:ext uri="{BB962C8B-B14F-4D97-AF65-F5344CB8AC3E}">
        <p14:creationId xmlns:p14="http://schemas.microsoft.com/office/powerpoint/2010/main" val="288010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27;gbd6c00e730_0_89:notes">
            <a:extLst>
              <a:ext uri="{FF2B5EF4-FFF2-40B4-BE49-F238E27FC236}">
                <a16:creationId xmlns:a16="http://schemas.microsoft.com/office/drawing/2014/main" id="{6DC7835E-E3D8-4D68-9FD8-30F0A5A0B028}"/>
              </a:ext>
            </a:extLst>
          </p:cNvPr>
          <p:cNvSpPr>
            <a:spLocks noGrp="1" noRot="1" noChangeAspect="1"/>
          </p:cNvSpPr>
          <p:nvPr>
            <p:ph type="sldImg"/>
          </p:nvPr>
        </p:nvSpPr>
        <p:spPr>
          <a:xfrm>
            <a:off x="381000" y="685800"/>
            <a:ext cx="6096000" cy="3429000"/>
          </a:xfrm>
        </p:spPr>
      </p:sp>
      <p:sp>
        <p:nvSpPr>
          <p:cNvPr id="3" name="Google Shape;428;gbd6c00e730_0_89:notes">
            <a:extLst>
              <a:ext uri="{FF2B5EF4-FFF2-40B4-BE49-F238E27FC236}">
                <a16:creationId xmlns:a16="http://schemas.microsoft.com/office/drawing/2014/main" id="{E81E2A5B-0485-4BF7-A94A-810BFFA936F2}"/>
              </a:ext>
            </a:extLst>
          </p:cNvPr>
          <p:cNvSpPr txBox="1">
            <a:spLocks noGrp="1"/>
          </p:cNvSpPr>
          <p:nvPr>
            <p:ph type="body" sz="quarter" idx="1"/>
          </p:nvPr>
        </p:nvSpPr>
        <p:spPr/>
        <p:txBody>
          <a:bodyPr/>
          <a:lstStyle/>
          <a:p>
            <a:pPr marL="0" lvl="0" indent="0">
              <a:buNone/>
            </a:pPr>
            <a:r>
              <a:rPr lang="en-US">
                <a:solidFill>
                  <a:srgbClr val="0070C0"/>
                </a:solidFill>
                <a:latin typeface="Arial" pitchFamily="34"/>
                <a:cs typeface="Arial" pitchFamily="34"/>
              </a:rPr>
              <a:t>slidesppt.net</a:t>
            </a:r>
          </a:p>
          <a:p>
            <a:pPr marL="0" lvl="0" indent="0">
              <a:buNone/>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7D4C257-0B33-4156-975F-FFF8C36BC327}"/>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35AC269D-8CA2-4654-8570-CC28850A66F3}"/>
              </a:ext>
            </a:extLst>
          </p:cNvPr>
          <p:cNvSpPr txBox="1">
            <a:spLocks noGrp="1"/>
          </p:cNvSpPr>
          <p:nvPr>
            <p:ph type="body" sz="quarter" idx="1"/>
          </p:nvPr>
        </p:nvSpPr>
        <p:spPr/>
        <p:txBody>
          <a:bodyPr/>
          <a:lstStyle/>
          <a:p>
            <a:pPr marL="158748" lvl="0" indent="0">
              <a:buNone/>
            </a:pPr>
            <a:r>
              <a:rPr lang="en-US">
                <a:solidFill>
                  <a:srgbClr val="143A78"/>
                </a:solidFill>
                <a:latin typeface="Arial" pitchFamily="34"/>
                <a:cs typeface="Arial" pitchFamily="34"/>
              </a:rPr>
              <a:t>slidesppt.net</a:t>
            </a:r>
          </a:p>
          <a:p>
            <a:pPr marL="158748" lvl="0" indent="0">
              <a:buNone/>
            </a:pPr>
            <a:endParaRPr lang="es-P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3C989E0-8648-43DC-BAFE-E8508C4E8DE5}"/>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1650ED1C-7D97-416F-A695-D52C7A875352}"/>
              </a:ext>
            </a:extLst>
          </p:cNvPr>
          <p:cNvSpPr txBox="1">
            <a:spLocks noGrp="1"/>
          </p:cNvSpPr>
          <p:nvPr>
            <p:ph type="body" sz="quarter" idx="1"/>
          </p:nvPr>
        </p:nvSpPr>
        <p:spPr/>
        <p:txBody>
          <a:bodyPr/>
          <a:lstStyle/>
          <a:p>
            <a:pPr marL="0" lvl="0" indent="0">
              <a:buNone/>
            </a:pPr>
            <a:r>
              <a:rPr lang="en-US" sz="1200">
                <a:solidFill>
                  <a:srgbClr val="0070C0"/>
                </a:solidFill>
                <a:latin typeface="Arial" pitchFamily="34"/>
                <a:cs typeface="Arial" pitchFamily="34"/>
              </a:rPr>
              <a:t>slidesppt.net</a:t>
            </a:r>
          </a:p>
          <a:p>
            <a:pPr lvl="0"/>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9B3774A-5D37-4FF8-8D65-7D1175A6A261}"/>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7C40A322-E1AD-44FE-8DB9-C4E7B3022BE1}"/>
              </a:ext>
            </a:extLst>
          </p:cNvPr>
          <p:cNvSpPr txBox="1">
            <a:spLocks noGrp="1"/>
          </p:cNvSpPr>
          <p:nvPr>
            <p:ph type="body" sz="quarter" idx="1"/>
          </p:nvPr>
        </p:nvSpPr>
        <p:spPr/>
        <p:txBody>
          <a:bodyPr/>
          <a:lstStyle/>
          <a:p>
            <a:pPr marL="0" lvl="0" indent="0">
              <a:buNone/>
            </a:pPr>
            <a:r>
              <a:rPr lang="en-US" sz="1200">
                <a:latin typeface="Arial" pitchFamily="34"/>
                <a:cs typeface="Arial" pitchFamily="34"/>
              </a:rPr>
              <a:t>slidesppt.net</a:t>
            </a:r>
          </a:p>
          <a:p>
            <a:pPr lvl="0"/>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D3954B2-AF23-4D3B-B2C2-C4DCCE76952D}"/>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1193E90B-CABA-44B0-8099-A506AEE2E04A}"/>
              </a:ext>
            </a:extLst>
          </p:cNvPr>
          <p:cNvSpPr txBox="1">
            <a:spLocks noGrp="1"/>
          </p:cNvSpPr>
          <p:nvPr>
            <p:ph type="body" sz="quarter" idx="1"/>
          </p:nvPr>
        </p:nvSpPr>
        <p:spPr/>
        <p:txBody>
          <a:bodyPr/>
          <a:lstStyle/>
          <a:p>
            <a:pPr marL="0" lvl="0" indent="0">
              <a:buNone/>
            </a:pPr>
            <a:r>
              <a:rPr lang="en-US" sz="1200">
                <a:solidFill>
                  <a:srgbClr val="0070C0"/>
                </a:solidFill>
                <a:latin typeface="Arial" pitchFamily="34"/>
                <a:cs typeface="Arial" pitchFamily="34"/>
              </a:rPr>
              <a:t>slidesppt.net</a:t>
            </a:r>
          </a:p>
          <a:p>
            <a:pPr lvl="0"/>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bg1"/>
                </a:solidFill>
                <a:latin typeface="Arial" panose="020B0604020202020204" pitchFamily="34" charset="0"/>
                <a:cs typeface="Arial" panose="020B0604020202020204" pitchFamily="34" charset="0"/>
              </a:rPr>
              <a:t>slidesppt.net</a:t>
            </a:r>
            <a:endParaRPr lang="ko-KR" altLang="en-US" sz="1200" dirty="0">
              <a:solidFill>
                <a:schemeClr val="bg1"/>
              </a:solidFill>
              <a:latin typeface="Arial" panose="020B0604020202020204" pitchFamily="34" charset="0"/>
              <a:cs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24</a:t>
            </a:fld>
            <a:endParaRPr lang="zh-CN" altLang="en-US"/>
          </a:p>
        </p:txBody>
      </p:sp>
    </p:spTree>
    <p:extLst>
      <p:ext uri="{BB962C8B-B14F-4D97-AF65-F5344CB8AC3E}">
        <p14:creationId xmlns:p14="http://schemas.microsoft.com/office/powerpoint/2010/main" val="184971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20;gcefbf2ec8c_0_1103:notes">
            <a:extLst>
              <a:ext uri="{FF2B5EF4-FFF2-40B4-BE49-F238E27FC236}">
                <a16:creationId xmlns:a16="http://schemas.microsoft.com/office/drawing/2014/main" id="{59948318-BC16-47F0-8C6D-85B77D04557C}"/>
              </a:ext>
            </a:extLst>
          </p:cNvPr>
          <p:cNvSpPr>
            <a:spLocks noGrp="1" noRot="1" noChangeAspect="1"/>
          </p:cNvSpPr>
          <p:nvPr>
            <p:ph type="sldImg"/>
          </p:nvPr>
        </p:nvSpPr>
        <p:spPr>
          <a:xfrm>
            <a:off x="381000" y="685800"/>
            <a:ext cx="6096000" cy="3429000"/>
          </a:xfrm>
        </p:spPr>
      </p:sp>
      <p:sp>
        <p:nvSpPr>
          <p:cNvPr id="3" name="Google Shape;221;gcefbf2ec8c_0_1103:notes">
            <a:extLst>
              <a:ext uri="{FF2B5EF4-FFF2-40B4-BE49-F238E27FC236}">
                <a16:creationId xmlns:a16="http://schemas.microsoft.com/office/drawing/2014/main" id="{15FDF8D3-94CF-4C17-BA1F-0A2C709B9A6E}"/>
              </a:ext>
            </a:extLst>
          </p:cNvPr>
          <p:cNvSpPr txBox="1">
            <a:spLocks noGrp="1"/>
          </p:cNvSpPr>
          <p:nvPr>
            <p:ph type="body" sz="quarter" idx="1"/>
          </p:nvPr>
        </p:nvSpPr>
        <p:spPr/>
        <p:txBody>
          <a:bodyPr/>
          <a:lstStyle/>
          <a:p>
            <a:pPr marL="0" lvl="0" indent="0">
              <a:buNone/>
            </a:pPr>
            <a:r>
              <a:rPr lang="en-US">
                <a:solidFill>
                  <a:srgbClr val="0070C0"/>
                </a:solidFill>
                <a:latin typeface="Arial" pitchFamily="34"/>
                <a:cs typeface="Arial" pitchFamily="34"/>
              </a:rPr>
              <a:t>slidesppt.net</a:t>
            </a:r>
          </a:p>
          <a:p>
            <a:pPr marL="0" lvl="0" indent="0">
              <a:buNone/>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21;gcefbf2ec8c_0_1010:notes">
            <a:extLst>
              <a:ext uri="{FF2B5EF4-FFF2-40B4-BE49-F238E27FC236}">
                <a16:creationId xmlns:a16="http://schemas.microsoft.com/office/drawing/2014/main" id="{2277FF66-ECC9-4258-B883-CB48419D644F}"/>
              </a:ext>
            </a:extLst>
          </p:cNvPr>
          <p:cNvSpPr>
            <a:spLocks noGrp="1" noRot="1" noChangeAspect="1"/>
          </p:cNvSpPr>
          <p:nvPr>
            <p:ph type="sldImg"/>
          </p:nvPr>
        </p:nvSpPr>
        <p:spPr>
          <a:xfrm>
            <a:off x="381000" y="685800"/>
            <a:ext cx="6096000" cy="3429000"/>
          </a:xfrm>
        </p:spPr>
      </p:sp>
      <p:sp>
        <p:nvSpPr>
          <p:cNvPr id="3" name="Google Shape;122;gcefbf2ec8c_0_1010:notes">
            <a:extLst>
              <a:ext uri="{FF2B5EF4-FFF2-40B4-BE49-F238E27FC236}">
                <a16:creationId xmlns:a16="http://schemas.microsoft.com/office/drawing/2014/main" id="{DE57C160-6822-447B-AAA2-165B0F95CA5C}"/>
              </a:ext>
            </a:extLst>
          </p:cNvPr>
          <p:cNvSpPr txBox="1">
            <a:spLocks noGrp="1"/>
          </p:cNvSpPr>
          <p:nvPr>
            <p:ph type="body" sz="quarter" idx="1"/>
          </p:nvPr>
        </p:nvSpPr>
        <p:spPr/>
        <p:txBody>
          <a:bodyPr/>
          <a:lstStyle/>
          <a:p>
            <a:pPr marL="0" lvl="0" indent="0">
              <a:buNone/>
            </a:pPr>
            <a:r>
              <a:rPr lang="en-US">
                <a:solidFill>
                  <a:srgbClr val="0070C0"/>
                </a:solidFill>
                <a:latin typeface="Arial" pitchFamily="34"/>
                <a:cs typeface="Arial" pitchFamily="34"/>
              </a:rPr>
              <a:t>slidesppt.net</a:t>
            </a:r>
          </a:p>
          <a:p>
            <a:pPr marL="0" lvl="0" indent="0">
              <a:buNone/>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44;gcefbf2ec8c_0_1032:notes">
            <a:extLst>
              <a:ext uri="{FF2B5EF4-FFF2-40B4-BE49-F238E27FC236}">
                <a16:creationId xmlns:a16="http://schemas.microsoft.com/office/drawing/2014/main" id="{B171A027-0429-4418-9886-9979711B4C52}"/>
              </a:ext>
            </a:extLst>
          </p:cNvPr>
          <p:cNvSpPr>
            <a:spLocks noGrp="1" noRot="1" noChangeAspect="1"/>
          </p:cNvSpPr>
          <p:nvPr>
            <p:ph type="sldImg"/>
          </p:nvPr>
        </p:nvSpPr>
        <p:spPr>
          <a:xfrm>
            <a:off x="381000" y="685800"/>
            <a:ext cx="6096000" cy="3429000"/>
          </a:xfrm>
        </p:spPr>
      </p:sp>
      <p:sp>
        <p:nvSpPr>
          <p:cNvPr id="3" name="Google Shape;145;gcefbf2ec8c_0_1032:notes">
            <a:extLst>
              <a:ext uri="{FF2B5EF4-FFF2-40B4-BE49-F238E27FC236}">
                <a16:creationId xmlns:a16="http://schemas.microsoft.com/office/drawing/2014/main" id="{3461A950-597D-40CF-AD30-80E73595A8EC}"/>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70C0"/>
                </a:solidFill>
                <a:latin typeface="Arial" pitchFamily="34"/>
                <a:cs typeface="Arial" pitchFamily="34"/>
              </a:rPr>
              <a:t>slidesppt.net</a:t>
            </a:r>
          </a:p>
          <a:p>
            <a:pPr marL="158749" indent="0">
              <a:buNone/>
            </a:pPr>
            <a:endParaRPr 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059;g115bbeb8a9b_0_9134:notes">
            <a:extLst>
              <a:ext uri="{FF2B5EF4-FFF2-40B4-BE49-F238E27FC236}">
                <a16:creationId xmlns:a16="http://schemas.microsoft.com/office/drawing/2014/main" id="{5D505DEC-8730-49E4-ACE0-40AC58E0E5A4}"/>
              </a:ext>
            </a:extLst>
          </p:cNvPr>
          <p:cNvSpPr>
            <a:spLocks noGrp="1" noRot="1" noChangeAspect="1"/>
          </p:cNvSpPr>
          <p:nvPr>
            <p:ph type="sldImg"/>
          </p:nvPr>
        </p:nvSpPr>
        <p:spPr>
          <a:xfrm>
            <a:off x="381000" y="685800"/>
            <a:ext cx="6096000" cy="3429000"/>
          </a:xfrm>
        </p:spPr>
      </p:sp>
      <p:sp>
        <p:nvSpPr>
          <p:cNvPr id="3" name="Google Shape;1060;g115bbeb8a9b_0_9134:notes">
            <a:extLst>
              <a:ext uri="{FF2B5EF4-FFF2-40B4-BE49-F238E27FC236}">
                <a16:creationId xmlns:a16="http://schemas.microsoft.com/office/drawing/2014/main" id="{DBECE156-A70E-4B40-AFD4-1BD652792E19}"/>
              </a:ext>
            </a:extLst>
          </p:cNvPr>
          <p:cNvSpPr txBox="1">
            <a:spLocks noGrp="1"/>
          </p:cNvSpPr>
          <p:nvPr>
            <p:ph type="body" sz="quarter" idx="1"/>
          </p:nvPr>
        </p:nvSpPr>
        <p:spPr/>
        <p:txBody>
          <a:bodyPr/>
          <a:lstStyle/>
          <a:p>
            <a:pPr marL="0" lvl="0" indent="0">
              <a:buNone/>
            </a:pPr>
            <a:r>
              <a:rPr lang="en-US">
                <a:solidFill>
                  <a:srgbClr val="0070C0"/>
                </a:solidFill>
                <a:latin typeface="Arial" pitchFamily="34"/>
                <a:cs typeface="Arial" pitchFamily="34"/>
              </a:rPr>
              <a:t>slidesppt.net</a:t>
            </a:r>
          </a:p>
          <a:p>
            <a:pPr marL="0" lvl="0" indent="0">
              <a:buNone/>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52;gcefbf2ec8c_0_1039:notes">
            <a:extLst>
              <a:ext uri="{FF2B5EF4-FFF2-40B4-BE49-F238E27FC236}">
                <a16:creationId xmlns:a16="http://schemas.microsoft.com/office/drawing/2014/main" id="{079E8A72-6850-45F2-99D1-01CE9C7D072E}"/>
              </a:ext>
            </a:extLst>
          </p:cNvPr>
          <p:cNvSpPr>
            <a:spLocks noGrp="1" noRot="1" noChangeAspect="1"/>
          </p:cNvSpPr>
          <p:nvPr>
            <p:ph type="sldImg"/>
          </p:nvPr>
        </p:nvSpPr>
        <p:spPr>
          <a:xfrm>
            <a:off x="381000" y="685800"/>
            <a:ext cx="6096000" cy="3429000"/>
          </a:xfrm>
        </p:spPr>
      </p:sp>
      <p:sp>
        <p:nvSpPr>
          <p:cNvPr id="3" name="Google Shape;153;gcefbf2ec8c_0_1039:notes">
            <a:extLst>
              <a:ext uri="{FF2B5EF4-FFF2-40B4-BE49-F238E27FC236}">
                <a16:creationId xmlns:a16="http://schemas.microsoft.com/office/drawing/2014/main" id="{0E1B1059-BF73-4055-B114-19CF8FC0B95C}"/>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70C0"/>
                </a:solidFill>
                <a:latin typeface="Arial" pitchFamily="34"/>
                <a:cs typeface="Arial" pitchFamily="34"/>
              </a:rPr>
              <a:t>slidesppt.net</a:t>
            </a:r>
          </a:p>
          <a:p>
            <a:pPr marL="158749" indent="0">
              <a:buNone/>
            </a:pPr>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43;g115bbeb8a9b_0_9142:notes">
            <a:extLst>
              <a:ext uri="{FF2B5EF4-FFF2-40B4-BE49-F238E27FC236}">
                <a16:creationId xmlns:a16="http://schemas.microsoft.com/office/drawing/2014/main" id="{7ED4BA87-76FD-453B-B44B-46FA93E265AF}"/>
              </a:ext>
            </a:extLst>
          </p:cNvPr>
          <p:cNvSpPr>
            <a:spLocks noGrp="1" noRot="1" noChangeAspect="1"/>
          </p:cNvSpPr>
          <p:nvPr>
            <p:ph type="sldImg"/>
          </p:nvPr>
        </p:nvSpPr>
        <p:spPr>
          <a:xfrm>
            <a:off x="381000" y="685800"/>
            <a:ext cx="6096000" cy="3429000"/>
          </a:xfrm>
        </p:spPr>
      </p:sp>
      <p:sp>
        <p:nvSpPr>
          <p:cNvPr id="3" name="Google Shape;344;g115bbeb8a9b_0_9142:notes">
            <a:extLst>
              <a:ext uri="{FF2B5EF4-FFF2-40B4-BE49-F238E27FC236}">
                <a16:creationId xmlns:a16="http://schemas.microsoft.com/office/drawing/2014/main" id="{2609551A-B568-4551-AD1B-5EE1D865D35E}"/>
              </a:ext>
            </a:extLst>
          </p:cNvPr>
          <p:cNvSpPr txBox="1">
            <a:spLocks noGrp="1"/>
          </p:cNvSpPr>
          <p:nvPr>
            <p:ph type="body" sz="quarter" idx="1"/>
          </p:nvPr>
        </p:nvSpPr>
        <p:spPr/>
        <p:txBody>
          <a:bodyPr/>
          <a:lstStyle/>
          <a:p>
            <a:pPr marL="0" lvl="0" indent="0">
              <a:buNone/>
            </a:pPr>
            <a:r>
              <a:rPr lang="en-US">
                <a:solidFill>
                  <a:srgbClr val="0070C0"/>
                </a:solidFill>
                <a:latin typeface="Arial" pitchFamily="34"/>
                <a:cs typeface="Arial" pitchFamily="34"/>
              </a:rPr>
              <a:t>slidesppt.net</a:t>
            </a:r>
          </a:p>
          <a:p>
            <a:pPr marL="0" lvl="0" indent="0">
              <a:buNone/>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58;gcefbf2ec8c_0_1044:notes">
            <a:extLst>
              <a:ext uri="{FF2B5EF4-FFF2-40B4-BE49-F238E27FC236}">
                <a16:creationId xmlns:a16="http://schemas.microsoft.com/office/drawing/2014/main" id="{529F5570-8883-497D-9E26-93C7033AEA35}"/>
              </a:ext>
            </a:extLst>
          </p:cNvPr>
          <p:cNvSpPr>
            <a:spLocks noGrp="1" noRot="1" noChangeAspect="1"/>
          </p:cNvSpPr>
          <p:nvPr>
            <p:ph type="sldImg"/>
          </p:nvPr>
        </p:nvSpPr>
        <p:spPr>
          <a:xfrm>
            <a:off x="381000" y="685800"/>
            <a:ext cx="6096000" cy="3429000"/>
          </a:xfrm>
        </p:spPr>
      </p:sp>
      <p:sp>
        <p:nvSpPr>
          <p:cNvPr id="3" name="Google Shape;159;gcefbf2ec8c_0_1044:notes">
            <a:extLst>
              <a:ext uri="{FF2B5EF4-FFF2-40B4-BE49-F238E27FC236}">
                <a16:creationId xmlns:a16="http://schemas.microsoft.com/office/drawing/2014/main" id="{5D4DC7DA-299E-4F51-951E-1AF70568825F}"/>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70C0"/>
                </a:solidFill>
                <a:latin typeface="Arial" pitchFamily="34"/>
                <a:cs typeface="Arial" pitchFamily="34"/>
              </a:rPr>
              <a:t>slidesppt.net</a:t>
            </a:r>
          </a:p>
          <a:p>
            <a:pPr marL="158749" indent="0">
              <a:buNone/>
            </a:pPr>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solidFill>
          <a:srgbClr val="FFFFFF"/>
        </a:solidFill>
        <a:effectLst/>
      </p:bgPr>
    </p:bg>
    <p:spTree>
      <p:nvGrpSpPr>
        <p:cNvPr id="1" name=""/>
        <p:cNvGrpSpPr/>
        <p:nvPr/>
      </p:nvGrpSpPr>
      <p:grpSpPr>
        <a:xfrm>
          <a:off x="0" y="0"/>
          <a:ext cx="0" cy="0"/>
          <a:chOff x="0" y="0"/>
          <a:chExt cx="0" cy="0"/>
        </a:xfrm>
      </p:grpSpPr>
      <p:sp>
        <p:nvSpPr>
          <p:cNvPr id="2" name="Google Shape;9;p2">
            <a:extLst>
              <a:ext uri="{FF2B5EF4-FFF2-40B4-BE49-F238E27FC236}">
                <a16:creationId xmlns:a16="http://schemas.microsoft.com/office/drawing/2014/main" id="{42591EB0-0BC1-4124-8A93-23FCB5F520D6}"/>
              </a:ext>
            </a:extLst>
          </p:cNvPr>
          <p:cNvSpPr txBox="1">
            <a:spLocks noGrp="1"/>
          </p:cNvSpPr>
          <p:nvPr>
            <p:ph type="ctrTitle"/>
          </p:nvPr>
        </p:nvSpPr>
        <p:spPr>
          <a:xfrm>
            <a:off x="713222" y="834353"/>
            <a:ext cx="3858896" cy="2497198"/>
          </a:xfrm>
        </p:spPr>
        <p:txBody>
          <a:bodyPr anchor="ctr"/>
          <a:lstStyle>
            <a:lvl1pPr>
              <a:defRPr sz="6000"/>
            </a:lvl1pPr>
          </a:lstStyle>
          <a:p>
            <a:pPr lvl="0"/>
            <a:endParaRPr lang="es-PE"/>
          </a:p>
        </p:txBody>
      </p:sp>
      <p:sp>
        <p:nvSpPr>
          <p:cNvPr id="3" name="Google Shape;10;p2">
            <a:extLst>
              <a:ext uri="{FF2B5EF4-FFF2-40B4-BE49-F238E27FC236}">
                <a16:creationId xmlns:a16="http://schemas.microsoft.com/office/drawing/2014/main" id="{DD3DA4CF-550D-4D3B-AEA4-3B5E56DB0717}"/>
              </a:ext>
            </a:extLst>
          </p:cNvPr>
          <p:cNvSpPr txBox="1">
            <a:spLocks noGrp="1"/>
          </p:cNvSpPr>
          <p:nvPr>
            <p:ph type="subTitle" idx="1"/>
          </p:nvPr>
        </p:nvSpPr>
        <p:spPr>
          <a:xfrm>
            <a:off x="713222" y="3542038"/>
            <a:ext cx="2951701" cy="767099"/>
          </a:xfrm>
        </p:spPr>
        <p:txBody>
          <a:bodyPr/>
          <a:lstStyle>
            <a:lvl1pPr>
              <a:buNone/>
              <a:defRPr sz="2200"/>
            </a:lvl1pPr>
          </a:lstStyle>
          <a:p>
            <a:pPr lvl="0"/>
            <a:endParaRPr lang="es-PE"/>
          </a:p>
        </p:txBody>
      </p:sp>
    </p:spTree>
    <p:extLst>
      <p:ext uri="{BB962C8B-B14F-4D97-AF65-F5344CB8AC3E}">
        <p14:creationId xmlns:p14="http://schemas.microsoft.com/office/powerpoint/2010/main" val="128045133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041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p:spTree>
      <p:nvGrpSpPr>
        <p:cNvPr id="1" name=""/>
        <p:cNvGrpSpPr/>
        <p:nvPr/>
      </p:nvGrpSpPr>
      <p:grpSpPr>
        <a:xfrm>
          <a:off x="0" y="0"/>
          <a:ext cx="0" cy="0"/>
          <a:chOff x="0" y="0"/>
          <a:chExt cx="0" cy="0"/>
        </a:xfrm>
      </p:grpSpPr>
      <p:sp>
        <p:nvSpPr>
          <p:cNvPr id="2" name="Google Shape;42;p13">
            <a:extLst>
              <a:ext uri="{FF2B5EF4-FFF2-40B4-BE49-F238E27FC236}">
                <a16:creationId xmlns:a16="http://schemas.microsoft.com/office/drawing/2014/main" id="{AB8D8254-8328-4C0E-A1C0-EA5FC74D4A9D}"/>
              </a:ext>
            </a:extLst>
          </p:cNvPr>
          <p:cNvSpPr txBox="1">
            <a:spLocks noGrp="1"/>
          </p:cNvSpPr>
          <p:nvPr>
            <p:ph type="subTitle" idx="4294967295"/>
          </p:nvPr>
        </p:nvSpPr>
        <p:spPr>
          <a:xfrm>
            <a:off x="3068726" y="1276273"/>
            <a:ext cx="2409297" cy="478203"/>
          </a:xfrm>
        </p:spPr>
        <p:txBody>
          <a:bodyPr anchorCtr="1"/>
          <a:lstStyle>
            <a:lvl1pPr algn="ctr">
              <a:buNone/>
              <a:defRPr sz="1800" b="1">
                <a:latin typeface="Lora"/>
                <a:ea typeface="Lora"/>
                <a:cs typeface="Lora"/>
              </a:defRPr>
            </a:lvl1pPr>
          </a:lstStyle>
          <a:p>
            <a:pPr lvl="0"/>
            <a:endParaRPr lang="es-PE"/>
          </a:p>
        </p:txBody>
      </p:sp>
      <p:sp>
        <p:nvSpPr>
          <p:cNvPr id="3" name="Google Shape;43;p13">
            <a:extLst>
              <a:ext uri="{FF2B5EF4-FFF2-40B4-BE49-F238E27FC236}">
                <a16:creationId xmlns:a16="http://schemas.microsoft.com/office/drawing/2014/main" id="{4CCD7716-E6BF-4086-B485-C350ACBDBA65}"/>
              </a:ext>
            </a:extLst>
          </p:cNvPr>
          <p:cNvSpPr txBox="1">
            <a:spLocks noGrp="1"/>
          </p:cNvSpPr>
          <p:nvPr>
            <p:ph type="title"/>
          </p:nvPr>
        </p:nvSpPr>
        <p:spPr>
          <a:xfrm>
            <a:off x="3950262" y="539505"/>
            <a:ext cx="646197" cy="781802"/>
          </a:xfrm>
        </p:spPr>
        <p:txBody>
          <a:bodyPr anchor="ctr" anchorCtr="1"/>
          <a:lstStyle>
            <a:lvl1pPr algn="ctr">
              <a:defRPr sz="2400"/>
            </a:lvl1pPr>
          </a:lstStyle>
          <a:p>
            <a:pPr lvl="0"/>
            <a:r>
              <a:rPr lang="es-PE"/>
              <a:t>xx%</a:t>
            </a:r>
          </a:p>
        </p:txBody>
      </p:sp>
      <p:sp>
        <p:nvSpPr>
          <p:cNvPr id="4" name="Google Shape;44;p13">
            <a:extLst>
              <a:ext uri="{FF2B5EF4-FFF2-40B4-BE49-F238E27FC236}">
                <a16:creationId xmlns:a16="http://schemas.microsoft.com/office/drawing/2014/main" id="{5815529D-85BE-4DA5-8248-F8D439ED258E}"/>
              </a:ext>
            </a:extLst>
          </p:cNvPr>
          <p:cNvSpPr txBox="1">
            <a:spLocks noGrp="1"/>
          </p:cNvSpPr>
          <p:nvPr>
            <p:ph type="subTitle" idx="4294967295"/>
          </p:nvPr>
        </p:nvSpPr>
        <p:spPr>
          <a:xfrm>
            <a:off x="3068726" y="1678271"/>
            <a:ext cx="2409297" cy="578998"/>
          </a:xfrm>
        </p:spPr>
        <p:txBody>
          <a:bodyPr anchorCtr="1"/>
          <a:lstStyle>
            <a:lvl1pPr algn="ctr">
              <a:buNone/>
              <a:defRPr/>
            </a:lvl1pPr>
          </a:lstStyle>
          <a:p>
            <a:pPr lvl="0"/>
            <a:endParaRPr lang="es-PE"/>
          </a:p>
        </p:txBody>
      </p:sp>
      <p:sp>
        <p:nvSpPr>
          <p:cNvPr id="5" name="Google Shape;45;p13">
            <a:extLst>
              <a:ext uri="{FF2B5EF4-FFF2-40B4-BE49-F238E27FC236}">
                <a16:creationId xmlns:a16="http://schemas.microsoft.com/office/drawing/2014/main" id="{3ADBF901-5F94-4EA3-910A-C877C0A76791}"/>
              </a:ext>
            </a:extLst>
          </p:cNvPr>
          <p:cNvSpPr txBox="1">
            <a:spLocks noGrp="1"/>
          </p:cNvSpPr>
          <p:nvPr>
            <p:ph type="subTitle" idx="4294967295"/>
          </p:nvPr>
        </p:nvSpPr>
        <p:spPr>
          <a:xfrm>
            <a:off x="6021479" y="1276273"/>
            <a:ext cx="2409297" cy="478203"/>
          </a:xfrm>
        </p:spPr>
        <p:txBody>
          <a:bodyPr anchorCtr="1"/>
          <a:lstStyle>
            <a:lvl1pPr algn="ctr">
              <a:buNone/>
              <a:defRPr sz="1800" b="1">
                <a:latin typeface="Lora"/>
                <a:ea typeface="Lora"/>
                <a:cs typeface="Lora"/>
              </a:defRPr>
            </a:lvl1pPr>
          </a:lstStyle>
          <a:p>
            <a:pPr lvl="0"/>
            <a:endParaRPr lang="es-PE"/>
          </a:p>
        </p:txBody>
      </p:sp>
      <p:sp>
        <p:nvSpPr>
          <p:cNvPr id="6" name="Google Shape;46;p13">
            <a:extLst>
              <a:ext uri="{FF2B5EF4-FFF2-40B4-BE49-F238E27FC236}">
                <a16:creationId xmlns:a16="http://schemas.microsoft.com/office/drawing/2014/main" id="{0DBBC72D-0C28-4D15-AE1B-83DD681865EB}"/>
              </a:ext>
            </a:extLst>
          </p:cNvPr>
          <p:cNvSpPr txBox="1">
            <a:spLocks noGrp="1"/>
          </p:cNvSpPr>
          <p:nvPr>
            <p:ph type="title" idx="4294967295"/>
          </p:nvPr>
        </p:nvSpPr>
        <p:spPr>
          <a:xfrm>
            <a:off x="6903015" y="539496"/>
            <a:ext cx="646197" cy="781802"/>
          </a:xfrm>
        </p:spPr>
        <p:txBody>
          <a:bodyPr anchor="ctr" anchorCtr="1"/>
          <a:lstStyle>
            <a:lvl1pPr algn="ctr">
              <a:defRPr sz="2400"/>
            </a:lvl1pPr>
          </a:lstStyle>
          <a:p>
            <a:pPr lvl="0"/>
            <a:r>
              <a:rPr lang="es-PE"/>
              <a:t>xx%</a:t>
            </a:r>
          </a:p>
        </p:txBody>
      </p:sp>
      <p:sp>
        <p:nvSpPr>
          <p:cNvPr id="7" name="Google Shape;47;p13">
            <a:extLst>
              <a:ext uri="{FF2B5EF4-FFF2-40B4-BE49-F238E27FC236}">
                <a16:creationId xmlns:a16="http://schemas.microsoft.com/office/drawing/2014/main" id="{41EB46A3-FAD0-4537-B897-CE9E454CC978}"/>
              </a:ext>
            </a:extLst>
          </p:cNvPr>
          <p:cNvSpPr txBox="1">
            <a:spLocks noGrp="1"/>
          </p:cNvSpPr>
          <p:nvPr>
            <p:ph type="subTitle" idx="4294967295"/>
          </p:nvPr>
        </p:nvSpPr>
        <p:spPr>
          <a:xfrm>
            <a:off x="6021479" y="1678271"/>
            <a:ext cx="2409297" cy="578998"/>
          </a:xfrm>
        </p:spPr>
        <p:txBody>
          <a:bodyPr anchorCtr="1"/>
          <a:lstStyle>
            <a:lvl1pPr algn="ctr">
              <a:buNone/>
              <a:defRPr/>
            </a:lvl1pPr>
          </a:lstStyle>
          <a:p>
            <a:pPr lvl="0"/>
            <a:endParaRPr lang="es-PE"/>
          </a:p>
        </p:txBody>
      </p:sp>
      <p:sp>
        <p:nvSpPr>
          <p:cNvPr id="8" name="Google Shape;48;p13">
            <a:extLst>
              <a:ext uri="{FF2B5EF4-FFF2-40B4-BE49-F238E27FC236}">
                <a16:creationId xmlns:a16="http://schemas.microsoft.com/office/drawing/2014/main" id="{5FF7E570-B229-41EA-B158-B19B057C8492}"/>
              </a:ext>
            </a:extLst>
          </p:cNvPr>
          <p:cNvSpPr txBox="1">
            <a:spLocks noGrp="1"/>
          </p:cNvSpPr>
          <p:nvPr>
            <p:ph type="subTitle" idx="4294967295"/>
          </p:nvPr>
        </p:nvSpPr>
        <p:spPr>
          <a:xfrm>
            <a:off x="3068726" y="3305921"/>
            <a:ext cx="2409297" cy="478203"/>
          </a:xfrm>
        </p:spPr>
        <p:txBody>
          <a:bodyPr anchorCtr="1"/>
          <a:lstStyle>
            <a:lvl1pPr algn="ctr">
              <a:buNone/>
              <a:defRPr sz="1800" b="1">
                <a:latin typeface="Lora"/>
                <a:ea typeface="Lora"/>
                <a:cs typeface="Lora"/>
              </a:defRPr>
            </a:lvl1pPr>
          </a:lstStyle>
          <a:p>
            <a:pPr lvl="0"/>
            <a:endParaRPr lang="es-PE"/>
          </a:p>
        </p:txBody>
      </p:sp>
      <p:sp>
        <p:nvSpPr>
          <p:cNvPr id="9" name="Google Shape;49;p13">
            <a:extLst>
              <a:ext uri="{FF2B5EF4-FFF2-40B4-BE49-F238E27FC236}">
                <a16:creationId xmlns:a16="http://schemas.microsoft.com/office/drawing/2014/main" id="{40E097FD-B726-47E4-B66F-F8719541A747}"/>
              </a:ext>
            </a:extLst>
          </p:cNvPr>
          <p:cNvSpPr txBox="1">
            <a:spLocks noGrp="1"/>
          </p:cNvSpPr>
          <p:nvPr>
            <p:ph type="title" idx="4294967295"/>
          </p:nvPr>
        </p:nvSpPr>
        <p:spPr>
          <a:xfrm>
            <a:off x="3950262" y="2571740"/>
            <a:ext cx="646197" cy="781802"/>
          </a:xfrm>
        </p:spPr>
        <p:txBody>
          <a:bodyPr anchor="ctr" anchorCtr="1"/>
          <a:lstStyle>
            <a:lvl1pPr algn="ctr">
              <a:defRPr sz="2400"/>
            </a:lvl1pPr>
          </a:lstStyle>
          <a:p>
            <a:pPr lvl="0"/>
            <a:r>
              <a:rPr lang="es-PE"/>
              <a:t>xx%</a:t>
            </a:r>
          </a:p>
        </p:txBody>
      </p:sp>
      <p:sp>
        <p:nvSpPr>
          <p:cNvPr id="10" name="Google Shape;50;p13">
            <a:extLst>
              <a:ext uri="{FF2B5EF4-FFF2-40B4-BE49-F238E27FC236}">
                <a16:creationId xmlns:a16="http://schemas.microsoft.com/office/drawing/2014/main" id="{460CEAB0-1A37-461E-8B25-BB69625543D7}"/>
              </a:ext>
            </a:extLst>
          </p:cNvPr>
          <p:cNvSpPr txBox="1">
            <a:spLocks noGrp="1"/>
          </p:cNvSpPr>
          <p:nvPr>
            <p:ph type="subTitle" idx="4294967295"/>
          </p:nvPr>
        </p:nvSpPr>
        <p:spPr>
          <a:xfrm>
            <a:off x="3068726" y="3707928"/>
            <a:ext cx="2409297" cy="578998"/>
          </a:xfrm>
        </p:spPr>
        <p:txBody>
          <a:bodyPr anchorCtr="1"/>
          <a:lstStyle>
            <a:lvl1pPr algn="ctr">
              <a:buNone/>
              <a:defRPr/>
            </a:lvl1pPr>
          </a:lstStyle>
          <a:p>
            <a:pPr lvl="0"/>
            <a:endParaRPr lang="es-PE"/>
          </a:p>
        </p:txBody>
      </p:sp>
      <p:sp>
        <p:nvSpPr>
          <p:cNvPr id="11" name="Google Shape;51;p13">
            <a:extLst>
              <a:ext uri="{FF2B5EF4-FFF2-40B4-BE49-F238E27FC236}">
                <a16:creationId xmlns:a16="http://schemas.microsoft.com/office/drawing/2014/main" id="{2B8526FB-1EED-4B0F-AAC5-744E366798A3}"/>
              </a:ext>
            </a:extLst>
          </p:cNvPr>
          <p:cNvSpPr txBox="1">
            <a:spLocks noGrp="1"/>
          </p:cNvSpPr>
          <p:nvPr>
            <p:ph type="subTitle" idx="4294967295"/>
          </p:nvPr>
        </p:nvSpPr>
        <p:spPr>
          <a:xfrm>
            <a:off x="6021479" y="3310566"/>
            <a:ext cx="2409297" cy="478203"/>
          </a:xfrm>
        </p:spPr>
        <p:txBody>
          <a:bodyPr anchorCtr="1"/>
          <a:lstStyle>
            <a:lvl1pPr algn="ctr">
              <a:buNone/>
              <a:defRPr sz="1800" b="1">
                <a:latin typeface="Lora"/>
                <a:ea typeface="Lora"/>
                <a:cs typeface="Lora"/>
              </a:defRPr>
            </a:lvl1pPr>
          </a:lstStyle>
          <a:p>
            <a:pPr lvl="0"/>
            <a:endParaRPr lang="es-PE"/>
          </a:p>
        </p:txBody>
      </p:sp>
      <p:sp>
        <p:nvSpPr>
          <p:cNvPr id="12" name="Google Shape;52;p13">
            <a:extLst>
              <a:ext uri="{FF2B5EF4-FFF2-40B4-BE49-F238E27FC236}">
                <a16:creationId xmlns:a16="http://schemas.microsoft.com/office/drawing/2014/main" id="{BD700923-2B46-4D00-9419-CED8612EBE76}"/>
              </a:ext>
            </a:extLst>
          </p:cNvPr>
          <p:cNvSpPr txBox="1">
            <a:spLocks noGrp="1"/>
          </p:cNvSpPr>
          <p:nvPr>
            <p:ph type="title" idx="4294967295"/>
          </p:nvPr>
        </p:nvSpPr>
        <p:spPr>
          <a:xfrm>
            <a:off x="6903015" y="2571740"/>
            <a:ext cx="646197" cy="781802"/>
          </a:xfrm>
        </p:spPr>
        <p:txBody>
          <a:bodyPr anchor="ctr" anchorCtr="1"/>
          <a:lstStyle>
            <a:lvl1pPr algn="ctr">
              <a:defRPr sz="2400"/>
            </a:lvl1pPr>
          </a:lstStyle>
          <a:p>
            <a:pPr lvl="0"/>
            <a:r>
              <a:rPr lang="es-PE"/>
              <a:t>xx%</a:t>
            </a:r>
          </a:p>
        </p:txBody>
      </p:sp>
      <p:sp>
        <p:nvSpPr>
          <p:cNvPr id="13" name="Google Shape;53;p13">
            <a:extLst>
              <a:ext uri="{FF2B5EF4-FFF2-40B4-BE49-F238E27FC236}">
                <a16:creationId xmlns:a16="http://schemas.microsoft.com/office/drawing/2014/main" id="{FCBBA7E1-D815-48A6-9317-7F1DF73CFC2A}"/>
              </a:ext>
            </a:extLst>
          </p:cNvPr>
          <p:cNvSpPr txBox="1">
            <a:spLocks noGrp="1"/>
          </p:cNvSpPr>
          <p:nvPr>
            <p:ph type="subTitle" idx="4294967295"/>
          </p:nvPr>
        </p:nvSpPr>
        <p:spPr>
          <a:xfrm>
            <a:off x="6021479" y="3712573"/>
            <a:ext cx="2409297" cy="578998"/>
          </a:xfrm>
        </p:spPr>
        <p:txBody>
          <a:bodyPr anchorCtr="1"/>
          <a:lstStyle>
            <a:lvl1pPr algn="ctr">
              <a:buNone/>
              <a:defRPr/>
            </a:lvl1pPr>
          </a:lstStyle>
          <a:p>
            <a:pPr lvl="0"/>
            <a:endParaRPr lang="es-PE"/>
          </a:p>
        </p:txBody>
      </p:sp>
      <p:sp>
        <p:nvSpPr>
          <p:cNvPr id="14" name="Google Shape;54;p13">
            <a:extLst>
              <a:ext uri="{FF2B5EF4-FFF2-40B4-BE49-F238E27FC236}">
                <a16:creationId xmlns:a16="http://schemas.microsoft.com/office/drawing/2014/main" id="{212918C8-A11B-4162-9347-47FAF0CD521B}"/>
              </a:ext>
            </a:extLst>
          </p:cNvPr>
          <p:cNvSpPr txBox="1">
            <a:spLocks noGrp="1"/>
          </p:cNvSpPr>
          <p:nvPr>
            <p:ph type="title" idx="4294967295"/>
          </p:nvPr>
        </p:nvSpPr>
        <p:spPr>
          <a:xfrm rot="5400013">
            <a:off x="-907670" y="1990200"/>
            <a:ext cx="4037697" cy="1163098"/>
          </a:xfrm>
        </p:spPr>
        <p:txBody>
          <a:bodyPr/>
          <a:lstStyle>
            <a:lvl1pPr>
              <a:defRPr/>
            </a:lvl1pPr>
          </a:lstStyle>
          <a:p>
            <a:pPr lvl="0"/>
            <a:endParaRPr lang="es-PE"/>
          </a:p>
        </p:txBody>
      </p:sp>
    </p:spTree>
    <p:extLst>
      <p:ext uri="{BB962C8B-B14F-4D97-AF65-F5344CB8AC3E}">
        <p14:creationId xmlns:p14="http://schemas.microsoft.com/office/powerpoint/2010/main" val="24978446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_4">
    <p:spTree>
      <p:nvGrpSpPr>
        <p:cNvPr id="1" name=""/>
        <p:cNvGrpSpPr/>
        <p:nvPr/>
      </p:nvGrpSpPr>
      <p:grpSpPr>
        <a:xfrm>
          <a:off x="0" y="0"/>
          <a:ext cx="0" cy="0"/>
          <a:chOff x="0" y="0"/>
          <a:chExt cx="0" cy="0"/>
        </a:xfrm>
      </p:grpSpPr>
      <p:sp>
        <p:nvSpPr>
          <p:cNvPr id="2" name="Google Shape;56;p14">
            <a:extLst>
              <a:ext uri="{FF2B5EF4-FFF2-40B4-BE49-F238E27FC236}">
                <a16:creationId xmlns:a16="http://schemas.microsoft.com/office/drawing/2014/main" id="{AA937004-8096-4B5C-A41D-3AE9B74214D0}"/>
              </a:ext>
            </a:extLst>
          </p:cNvPr>
          <p:cNvSpPr txBox="1">
            <a:spLocks noGrp="1"/>
          </p:cNvSpPr>
          <p:nvPr>
            <p:ph type="title"/>
          </p:nvPr>
        </p:nvSpPr>
        <p:spPr>
          <a:xfrm>
            <a:off x="3081875" y="3101077"/>
            <a:ext cx="4053599" cy="478203"/>
          </a:xfrm>
        </p:spPr>
        <p:txBody>
          <a:bodyPr anchor="ctr"/>
          <a:lstStyle>
            <a:lvl1pPr algn="r">
              <a:defRPr sz="2400"/>
            </a:lvl1pPr>
          </a:lstStyle>
          <a:p>
            <a:pPr lvl="0"/>
            <a:endParaRPr lang="es-PE"/>
          </a:p>
        </p:txBody>
      </p:sp>
      <p:sp>
        <p:nvSpPr>
          <p:cNvPr id="3" name="Google Shape;57;p14">
            <a:extLst>
              <a:ext uri="{FF2B5EF4-FFF2-40B4-BE49-F238E27FC236}">
                <a16:creationId xmlns:a16="http://schemas.microsoft.com/office/drawing/2014/main" id="{CEEC06A7-8E1A-452A-8ADE-F621DC91B5F3}"/>
              </a:ext>
            </a:extLst>
          </p:cNvPr>
          <p:cNvSpPr txBox="1">
            <a:spLocks noGrp="1"/>
          </p:cNvSpPr>
          <p:nvPr>
            <p:ph type="subTitle" idx="4294967295"/>
          </p:nvPr>
        </p:nvSpPr>
        <p:spPr>
          <a:xfrm>
            <a:off x="2008470" y="1546195"/>
            <a:ext cx="5127004" cy="1428896"/>
          </a:xfrm>
        </p:spPr>
        <p:txBody>
          <a:bodyPr/>
          <a:lstStyle>
            <a:lvl1pPr>
              <a:buNone/>
              <a:defRPr sz="2400"/>
            </a:lvl1pPr>
          </a:lstStyle>
          <a:p>
            <a:pPr lvl="0"/>
            <a:endParaRPr lang="es-PE"/>
          </a:p>
        </p:txBody>
      </p:sp>
    </p:spTree>
    <p:extLst>
      <p:ext uri="{BB962C8B-B14F-4D97-AF65-F5344CB8AC3E}">
        <p14:creationId xmlns:p14="http://schemas.microsoft.com/office/powerpoint/2010/main" val="423956474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_14">
    <p:spTree>
      <p:nvGrpSpPr>
        <p:cNvPr id="1" name=""/>
        <p:cNvGrpSpPr/>
        <p:nvPr/>
      </p:nvGrpSpPr>
      <p:grpSpPr>
        <a:xfrm>
          <a:off x="0" y="0"/>
          <a:ext cx="0" cy="0"/>
          <a:chOff x="0" y="0"/>
          <a:chExt cx="0" cy="0"/>
        </a:xfrm>
      </p:grpSpPr>
      <p:sp>
        <p:nvSpPr>
          <p:cNvPr id="2" name="Google Shape;59;p15">
            <a:extLst>
              <a:ext uri="{FF2B5EF4-FFF2-40B4-BE49-F238E27FC236}">
                <a16:creationId xmlns:a16="http://schemas.microsoft.com/office/drawing/2014/main" id="{325747DB-4D75-4156-9A7B-88F64774F866}"/>
              </a:ext>
            </a:extLst>
          </p:cNvPr>
          <p:cNvSpPr txBox="1">
            <a:spLocks noGrp="1"/>
          </p:cNvSpPr>
          <p:nvPr>
            <p:ph type="subTitle" idx="4294967295"/>
          </p:nvPr>
        </p:nvSpPr>
        <p:spPr>
          <a:xfrm>
            <a:off x="1650400" y="2343232"/>
            <a:ext cx="2011497" cy="342296"/>
          </a:xfrm>
        </p:spPr>
        <p:txBody>
          <a:bodyPr anchorCtr="1"/>
          <a:lstStyle>
            <a:lvl1pPr algn="ctr">
              <a:buNone/>
              <a:defRPr sz="1800" b="1">
                <a:latin typeface="Lora"/>
                <a:ea typeface="Lora"/>
                <a:cs typeface="Lora"/>
              </a:defRPr>
            </a:lvl1pPr>
          </a:lstStyle>
          <a:p>
            <a:pPr lvl="0"/>
            <a:endParaRPr lang="es-PE"/>
          </a:p>
        </p:txBody>
      </p:sp>
      <p:sp>
        <p:nvSpPr>
          <p:cNvPr id="3" name="Google Shape;60;p15">
            <a:extLst>
              <a:ext uri="{FF2B5EF4-FFF2-40B4-BE49-F238E27FC236}">
                <a16:creationId xmlns:a16="http://schemas.microsoft.com/office/drawing/2014/main" id="{E8AD2A45-158B-4779-9DEF-902C2551E95E}"/>
              </a:ext>
            </a:extLst>
          </p:cNvPr>
          <p:cNvSpPr txBox="1">
            <a:spLocks noGrp="1"/>
          </p:cNvSpPr>
          <p:nvPr>
            <p:ph type="subTitle" idx="4294967295"/>
          </p:nvPr>
        </p:nvSpPr>
        <p:spPr>
          <a:xfrm>
            <a:off x="3768818" y="2343232"/>
            <a:ext cx="2011497" cy="342296"/>
          </a:xfrm>
        </p:spPr>
        <p:txBody>
          <a:bodyPr anchorCtr="1"/>
          <a:lstStyle>
            <a:lvl1pPr algn="ctr">
              <a:buNone/>
              <a:defRPr sz="1800" b="1">
                <a:latin typeface="Lora"/>
                <a:ea typeface="Lora"/>
                <a:cs typeface="Lora"/>
              </a:defRPr>
            </a:lvl1pPr>
          </a:lstStyle>
          <a:p>
            <a:pPr lvl="0"/>
            <a:endParaRPr lang="es-PE"/>
          </a:p>
        </p:txBody>
      </p:sp>
      <p:sp>
        <p:nvSpPr>
          <p:cNvPr id="4" name="Google Shape;61;p15">
            <a:extLst>
              <a:ext uri="{FF2B5EF4-FFF2-40B4-BE49-F238E27FC236}">
                <a16:creationId xmlns:a16="http://schemas.microsoft.com/office/drawing/2014/main" id="{769F5AC7-2A38-41A2-BB78-6CE015516FBF}"/>
              </a:ext>
            </a:extLst>
          </p:cNvPr>
          <p:cNvSpPr txBox="1">
            <a:spLocks noGrp="1"/>
          </p:cNvSpPr>
          <p:nvPr>
            <p:ph type="subTitle" idx="4294967295"/>
          </p:nvPr>
        </p:nvSpPr>
        <p:spPr>
          <a:xfrm>
            <a:off x="5897633" y="2343232"/>
            <a:ext cx="2011497" cy="342296"/>
          </a:xfrm>
        </p:spPr>
        <p:txBody>
          <a:bodyPr anchorCtr="1"/>
          <a:lstStyle>
            <a:lvl1pPr algn="ctr">
              <a:buNone/>
              <a:defRPr sz="1800" b="1">
                <a:latin typeface="Lora"/>
                <a:ea typeface="Lora"/>
                <a:cs typeface="Lora"/>
              </a:defRPr>
            </a:lvl1pPr>
          </a:lstStyle>
          <a:p>
            <a:pPr lvl="0"/>
            <a:endParaRPr lang="es-PE"/>
          </a:p>
        </p:txBody>
      </p:sp>
      <p:sp>
        <p:nvSpPr>
          <p:cNvPr id="5" name="Google Shape;62;p15">
            <a:extLst>
              <a:ext uri="{FF2B5EF4-FFF2-40B4-BE49-F238E27FC236}">
                <a16:creationId xmlns:a16="http://schemas.microsoft.com/office/drawing/2014/main" id="{1C35F547-63BF-4569-9D4E-2179C47073AB}"/>
              </a:ext>
            </a:extLst>
          </p:cNvPr>
          <p:cNvSpPr txBox="1">
            <a:spLocks noGrp="1"/>
          </p:cNvSpPr>
          <p:nvPr>
            <p:ph type="subTitle" idx="4294967295"/>
          </p:nvPr>
        </p:nvSpPr>
        <p:spPr>
          <a:xfrm>
            <a:off x="1650299" y="2828284"/>
            <a:ext cx="2011204" cy="636303"/>
          </a:xfrm>
        </p:spPr>
        <p:txBody>
          <a:bodyPr anchorCtr="1"/>
          <a:lstStyle>
            <a:lvl1pPr algn="ctr">
              <a:buNone/>
              <a:defRPr/>
            </a:lvl1pPr>
          </a:lstStyle>
          <a:p>
            <a:pPr lvl="0"/>
            <a:endParaRPr lang="es-PE"/>
          </a:p>
        </p:txBody>
      </p:sp>
      <p:sp>
        <p:nvSpPr>
          <p:cNvPr id="6" name="Google Shape;63;p15">
            <a:extLst>
              <a:ext uri="{FF2B5EF4-FFF2-40B4-BE49-F238E27FC236}">
                <a16:creationId xmlns:a16="http://schemas.microsoft.com/office/drawing/2014/main" id="{D3704A4F-1424-46C0-BF64-A755F2EB0DF7}"/>
              </a:ext>
            </a:extLst>
          </p:cNvPr>
          <p:cNvSpPr txBox="1">
            <a:spLocks noGrp="1"/>
          </p:cNvSpPr>
          <p:nvPr>
            <p:ph type="subTitle" idx="4294967295"/>
          </p:nvPr>
        </p:nvSpPr>
        <p:spPr>
          <a:xfrm>
            <a:off x="3766779" y="2828284"/>
            <a:ext cx="2011204" cy="636303"/>
          </a:xfrm>
        </p:spPr>
        <p:txBody>
          <a:bodyPr anchorCtr="1"/>
          <a:lstStyle>
            <a:lvl1pPr algn="ctr">
              <a:buNone/>
              <a:defRPr/>
            </a:lvl1pPr>
          </a:lstStyle>
          <a:p>
            <a:pPr lvl="0"/>
            <a:endParaRPr lang="es-PE"/>
          </a:p>
        </p:txBody>
      </p:sp>
      <p:sp>
        <p:nvSpPr>
          <p:cNvPr id="7" name="Google Shape;64;p15">
            <a:extLst>
              <a:ext uri="{FF2B5EF4-FFF2-40B4-BE49-F238E27FC236}">
                <a16:creationId xmlns:a16="http://schemas.microsoft.com/office/drawing/2014/main" id="{4D8B8F05-C7FD-4587-B45B-BB1BB6003B72}"/>
              </a:ext>
            </a:extLst>
          </p:cNvPr>
          <p:cNvSpPr txBox="1">
            <a:spLocks noGrp="1"/>
          </p:cNvSpPr>
          <p:nvPr>
            <p:ph type="subTitle" idx="4294967295"/>
          </p:nvPr>
        </p:nvSpPr>
        <p:spPr>
          <a:xfrm>
            <a:off x="5898273" y="2828275"/>
            <a:ext cx="2011204" cy="636303"/>
          </a:xfrm>
        </p:spPr>
        <p:txBody>
          <a:bodyPr anchorCtr="1"/>
          <a:lstStyle>
            <a:lvl1pPr algn="ctr">
              <a:buNone/>
              <a:defRPr/>
            </a:lvl1pPr>
          </a:lstStyle>
          <a:p>
            <a:pPr lvl="0"/>
            <a:endParaRPr lang="es-PE"/>
          </a:p>
        </p:txBody>
      </p:sp>
      <p:sp>
        <p:nvSpPr>
          <p:cNvPr id="8" name="Google Shape;65;p15">
            <a:extLst>
              <a:ext uri="{FF2B5EF4-FFF2-40B4-BE49-F238E27FC236}">
                <a16:creationId xmlns:a16="http://schemas.microsoft.com/office/drawing/2014/main" id="{14D05712-681E-426B-8F7B-48CD3200147D}"/>
              </a:ext>
            </a:extLst>
          </p:cNvPr>
          <p:cNvSpPr txBox="1">
            <a:spLocks noGrp="1"/>
          </p:cNvSpPr>
          <p:nvPr>
            <p:ph type="title"/>
          </p:nvPr>
        </p:nvSpPr>
        <p:spPr>
          <a:xfrm rot="5400013">
            <a:off x="-907670" y="1990200"/>
            <a:ext cx="4037697" cy="1163098"/>
          </a:xfrm>
        </p:spPr>
        <p:txBody>
          <a:bodyPr/>
          <a:lstStyle>
            <a:lvl1pPr>
              <a:defRPr/>
            </a:lvl1pPr>
          </a:lstStyle>
          <a:p>
            <a:pPr lvl="0"/>
            <a:endParaRPr lang="es-PE"/>
          </a:p>
        </p:txBody>
      </p:sp>
    </p:spTree>
    <p:extLst>
      <p:ext uri="{BB962C8B-B14F-4D97-AF65-F5344CB8AC3E}">
        <p14:creationId xmlns:p14="http://schemas.microsoft.com/office/powerpoint/2010/main" val="233278890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_21">
    <p:spTree>
      <p:nvGrpSpPr>
        <p:cNvPr id="1" name=""/>
        <p:cNvGrpSpPr/>
        <p:nvPr/>
      </p:nvGrpSpPr>
      <p:grpSpPr>
        <a:xfrm>
          <a:off x="0" y="0"/>
          <a:ext cx="0" cy="0"/>
          <a:chOff x="0" y="0"/>
          <a:chExt cx="0" cy="0"/>
        </a:xfrm>
      </p:grpSpPr>
      <p:sp>
        <p:nvSpPr>
          <p:cNvPr id="2" name="Google Shape;67;p16">
            <a:extLst>
              <a:ext uri="{FF2B5EF4-FFF2-40B4-BE49-F238E27FC236}">
                <a16:creationId xmlns:a16="http://schemas.microsoft.com/office/drawing/2014/main" id="{39076C49-5F9F-41C0-812C-EC2508F2C04A}"/>
              </a:ext>
            </a:extLst>
          </p:cNvPr>
          <p:cNvSpPr txBox="1">
            <a:spLocks noGrp="1"/>
          </p:cNvSpPr>
          <p:nvPr>
            <p:ph type="subTitle" idx="4294967295"/>
          </p:nvPr>
        </p:nvSpPr>
        <p:spPr>
          <a:xfrm>
            <a:off x="3516370" y="3345204"/>
            <a:ext cx="1927198" cy="342296"/>
          </a:xfrm>
        </p:spPr>
        <p:txBody>
          <a:bodyPr anchorCtr="1"/>
          <a:lstStyle>
            <a:lvl1pPr algn="ctr">
              <a:buNone/>
              <a:defRPr sz="1800" b="1">
                <a:latin typeface="Lora"/>
                <a:ea typeface="Lora"/>
                <a:cs typeface="Lora"/>
              </a:defRPr>
            </a:lvl1pPr>
          </a:lstStyle>
          <a:p>
            <a:pPr lvl="0"/>
            <a:endParaRPr lang="es-PE"/>
          </a:p>
        </p:txBody>
      </p:sp>
      <p:sp>
        <p:nvSpPr>
          <p:cNvPr id="3" name="Google Shape;68;p16">
            <a:extLst>
              <a:ext uri="{FF2B5EF4-FFF2-40B4-BE49-F238E27FC236}">
                <a16:creationId xmlns:a16="http://schemas.microsoft.com/office/drawing/2014/main" id="{F4558584-586B-4179-89C4-E1F7701A905C}"/>
              </a:ext>
            </a:extLst>
          </p:cNvPr>
          <p:cNvSpPr txBox="1">
            <a:spLocks noGrp="1"/>
          </p:cNvSpPr>
          <p:nvPr>
            <p:ph type="subTitle" idx="4294967295"/>
          </p:nvPr>
        </p:nvSpPr>
        <p:spPr>
          <a:xfrm>
            <a:off x="6226835" y="1306439"/>
            <a:ext cx="1927802" cy="342296"/>
          </a:xfrm>
        </p:spPr>
        <p:txBody>
          <a:bodyPr anchorCtr="1"/>
          <a:lstStyle>
            <a:lvl1pPr algn="ctr">
              <a:buNone/>
              <a:defRPr sz="1800" b="1">
                <a:latin typeface="Lora"/>
                <a:ea typeface="Lora"/>
                <a:cs typeface="Lora"/>
              </a:defRPr>
            </a:lvl1pPr>
          </a:lstStyle>
          <a:p>
            <a:pPr lvl="0"/>
            <a:endParaRPr lang="es-PE"/>
          </a:p>
        </p:txBody>
      </p:sp>
      <p:sp>
        <p:nvSpPr>
          <p:cNvPr id="4" name="Google Shape;69;p16">
            <a:extLst>
              <a:ext uri="{FF2B5EF4-FFF2-40B4-BE49-F238E27FC236}">
                <a16:creationId xmlns:a16="http://schemas.microsoft.com/office/drawing/2014/main" id="{66E3F5E0-DE52-4F61-AA44-61E0D19429FD}"/>
              </a:ext>
            </a:extLst>
          </p:cNvPr>
          <p:cNvSpPr txBox="1">
            <a:spLocks noGrp="1"/>
          </p:cNvSpPr>
          <p:nvPr>
            <p:ph type="subTitle" idx="4294967295"/>
          </p:nvPr>
        </p:nvSpPr>
        <p:spPr>
          <a:xfrm>
            <a:off x="3516069" y="1306439"/>
            <a:ext cx="1927802" cy="342296"/>
          </a:xfrm>
        </p:spPr>
        <p:txBody>
          <a:bodyPr anchorCtr="1"/>
          <a:lstStyle>
            <a:lvl1pPr algn="ctr">
              <a:buNone/>
              <a:defRPr sz="1800" b="1">
                <a:latin typeface="Lora"/>
                <a:ea typeface="Lora"/>
                <a:cs typeface="Lora"/>
              </a:defRPr>
            </a:lvl1pPr>
          </a:lstStyle>
          <a:p>
            <a:pPr lvl="0"/>
            <a:endParaRPr lang="es-PE"/>
          </a:p>
        </p:txBody>
      </p:sp>
      <p:sp>
        <p:nvSpPr>
          <p:cNvPr id="5" name="Google Shape;70;p16">
            <a:extLst>
              <a:ext uri="{FF2B5EF4-FFF2-40B4-BE49-F238E27FC236}">
                <a16:creationId xmlns:a16="http://schemas.microsoft.com/office/drawing/2014/main" id="{1C1D2097-0096-4F1B-AD37-5C5C282D627C}"/>
              </a:ext>
            </a:extLst>
          </p:cNvPr>
          <p:cNvSpPr txBox="1">
            <a:spLocks noGrp="1"/>
          </p:cNvSpPr>
          <p:nvPr>
            <p:ph type="subTitle" idx="4294967295"/>
          </p:nvPr>
        </p:nvSpPr>
        <p:spPr>
          <a:xfrm>
            <a:off x="3515017" y="1686199"/>
            <a:ext cx="1929896" cy="667502"/>
          </a:xfrm>
        </p:spPr>
        <p:txBody>
          <a:bodyPr anchorCtr="1"/>
          <a:lstStyle>
            <a:lvl1pPr algn="ctr">
              <a:buNone/>
              <a:defRPr/>
            </a:lvl1pPr>
          </a:lstStyle>
          <a:p>
            <a:pPr lvl="0"/>
            <a:endParaRPr lang="es-PE"/>
          </a:p>
        </p:txBody>
      </p:sp>
      <p:sp>
        <p:nvSpPr>
          <p:cNvPr id="6" name="Google Shape;71;p16">
            <a:extLst>
              <a:ext uri="{FF2B5EF4-FFF2-40B4-BE49-F238E27FC236}">
                <a16:creationId xmlns:a16="http://schemas.microsoft.com/office/drawing/2014/main" id="{C545DC4E-9C15-4348-B3D1-9A77FEE39F1E}"/>
              </a:ext>
            </a:extLst>
          </p:cNvPr>
          <p:cNvSpPr txBox="1">
            <a:spLocks noGrp="1"/>
          </p:cNvSpPr>
          <p:nvPr>
            <p:ph type="subTitle" idx="4294967295"/>
          </p:nvPr>
        </p:nvSpPr>
        <p:spPr>
          <a:xfrm>
            <a:off x="6225783" y="1686199"/>
            <a:ext cx="1929896" cy="667502"/>
          </a:xfrm>
        </p:spPr>
        <p:txBody>
          <a:bodyPr anchorCtr="1"/>
          <a:lstStyle>
            <a:lvl1pPr algn="ctr">
              <a:buNone/>
              <a:defRPr/>
            </a:lvl1pPr>
          </a:lstStyle>
          <a:p>
            <a:pPr lvl="0"/>
            <a:endParaRPr lang="es-PE"/>
          </a:p>
        </p:txBody>
      </p:sp>
      <p:sp>
        <p:nvSpPr>
          <p:cNvPr id="7" name="Google Shape;72;p16">
            <a:extLst>
              <a:ext uri="{FF2B5EF4-FFF2-40B4-BE49-F238E27FC236}">
                <a16:creationId xmlns:a16="http://schemas.microsoft.com/office/drawing/2014/main" id="{6A39893D-9F72-4A39-AF68-25937081BC77}"/>
              </a:ext>
            </a:extLst>
          </p:cNvPr>
          <p:cNvSpPr txBox="1">
            <a:spLocks noGrp="1"/>
          </p:cNvSpPr>
          <p:nvPr>
            <p:ph type="subTitle" idx="4294967295"/>
          </p:nvPr>
        </p:nvSpPr>
        <p:spPr>
          <a:xfrm>
            <a:off x="3515319" y="3724982"/>
            <a:ext cx="1929301" cy="667502"/>
          </a:xfrm>
        </p:spPr>
        <p:txBody>
          <a:bodyPr anchorCtr="1"/>
          <a:lstStyle>
            <a:lvl1pPr algn="ctr">
              <a:buNone/>
              <a:defRPr/>
            </a:lvl1pPr>
          </a:lstStyle>
          <a:p>
            <a:pPr lvl="0"/>
            <a:endParaRPr lang="es-PE"/>
          </a:p>
        </p:txBody>
      </p:sp>
      <p:sp>
        <p:nvSpPr>
          <p:cNvPr id="8" name="Google Shape;73;p16">
            <a:extLst>
              <a:ext uri="{FF2B5EF4-FFF2-40B4-BE49-F238E27FC236}">
                <a16:creationId xmlns:a16="http://schemas.microsoft.com/office/drawing/2014/main" id="{92AF190B-D5A2-4259-A6B2-326A7F304871}"/>
              </a:ext>
            </a:extLst>
          </p:cNvPr>
          <p:cNvSpPr txBox="1">
            <a:spLocks noGrp="1"/>
          </p:cNvSpPr>
          <p:nvPr>
            <p:ph type="subTitle" idx="4294967295"/>
          </p:nvPr>
        </p:nvSpPr>
        <p:spPr>
          <a:xfrm>
            <a:off x="6227128" y="3345204"/>
            <a:ext cx="1927198" cy="342296"/>
          </a:xfrm>
        </p:spPr>
        <p:txBody>
          <a:bodyPr anchorCtr="1"/>
          <a:lstStyle>
            <a:lvl1pPr algn="ctr">
              <a:buNone/>
              <a:defRPr sz="1800" b="1">
                <a:latin typeface="Lora"/>
                <a:ea typeface="Lora"/>
                <a:cs typeface="Lora"/>
              </a:defRPr>
            </a:lvl1pPr>
          </a:lstStyle>
          <a:p>
            <a:pPr lvl="0"/>
            <a:endParaRPr lang="es-PE"/>
          </a:p>
        </p:txBody>
      </p:sp>
      <p:sp>
        <p:nvSpPr>
          <p:cNvPr id="9" name="Google Shape;74;p16">
            <a:extLst>
              <a:ext uri="{FF2B5EF4-FFF2-40B4-BE49-F238E27FC236}">
                <a16:creationId xmlns:a16="http://schemas.microsoft.com/office/drawing/2014/main" id="{4FAB5F2F-353F-4EB7-8BC4-A2F4EBF8C00F}"/>
              </a:ext>
            </a:extLst>
          </p:cNvPr>
          <p:cNvSpPr txBox="1">
            <a:spLocks noGrp="1"/>
          </p:cNvSpPr>
          <p:nvPr>
            <p:ph type="subTitle" idx="4294967295"/>
          </p:nvPr>
        </p:nvSpPr>
        <p:spPr>
          <a:xfrm>
            <a:off x="6226085" y="3724982"/>
            <a:ext cx="1929301" cy="667502"/>
          </a:xfrm>
        </p:spPr>
        <p:txBody>
          <a:bodyPr anchorCtr="1"/>
          <a:lstStyle>
            <a:lvl1pPr algn="ctr">
              <a:buNone/>
              <a:defRPr/>
            </a:lvl1pPr>
          </a:lstStyle>
          <a:p>
            <a:pPr lvl="0"/>
            <a:endParaRPr lang="es-PE"/>
          </a:p>
        </p:txBody>
      </p:sp>
      <p:sp>
        <p:nvSpPr>
          <p:cNvPr id="10" name="Google Shape;75;p16">
            <a:extLst>
              <a:ext uri="{FF2B5EF4-FFF2-40B4-BE49-F238E27FC236}">
                <a16:creationId xmlns:a16="http://schemas.microsoft.com/office/drawing/2014/main" id="{EBD5254F-1560-4944-BC88-326339A06442}"/>
              </a:ext>
            </a:extLst>
          </p:cNvPr>
          <p:cNvSpPr txBox="1">
            <a:spLocks noGrp="1"/>
          </p:cNvSpPr>
          <p:nvPr>
            <p:ph type="title"/>
          </p:nvPr>
        </p:nvSpPr>
        <p:spPr>
          <a:xfrm rot="5400013">
            <a:off x="-907670" y="1990200"/>
            <a:ext cx="4037697" cy="1163098"/>
          </a:xfrm>
        </p:spPr>
        <p:txBody>
          <a:bodyPr/>
          <a:lstStyle>
            <a:lvl1pPr>
              <a:defRPr/>
            </a:lvl1pPr>
          </a:lstStyle>
          <a:p>
            <a:pPr lvl="0"/>
            <a:endParaRPr lang="es-PE"/>
          </a:p>
        </p:txBody>
      </p:sp>
    </p:spTree>
    <p:extLst>
      <p:ext uri="{BB962C8B-B14F-4D97-AF65-F5344CB8AC3E}">
        <p14:creationId xmlns:p14="http://schemas.microsoft.com/office/powerpoint/2010/main" val="47439374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_15">
    <p:spTree>
      <p:nvGrpSpPr>
        <p:cNvPr id="1" name=""/>
        <p:cNvGrpSpPr/>
        <p:nvPr/>
      </p:nvGrpSpPr>
      <p:grpSpPr>
        <a:xfrm>
          <a:off x="0" y="0"/>
          <a:ext cx="0" cy="0"/>
          <a:chOff x="0" y="0"/>
          <a:chExt cx="0" cy="0"/>
        </a:xfrm>
      </p:grpSpPr>
      <p:sp>
        <p:nvSpPr>
          <p:cNvPr id="2" name="Google Shape;80;p18">
            <a:extLst>
              <a:ext uri="{FF2B5EF4-FFF2-40B4-BE49-F238E27FC236}">
                <a16:creationId xmlns:a16="http://schemas.microsoft.com/office/drawing/2014/main" id="{14DB71FF-F2A1-44E1-AA09-B05DD9139559}"/>
              </a:ext>
            </a:extLst>
          </p:cNvPr>
          <p:cNvSpPr txBox="1">
            <a:spLocks noGrp="1"/>
          </p:cNvSpPr>
          <p:nvPr>
            <p:ph type="subTitle" idx="4294967295"/>
          </p:nvPr>
        </p:nvSpPr>
        <p:spPr>
          <a:xfrm>
            <a:off x="2212902" y="1355396"/>
            <a:ext cx="1838702" cy="342296"/>
          </a:xfrm>
        </p:spPr>
        <p:txBody>
          <a:bodyPr anchorCtr="1"/>
          <a:lstStyle>
            <a:lvl1pPr algn="ctr">
              <a:buNone/>
              <a:defRPr sz="1800" b="1">
                <a:latin typeface="Lora"/>
                <a:ea typeface="Lora"/>
                <a:cs typeface="Lora"/>
              </a:defRPr>
            </a:lvl1pPr>
          </a:lstStyle>
          <a:p>
            <a:pPr lvl="0"/>
            <a:endParaRPr lang="es-PE"/>
          </a:p>
        </p:txBody>
      </p:sp>
      <p:sp>
        <p:nvSpPr>
          <p:cNvPr id="3" name="Google Shape;81;p18">
            <a:extLst>
              <a:ext uri="{FF2B5EF4-FFF2-40B4-BE49-F238E27FC236}">
                <a16:creationId xmlns:a16="http://schemas.microsoft.com/office/drawing/2014/main" id="{202988F8-58EE-4E6C-8FEA-627DB387D199}"/>
              </a:ext>
            </a:extLst>
          </p:cNvPr>
          <p:cNvSpPr txBox="1">
            <a:spLocks noGrp="1"/>
          </p:cNvSpPr>
          <p:nvPr>
            <p:ph type="subTitle" idx="4294967295"/>
          </p:nvPr>
        </p:nvSpPr>
        <p:spPr>
          <a:xfrm>
            <a:off x="4193246" y="1355396"/>
            <a:ext cx="1838702" cy="342296"/>
          </a:xfrm>
        </p:spPr>
        <p:txBody>
          <a:bodyPr anchorCtr="1"/>
          <a:lstStyle>
            <a:lvl1pPr algn="ctr">
              <a:buNone/>
              <a:defRPr sz="1800" b="1">
                <a:latin typeface="Lora"/>
                <a:ea typeface="Lora"/>
                <a:cs typeface="Lora"/>
              </a:defRPr>
            </a:lvl1pPr>
          </a:lstStyle>
          <a:p>
            <a:pPr lvl="0"/>
            <a:endParaRPr lang="es-PE"/>
          </a:p>
        </p:txBody>
      </p:sp>
      <p:sp>
        <p:nvSpPr>
          <p:cNvPr id="4" name="Google Shape;82;p18">
            <a:extLst>
              <a:ext uri="{FF2B5EF4-FFF2-40B4-BE49-F238E27FC236}">
                <a16:creationId xmlns:a16="http://schemas.microsoft.com/office/drawing/2014/main" id="{28BD38B4-0F29-4C87-ACD1-7D8DB2B95112}"/>
              </a:ext>
            </a:extLst>
          </p:cNvPr>
          <p:cNvSpPr txBox="1">
            <a:spLocks noGrp="1"/>
          </p:cNvSpPr>
          <p:nvPr>
            <p:ph type="subTitle" idx="4294967295"/>
          </p:nvPr>
        </p:nvSpPr>
        <p:spPr>
          <a:xfrm>
            <a:off x="6173608" y="1352214"/>
            <a:ext cx="1838702" cy="342296"/>
          </a:xfrm>
        </p:spPr>
        <p:txBody>
          <a:bodyPr anchorCtr="1"/>
          <a:lstStyle>
            <a:lvl1pPr algn="ctr">
              <a:buNone/>
              <a:defRPr sz="1800" b="1">
                <a:latin typeface="Lora"/>
                <a:ea typeface="Lora"/>
                <a:cs typeface="Lora"/>
              </a:defRPr>
            </a:lvl1pPr>
          </a:lstStyle>
          <a:p>
            <a:pPr lvl="0"/>
            <a:endParaRPr lang="es-PE"/>
          </a:p>
        </p:txBody>
      </p:sp>
      <p:sp>
        <p:nvSpPr>
          <p:cNvPr id="5" name="Google Shape;83;p18">
            <a:extLst>
              <a:ext uri="{FF2B5EF4-FFF2-40B4-BE49-F238E27FC236}">
                <a16:creationId xmlns:a16="http://schemas.microsoft.com/office/drawing/2014/main" id="{DACB024B-AB52-4A5A-BCEA-A8AA4DEB431A}"/>
              </a:ext>
            </a:extLst>
          </p:cNvPr>
          <p:cNvSpPr txBox="1">
            <a:spLocks noGrp="1"/>
          </p:cNvSpPr>
          <p:nvPr>
            <p:ph type="subTitle" idx="4294967295"/>
          </p:nvPr>
        </p:nvSpPr>
        <p:spPr>
          <a:xfrm>
            <a:off x="2212902" y="3524609"/>
            <a:ext cx="1838702" cy="342296"/>
          </a:xfrm>
        </p:spPr>
        <p:txBody>
          <a:bodyPr anchorCtr="1"/>
          <a:lstStyle>
            <a:lvl1pPr algn="ctr">
              <a:buNone/>
              <a:defRPr sz="1800" b="1">
                <a:latin typeface="Lora"/>
                <a:ea typeface="Lora"/>
                <a:cs typeface="Lora"/>
              </a:defRPr>
            </a:lvl1pPr>
          </a:lstStyle>
          <a:p>
            <a:pPr lvl="0"/>
            <a:endParaRPr lang="es-PE"/>
          </a:p>
        </p:txBody>
      </p:sp>
      <p:sp>
        <p:nvSpPr>
          <p:cNvPr id="6" name="Google Shape;84;p18">
            <a:extLst>
              <a:ext uri="{FF2B5EF4-FFF2-40B4-BE49-F238E27FC236}">
                <a16:creationId xmlns:a16="http://schemas.microsoft.com/office/drawing/2014/main" id="{FBCD512A-61F0-492A-9E97-67FECE4B6161}"/>
              </a:ext>
            </a:extLst>
          </p:cNvPr>
          <p:cNvSpPr txBox="1">
            <a:spLocks noGrp="1"/>
          </p:cNvSpPr>
          <p:nvPr>
            <p:ph type="subTitle" idx="4294967295"/>
          </p:nvPr>
        </p:nvSpPr>
        <p:spPr>
          <a:xfrm>
            <a:off x="4193246" y="3524609"/>
            <a:ext cx="1838702" cy="342296"/>
          </a:xfrm>
        </p:spPr>
        <p:txBody>
          <a:bodyPr anchorCtr="1"/>
          <a:lstStyle>
            <a:lvl1pPr algn="ctr">
              <a:buNone/>
              <a:defRPr sz="1800" b="1">
                <a:latin typeface="Lora"/>
                <a:ea typeface="Lora"/>
                <a:cs typeface="Lora"/>
              </a:defRPr>
            </a:lvl1pPr>
          </a:lstStyle>
          <a:p>
            <a:pPr lvl="0"/>
            <a:endParaRPr lang="es-PE"/>
          </a:p>
        </p:txBody>
      </p:sp>
      <p:sp>
        <p:nvSpPr>
          <p:cNvPr id="7" name="Google Shape;85;p18">
            <a:extLst>
              <a:ext uri="{FF2B5EF4-FFF2-40B4-BE49-F238E27FC236}">
                <a16:creationId xmlns:a16="http://schemas.microsoft.com/office/drawing/2014/main" id="{6CD01248-4678-4CC3-AF87-A85B9458DFA7}"/>
              </a:ext>
            </a:extLst>
          </p:cNvPr>
          <p:cNvSpPr txBox="1">
            <a:spLocks noGrp="1"/>
          </p:cNvSpPr>
          <p:nvPr>
            <p:ph type="subTitle" idx="4294967295"/>
          </p:nvPr>
        </p:nvSpPr>
        <p:spPr>
          <a:xfrm>
            <a:off x="6173608" y="3521418"/>
            <a:ext cx="1838702" cy="342296"/>
          </a:xfrm>
        </p:spPr>
        <p:txBody>
          <a:bodyPr anchorCtr="1"/>
          <a:lstStyle>
            <a:lvl1pPr algn="ctr">
              <a:buNone/>
              <a:defRPr sz="1800" b="1">
                <a:latin typeface="Lora"/>
                <a:ea typeface="Lora"/>
                <a:cs typeface="Lora"/>
              </a:defRPr>
            </a:lvl1pPr>
          </a:lstStyle>
          <a:p>
            <a:pPr lvl="0"/>
            <a:endParaRPr lang="es-PE"/>
          </a:p>
        </p:txBody>
      </p:sp>
      <p:sp>
        <p:nvSpPr>
          <p:cNvPr id="8" name="Google Shape;86;p18">
            <a:extLst>
              <a:ext uri="{FF2B5EF4-FFF2-40B4-BE49-F238E27FC236}">
                <a16:creationId xmlns:a16="http://schemas.microsoft.com/office/drawing/2014/main" id="{D127E4D0-EAF0-485B-A7A0-B3D094EBC23A}"/>
              </a:ext>
            </a:extLst>
          </p:cNvPr>
          <p:cNvSpPr txBox="1">
            <a:spLocks noGrp="1"/>
          </p:cNvSpPr>
          <p:nvPr>
            <p:ph type="subTitle" idx="4294967295"/>
          </p:nvPr>
        </p:nvSpPr>
        <p:spPr>
          <a:xfrm>
            <a:off x="2213204" y="1767452"/>
            <a:ext cx="1838099" cy="575998"/>
          </a:xfrm>
        </p:spPr>
        <p:txBody>
          <a:bodyPr anchorCtr="1"/>
          <a:lstStyle>
            <a:lvl1pPr algn="ctr">
              <a:buNone/>
              <a:defRPr/>
            </a:lvl1pPr>
          </a:lstStyle>
          <a:p>
            <a:pPr lvl="0"/>
            <a:endParaRPr lang="es-PE"/>
          </a:p>
        </p:txBody>
      </p:sp>
      <p:sp>
        <p:nvSpPr>
          <p:cNvPr id="9" name="Google Shape;87;p18">
            <a:extLst>
              <a:ext uri="{FF2B5EF4-FFF2-40B4-BE49-F238E27FC236}">
                <a16:creationId xmlns:a16="http://schemas.microsoft.com/office/drawing/2014/main" id="{EA2F19BE-1835-4EF3-93E6-1A4949B6A6C6}"/>
              </a:ext>
            </a:extLst>
          </p:cNvPr>
          <p:cNvSpPr txBox="1">
            <a:spLocks noGrp="1"/>
          </p:cNvSpPr>
          <p:nvPr>
            <p:ph type="subTitle" idx="4294967295"/>
          </p:nvPr>
        </p:nvSpPr>
        <p:spPr>
          <a:xfrm>
            <a:off x="4193548" y="1767452"/>
            <a:ext cx="1838099" cy="575998"/>
          </a:xfrm>
        </p:spPr>
        <p:txBody>
          <a:bodyPr anchorCtr="1"/>
          <a:lstStyle>
            <a:lvl1pPr algn="ctr">
              <a:buNone/>
              <a:defRPr/>
            </a:lvl1pPr>
          </a:lstStyle>
          <a:p>
            <a:pPr lvl="0"/>
            <a:endParaRPr lang="es-PE"/>
          </a:p>
        </p:txBody>
      </p:sp>
      <p:sp>
        <p:nvSpPr>
          <p:cNvPr id="10" name="Google Shape;88;p18">
            <a:extLst>
              <a:ext uri="{FF2B5EF4-FFF2-40B4-BE49-F238E27FC236}">
                <a16:creationId xmlns:a16="http://schemas.microsoft.com/office/drawing/2014/main" id="{FC5979A9-5564-4147-B7D4-6778D6370216}"/>
              </a:ext>
            </a:extLst>
          </p:cNvPr>
          <p:cNvSpPr txBox="1">
            <a:spLocks noGrp="1"/>
          </p:cNvSpPr>
          <p:nvPr>
            <p:ph type="subTitle" idx="4294967295"/>
          </p:nvPr>
        </p:nvSpPr>
        <p:spPr>
          <a:xfrm>
            <a:off x="6173909" y="1764270"/>
            <a:ext cx="1838099" cy="575998"/>
          </a:xfrm>
        </p:spPr>
        <p:txBody>
          <a:bodyPr anchorCtr="1"/>
          <a:lstStyle>
            <a:lvl1pPr algn="ctr">
              <a:buNone/>
              <a:defRPr/>
            </a:lvl1pPr>
          </a:lstStyle>
          <a:p>
            <a:pPr lvl="0"/>
            <a:endParaRPr lang="es-PE"/>
          </a:p>
        </p:txBody>
      </p:sp>
      <p:sp>
        <p:nvSpPr>
          <p:cNvPr id="11" name="Google Shape;89;p18">
            <a:extLst>
              <a:ext uri="{FF2B5EF4-FFF2-40B4-BE49-F238E27FC236}">
                <a16:creationId xmlns:a16="http://schemas.microsoft.com/office/drawing/2014/main" id="{4B7F4DFE-8BE3-437D-916E-EEC0EB401DAC}"/>
              </a:ext>
            </a:extLst>
          </p:cNvPr>
          <p:cNvSpPr txBox="1">
            <a:spLocks noGrp="1"/>
          </p:cNvSpPr>
          <p:nvPr>
            <p:ph type="subTitle" idx="4294967295"/>
          </p:nvPr>
        </p:nvSpPr>
        <p:spPr>
          <a:xfrm>
            <a:off x="2213204" y="3933447"/>
            <a:ext cx="1838099" cy="575998"/>
          </a:xfrm>
        </p:spPr>
        <p:txBody>
          <a:bodyPr anchorCtr="1"/>
          <a:lstStyle>
            <a:lvl1pPr algn="ctr">
              <a:buNone/>
              <a:defRPr/>
            </a:lvl1pPr>
          </a:lstStyle>
          <a:p>
            <a:pPr lvl="0"/>
            <a:endParaRPr lang="es-PE"/>
          </a:p>
        </p:txBody>
      </p:sp>
      <p:sp>
        <p:nvSpPr>
          <p:cNvPr id="12" name="Google Shape;90;p18">
            <a:extLst>
              <a:ext uri="{FF2B5EF4-FFF2-40B4-BE49-F238E27FC236}">
                <a16:creationId xmlns:a16="http://schemas.microsoft.com/office/drawing/2014/main" id="{B267BC8C-312C-4715-86BE-520022188003}"/>
              </a:ext>
            </a:extLst>
          </p:cNvPr>
          <p:cNvSpPr txBox="1">
            <a:spLocks noGrp="1"/>
          </p:cNvSpPr>
          <p:nvPr>
            <p:ph type="subTitle" idx="4294967295"/>
          </p:nvPr>
        </p:nvSpPr>
        <p:spPr>
          <a:xfrm>
            <a:off x="4193548" y="3933447"/>
            <a:ext cx="1838099" cy="575998"/>
          </a:xfrm>
        </p:spPr>
        <p:txBody>
          <a:bodyPr anchorCtr="1"/>
          <a:lstStyle>
            <a:lvl1pPr algn="ctr">
              <a:buNone/>
              <a:defRPr/>
            </a:lvl1pPr>
          </a:lstStyle>
          <a:p>
            <a:pPr lvl="0"/>
            <a:endParaRPr lang="es-PE"/>
          </a:p>
        </p:txBody>
      </p:sp>
      <p:sp>
        <p:nvSpPr>
          <p:cNvPr id="13" name="Google Shape;91;p18">
            <a:extLst>
              <a:ext uri="{FF2B5EF4-FFF2-40B4-BE49-F238E27FC236}">
                <a16:creationId xmlns:a16="http://schemas.microsoft.com/office/drawing/2014/main" id="{4EB77579-43D6-4934-869F-C8FB2AF4AC59}"/>
              </a:ext>
            </a:extLst>
          </p:cNvPr>
          <p:cNvSpPr txBox="1">
            <a:spLocks noGrp="1"/>
          </p:cNvSpPr>
          <p:nvPr>
            <p:ph type="subTitle" idx="4294967295"/>
          </p:nvPr>
        </p:nvSpPr>
        <p:spPr>
          <a:xfrm>
            <a:off x="6173909" y="3930264"/>
            <a:ext cx="1838099" cy="575998"/>
          </a:xfrm>
        </p:spPr>
        <p:txBody>
          <a:bodyPr anchorCtr="1"/>
          <a:lstStyle>
            <a:lvl1pPr algn="ctr">
              <a:buNone/>
              <a:defRPr/>
            </a:lvl1pPr>
          </a:lstStyle>
          <a:p>
            <a:pPr lvl="0"/>
            <a:endParaRPr lang="es-PE"/>
          </a:p>
        </p:txBody>
      </p:sp>
      <p:sp>
        <p:nvSpPr>
          <p:cNvPr id="14" name="Google Shape;92;p18">
            <a:extLst>
              <a:ext uri="{FF2B5EF4-FFF2-40B4-BE49-F238E27FC236}">
                <a16:creationId xmlns:a16="http://schemas.microsoft.com/office/drawing/2014/main" id="{BCF79E30-F66F-4DF8-922D-E6759ABEF533}"/>
              </a:ext>
            </a:extLst>
          </p:cNvPr>
          <p:cNvSpPr txBox="1">
            <a:spLocks noGrp="1"/>
          </p:cNvSpPr>
          <p:nvPr>
            <p:ph type="title"/>
          </p:nvPr>
        </p:nvSpPr>
        <p:spPr>
          <a:xfrm rot="5400013">
            <a:off x="-907670" y="1990200"/>
            <a:ext cx="4037697" cy="1163098"/>
          </a:xfrm>
        </p:spPr>
        <p:txBody>
          <a:bodyPr/>
          <a:lstStyle>
            <a:lvl1pPr>
              <a:defRPr/>
            </a:lvl1pPr>
          </a:lstStyle>
          <a:p>
            <a:pPr lvl="0"/>
            <a:endParaRPr lang="es-PE"/>
          </a:p>
        </p:txBody>
      </p:sp>
    </p:spTree>
    <p:extLst>
      <p:ext uri="{BB962C8B-B14F-4D97-AF65-F5344CB8AC3E}">
        <p14:creationId xmlns:p14="http://schemas.microsoft.com/office/powerpoint/2010/main" val="394211569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_19">
    <p:spTree>
      <p:nvGrpSpPr>
        <p:cNvPr id="1" name=""/>
        <p:cNvGrpSpPr/>
        <p:nvPr/>
      </p:nvGrpSpPr>
      <p:grpSpPr>
        <a:xfrm>
          <a:off x="0" y="0"/>
          <a:ext cx="0" cy="0"/>
          <a:chOff x="0" y="0"/>
          <a:chExt cx="0" cy="0"/>
        </a:xfrm>
      </p:grpSpPr>
      <p:sp>
        <p:nvSpPr>
          <p:cNvPr id="2" name="Google Shape;94;p19">
            <a:extLst>
              <a:ext uri="{FF2B5EF4-FFF2-40B4-BE49-F238E27FC236}">
                <a16:creationId xmlns:a16="http://schemas.microsoft.com/office/drawing/2014/main" id="{01029E6E-7F4E-4313-8A77-F77246A9AD08}"/>
              </a:ext>
            </a:extLst>
          </p:cNvPr>
          <p:cNvSpPr txBox="1">
            <a:spLocks noGrp="1"/>
          </p:cNvSpPr>
          <p:nvPr>
            <p:ph type="title"/>
          </p:nvPr>
        </p:nvSpPr>
        <p:spPr>
          <a:xfrm>
            <a:off x="5152625" y="672852"/>
            <a:ext cx="2616903" cy="879296"/>
          </a:xfrm>
        </p:spPr>
        <p:txBody>
          <a:bodyPr/>
          <a:lstStyle>
            <a:lvl1pPr>
              <a:defRPr sz="4800"/>
            </a:lvl1pPr>
          </a:lstStyle>
          <a:p>
            <a:pPr lvl="0"/>
            <a:endParaRPr lang="es-PE"/>
          </a:p>
        </p:txBody>
      </p:sp>
      <p:sp>
        <p:nvSpPr>
          <p:cNvPr id="3" name="Google Shape;95;p19">
            <a:extLst>
              <a:ext uri="{FF2B5EF4-FFF2-40B4-BE49-F238E27FC236}">
                <a16:creationId xmlns:a16="http://schemas.microsoft.com/office/drawing/2014/main" id="{88BE209D-E96E-4CC8-A71F-7C5314E3091F}"/>
              </a:ext>
            </a:extLst>
          </p:cNvPr>
          <p:cNvSpPr txBox="1">
            <a:spLocks noGrp="1"/>
          </p:cNvSpPr>
          <p:nvPr>
            <p:ph type="subTitle" idx="4294967295"/>
          </p:nvPr>
        </p:nvSpPr>
        <p:spPr>
          <a:xfrm>
            <a:off x="5159986" y="1442831"/>
            <a:ext cx="2616903" cy="616195"/>
          </a:xfrm>
        </p:spPr>
        <p:txBody>
          <a:bodyPr/>
          <a:lstStyle>
            <a:lvl1pPr>
              <a:buNone/>
              <a:defRPr sz="1800" b="1">
                <a:latin typeface="Lora"/>
                <a:ea typeface="Lora"/>
                <a:cs typeface="Lora"/>
              </a:defRPr>
            </a:lvl1pPr>
          </a:lstStyle>
          <a:p>
            <a:pPr lvl="0"/>
            <a:endParaRPr lang="es-PE"/>
          </a:p>
        </p:txBody>
      </p:sp>
      <p:sp>
        <p:nvSpPr>
          <p:cNvPr id="4" name="Google Shape;97;p19">
            <a:extLst>
              <a:ext uri="{FF2B5EF4-FFF2-40B4-BE49-F238E27FC236}">
                <a16:creationId xmlns:a16="http://schemas.microsoft.com/office/drawing/2014/main" id="{2D8F2C10-3F25-4BDE-9973-7DF97EF43D0A}"/>
              </a:ext>
            </a:extLst>
          </p:cNvPr>
          <p:cNvSpPr txBox="1">
            <a:spLocks noGrp="1"/>
          </p:cNvSpPr>
          <p:nvPr>
            <p:ph type="subTitle" idx="4294967295"/>
          </p:nvPr>
        </p:nvSpPr>
        <p:spPr>
          <a:xfrm>
            <a:off x="5159986" y="2196123"/>
            <a:ext cx="2616903" cy="879296"/>
          </a:xfrm>
        </p:spPr>
        <p:txBody>
          <a:bodyPr/>
          <a:lstStyle>
            <a:lvl1pPr>
              <a:buNone/>
              <a:defRPr/>
            </a:lvl1pPr>
          </a:lstStyle>
          <a:p>
            <a:pPr lvl="0"/>
            <a:endParaRPr lang="es-PE"/>
          </a:p>
        </p:txBody>
      </p:sp>
    </p:spTree>
    <p:extLst>
      <p:ext uri="{BB962C8B-B14F-4D97-AF65-F5344CB8AC3E}">
        <p14:creationId xmlns:p14="http://schemas.microsoft.com/office/powerpoint/2010/main" val="191590795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_23">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706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_TITLE_AND_DESCRIPTION">
    <p:spTree>
      <p:nvGrpSpPr>
        <p:cNvPr id="1" name=""/>
        <p:cNvGrpSpPr/>
        <p:nvPr/>
      </p:nvGrpSpPr>
      <p:grpSpPr>
        <a:xfrm>
          <a:off x="0" y="0"/>
          <a:ext cx="0" cy="0"/>
          <a:chOff x="0" y="0"/>
          <a:chExt cx="0" cy="0"/>
        </a:xfrm>
      </p:grpSpPr>
      <p:sp>
        <p:nvSpPr>
          <p:cNvPr id="2" name="Google Shape;53;p9">
            <a:extLst>
              <a:ext uri="{FF2B5EF4-FFF2-40B4-BE49-F238E27FC236}">
                <a16:creationId xmlns:a16="http://schemas.microsoft.com/office/drawing/2014/main" id="{97381C5A-B229-453D-A3F4-BC6A972119F2}"/>
              </a:ext>
            </a:extLst>
          </p:cNvPr>
          <p:cNvSpPr txBox="1">
            <a:spLocks noGrp="1"/>
          </p:cNvSpPr>
          <p:nvPr>
            <p:ph type="subTitle" idx="4294967295"/>
          </p:nvPr>
        </p:nvSpPr>
        <p:spPr>
          <a:xfrm>
            <a:off x="3889199" y="2458583"/>
            <a:ext cx="4628098" cy="1180801"/>
          </a:xfrm>
        </p:spPr>
        <p:txBody>
          <a:bodyPr/>
          <a:lstStyle>
            <a:lvl1pPr algn="r">
              <a:buNone/>
              <a:defRPr/>
            </a:lvl1pPr>
          </a:lstStyle>
          <a:p>
            <a:pPr lvl="0"/>
            <a:endParaRPr lang="es-PE"/>
          </a:p>
        </p:txBody>
      </p:sp>
      <p:sp>
        <p:nvSpPr>
          <p:cNvPr id="3" name="Google Shape;54;p9">
            <a:extLst>
              <a:ext uri="{FF2B5EF4-FFF2-40B4-BE49-F238E27FC236}">
                <a16:creationId xmlns:a16="http://schemas.microsoft.com/office/drawing/2014/main" id="{15901FFF-A3B2-4E23-9EBA-F6D1579CB245}"/>
              </a:ext>
            </a:extLst>
          </p:cNvPr>
          <p:cNvSpPr txBox="1">
            <a:spLocks noGrp="1"/>
          </p:cNvSpPr>
          <p:nvPr>
            <p:ph type="title"/>
          </p:nvPr>
        </p:nvSpPr>
        <p:spPr>
          <a:xfrm>
            <a:off x="3889226" y="1696010"/>
            <a:ext cx="4628098" cy="572697"/>
          </a:xfrm>
        </p:spPr>
        <p:txBody>
          <a:bodyPr/>
          <a:lstStyle>
            <a:lvl1pPr algn="r">
              <a:defRPr sz="3900"/>
            </a:lvl1pPr>
          </a:lstStyle>
          <a:p>
            <a:pPr lvl="0"/>
            <a:endParaRPr lang="es-PE"/>
          </a:p>
        </p:txBody>
      </p:sp>
      <p:cxnSp>
        <p:nvCxnSpPr>
          <p:cNvPr id="4" name="Google Shape;57;p9">
            <a:extLst>
              <a:ext uri="{FF2B5EF4-FFF2-40B4-BE49-F238E27FC236}">
                <a16:creationId xmlns:a16="http://schemas.microsoft.com/office/drawing/2014/main" id="{344ECD69-7250-4E87-9935-BAD2E4BF7D81}"/>
              </a:ext>
            </a:extLst>
          </p:cNvPr>
          <p:cNvCxnSpPr/>
          <p:nvPr/>
        </p:nvCxnSpPr>
        <p:spPr>
          <a:xfrm>
            <a:off x="4688640" y="4794848"/>
            <a:ext cx="3747001" cy="0"/>
          </a:xfrm>
          <a:prstGeom prst="straightConnector1">
            <a:avLst/>
          </a:prstGeom>
          <a:noFill/>
          <a:ln w="9528" cap="flat">
            <a:solidFill>
              <a:srgbClr val="0D0D0D"/>
            </a:solidFill>
            <a:prstDash val="solid"/>
            <a:round/>
          </a:ln>
        </p:spPr>
      </p:cxnSp>
    </p:spTree>
    <p:extLst>
      <p:ext uri="{BB962C8B-B14F-4D97-AF65-F5344CB8AC3E}">
        <p14:creationId xmlns:p14="http://schemas.microsoft.com/office/powerpoint/2010/main" val="235630809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 1 column">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001D387E-9DE1-4211-B9AD-800CFEDBC25E}"/>
              </a:ext>
            </a:extLst>
          </p:cNvPr>
          <p:cNvSpPr txBox="1">
            <a:spLocks noGrp="1"/>
          </p:cNvSpPr>
          <p:nvPr>
            <p:ph type="title"/>
          </p:nvPr>
        </p:nvSpPr>
        <p:spPr>
          <a:xfrm>
            <a:off x="988064" y="98855"/>
            <a:ext cx="7169307" cy="649288"/>
          </a:xfrm>
        </p:spPr>
        <p:txBody>
          <a:bodyPr lIns="0" tIns="0" rIns="0" bIns="0"/>
          <a:lstStyle>
            <a:lvl1pPr>
              <a:lnSpc>
                <a:spcPct val="80000"/>
              </a:lnSpc>
              <a:defRPr sz="3600">
                <a:solidFill>
                  <a:srgbClr val="27348B"/>
                </a:solidFill>
              </a:defRPr>
            </a:lvl1pPr>
          </a:lstStyle>
          <a:p>
            <a:pPr lvl="0"/>
            <a:endParaRPr lang="es-PE"/>
          </a:p>
        </p:txBody>
      </p:sp>
    </p:spTree>
    <p:extLst>
      <p:ext uri="{BB962C8B-B14F-4D97-AF65-F5344CB8AC3E}">
        <p14:creationId xmlns:p14="http://schemas.microsoft.com/office/powerpoint/2010/main" val="355400965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_HEADER">
    <p:spTree>
      <p:nvGrpSpPr>
        <p:cNvPr id="1" name=""/>
        <p:cNvGrpSpPr/>
        <p:nvPr/>
      </p:nvGrpSpPr>
      <p:grpSpPr>
        <a:xfrm>
          <a:off x="0" y="0"/>
          <a:ext cx="0" cy="0"/>
          <a:chOff x="0" y="0"/>
          <a:chExt cx="0" cy="0"/>
        </a:xfrm>
      </p:grpSpPr>
      <p:sp>
        <p:nvSpPr>
          <p:cNvPr id="2" name="Google Shape;12;p3">
            <a:extLst>
              <a:ext uri="{FF2B5EF4-FFF2-40B4-BE49-F238E27FC236}">
                <a16:creationId xmlns:a16="http://schemas.microsoft.com/office/drawing/2014/main" id="{8D5D9042-513A-4FB5-8EB0-552598357A29}"/>
              </a:ext>
            </a:extLst>
          </p:cNvPr>
          <p:cNvSpPr txBox="1">
            <a:spLocks noGrp="1"/>
          </p:cNvSpPr>
          <p:nvPr>
            <p:ph type="title"/>
          </p:nvPr>
        </p:nvSpPr>
        <p:spPr>
          <a:xfrm>
            <a:off x="4577431" y="1621222"/>
            <a:ext cx="3845097" cy="986701"/>
          </a:xfrm>
        </p:spPr>
        <p:txBody>
          <a:bodyPr anchor="ctr"/>
          <a:lstStyle>
            <a:lvl1pPr>
              <a:defRPr sz="4800"/>
            </a:lvl1pPr>
          </a:lstStyle>
          <a:p>
            <a:pPr lvl="0"/>
            <a:endParaRPr lang="es-PE"/>
          </a:p>
        </p:txBody>
      </p:sp>
      <p:sp>
        <p:nvSpPr>
          <p:cNvPr id="3" name="Google Shape;13;p3">
            <a:extLst>
              <a:ext uri="{FF2B5EF4-FFF2-40B4-BE49-F238E27FC236}">
                <a16:creationId xmlns:a16="http://schemas.microsoft.com/office/drawing/2014/main" id="{C919BFAA-45AC-4E08-B138-BFB180851C63}"/>
              </a:ext>
            </a:extLst>
          </p:cNvPr>
          <p:cNvSpPr txBox="1">
            <a:spLocks noGrp="1"/>
          </p:cNvSpPr>
          <p:nvPr>
            <p:ph type="subTitle" idx="4294967295"/>
          </p:nvPr>
        </p:nvSpPr>
        <p:spPr>
          <a:xfrm>
            <a:off x="4577431" y="2466429"/>
            <a:ext cx="3845097" cy="1052401"/>
          </a:xfrm>
        </p:spPr>
        <p:txBody>
          <a:bodyPr/>
          <a:lstStyle>
            <a:lvl1pPr>
              <a:buNone/>
              <a:defRPr sz="1800"/>
            </a:lvl1pPr>
          </a:lstStyle>
          <a:p>
            <a:pPr lvl="0"/>
            <a:endParaRPr lang="es-PE"/>
          </a:p>
        </p:txBody>
      </p:sp>
      <p:sp>
        <p:nvSpPr>
          <p:cNvPr id="4" name="Google Shape;14;p3">
            <a:extLst>
              <a:ext uri="{FF2B5EF4-FFF2-40B4-BE49-F238E27FC236}">
                <a16:creationId xmlns:a16="http://schemas.microsoft.com/office/drawing/2014/main" id="{C31051FF-0ED5-4722-A0CD-677D022F4FFE}"/>
              </a:ext>
            </a:extLst>
          </p:cNvPr>
          <p:cNvSpPr txBox="1">
            <a:spLocks noGrp="1"/>
          </p:cNvSpPr>
          <p:nvPr>
            <p:ph type="title" idx="4294967295"/>
          </p:nvPr>
        </p:nvSpPr>
        <p:spPr>
          <a:xfrm>
            <a:off x="713222" y="1795259"/>
            <a:ext cx="1526097" cy="1285198"/>
          </a:xfrm>
        </p:spPr>
        <p:txBody>
          <a:bodyPr anchor="b" anchorCtr="1"/>
          <a:lstStyle>
            <a:lvl1pPr algn="ctr">
              <a:defRPr sz="8400" b="0"/>
            </a:lvl1pPr>
          </a:lstStyle>
          <a:p>
            <a:pPr lvl="0"/>
            <a:r>
              <a:rPr lang="es-PE"/>
              <a:t>xx%</a:t>
            </a:r>
          </a:p>
        </p:txBody>
      </p:sp>
    </p:spTree>
    <p:extLst>
      <p:ext uri="{BB962C8B-B14F-4D97-AF65-F5344CB8AC3E}">
        <p14:creationId xmlns:p14="http://schemas.microsoft.com/office/powerpoint/2010/main" val="213628623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_10_1">
    <p:spTree>
      <p:nvGrpSpPr>
        <p:cNvPr id="1" name=""/>
        <p:cNvGrpSpPr/>
        <p:nvPr/>
      </p:nvGrpSpPr>
      <p:grpSpPr>
        <a:xfrm>
          <a:off x="0" y="0"/>
          <a:ext cx="0" cy="0"/>
          <a:chOff x="0" y="0"/>
          <a:chExt cx="0" cy="0"/>
        </a:xfrm>
      </p:grpSpPr>
      <p:sp>
        <p:nvSpPr>
          <p:cNvPr id="2" name="Google Shape;985;p21">
            <a:extLst>
              <a:ext uri="{FF2B5EF4-FFF2-40B4-BE49-F238E27FC236}">
                <a16:creationId xmlns:a16="http://schemas.microsoft.com/office/drawing/2014/main" id="{7A044F1F-6A19-49A1-AD7F-EAA5A257D07F}"/>
              </a:ext>
            </a:extLst>
          </p:cNvPr>
          <p:cNvSpPr txBox="1">
            <a:spLocks noGrp="1"/>
          </p:cNvSpPr>
          <p:nvPr>
            <p:ph type="body" idx="4294967295"/>
          </p:nvPr>
        </p:nvSpPr>
        <p:spPr>
          <a:xfrm>
            <a:off x="713103" y="1505495"/>
            <a:ext cx="3858896" cy="3098700"/>
          </a:xfrm>
        </p:spPr>
        <p:txBody>
          <a:bodyPr anchor="b"/>
          <a:lstStyle>
            <a:lvl1pPr indent="-304796">
              <a:buClr>
                <a:srgbClr val="5B4B68"/>
              </a:buClr>
              <a:buSzPts val="1200"/>
              <a:defRPr sz="1250"/>
            </a:lvl1pPr>
          </a:lstStyle>
          <a:p>
            <a:pPr lvl="0"/>
            <a:endParaRPr lang="es-PE"/>
          </a:p>
        </p:txBody>
      </p:sp>
      <p:sp>
        <p:nvSpPr>
          <p:cNvPr id="3" name="Google Shape;986;p21">
            <a:extLst>
              <a:ext uri="{FF2B5EF4-FFF2-40B4-BE49-F238E27FC236}">
                <a16:creationId xmlns:a16="http://schemas.microsoft.com/office/drawing/2014/main" id="{3DBCC0CB-4617-47C8-B6BF-77F9CBF61C00}"/>
              </a:ext>
            </a:extLst>
          </p:cNvPr>
          <p:cNvSpPr txBox="1">
            <a:spLocks noGrp="1"/>
          </p:cNvSpPr>
          <p:nvPr>
            <p:ph type="body" idx="4294967295"/>
          </p:nvPr>
        </p:nvSpPr>
        <p:spPr>
          <a:xfrm>
            <a:off x="4572000" y="1505376"/>
            <a:ext cx="3858896" cy="3098700"/>
          </a:xfrm>
        </p:spPr>
        <p:txBody>
          <a:bodyPr anchor="b"/>
          <a:lstStyle>
            <a:lvl1pPr indent="-285750">
              <a:buClr>
                <a:srgbClr val="5B4B68"/>
              </a:buClr>
              <a:buSzPts val="900"/>
              <a:buFont typeface="Changa One"/>
              <a:defRPr sz="2200">
                <a:solidFill>
                  <a:srgbClr val="5B4B68"/>
                </a:solidFill>
                <a:latin typeface="Changa One"/>
                <a:ea typeface="Changa One"/>
                <a:cs typeface="Changa One"/>
              </a:defRPr>
            </a:lvl1pPr>
          </a:lstStyle>
          <a:p>
            <a:pPr lvl="0"/>
            <a:endParaRPr lang="es-PE"/>
          </a:p>
        </p:txBody>
      </p:sp>
      <p:sp>
        <p:nvSpPr>
          <p:cNvPr id="4" name="Google Shape;987;p21">
            <a:extLst>
              <a:ext uri="{FF2B5EF4-FFF2-40B4-BE49-F238E27FC236}">
                <a16:creationId xmlns:a16="http://schemas.microsoft.com/office/drawing/2014/main" id="{E57B030A-8563-4170-B4A9-77117DD76316}"/>
              </a:ext>
            </a:extLst>
          </p:cNvPr>
          <p:cNvSpPr txBox="1">
            <a:spLocks noGrp="1"/>
          </p:cNvSpPr>
          <p:nvPr>
            <p:ph type="title"/>
          </p:nvPr>
        </p:nvSpPr>
        <p:spPr>
          <a:xfrm>
            <a:off x="719998" y="445029"/>
            <a:ext cx="7704002" cy="572697"/>
          </a:xfrm>
        </p:spPr>
        <p:txBody>
          <a:bodyPr/>
          <a:lstStyle>
            <a:lvl1pPr>
              <a:defRPr/>
            </a:lvl1pPr>
          </a:lstStyle>
          <a:p>
            <a:pPr lvl="0"/>
            <a:endParaRPr lang="es-PE"/>
          </a:p>
        </p:txBody>
      </p:sp>
    </p:spTree>
    <p:extLst>
      <p:ext uri="{BB962C8B-B14F-4D97-AF65-F5344CB8AC3E}">
        <p14:creationId xmlns:p14="http://schemas.microsoft.com/office/powerpoint/2010/main" val="22957812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7FD47E79-F87F-4BC6-9AA1-FCD17FBBA628}"/>
              </a:ext>
            </a:extLst>
          </p:cNvPr>
          <p:cNvSpPr txBox="1">
            <a:spLocks noGrp="1"/>
          </p:cNvSpPr>
          <p:nvPr>
            <p:ph type="body" idx="4294967295"/>
          </p:nvPr>
        </p:nvSpPr>
        <p:spPr>
          <a:xfrm>
            <a:off x="242645" y="92610"/>
            <a:ext cx="8679896" cy="543181"/>
          </a:xfrm>
        </p:spPr>
        <p:txBody>
          <a:bodyPr anchorCtr="1"/>
          <a:lstStyle>
            <a:lvl1pPr marL="0" indent="0" algn="ctr">
              <a:buNone/>
              <a:defRPr lang="en-US" sz="4050">
                <a:solidFill>
                  <a:srgbClr val="A64CAA"/>
                </a:solidFill>
                <a:latin typeface="Arial"/>
                <a:cs typeface="Arial" pitchFamily="34"/>
              </a:defRPr>
            </a:lvl1pPr>
          </a:lstStyle>
          <a:p>
            <a:pPr lvl="0"/>
            <a:r>
              <a:rPr lang="en-US"/>
              <a:t>BASIC LAYOUT</a:t>
            </a:r>
          </a:p>
        </p:txBody>
      </p:sp>
      <p:sp>
        <p:nvSpPr>
          <p:cNvPr id="3" name="Rounded Rectangle 2">
            <a:extLst>
              <a:ext uri="{FF2B5EF4-FFF2-40B4-BE49-F238E27FC236}">
                <a16:creationId xmlns:a16="http://schemas.microsoft.com/office/drawing/2014/main" id="{65F2D36E-1849-4233-B4C6-53C87A2F153E}"/>
              </a:ext>
            </a:extLst>
          </p:cNvPr>
          <p:cNvSpPr/>
          <p:nvPr/>
        </p:nvSpPr>
        <p:spPr>
          <a:xfrm>
            <a:off x="265514" y="848700"/>
            <a:ext cx="2670578" cy="4051916"/>
          </a:xfrm>
          <a:custGeom>
            <a:avLst/>
            <a:gdLst>
              <a:gd name="f0" fmla="val 10800000"/>
              <a:gd name="f1" fmla="val 5400000"/>
              <a:gd name="f2" fmla="val 16200000"/>
              <a:gd name="f3" fmla="val w"/>
              <a:gd name="f4" fmla="val h"/>
              <a:gd name="f5" fmla="val ss"/>
              <a:gd name="f6" fmla="val 0"/>
              <a:gd name="f7" fmla="*/ 5419351 1 1725033"/>
              <a:gd name="f8" fmla="val 45"/>
              <a:gd name="f9" fmla="val 85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5E4028"/>
              </a:solidFill>
              <a:uFillTx/>
              <a:latin typeface="Arial"/>
              <a:ea typeface="맑은 고딕" pitchFamily="34"/>
              <a:cs typeface="Arial"/>
            </a:endParaRPr>
          </a:p>
        </p:txBody>
      </p:sp>
      <p:sp>
        <p:nvSpPr>
          <p:cNvPr id="4" name="Rounded Rectangle 3">
            <a:extLst>
              <a:ext uri="{FF2B5EF4-FFF2-40B4-BE49-F238E27FC236}">
                <a16:creationId xmlns:a16="http://schemas.microsoft.com/office/drawing/2014/main" id="{F29AC849-491C-4021-8A76-CB74ADE56046}"/>
              </a:ext>
            </a:extLst>
          </p:cNvPr>
          <p:cNvSpPr/>
          <p:nvPr/>
        </p:nvSpPr>
        <p:spPr>
          <a:xfrm>
            <a:off x="342360" y="972510"/>
            <a:ext cx="98151" cy="3199321"/>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77647"/>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F5F5F5"/>
              </a:solidFill>
              <a:uFillTx/>
              <a:latin typeface="Arial"/>
              <a:ea typeface="맑은 고딕" pitchFamily="34"/>
              <a:cs typeface="Arial"/>
            </a:endParaRPr>
          </a:p>
        </p:txBody>
      </p:sp>
      <p:grpSp>
        <p:nvGrpSpPr>
          <p:cNvPr id="5" name="Grupo 11">
            <a:extLst>
              <a:ext uri="{FF2B5EF4-FFF2-40B4-BE49-F238E27FC236}">
                <a16:creationId xmlns:a16="http://schemas.microsoft.com/office/drawing/2014/main" id="{AF18074A-4F2E-46B0-B361-665C8B2A2604}"/>
              </a:ext>
            </a:extLst>
          </p:cNvPr>
          <p:cNvGrpSpPr/>
          <p:nvPr/>
        </p:nvGrpSpPr>
        <p:grpSpPr>
          <a:xfrm>
            <a:off x="1047033" y="1366634"/>
            <a:ext cx="1674184" cy="1419103"/>
            <a:chOff x="1047033" y="1366634"/>
            <a:chExt cx="1674184" cy="1419103"/>
          </a:xfrm>
        </p:grpSpPr>
        <p:sp>
          <p:nvSpPr>
            <p:cNvPr id="6" name="TextBox 57">
              <a:extLst>
                <a:ext uri="{FF2B5EF4-FFF2-40B4-BE49-F238E27FC236}">
                  <a16:creationId xmlns:a16="http://schemas.microsoft.com/office/drawing/2014/main" id="{93077C33-F2CE-472C-B87F-137720DA2D78}"/>
                </a:ext>
              </a:extLst>
            </p:cNvPr>
            <p:cNvSpPr txBox="1"/>
            <p:nvPr/>
          </p:nvSpPr>
          <p:spPr>
            <a:xfrm>
              <a:off x="1047033" y="1366634"/>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itchFamily="34"/>
                  <a:ea typeface="Arial"/>
                  <a:cs typeface="Arial" pitchFamily="34"/>
                </a:rPr>
                <a:t>You can Resize without losing quality</a:t>
              </a:r>
            </a:p>
          </p:txBody>
        </p:sp>
        <p:sp>
          <p:nvSpPr>
            <p:cNvPr id="7" name="TextBox 58">
              <a:extLst>
                <a:ext uri="{FF2B5EF4-FFF2-40B4-BE49-F238E27FC236}">
                  <a16:creationId xmlns:a16="http://schemas.microsoft.com/office/drawing/2014/main" id="{45C35C72-89C5-4257-A2AA-93318B127045}"/>
                </a:ext>
              </a:extLst>
            </p:cNvPr>
            <p:cNvSpPr txBox="1"/>
            <p:nvPr/>
          </p:nvSpPr>
          <p:spPr>
            <a:xfrm>
              <a:off x="1047033" y="2000908"/>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itchFamily="34"/>
                  <a:ea typeface="Arial"/>
                  <a:cs typeface="Arial" pitchFamily="34"/>
                </a:rPr>
                <a:t>You can Change Fill Color &amp;</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itchFamily="34"/>
                  <a:ea typeface="Arial"/>
                  <a:cs typeface="Arial" pitchFamily="34"/>
                </a:rPr>
                <a:t>Line Color</a:t>
              </a:r>
            </a:p>
          </p:txBody>
        </p:sp>
      </p:grpSp>
      <p:sp>
        <p:nvSpPr>
          <p:cNvPr id="8" name="TextBox 59">
            <a:extLst>
              <a:ext uri="{FF2B5EF4-FFF2-40B4-BE49-F238E27FC236}">
                <a16:creationId xmlns:a16="http://schemas.microsoft.com/office/drawing/2014/main" id="{8F9956AA-160F-412B-8B9B-E43D403ED658}"/>
              </a:ext>
            </a:extLst>
          </p:cNvPr>
          <p:cNvSpPr txBox="1"/>
          <p:nvPr/>
        </p:nvSpPr>
        <p:spPr>
          <a:xfrm>
            <a:off x="1209897" y="4375422"/>
            <a:ext cx="1674001" cy="300078"/>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0" b="0" i="0" u="none" strike="noStrike" kern="0" cap="none" spc="0" baseline="0">
                <a:solidFill>
                  <a:srgbClr val="FFFFFF"/>
                </a:solidFill>
                <a:uFillTx/>
                <a:latin typeface="Arial" pitchFamily="34"/>
                <a:ea typeface="Arial"/>
                <a:cs typeface="Arial" pitchFamily="34"/>
              </a:rPr>
              <a:t>www.slidesppt.net</a:t>
            </a:r>
          </a:p>
        </p:txBody>
      </p:sp>
      <p:sp>
        <p:nvSpPr>
          <p:cNvPr id="9" name="TextBox 60">
            <a:extLst>
              <a:ext uri="{FF2B5EF4-FFF2-40B4-BE49-F238E27FC236}">
                <a16:creationId xmlns:a16="http://schemas.microsoft.com/office/drawing/2014/main" id="{ABB4D7FA-E337-47C6-AB4F-7ADED2FEF5ED}"/>
              </a:ext>
            </a:extLst>
          </p:cNvPr>
          <p:cNvSpPr txBox="1"/>
          <p:nvPr/>
        </p:nvSpPr>
        <p:spPr>
          <a:xfrm>
            <a:off x="683248" y="3016441"/>
            <a:ext cx="2037969" cy="1477332"/>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Arial"/>
                <a:ea typeface="맑은 고딕" pitchFamily="34"/>
                <a:cs typeface="Arial" pitchFamily="34"/>
              </a:rPr>
              <a:t>GOOGLE SLIDES AND FREE </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Arial"/>
                <a:ea typeface="맑은 고딕" pitchFamily="34"/>
                <a:cs typeface="Arial" pitchFamily="34"/>
              </a:rPr>
              <a:t>PPT </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Arial"/>
                <a:ea typeface="맑은 고딕" pitchFamily="34"/>
                <a:cs typeface="Arial" pitchFamily="34"/>
              </a:rPr>
              <a:t>TEMPLATES  </a:t>
            </a:r>
          </a:p>
        </p:txBody>
      </p:sp>
      <p:grpSp>
        <p:nvGrpSpPr>
          <p:cNvPr id="10" name="Grupo 16">
            <a:extLst>
              <a:ext uri="{FF2B5EF4-FFF2-40B4-BE49-F238E27FC236}">
                <a16:creationId xmlns:a16="http://schemas.microsoft.com/office/drawing/2014/main" id="{65781203-71DC-43A5-AC47-399A993DA182}"/>
              </a:ext>
            </a:extLst>
          </p:cNvPr>
          <p:cNvGrpSpPr/>
          <p:nvPr/>
        </p:nvGrpSpPr>
        <p:grpSpPr>
          <a:xfrm>
            <a:off x="425370" y="4052575"/>
            <a:ext cx="732342" cy="732342"/>
            <a:chOff x="425370" y="4052575"/>
            <a:chExt cx="732342" cy="732342"/>
          </a:xfrm>
        </p:grpSpPr>
        <p:sp>
          <p:nvSpPr>
            <p:cNvPr id="11" name="Lágrima 17">
              <a:extLst>
                <a:ext uri="{FF2B5EF4-FFF2-40B4-BE49-F238E27FC236}">
                  <a16:creationId xmlns:a16="http://schemas.microsoft.com/office/drawing/2014/main" id="{05C98247-A96A-48B8-840A-B1F62ECF01C2}"/>
                </a:ext>
              </a:extLst>
            </p:cNvPr>
            <p:cNvSpPr/>
            <p:nvPr/>
          </p:nvSpPr>
          <p:spPr>
            <a:xfrm rot="10799991">
              <a:off x="425370" y="4052575"/>
              <a:ext cx="732342" cy="732342"/>
            </a:xfrm>
            <a:custGeom>
              <a:avLst/>
              <a:gdLst>
                <a:gd name="f0" fmla="val 10800000"/>
                <a:gd name="f1" fmla="val 5400000"/>
                <a:gd name="f2" fmla="val 180"/>
                <a:gd name="f3" fmla="val w"/>
                <a:gd name="f4" fmla="val h"/>
                <a:gd name="f5" fmla="val ss"/>
                <a:gd name="f6" fmla="val 0"/>
                <a:gd name="f7" fmla="*/ 5419351 1 1725033"/>
                <a:gd name="f8" fmla="sqrt 2"/>
                <a:gd name="f9" fmla="val 100000"/>
                <a:gd name="f10" fmla="+- 0 0 -180"/>
                <a:gd name="f11" fmla="+- 0 0 -360"/>
                <a:gd name="f12" fmla="abs f3"/>
                <a:gd name="f13" fmla="abs f4"/>
                <a:gd name="f14" fmla="abs f5"/>
                <a:gd name="f15" fmla="+- 2700000 f1 0"/>
                <a:gd name="f16" fmla="*/ f10 f0 1"/>
                <a:gd name="f17" fmla="*/ f11 f0 1"/>
                <a:gd name="f18" fmla="?: f12 f3 1"/>
                <a:gd name="f19" fmla="?: f13 f4 1"/>
                <a:gd name="f20" fmla="?: f14 f5 1"/>
                <a:gd name="f21" fmla="+- f15 0 f1"/>
                <a:gd name="f22" fmla="*/ f16 1 f2"/>
                <a:gd name="f23" fmla="*/ f17 1 f2"/>
                <a:gd name="f24" fmla="*/ f18 1 21600"/>
                <a:gd name="f25" fmla="*/ f19 1 21600"/>
                <a:gd name="f26" fmla="*/ 21600 f18 1"/>
                <a:gd name="f27" fmla="*/ 21600 f19 1"/>
                <a:gd name="f28" fmla="+- f21 f1 0"/>
                <a:gd name="f29" fmla="+- f22 0 f1"/>
                <a:gd name="f30" fmla="+- f23 0 f1"/>
                <a:gd name="f31" fmla="min f25 f24"/>
                <a:gd name="f32" fmla="*/ f26 1 f20"/>
                <a:gd name="f33" fmla="*/ f27 1 f20"/>
                <a:gd name="f34" fmla="*/ f28 f7 1"/>
                <a:gd name="f35" fmla="val f32"/>
                <a:gd name="f36" fmla="val f33"/>
                <a:gd name="f37" fmla="*/ f34 1 f0"/>
                <a:gd name="f38" fmla="*/ f6 f31 1"/>
                <a:gd name="f39" fmla="+- f36 0 f6"/>
                <a:gd name="f40" fmla="+- f35 0 f6"/>
                <a:gd name="f41" fmla="+- 0 0 f37"/>
                <a:gd name="f42" fmla="*/ f35 f31 1"/>
                <a:gd name="f43" fmla="*/ f39 1 2"/>
                <a:gd name="f44" fmla="*/ f40 1 2"/>
                <a:gd name="f45" fmla="+- 0 0 f41"/>
                <a:gd name="f46" fmla="+- f6 f43 0"/>
                <a:gd name="f47" fmla="+- f6 f44 0"/>
                <a:gd name="f48" fmla="*/ f44 f8 1"/>
                <a:gd name="f49" fmla="*/ f43 f8 1"/>
                <a:gd name="f50" fmla="*/ f45 f0 1"/>
                <a:gd name="f51" fmla="*/ f44 f31 1"/>
                <a:gd name="f52" fmla="*/ f43 f31 1"/>
                <a:gd name="f53" fmla="*/ f48 f9 1"/>
                <a:gd name="f54" fmla="*/ f49 f9 1"/>
                <a:gd name="f55" fmla="*/ f50 1 f7"/>
                <a:gd name="f56" fmla="*/ f46 f31 1"/>
                <a:gd name="f57" fmla="*/ f53 1 100000"/>
                <a:gd name="f58" fmla="*/ f54 1 100000"/>
                <a:gd name="f59" fmla="+- f55 0 f1"/>
                <a:gd name="f60" fmla="cos 1 f59"/>
                <a:gd name="f61" fmla="sin 1 f59"/>
                <a:gd name="f62" fmla="+- 0 0 f60"/>
                <a:gd name="f63" fmla="+- 0 0 f61"/>
                <a:gd name="f64" fmla="+- 0 0 f62"/>
                <a:gd name="f65" fmla="+- 0 0 f63"/>
                <a:gd name="f66" fmla="val f64"/>
                <a:gd name="f67" fmla="val f65"/>
                <a:gd name="f68" fmla="*/ f66 f57 1"/>
                <a:gd name="f69" fmla="*/ f67 f58 1"/>
                <a:gd name="f70" fmla="*/ f66 f44 1"/>
                <a:gd name="f71" fmla="*/ f67 f43 1"/>
                <a:gd name="f72" fmla="+- f47 f68 0"/>
                <a:gd name="f73" fmla="+- f46 0 f69"/>
                <a:gd name="f74" fmla="+- f47 0 f70"/>
                <a:gd name="f75" fmla="+- f47 f70 0"/>
                <a:gd name="f76" fmla="+- f46 0 f71"/>
                <a:gd name="f77" fmla="+- f46 f71 0"/>
                <a:gd name="f78" fmla="+- f47 f72 0"/>
                <a:gd name="f79" fmla="+- f46 f73 0"/>
                <a:gd name="f80" fmla="*/ f74 f31 1"/>
                <a:gd name="f81" fmla="*/ f76 f31 1"/>
                <a:gd name="f82" fmla="*/ f75 f31 1"/>
                <a:gd name="f83" fmla="*/ f77 f31 1"/>
                <a:gd name="f84" fmla="*/ f72 f31 1"/>
                <a:gd name="f85" fmla="*/ f73 f31 1"/>
                <a:gd name="f86" fmla="*/ f78 1 2"/>
                <a:gd name="f87" fmla="*/ f79 1 2"/>
                <a:gd name="f88" fmla="*/ f86 f31 1"/>
                <a:gd name="f89" fmla="*/ f87 f31 1"/>
              </a:gdLst>
              <a:ahLst/>
              <a:cxnLst>
                <a:cxn ang="3cd4">
                  <a:pos x="hc" y="t"/>
                </a:cxn>
                <a:cxn ang="0">
                  <a:pos x="r" y="vc"/>
                </a:cxn>
                <a:cxn ang="cd4">
                  <a:pos x="hc" y="b"/>
                </a:cxn>
                <a:cxn ang="cd2">
                  <a:pos x="l" y="vc"/>
                </a:cxn>
                <a:cxn ang="f29">
                  <a:pos x="f82" y="f83"/>
                </a:cxn>
                <a:cxn ang="f29">
                  <a:pos x="f80" y="f83"/>
                </a:cxn>
                <a:cxn ang="f30">
                  <a:pos x="f80" y="f81"/>
                </a:cxn>
                <a:cxn ang="f30">
                  <a:pos x="f84" y="f85"/>
                </a:cxn>
              </a:cxnLst>
              <a:rect l="f80" t="f81" r="f82" b="f83"/>
              <a:pathLst>
                <a:path>
                  <a:moveTo>
                    <a:pt x="f38" y="f56"/>
                  </a:moveTo>
                  <a:arcTo wR="f51" hR="f52" stAng="f0" swAng="f1"/>
                  <a:quadBezTo>
                    <a:pt x="f88" y="f38"/>
                    <a:pt x="f84" y="f85"/>
                  </a:quadBezTo>
                  <a:quadBezTo>
                    <a:pt x="f42" y="f89"/>
                    <a:pt x="f42" y="f56"/>
                  </a:quadBezTo>
                  <a:arcTo wR="f51" hR="f52" stAng="f6"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Arial"/>
                <a:cs typeface="Arial"/>
              </a:endParaRPr>
            </a:p>
          </p:txBody>
        </p:sp>
        <p:grpSp>
          <p:nvGrpSpPr>
            <p:cNvPr id="12" name="Grupo 18">
              <a:extLst>
                <a:ext uri="{FF2B5EF4-FFF2-40B4-BE49-F238E27FC236}">
                  <a16:creationId xmlns:a16="http://schemas.microsoft.com/office/drawing/2014/main" id="{E460175F-2CD9-480D-B460-A511A242E069}"/>
                </a:ext>
              </a:extLst>
            </p:cNvPr>
            <p:cNvGrpSpPr/>
            <p:nvPr/>
          </p:nvGrpSpPr>
          <p:grpSpPr>
            <a:xfrm>
              <a:off x="552251" y="4171831"/>
              <a:ext cx="497086" cy="481175"/>
              <a:chOff x="552251" y="4171831"/>
              <a:chExt cx="497086" cy="481175"/>
            </a:xfrm>
          </p:grpSpPr>
          <p:sp>
            <p:nvSpPr>
              <p:cNvPr id="13" name="Freeform 14">
                <a:extLst>
                  <a:ext uri="{FF2B5EF4-FFF2-40B4-BE49-F238E27FC236}">
                    <a16:creationId xmlns:a16="http://schemas.microsoft.com/office/drawing/2014/main" id="{3F780801-DDB8-4D50-BDAA-9D0C400DA472}"/>
                  </a:ext>
                </a:extLst>
              </p:cNvPr>
              <p:cNvSpPr/>
              <p:nvPr/>
            </p:nvSpPr>
            <p:spPr>
              <a:xfrm>
                <a:off x="552251" y="4171831"/>
                <a:ext cx="287752" cy="481175"/>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 f7 0 f5"/>
                  <a:gd name="f24" fmla="+- f6 0 f5"/>
                  <a:gd name="f25" fmla="*/ f20 f0 1"/>
                  <a:gd name="f26" fmla="*/ f24 1 669"/>
                  <a:gd name="f27" fmla="*/ f23 1 1118"/>
                  <a:gd name="f28" fmla="*/ 0 f24 1"/>
                  <a:gd name="f29" fmla="*/ 112 f23 1"/>
                  <a:gd name="f30" fmla="*/ 1005 f23 1"/>
                  <a:gd name="f31" fmla="*/ 669 f24 1"/>
                  <a:gd name="f32" fmla="*/ 1118 f23 1"/>
                  <a:gd name="f33" fmla="*/ 0 f23 1"/>
                  <a:gd name="f34" fmla="*/ f25 1 f2"/>
                  <a:gd name="f35" fmla="*/ f28 1 669"/>
                  <a:gd name="f36" fmla="*/ f29 1 1118"/>
                  <a:gd name="f37" fmla="*/ f30 1 1118"/>
                  <a:gd name="f38" fmla="*/ f31 1 669"/>
                  <a:gd name="f39" fmla="*/ f32 1 1118"/>
                  <a:gd name="f40" fmla="*/ f33 1 1118"/>
                  <a:gd name="f41" fmla="*/ 0 1 f26"/>
                  <a:gd name="f42" fmla="*/ f6 1 f26"/>
                  <a:gd name="f43" fmla="*/ 0 1 f27"/>
                  <a:gd name="f44" fmla="*/ f7 1 f27"/>
                  <a:gd name="f45" fmla="+- f34 0 f1"/>
                  <a:gd name="f46" fmla="*/ f35 1 f26"/>
                  <a:gd name="f47" fmla="*/ f36 1 f27"/>
                  <a:gd name="f48" fmla="*/ f37 1 f27"/>
                  <a:gd name="f49" fmla="*/ f38 1 f26"/>
                  <a:gd name="f50" fmla="*/ f39 1 f27"/>
                  <a:gd name="f51" fmla="*/ f40 1 f27"/>
                  <a:gd name="f52" fmla="*/ f41 f21 1"/>
                  <a:gd name="f53" fmla="*/ f42 f21 1"/>
                  <a:gd name="f54" fmla="*/ f44 f22 1"/>
                  <a:gd name="f55" fmla="*/ f43 f22 1"/>
                  <a:gd name="f56" fmla="*/ f46 f21 1"/>
                  <a:gd name="f57" fmla="*/ f47 f22 1"/>
                  <a:gd name="f58" fmla="*/ f48 f22 1"/>
                  <a:gd name="f59" fmla="*/ f49 f21 1"/>
                  <a:gd name="f60" fmla="*/ f50 f22 1"/>
                  <a:gd name="f61" fmla="*/ f51 f22 1"/>
                </a:gdLst>
                <a:ahLst/>
                <a:cxnLst>
                  <a:cxn ang="3cd4">
                    <a:pos x="hc" y="t"/>
                  </a:cxn>
                  <a:cxn ang="0">
                    <a:pos x="r" y="vc"/>
                  </a:cxn>
                  <a:cxn ang="cd4">
                    <a:pos x="hc" y="b"/>
                  </a:cxn>
                  <a:cxn ang="cd2">
                    <a:pos x="l" y="vc"/>
                  </a:cxn>
                  <a:cxn ang="f45">
                    <a:pos x="f56" y="f57"/>
                  </a:cxn>
                  <a:cxn ang="f45">
                    <a:pos x="f56" y="f58"/>
                  </a:cxn>
                  <a:cxn ang="f45">
                    <a:pos x="f59" y="f60"/>
                  </a:cxn>
                  <a:cxn ang="f45">
                    <a:pos x="f59" y="f61"/>
                  </a:cxn>
                  <a:cxn ang="f45">
                    <a:pos x="f56" y="f57"/>
                  </a:cxn>
                </a:cxnLst>
                <a:rect l="f52" t="f55" r="f53" b="f54"/>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F5F5F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4" name="Freeform 15">
                <a:extLst>
                  <a:ext uri="{FF2B5EF4-FFF2-40B4-BE49-F238E27FC236}">
                    <a16:creationId xmlns:a16="http://schemas.microsoft.com/office/drawing/2014/main" id="{8DDEEDB0-1A33-4C81-8ED4-FA4634330AED}"/>
                  </a:ext>
                </a:extLst>
              </p:cNvPr>
              <p:cNvSpPr/>
              <p:nvPr/>
            </p:nvSpPr>
            <p:spPr>
              <a:xfrm>
                <a:off x="851370" y="4263655"/>
                <a:ext cx="197967" cy="239335"/>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 f7 0 f5"/>
                  <a:gd name="f26" fmla="+- f6 0 f5"/>
                  <a:gd name="f27" fmla="*/ f22 f0 1"/>
                  <a:gd name="f28" fmla="*/ f26 1 460"/>
                  <a:gd name="f29" fmla="*/ f25 1 556"/>
                  <a:gd name="f30" fmla="*/ 0 f26 1"/>
                  <a:gd name="f31" fmla="*/ 0 f25 1"/>
                  <a:gd name="f32" fmla="*/ 53 f25 1"/>
                  <a:gd name="f33" fmla="*/ 406 f26 1"/>
                  <a:gd name="f34" fmla="*/ 556 f25 1"/>
                  <a:gd name="f35" fmla="*/ 460 f26 1"/>
                  <a:gd name="f36" fmla="*/ f27 1 f2"/>
                  <a:gd name="f37" fmla="*/ f30 1 460"/>
                  <a:gd name="f38" fmla="*/ f31 1 556"/>
                  <a:gd name="f39" fmla="*/ f32 1 556"/>
                  <a:gd name="f40" fmla="*/ f33 1 460"/>
                  <a:gd name="f41" fmla="*/ f34 1 556"/>
                  <a:gd name="f42" fmla="*/ f35 1 460"/>
                  <a:gd name="f43" fmla="*/ 0 1 f28"/>
                  <a:gd name="f44" fmla="*/ f6 1 f28"/>
                  <a:gd name="f45" fmla="*/ 0 1 f29"/>
                  <a:gd name="f46" fmla="*/ f7 1 f29"/>
                  <a:gd name="f47" fmla="+- f36 0 f1"/>
                  <a:gd name="f48" fmla="*/ f37 1 f28"/>
                  <a:gd name="f49" fmla="*/ f38 1 f29"/>
                  <a:gd name="f50" fmla="*/ f39 1 f29"/>
                  <a:gd name="f51" fmla="*/ f40 1 f28"/>
                  <a:gd name="f52" fmla="*/ f41 1 f29"/>
                  <a:gd name="f53" fmla="*/ f42 1 f28"/>
                  <a:gd name="f54" fmla="*/ f43 f23 1"/>
                  <a:gd name="f55" fmla="*/ f44 f23 1"/>
                  <a:gd name="f56" fmla="*/ f46 f24 1"/>
                  <a:gd name="f57" fmla="*/ f45 f24 1"/>
                  <a:gd name="f58" fmla="*/ f48 f23 1"/>
                  <a:gd name="f59" fmla="*/ f49 f24 1"/>
                  <a:gd name="f60" fmla="*/ f50 f24 1"/>
                  <a:gd name="f61" fmla="*/ f51 f23 1"/>
                  <a:gd name="f62" fmla="*/ f52 f24 1"/>
                  <a:gd name="f63" fmla="*/ f53 f23 1"/>
                </a:gdLst>
                <a:ahLst/>
                <a:cxnLst>
                  <a:cxn ang="3cd4">
                    <a:pos x="hc" y="t"/>
                  </a:cxn>
                  <a:cxn ang="0">
                    <a:pos x="r" y="vc"/>
                  </a:cxn>
                  <a:cxn ang="cd4">
                    <a:pos x="hc" y="b"/>
                  </a:cxn>
                  <a:cxn ang="cd2">
                    <a:pos x="l" y="vc"/>
                  </a:cxn>
                  <a:cxn ang="f47">
                    <a:pos x="f58" y="f59"/>
                  </a:cxn>
                  <a:cxn ang="f47">
                    <a:pos x="f58" y="f60"/>
                  </a:cxn>
                  <a:cxn ang="f47">
                    <a:pos x="f61" y="f60"/>
                  </a:cxn>
                  <a:cxn ang="f47">
                    <a:pos x="f61" y="f62"/>
                  </a:cxn>
                  <a:cxn ang="f47">
                    <a:pos x="f63" y="f62"/>
                  </a:cxn>
                  <a:cxn ang="f47">
                    <a:pos x="f63" y="f59"/>
                  </a:cxn>
                  <a:cxn ang="f47">
                    <a:pos x="f58" y="f59"/>
                  </a:cxn>
                </a:cxnLst>
                <a:rect l="f54" t="f57" r="f55" b="f56"/>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F5F5F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5" name="Freeform 16">
                <a:extLst>
                  <a:ext uri="{FF2B5EF4-FFF2-40B4-BE49-F238E27FC236}">
                    <a16:creationId xmlns:a16="http://schemas.microsoft.com/office/drawing/2014/main" id="{BC27418B-2372-4BE9-8735-AE7ECED1ECE1}"/>
                  </a:ext>
                </a:extLst>
              </p:cNvPr>
              <p:cNvSpPr/>
              <p:nvPr/>
            </p:nvSpPr>
            <p:spPr>
              <a:xfrm>
                <a:off x="851370" y="4297981"/>
                <a:ext cx="162516" cy="260933"/>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 f8 0 f6"/>
                  <a:gd name="f74" fmla="+- f7 0 f6"/>
                  <a:gd name="f75" fmla="*/ f70 f0 1"/>
                  <a:gd name="f76" fmla="*/ f74 1 378"/>
                  <a:gd name="f77" fmla="*/ f73 1 606"/>
                  <a:gd name="f78" fmla="*/ 0 f74 1"/>
                  <a:gd name="f79" fmla="*/ 0 f73 1"/>
                  <a:gd name="f80" fmla="*/ 70 f73 1"/>
                  <a:gd name="f81" fmla="*/ 26 f74 1"/>
                  <a:gd name="f82" fmla="*/ 67 f73 1"/>
                  <a:gd name="f83" fmla="*/ 51 f74 1"/>
                  <a:gd name="f84" fmla="*/ 65 f73 1"/>
                  <a:gd name="f85" fmla="*/ 208 f73 1"/>
                  <a:gd name="f86" fmla="*/ 198 f74 1"/>
                  <a:gd name="f87" fmla="*/ 173 f74 1"/>
                  <a:gd name="f88" fmla="*/ 289 f73 1"/>
                  <a:gd name="f89" fmla="*/ 101 f74 1"/>
                  <a:gd name="f90" fmla="*/ 340 f73 1"/>
                  <a:gd name="f91" fmla="*/ 41 f74 1"/>
                  <a:gd name="f92" fmla="*/ 347 f73 1"/>
                  <a:gd name="f93" fmla="*/ 342 f73 1"/>
                  <a:gd name="f94" fmla="*/ 395 f73 1"/>
                  <a:gd name="f95" fmla="*/ 262 f74 1"/>
                  <a:gd name="f96" fmla="*/ 445 f73 1"/>
                  <a:gd name="f97" fmla="*/ 492 f73 1"/>
                  <a:gd name="f98" fmla="*/ 261 f74 1"/>
                  <a:gd name="f99" fmla="*/ 545 f73 1"/>
                  <a:gd name="f100" fmla="*/ 606 f73 1"/>
                  <a:gd name="f101" fmla="*/ 378 f74 1"/>
                  <a:gd name="f102" fmla="*/ f75 1 f3"/>
                  <a:gd name="f103" fmla="*/ f78 1 378"/>
                  <a:gd name="f104" fmla="*/ f79 1 606"/>
                  <a:gd name="f105" fmla="*/ f80 1 606"/>
                  <a:gd name="f106" fmla="*/ f81 1 378"/>
                  <a:gd name="f107" fmla="*/ f82 1 606"/>
                  <a:gd name="f108" fmla="*/ f83 1 378"/>
                  <a:gd name="f109" fmla="*/ f84 1 606"/>
                  <a:gd name="f110" fmla="*/ f85 1 606"/>
                  <a:gd name="f111" fmla="*/ f86 1 378"/>
                  <a:gd name="f112" fmla="*/ f87 1 378"/>
                  <a:gd name="f113" fmla="*/ f88 1 606"/>
                  <a:gd name="f114" fmla="*/ f89 1 378"/>
                  <a:gd name="f115" fmla="*/ f90 1 606"/>
                  <a:gd name="f116" fmla="*/ f91 1 378"/>
                  <a:gd name="f117" fmla="*/ f92 1 606"/>
                  <a:gd name="f118" fmla="*/ f93 1 606"/>
                  <a:gd name="f119" fmla="*/ f94 1 606"/>
                  <a:gd name="f120" fmla="*/ f95 1 378"/>
                  <a:gd name="f121" fmla="*/ f96 1 606"/>
                  <a:gd name="f122" fmla="*/ f97 1 606"/>
                  <a:gd name="f123" fmla="*/ f98 1 378"/>
                  <a:gd name="f124" fmla="*/ f99 1 606"/>
                  <a:gd name="f125" fmla="*/ f100 1 606"/>
                  <a:gd name="f126" fmla="*/ f101 1 378"/>
                  <a:gd name="f127" fmla="*/ 0 1 f76"/>
                  <a:gd name="f128" fmla="*/ f7 1 f76"/>
                  <a:gd name="f129" fmla="*/ 0 1 f77"/>
                  <a:gd name="f130" fmla="*/ f8 1 f77"/>
                  <a:gd name="f131" fmla="+- f102 0 f1"/>
                  <a:gd name="f132" fmla="*/ f103 1 f76"/>
                  <a:gd name="f133" fmla="*/ f104 1 f77"/>
                  <a:gd name="f134" fmla="*/ f105 1 f77"/>
                  <a:gd name="f135" fmla="*/ f106 1 f76"/>
                  <a:gd name="f136" fmla="*/ f107 1 f77"/>
                  <a:gd name="f137" fmla="*/ f108 1 f76"/>
                  <a:gd name="f138" fmla="*/ f109 1 f77"/>
                  <a:gd name="f139" fmla="*/ f110 1 f77"/>
                  <a:gd name="f140" fmla="*/ f111 1 f76"/>
                  <a:gd name="f141" fmla="*/ f112 1 f76"/>
                  <a:gd name="f142" fmla="*/ f113 1 f77"/>
                  <a:gd name="f143" fmla="*/ f114 1 f76"/>
                  <a:gd name="f144" fmla="*/ f115 1 f77"/>
                  <a:gd name="f145" fmla="*/ f116 1 f76"/>
                  <a:gd name="f146" fmla="*/ f117 1 f77"/>
                  <a:gd name="f147" fmla="*/ f118 1 f77"/>
                  <a:gd name="f148" fmla="*/ f119 1 f77"/>
                  <a:gd name="f149" fmla="*/ f120 1 f76"/>
                  <a:gd name="f150" fmla="*/ f121 1 f77"/>
                  <a:gd name="f151" fmla="*/ f122 1 f77"/>
                  <a:gd name="f152" fmla="*/ f123 1 f76"/>
                  <a:gd name="f153" fmla="*/ f124 1 f77"/>
                  <a:gd name="f154" fmla="*/ f125 1 f77"/>
                  <a:gd name="f155" fmla="*/ f126 1 f76"/>
                  <a:gd name="f156" fmla="*/ f127 f71 1"/>
                  <a:gd name="f157" fmla="*/ f128 f71 1"/>
                  <a:gd name="f158" fmla="*/ f130 f72 1"/>
                  <a:gd name="f159" fmla="*/ f129 f72 1"/>
                  <a:gd name="f160" fmla="*/ f132 f71 1"/>
                  <a:gd name="f161" fmla="*/ f133 f72 1"/>
                  <a:gd name="f162" fmla="*/ f134 f72 1"/>
                  <a:gd name="f163" fmla="*/ f135 f71 1"/>
                  <a:gd name="f164" fmla="*/ f136 f72 1"/>
                  <a:gd name="f165" fmla="*/ f137 f71 1"/>
                  <a:gd name="f166" fmla="*/ f138 f72 1"/>
                  <a:gd name="f167" fmla="*/ f139 f72 1"/>
                  <a:gd name="f168" fmla="*/ f140 f71 1"/>
                  <a:gd name="f169" fmla="*/ f141 f71 1"/>
                  <a:gd name="f170" fmla="*/ f142 f72 1"/>
                  <a:gd name="f171" fmla="*/ f143 f71 1"/>
                  <a:gd name="f172" fmla="*/ f144 f72 1"/>
                  <a:gd name="f173" fmla="*/ f145 f71 1"/>
                  <a:gd name="f174" fmla="*/ f146 f72 1"/>
                  <a:gd name="f175" fmla="*/ f147 f72 1"/>
                  <a:gd name="f176" fmla="*/ f148 f72 1"/>
                  <a:gd name="f177" fmla="*/ f149 f71 1"/>
                  <a:gd name="f178" fmla="*/ f150 f72 1"/>
                  <a:gd name="f179" fmla="*/ f151 f72 1"/>
                  <a:gd name="f180" fmla="*/ f152 f71 1"/>
                  <a:gd name="f181" fmla="*/ f153 f72 1"/>
                  <a:gd name="f182" fmla="*/ f154 f72 1"/>
                  <a:gd name="f183" fmla="*/ f155 f71 1"/>
                </a:gdLst>
                <a:ahLst/>
                <a:cxnLst>
                  <a:cxn ang="3cd4">
                    <a:pos x="hc" y="t"/>
                  </a:cxn>
                  <a:cxn ang="0">
                    <a:pos x="r" y="vc"/>
                  </a:cxn>
                  <a:cxn ang="cd4">
                    <a:pos x="hc" y="b"/>
                  </a:cxn>
                  <a:cxn ang="cd2">
                    <a:pos x="l" y="vc"/>
                  </a:cxn>
                  <a:cxn ang="f131">
                    <a:pos x="f160" y="f161"/>
                  </a:cxn>
                  <a:cxn ang="f131">
                    <a:pos x="f160" y="f162"/>
                  </a:cxn>
                  <a:cxn ang="f131">
                    <a:pos x="f163" y="f164"/>
                  </a:cxn>
                  <a:cxn ang="f131">
                    <a:pos x="f165" y="f166"/>
                  </a:cxn>
                  <a:cxn ang="f131">
                    <a:pos x="f165" y="f167"/>
                  </a:cxn>
                  <a:cxn ang="f131">
                    <a:pos x="f168" y="f167"/>
                  </a:cxn>
                  <a:cxn ang="f131">
                    <a:pos x="f169" y="f170"/>
                  </a:cxn>
                  <a:cxn ang="f131">
                    <a:pos x="f171" y="f172"/>
                  </a:cxn>
                  <a:cxn ang="f131">
                    <a:pos x="f173" y="f174"/>
                  </a:cxn>
                  <a:cxn ang="f131">
                    <a:pos x="f160" y="f175"/>
                  </a:cxn>
                  <a:cxn ang="f131">
                    <a:pos x="f160" y="f176"/>
                  </a:cxn>
                  <a:cxn ang="f131">
                    <a:pos x="f177" y="f176"/>
                  </a:cxn>
                  <a:cxn ang="f131">
                    <a:pos x="f177" y="f178"/>
                  </a:cxn>
                  <a:cxn ang="f131">
                    <a:pos x="f160" y="f178"/>
                  </a:cxn>
                  <a:cxn ang="f131">
                    <a:pos x="f160" y="f179"/>
                  </a:cxn>
                  <a:cxn ang="f131">
                    <a:pos x="f180" y="f179"/>
                  </a:cxn>
                  <a:cxn ang="f131">
                    <a:pos x="f180" y="f181"/>
                  </a:cxn>
                  <a:cxn ang="f131">
                    <a:pos x="f160" y="f181"/>
                  </a:cxn>
                  <a:cxn ang="f131">
                    <a:pos x="f160" y="f182"/>
                  </a:cxn>
                  <a:cxn ang="f131">
                    <a:pos x="f183" y="f182"/>
                  </a:cxn>
                  <a:cxn ang="f131">
                    <a:pos x="f183" y="f161"/>
                  </a:cxn>
                  <a:cxn ang="f131">
                    <a:pos x="f160" y="f161"/>
                  </a:cxn>
                </a:cxnLst>
                <a:rect l="f156" t="f159" r="f157" b="f158"/>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F5F5F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sp>
        <p:nvSpPr>
          <p:cNvPr id="16" name="Rounded Rectangle 3">
            <a:extLst>
              <a:ext uri="{FF2B5EF4-FFF2-40B4-BE49-F238E27FC236}">
                <a16:creationId xmlns:a16="http://schemas.microsoft.com/office/drawing/2014/main" id="{F7386A73-A0FB-4AE2-846A-A7E8C5A17691}"/>
              </a:ext>
            </a:extLst>
          </p:cNvPr>
          <p:cNvSpPr/>
          <p:nvPr/>
        </p:nvSpPr>
        <p:spPr>
          <a:xfrm rot="5400013">
            <a:off x="1948929" y="3912557"/>
            <a:ext cx="76233" cy="1668469"/>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F5F5F5"/>
              </a:solidFill>
              <a:uFillTx/>
              <a:latin typeface="Arial"/>
              <a:ea typeface="맑은 고딕" pitchFamily="34"/>
              <a:cs typeface="Arial"/>
            </a:endParaRPr>
          </a:p>
        </p:txBody>
      </p:sp>
      <p:grpSp>
        <p:nvGrpSpPr>
          <p:cNvPr id="17" name="Grupo 23">
            <a:extLst>
              <a:ext uri="{FF2B5EF4-FFF2-40B4-BE49-F238E27FC236}">
                <a16:creationId xmlns:a16="http://schemas.microsoft.com/office/drawing/2014/main" id="{656807F2-5A96-42F8-AEF2-D4BA42543698}"/>
              </a:ext>
            </a:extLst>
          </p:cNvPr>
          <p:cNvGrpSpPr/>
          <p:nvPr/>
        </p:nvGrpSpPr>
        <p:grpSpPr>
          <a:xfrm>
            <a:off x="2141918" y="972510"/>
            <a:ext cx="679361" cy="682746"/>
            <a:chOff x="2141918" y="972510"/>
            <a:chExt cx="679361" cy="682746"/>
          </a:xfrm>
        </p:grpSpPr>
        <p:sp>
          <p:nvSpPr>
            <p:cNvPr id="18" name="Rounded Rectangle 3">
              <a:extLst>
                <a:ext uri="{FF2B5EF4-FFF2-40B4-BE49-F238E27FC236}">
                  <a16:creationId xmlns:a16="http://schemas.microsoft.com/office/drawing/2014/main" id="{75AD557B-FAB0-46B1-92FE-A316CEA4F823}"/>
                </a:ext>
              </a:extLst>
            </p:cNvPr>
            <p:cNvSpPr/>
            <p:nvPr/>
          </p:nvSpPr>
          <p:spPr>
            <a:xfrm rot="10799991">
              <a:off x="2724280" y="975921"/>
              <a:ext cx="96999" cy="679335"/>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F5F5F5"/>
                </a:solidFill>
                <a:uFillTx/>
                <a:latin typeface="Arial"/>
                <a:ea typeface="맑은 고딕" pitchFamily="34"/>
                <a:cs typeface="Arial"/>
              </a:endParaRPr>
            </a:p>
          </p:txBody>
        </p:sp>
        <p:sp>
          <p:nvSpPr>
            <p:cNvPr id="19" name="Rounded Rectangle 3">
              <a:extLst>
                <a:ext uri="{FF2B5EF4-FFF2-40B4-BE49-F238E27FC236}">
                  <a16:creationId xmlns:a16="http://schemas.microsoft.com/office/drawing/2014/main" id="{4B586B4E-216D-4552-8960-1C37A5777007}"/>
                </a:ext>
              </a:extLst>
            </p:cNvPr>
            <p:cNvSpPr/>
            <p:nvPr/>
          </p:nvSpPr>
          <p:spPr>
            <a:xfrm rot="5400013">
              <a:off x="2433086" y="681342"/>
              <a:ext cx="96999" cy="679335"/>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F5F5F5"/>
                </a:solidFill>
                <a:uFillTx/>
                <a:latin typeface="Arial"/>
                <a:ea typeface="맑은 고딕" pitchFamily="34"/>
                <a:cs typeface="Arial"/>
              </a:endParaRPr>
            </a:p>
          </p:txBody>
        </p:sp>
      </p:grpSp>
      <p:grpSp>
        <p:nvGrpSpPr>
          <p:cNvPr id="20" name="Gráfico 10">
            <a:extLst>
              <a:ext uri="{FF2B5EF4-FFF2-40B4-BE49-F238E27FC236}">
                <a16:creationId xmlns:a16="http://schemas.microsoft.com/office/drawing/2014/main" id="{DDE9A0B3-30E4-4D44-BF96-D5CC43240C32}"/>
              </a:ext>
            </a:extLst>
          </p:cNvPr>
          <p:cNvGrpSpPr/>
          <p:nvPr/>
        </p:nvGrpSpPr>
        <p:grpSpPr>
          <a:xfrm>
            <a:off x="470431" y="4093531"/>
            <a:ext cx="637025" cy="637025"/>
            <a:chOff x="470431" y="4093531"/>
            <a:chExt cx="637025" cy="637025"/>
          </a:xfrm>
        </p:grpSpPr>
        <p:sp>
          <p:nvSpPr>
            <p:cNvPr id="21" name="Forma libre: forma 27">
              <a:extLst>
                <a:ext uri="{FF2B5EF4-FFF2-40B4-BE49-F238E27FC236}">
                  <a16:creationId xmlns:a16="http://schemas.microsoft.com/office/drawing/2014/main" id="{A1FFA697-68AC-4FA7-B658-4971DDDA62C0}"/>
                </a:ext>
              </a:extLst>
            </p:cNvPr>
            <p:cNvSpPr/>
            <p:nvPr/>
          </p:nvSpPr>
          <p:spPr>
            <a:xfrm>
              <a:off x="470431" y="4093531"/>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7F7F7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Forma libre: forma 28">
              <a:extLst>
                <a:ext uri="{FF2B5EF4-FFF2-40B4-BE49-F238E27FC236}">
                  <a16:creationId xmlns:a16="http://schemas.microsoft.com/office/drawing/2014/main" id="{B545C722-B04F-46F9-B398-C467583652EF}"/>
                </a:ext>
              </a:extLst>
            </p:cNvPr>
            <p:cNvSpPr/>
            <p:nvPr/>
          </p:nvSpPr>
          <p:spPr>
            <a:xfrm>
              <a:off x="552379" y="4171785"/>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334271107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NE_COLUMN_TEXT_3">
    <p:bg>
      <p:bgPr>
        <a:solidFill>
          <a:srgbClr val="476BAC"/>
        </a:solidFill>
        <a:effectLst/>
      </p:bgPr>
    </p:bg>
    <p:spTree>
      <p:nvGrpSpPr>
        <p:cNvPr id="1" name=""/>
        <p:cNvGrpSpPr/>
        <p:nvPr/>
      </p:nvGrpSpPr>
      <p:grpSpPr>
        <a:xfrm>
          <a:off x="0" y="0"/>
          <a:ext cx="0" cy="0"/>
          <a:chOff x="0" y="0"/>
          <a:chExt cx="0" cy="0"/>
        </a:xfrm>
      </p:grpSpPr>
      <p:sp>
        <p:nvSpPr>
          <p:cNvPr id="2" name="Google Shape;207;p27">
            <a:extLst>
              <a:ext uri="{FF2B5EF4-FFF2-40B4-BE49-F238E27FC236}">
                <a16:creationId xmlns:a16="http://schemas.microsoft.com/office/drawing/2014/main" id="{CD5F626A-F091-427A-B4ED-36B8A583064A}"/>
              </a:ext>
            </a:extLst>
          </p:cNvPr>
          <p:cNvSpPr txBox="1">
            <a:spLocks noGrp="1"/>
          </p:cNvSpPr>
          <p:nvPr>
            <p:ph type="title"/>
          </p:nvPr>
        </p:nvSpPr>
        <p:spPr>
          <a:xfrm>
            <a:off x="1633849" y="1295201"/>
            <a:ext cx="5876400" cy="1499396"/>
          </a:xfrm>
        </p:spPr>
        <p:txBody>
          <a:bodyPr anchorCtr="1"/>
          <a:lstStyle>
            <a:lvl1pPr algn="ctr">
              <a:defRPr sz="10000">
                <a:solidFill>
                  <a:srgbClr val="FFFFFF"/>
                </a:solidFill>
              </a:defRPr>
            </a:lvl1pPr>
          </a:lstStyle>
          <a:p>
            <a:pPr lvl="0"/>
            <a:endParaRPr lang="es-PE"/>
          </a:p>
        </p:txBody>
      </p:sp>
      <p:sp>
        <p:nvSpPr>
          <p:cNvPr id="3" name="Google Shape;208;p27">
            <a:extLst>
              <a:ext uri="{FF2B5EF4-FFF2-40B4-BE49-F238E27FC236}">
                <a16:creationId xmlns:a16="http://schemas.microsoft.com/office/drawing/2014/main" id="{5C0E6D82-96C6-4536-A741-31576BC21446}"/>
              </a:ext>
            </a:extLst>
          </p:cNvPr>
          <p:cNvSpPr txBox="1">
            <a:spLocks noGrp="1"/>
          </p:cNvSpPr>
          <p:nvPr>
            <p:ph type="subTitle" idx="4294967295"/>
          </p:nvPr>
        </p:nvSpPr>
        <p:spPr>
          <a:xfrm>
            <a:off x="2275612" y="2870749"/>
            <a:ext cx="4592702" cy="741596"/>
          </a:xfrm>
        </p:spPr>
        <p:txBody>
          <a:bodyPr anchor="ctr" anchorCtr="1"/>
          <a:lstStyle>
            <a:lvl1pPr algn="ctr">
              <a:buNone/>
              <a:defRPr>
                <a:solidFill>
                  <a:srgbClr val="FFFFFF"/>
                </a:solidFill>
              </a:defRPr>
            </a:lvl1pPr>
          </a:lstStyle>
          <a:p>
            <a:pPr lvl="0"/>
            <a:endParaRPr lang="es-PE"/>
          </a:p>
        </p:txBody>
      </p:sp>
      <p:sp>
        <p:nvSpPr>
          <p:cNvPr id="4" name="Google Shape;209;p27">
            <a:extLst>
              <a:ext uri="{FF2B5EF4-FFF2-40B4-BE49-F238E27FC236}">
                <a16:creationId xmlns:a16="http://schemas.microsoft.com/office/drawing/2014/main" id="{3102B55F-832D-40D1-A50C-323010E0E701}"/>
              </a:ext>
            </a:extLst>
          </p:cNvPr>
          <p:cNvSpPr/>
          <p:nvPr/>
        </p:nvSpPr>
        <p:spPr>
          <a:xfrm>
            <a:off x="8303776" y="280547"/>
            <a:ext cx="121496" cy="121496"/>
          </a:xfrm>
          <a:prstGeom prst="rect">
            <a:avLst/>
          </a:pr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cxnSp>
        <p:nvCxnSpPr>
          <p:cNvPr id="5" name="Google Shape;210;p27">
            <a:extLst>
              <a:ext uri="{FF2B5EF4-FFF2-40B4-BE49-F238E27FC236}">
                <a16:creationId xmlns:a16="http://schemas.microsoft.com/office/drawing/2014/main" id="{F745C06E-1D38-4BEF-8EBF-2C7A59E64664}"/>
              </a:ext>
            </a:extLst>
          </p:cNvPr>
          <p:cNvCxnSpPr/>
          <p:nvPr/>
        </p:nvCxnSpPr>
        <p:spPr>
          <a:xfrm>
            <a:off x="719998" y="341299"/>
            <a:ext cx="7421398" cy="0"/>
          </a:xfrm>
          <a:prstGeom prst="straightConnector1">
            <a:avLst/>
          </a:prstGeom>
          <a:noFill/>
          <a:ln w="9528" cap="flat">
            <a:solidFill>
              <a:srgbClr val="FFFFFF"/>
            </a:solidFill>
            <a:prstDash val="solid"/>
            <a:round/>
          </a:ln>
        </p:spPr>
      </p:cxnSp>
      <p:cxnSp>
        <p:nvCxnSpPr>
          <p:cNvPr id="6" name="Google Shape;211;p27">
            <a:extLst>
              <a:ext uri="{FF2B5EF4-FFF2-40B4-BE49-F238E27FC236}">
                <a16:creationId xmlns:a16="http://schemas.microsoft.com/office/drawing/2014/main" id="{E73CC45A-3ABD-4A04-8E1B-DB983090E6DE}"/>
              </a:ext>
            </a:extLst>
          </p:cNvPr>
          <p:cNvCxnSpPr/>
          <p:nvPr/>
        </p:nvCxnSpPr>
        <p:spPr>
          <a:xfrm>
            <a:off x="2619079" y="4794848"/>
            <a:ext cx="5806193" cy="0"/>
          </a:xfrm>
          <a:prstGeom prst="straightConnector1">
            <a:avLst/>
          </a:prstGeom>
          <a:noFill/>
          <a:ln w="9528" cap="flat">
            <a:solidFill>
              <a:srgbClr val="FFFFFF"/>
            </a:solidFill>
            <a:prstDash val="solid"/>
            <a:round/>
          </a:ln>
        </p:spPr>
      </p:cxnSp>
    </p:spTree>
    <p:extLst>
      <p:ext uri="{BB962C8B-B14F-4D97-AF65-F5344CB8AC3E}">
        <p14:creationId xmlns:p14="http://schemas.microsoft.com/office/powerpoint/2010/main" val="371391803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640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TITLE_AND_TWO_COLUMNS">
    <p:spTree>
      <p:nvGrpSpPr>
        <p:cNvPr id="1" name=""/>
        <p:cNvGrpSpPr/>
        <p:nvPr/>
      </p:nvGrpSpPr>
      <p:grpSpPr>
        <a:xfrm>
          <a:off x="0" y="0"/>
          <a:ext cx="0" cy="0"/>
          <a:chOff x="0" y="0"/>
          <a:chExt cx="0" cy="0"/>
        </a:xfrm>
      </p:grpSpPr>
      <p:sp>
        <p:nvSpPr>
          <p:cNvPr id="2" name="Google Shape;19;p5">
            <a:extLst>
              <a:ext uri="{FF2B5EF4-FFF2-40B4-BE49-F238E27FC236}">
                <a16:creationId xmlns:a16="http://schemas.microsoft.com/office/drawing/2014/main" id="{283A29FB-166E-4D4D-9BD0-52FEC11880C2}"/>
              </a:ext>
            </a:extLst>
          </p:cNvPr>
          <p:cNvSpPr txBox="1">
            <a:spLocks noGrp="1"/>
          </p:cNvSpPr>
          <p:nvPr>
            <p:ph type="subTitle" idx="4294967295"/>
          </p:nvPr>
        </p:nvSpPr>
        <p:spPr>
          <a:xfrm>
            <a:off x="1935153" y="930822"/>
            <a:ext cx="2636398" cy="478203"/>
          </a:xfrm>
        </p:spPr>
        <p:txBody>
          <a:bodyPr anchorCtr="1"/>
          <a:lstStyle>
            <a:lvl1pPr algn="ctr">
              <a:buNone/>
              <a:defRPr sz="1800" b="1">
                <a:latin typeface="Lora"/>
                <a:ea typeface="Lora"/>
                <a:cs typeface="Lora"/>
              </a:defRPr>
            </a:lvl1pPr>
          </a:lstStyle>
          <a:p>
            <a:pPr lvl="0"/>
            <a:endParaRPr lang="es-PE"/>
          </a:p>
        </p:txBody>
      </p:sp>
      <p:sp>
        <p:nvSpPr>
          <p:cNvPr id="3" name="Google Shape;20;p5">
            <a:extLst>
              <a:ext uri="{FF2B5EF4-FFF2-40B4-BE49-F238E27FC236}">
                <a16:creationId xmlns:a16="http://schemas.microsoft.com/office/drawing/2014/main" id="{76AFE5D3-3754-4A29-934B-6B648F7F721C}"/>
              </a:ext>
            </a:extLst>
          </p:cNvPr>
          <p:cNvSpPr txBox="1">
            <a:spLocks noGrp="1"/>
          </p:cNvSpPr>
          <p:nvPr>
            <p:ph type="subTitle" idx="4294967295"/>
          </p:nvPr>
        </p:nvSpPr>
        <p:spPr>
          <a:xfrm>
            <a:off x="1935153" y="2723869"/>
            <a:ext cx="2636398" cy="478203"/>
          </a:xfrm>
        </p:spPr>
        <p:txBody>
          <a:bodyPr anchorCtr="1"/>
          <a:lstStyle>
            <a:lvl1pPr algn="ctr">
              <a:buNone/>
              <a:defRPr sz="1800" b="1">
                <a:latin typeface="Lora"/>
                <a:ea typeface="Lora"/>
                <a:cs typeface="Lora"/>
              </a:defRPr>
            </a:lvl1pPr>
          </a:lstStyle>
          <a:p>
            <a:pPr lvl="0"/>
            <a:endParaRPr lang="es-PE"/>
          </a:p>
        </p:txBody>
      </p:sp>
      <p:sp>
        <p:nvSpPr>
          <p:cNvPr id="4" name="Google Shape;21;p5">
            <a:extLst>
              <a:ext uri="{FF2B5EF4-FFF2-40B4-BE49-F238E27FC236}">
                <a16:creationId xmlns:a16="http://schemas.microsoft.com/office/drawing/2014/main" id="{AEDB1EE4-19B6-43AB-8FAE-A88926CD2E75}"/>
              </a:ext>
            </a:extLst>
          </p:cNvPr>
          <p:cNvSpPr txBox="1">
            <a:spLocks noGrp="1"/>
          </p:cNvSpPr>
          <p:nvPr>
            <p:ph type="subTitle" idx="4294967295"/>
          </p:nvPr>
        </p:nvSpPr>
        <p:spPr>
          <a:xfrm>
            <a:off x="1934952" y="1558430"/>
            <a:ext cx="2637001" cy="842098"/>
          </a:xfrm>
        </p:spPr>
        <p:txBody>
          <a:bodyPr anchorCtr="1"/>
          <a:lstStyle>
            <a:lvl1pPr algn="ctr">
              <a:buNone/>
              <a:defRPr/>
            </a:lvl1pPr>
          </a:lstStyle>
          <a:p>
            <a:pPr lvl="0"/>
            <a:endParaRPr lang="es-PE"/>
          </a:p>
        </p:txBody>
      </p:sp>
      <p:sp>
        <p:nvSpPr>
          <p:cNvPr id="5" name="Google Shape;22;p5">
            <a:extLst>
              <a:ext uri="{FF2B5EF4-FFF2-40B4-BE49-F238E27FC236}">
                <a16:creationId xmlns:a16="http://schemas.microsoft.com/office/drawing/2014/main" id="{8171415A-48F5-4CC9-B50C-C67957A405AE}"/>
              </a:ext>
            </a:extLst>
          </p:cNvPr>
          <p:cNvSpPr txBox="1">
            <a:spLocks noGrp="1"/>
          </p:cNvSpPr>
          <p:nvPr>
            <p:ph type="subTitle" idx="4294967295"/>
          </p:nvPr>
        </p:nvSpPr>
        <p:spPr>
          <a:xfrm>
            <a:off x="1934952" y="3351477"/>
            <a:ext cx="2637001" cy="842098"/>
          </a:xfrm>
        </p:spPr>
        <p:txBody>
          <a:bodyPr anchorCtr="1"/>
          <a:lstStyle>
            <a:lvl1pPr algn="ctr">
              <a:buNone/>
              <a:defRPr/>
            </a:lvl1pPr>
          </a:lstStyle>
          <a:p>
            <a:pPr lvl="0"/>
            <a:endParaRPr lang="es-PE"/>
          </a:p>
        </p:txBody>
      </p:sp>
      <p:sp>
        <p:nvSpPr>
          <p:cNvPr id="6" name="Google Shape;23;p5">
            <a:extLst>
              <a:ext uri="{FF2B5EF4-FFF2-40B4-BE49-F238E27FC236}">
                <a16:creationId xmlns:a16="http://schemas.microsoft.com/office/drawing/2014/main" id="{68F883A5-F1BA-4D1F-9DC7-56749A9650BD}"/>
              </a:ext>
            </a:extLst>
          </p:cNvPr>
          <p:cNvSpPr txBox="1">
            <a:spLocks noGrp="1"/>
          </p:cNvSpPr>
          <p:nvPr>
            <p:ph type="title"/>
          </p:nvPr>
        </p:nvSpPr>
        <p:spPr>
          <a:xfrm rot="5400013">
            <a:off x="-907670" y="1990200"/>
            <a:ext cx="4037697" cy="1163098"/>
          </a:xfrm>
        </p:spPr>
        <p:txBody>
          <a:bodyPr/>
          <a:lstStyle>
            <a:lvl1pPr>
              <a:defRPr/>
            </a:lvl1pPr>
          </a:lstStyle>
          <a:p>
            <a:pPr lvl="0"/>
            <a:endParaRPr lang="es-PE"/>
          </a:p>
        </p:txBody>
      </p:sp>
    </p:spTree>
    <p:extLst>
      <p:ext uri="{BB962C8B-B14F-4D97-AF65-F5344CB8AC3E}">
        <p14:creationId xmlns:p14="http://schemas.microsoft.com/office/powerpoint/2010/main" val="213331038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Google Shape;25;p6">
            <a:extLst>
              <a:ext uri="{FF2B5EF4-FFF2-40B4-BE49-F238E27FC236}">
                <a16:creationId xmlns:a16="http://schemas.microsoft.com/office/drawing/2014/main" id="{94D0504B-BF17-4338-863D-0B38FCCA369D}"/>
              </a:ext>
            </a:extLst>
          </p:cNvPr>
          <p:cNvSpPr txBox="1">
            <a:spLocks noGrp="1"/>
          </p:cNvSpPr>
          <p:nvPr>
            <p:ph type="title"/>
          </p:nvPr>
        </p:nvSpPr>
        <p:spPr>
          <a:xfrm rot="5400013">
            <a:off x="-907670" y="1990200"/>
            <a:ext cx="4037697" cy="1163098"/>
          </a:xfrm>
        </p:spPr>
        <p:txBody>
          <a:bodyPr/>
          <a:lstStyle>
            <a:lvl1pPr>
              <a:defRPr/>
            </a:lvl1pPr>
          </a:lstStyle>
          <a:p>
            <a:pPr lvl="0"/>
            <a:endParaRPr lang="es-PE"/>
          </a:p>
        </p:txBody>
      </p:sp>
    </p:spTree>
    <p:extLst>
      <p:ext uri="{BB962C8B-B14F-4D97-AF65-F5344CB8AC3E}">
        <p14:creationId xmlns:p14="http://schemas.microsoft.com/office/powerpoint/2010/main" val="159389343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E_COLUMN_TEXT">
    <p:spTree>
      <p:nvGrpSpPr>
        <p:cNvPr id="1" name=""/>
        <p:cNvGrpSpPr/>
        <p:nvPr/>
      </p:nvGrpSpPr>
      <p:grpSpPr>
        <a:xfrm>
          <a:off x="0" y="0"/>
          <a:ext cx="0" cy="0"/>
          <a:chOff x="0" y="0"/>
          <a:chExt cx="0" cy="0"/>
        </a:xfrm>
      </p:grpSpPr>
      <p:sp>
        <p:nvSpPr>
          <p:cNvPr id="2" name="Google Shape;27;p7">
            <a:extLst>
              <a:ext uri="{FF2B5EF4-FFF2-40B4-BE49-F238E27FC236}">
                <a16:creationId xmlns:a16="http://schemas.microsoft.com/office/drawing/2014/main" id="{0160362B-1496-4DF0-B47E-7C0CE018D10A}"/>
              </a:ext>
            </a:extLst>
          </p:cNvPr>
          <p:cNvSpPr txBox="1">
            <a:spLocks noGrp="1"/>
          </p:cNvSpPr>
          <p:nvPr>
            <p:ph type="subTitle" idx="4294967295"/>
          </p:nvPr>
        </p:nvSpPr>
        <p:spPr>
          <a:xfrm>
            <a:off x="2195565" y="1755154"/>
            <a:ext cx="3149998" cy="1633200"/>
          </a:xfrm>
        </p:spPr>
        <p:txBody>
          <a:bodyPr/>
          <a:lstStyle>
            <a:lvl1pPr algn="r">
              <a:buNone/>
              <a:defRPr/>
            </a:lvl1pPr>
          </a:lstStyle>
          <a:p>
            <a:pPr lvl="0"/>
            <a:endParaRPr lang="es-PE"/>
          </a:p>
        </p:txBody>
      </p:sp>
      <p:sp>
        <p:nvSpPr>
          <p:cNvPr id="3" name="Google Shape;28;p7">
            <a:extLst>
              <a:ext uri="{FF2B5EF4-FFF2-40B4-BE49-F238E27FC236}">
                <a16:creationId xmlns:a16="http://schemas.microsoft.com/office/drawing/2014/main" id="{FAEB4C48-7319-4D45-BB77-5A7FB8FFDCE5}"/>
              </a:ext>
            </a:extLst>
          </p:cNvPr>
          <p:cNvSpPr txBox="1">
            <a:spLocks noGrp="1"/>
          </p:cNvSpPr>
          <p:nvPr>
            <p:ph type="title"/>
          </p:nvPr>
        </p:nvSpPr>
        <p:spPr>
          <a:xfrm rot="5400013">
            <a:off x="-907670" y="1990200"/>
            <a:ext cx="4037697" cy="1163098"/>
          </a:xfrm>
        </p:spPr>
        <p:txBody>
          <a:bodyPr/>
          <a:lstStyle>
            <a:lvl1pPr>
              <a:defRPr/>
            </a:lvl1pPr>
          </a:lstStyle>
          <a:p>
            <a:pPr lvl="0"/>
            <a:endParaRPr lang="es-PE"/>
          </a:p>
        </p:txBody>
      </p:sp>
    </p:spTree>
    <p:extLst>
      <p:ext uri="{BB962C8B-B14F-4D97-AF65-F5344CB8AC3E}">
        <p14:creationId xmlns:p14="http://schemas.microsoft.com/office/powerpoint/2010/main" val="335246020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IN_POINT">
    <p:spTree>
      <p:nvGrpSpPr>
        <p:cNvPr id="1" name=""/>
        <p:cNvGrpSpPr/>
        <p:nvPr/>
      </p:nvGrpSpPr>
      <p:grpSpPr>
        <a:xfrm>
          <a:off x="0" y="0"/>
          <a:ext cx="0" cy="0"/>
          <a:chOff x="0" y="0"/>
          <a:chExt cx="0" cy="0"/>
        </a:xfrm>
      </p:grpSpPr>
      <p:sp>
        <p:nvSpPr>
          <p:cNvPr id="2" name="Google Shape;30;p8">
            <a:extLst>
              <a:ext uri="{FF2B5EF4-FFF2-40B4-BE49-F238E27FC236}">
                <a16:creationId xmlns:a16="http://schemas.microsoft.com/office/drawing/2014/main" id="{6D5A1B90-6153-46B7-8D48-17598600F4E7}"/>
              </a:ext>
            </a:extLst>
          </p:cNvPr>
          <p:cNvSpPr txBox="1">
            <a:spLocks noGrp="1"/>
          </p:cNvSpPr>
          <p:nvPr>
            <p:ph type="title"/>
          </p:nvPr>
        </p:nvSpPr>
        <p:spPr>
          <a:xfrm>
            <a:off x="2098054" y="1226109"/>
            <a:ext cx="4947900" cy="1712698"/>
          </a:xfrm>
        </p:spPr>
        <p:txBody>
          <a:bodyPr anchor="ctr" anchorCtr="1"/>
          <a:lstStyle>
            <a:lvl1pPr algn="ctr">
              <a:defRPr sz="7200"/>
            </a:lvl1pPr>
          </a:lstStyle>
          <a:p>
            <a:pPr lvl="0"/>
            <a:endParaRPr lang="es-PE"/>
          </a:p>
        </p:txBody>
      </p:sp>
      <p:sp>
        <p:nvSpPr>
          <p:cNvPr id="3" name="Google Shape;31;p8">
            <a:extLst>
              <a:ext uri="{FF2B5EF4-FFF2-40B4-BE49-F238E27FC236}">
                <a16:creationId xmlns:a16="http://schemas.microsoft.com/office/drawing/2014/main" id="{C19E2B2E-6C00-499F-84A9-7937C07D1940}"/>
              </a:ext>
            </a:extLst>
          </p:cNvPr>
          <p:cNvSpPr txBox="1">
            <a:spLocks noGrp="1"/>
          </p:cNvSpPr>
          <p:nvPr>
            <p:ph type="subTitle" idx="4294967295"/>
          </p:nvPr>
        </p:nvSpPr>
        <p:spPr>
          <a:xfrm>
            <a:off x="2098054" y="3237808"/>
            <a:ext cx="4947900" cy="759902"/>
          </a:xfrm>
        </p:spPr>
        <p:txBody>
          <a:bodyPr anchorCtr="1"/>
          <a:lstStyle>
            <a:lvl1pPr algn="ctr">
              <a:buNone/>
              <a:defRPr sz="2000"/>
            </a:lvl1pPr>
          </a:lstStyle>
          <a:p>
            <a:pPr lvl="0"/>
            <a:endParaRPr lang="es-PE"/>
          </a:p>
        </p:txBody>
      </p:sp>
    </p:spTree>
    <p:extLst>
      <p:ext uri="{BB962C8B-B14F-4D97-AF65-F5344CB8AC3E}">
        <p14:creationId xmlns:p14="http://schemas.microsoft.com/office/powerpoint/2010/main" val="10944428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_TITLE_AND_DESCRIPTION">
    <p:spTree>
      <p:nvGrpSpPr>
        <p:cNvPr id="1" name=""/>
        <p:cNvGrpSpPr/>
        <p:nvPr/>
      </p:nvGrpSpPr>
      <p:grpSpPr>
        <a:xfrm>
          <a:off x="0" y="0"/>
          <a:ext cx="0" cy="0"/>
          <a:chOff x="0" y="0"/>
          <a:chExt cx="0" cy="0"/>
        </a:xfrm>
      </p:grpSpPr>
      <p:sp>
        <p:nvSpPr>
          <p:cNvPr id="2" name="Google Shape;33;p9">
            <a:extLst>
              <a:ext uri="{FF2B5EF4-FFF2-40B4-BE49-F238E27FC236}">
                <a16:creationId xmlns:a16="http://schemas.microsoft.com/office/drawing/2014/main" id="{2E8B2794-11EC-440D-933D-94317477B123}"/>
              </a:ext>
            </a:extLst>
          </p:cNvPr>
          <p:cNvSpPr txBox="1">
            <a:spLocks noGrp="1"/>
          </p:cNvSpPr>
          <p:nvPr>
            <p:ph type="subTitle" idx="4294967295"/>
          </p:nvPr>
        </p:nvSpPr>
        <p:spPr>
          <a:xfrm>
            <a:off x="5695971" y="1450796"/>
            <a:ext cx="2297100" cy="2241898"/>
          </a:xfrm>
        </p:spPr>
        <p:txBody>
          <a:bodyPr/>
          <a:lstStyle>
            <a:lvl1pPr>
              <a:buNone/>
              <a:defRPr/>
            </a:lvl1pPr>
          </a:lstStyle>
          <a:p>
            <a:pPr lvl="0"/>
            <a:endParaRPr lang="es-PE"/>
          </a:p>
        </p:txBody>
      </p:sp>
      <p:sp>
        <p:nvSpPr>
          <p:cNvPr id="3" name="Google Shape;34;p9">
            <a:extLst>
              <a:ext uri="{FF2B5EF4-FFF2-40B4-BE49-F238E27FC236}">
                <a16:creationId xmlns:a16="http://schemas.microsoft.com/office/drawing/2014/main" id="{EC49F276-4799-4517-A385-8B8530D19396}"/>
              </a:ext>
            </a:extLst>
          </p:cNvPr>
          <p:cNvSpPr txBox="1">
            <a:spLocks noGrp="1"/>
          </p:cNvSpPr>
          <p:nvPr>
            <p:ph type="title"/>
          </p:nvPr>
        </p:nvSpPr>
        <p:spPr>
          <a:xfrm rot="5400013">
            <a:off x="-907670" y="1990200"/>
            <a:ext cx="4037697" cy="1163098"/>
          </a:xfrm>
        </p:spPr>
        <p:txBody>
          <a:bodyPr/>
          <a:lstStyle>
            <a:lvl1pPr>
              <a:defRPr/>
            </a:lvl1pPr>
          </a:lstStyle>
          <a:p>
            <a:pPr lvl="0"/>
            <a:endParaRPr lang="es-PE"/>
          </a:p>
        </p:txBody>
      </p:sp>
    </p:spTree>
    <p:extLst>
      <p:ext uri="{BB962C8B-B14F-4D97-AF65-F5344CB8AC3E}">
        <p14:creationId xmlns:p14="http://schemas.microsoft.com/office/powerpoint/2010/main" val="38220588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APTION_ONLY">
    <p:spTree>
      <p:nvGrpSpPr>
        <p:cNvPr id="1" name=""/>
        <p:cNvGrpSpPr/>
        <p:nvPr/>
      </p:nvGrpSpPr>
      <p:grpSpPr>
        <a:xfrm>
          <a:off x="0" y="0"/>
          <a:ext cx="0" cy="0"/>
          <a:chOff x="0" y="0"/>
          <a:chExt cx="0" cy="0"/>
        </a:xfrm>
      </p:grpSpPr>
      <p:sp>
        <p:nvSpPr>
          <p:cNvPr id="2" name="Google Shape;36;p10">
            <a:extLst>
              <a:ext uri="{FF2B5EF4-FFF2-40B4-BE49-F238E27FC236}">
                <a16:creationId xmlns:a16="http://schemas.microsoft.com/office/drawing/2014/main" id="{4639246F-B3DD-49EA-9EE2-5BBC5AFDF0C1}"/>
              </a:ext>
            </a:extLst>
          </p:cNvPr>
          <p:cNvSpPr txBox="1">
            <a:spLocks noGrp="1"/>
          </p:cNvSpPr>
          <p:nvPr>
            <p:ph type="body" idx="4294967295"/>
          </p:nvPr>
        </p:nvSpPr>
        <p:spPr>
          <a:xfrm rot="5400013">
            <a:off x="-988448" y="1912979"/>
            <a:ext cx="4172096" cy="1177198"/>
          </a:xfrm>
          <a:effectLst>
            <a:outerShdw dist="76196" dir="5400000" algn="tl">
              <a:srgbClr val="000000">
                <a:alpha val="89000"/>
              </a:srgbClr>
            </a:outerShdw>
          </a:effectLst>
        </p:spPr>
        <p:txBody>
          <a:bodyPr anchor="ctr"/>
          <a:lstStyle>
            <a:lvl1pPr>
              <a:defRPr sz="3400" b="1">
                <a:solidFill>
                  <a:srgbClr val="FFFFFF"/>
                </a:solidFill>
                <a:latin typeface="Lora"/>
                <a:ea typeface="Lora"/>
                <a:cs typeface="Lora"/>
              </a:defRPr>
            </a:lvl1pPr>
          </a:lstStyle>
          <a:p>
            <a:pPr lvl="0"/>
            <a:endParaRPr lang="es-PE"/>
          </a:p>
        </p:txBody>
      </p:sp>
    </p:spTree>
    <p:extLst>
      <p:ext uri="{BB962C8B-B14F-4D97-AF65-F5344CB8AC3E}">
        <p14:creationId xmlns:p14="http://schemas.microsoft.com/office/powerpoint/2010/main" val="323905537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G_NUMBER">
    <p:spTree>
      <p:nvGrpSpPr>
        <p:cNvPr id="1" name=""/>
        <p:cNvGrpSpPr/>
        <p:nvPr/>
      </p:nvGrpSpPr>
      <p:grpSpPr>
        <a:xfrm>
          <a:off x="0" y="0"/>
          <a:ext cx="0" cy="0"/>
          <a:chOff x="0" y="0"/>
          <a:chExt cx="0" cy="0"/>
        </a:xfrm>
      </p:grpSpPr>
      <p:sp>
        <p:nvSpPr>
          <p:cNvPr id="2" name="Google Shape;38;p11">
            <a:extLst>
              <a:ext uri="{FF2B5EF4-FFF2-40B4-BE49-F238E27FC236}">
                <a16:creationId xmlns:a16="http://schemas.microsoft.com/office/drawing/2014/main" id="{3F038797-CB32-4AFB-B849-C3311F5DF548}"/>
              </a:ext>
            </a:extLst>
          </p:cNvPr>
          <p:cNvSpPr txBox="1">
            <a:spLocks noGrp="1"/>
          </p:cNvSpPr>
          <p:nvPr>
            <p:ph type="title"/>
          </p:nvPr>
        </p:nvSpPr>
        <p:spPr>
          <a:xfrm>
            <a:off x="1633054" y="3301212"/>
            <a:ext cx="5877900" cy="821698"/>
          </a:xfrm>
        </p:spPr>
        <p:txBody>
          <a:bodyPr anchor="b" anchorCtr="1"/>
          <a:lstStyle>
            <a:lvl1pPr algn="ctr">
              <a:defRPr sz="6000"/>
            </a:lvl1pPr>
          </a:lstStyle>
          <a:p>
            <a:pPr lvl="0"/>
            <a:r>
              <a:rPr lang="es-PE"/>
              <a:t>xx%</a:t>
            </a:r>
          </a:p>
        </p:txBody>
      </p:sp>
      <p:sp>
        <p:nvSpPr>
          <p:cNvPr id="3" name="Google Shape;39;p11">
            <a:extLst>
              <a:ext uri="{FF2B5EF4-FFF2-40B4-BE49-F238E27FC236}">
                <a16:creationId xmlns:a16="http://schemas.microsoft.com/office/drawing/2014/main" id="{CFB74F95-9AD4-4AAE-8EFB-1F439748D2C1}"/>
              </a:ext>
            </a:extLst>
          </p:cNvPr>
          <p:cNvSpPr txBox="1">
            <a:spLocks noGrp="1"/>
          </p:cNvSpPr>
          <p:nvPr>
            <p:ph type="body" idx="4294967295"/>
          </p:nvPr>
        </p:nvSpPr>
        <p:spPr>
          <a:xfrm>
            <a:off x="2243699" y="4154823"/>
            <a:ext cx="4656600" cy="444599"/>
          </a:xfrm>
        </p:spPr>
        <p:txBody>
          <a:bodyPr anchorCtr="1"/>
          <a:lstStyle>
            <a:lvl1pPr algn="ctr">
              <a:defRPr/>
            </a:lvl1pPr>
          </a:lstStyle>
          <a:p>
            <a:pPr lvl="0"/>
            <a:endParaRPr lang="es-PE"/>
          </a:p>
        </p:txBody>
      </p:sp>
    </p:spTree>
    <p:extLst>
      <p:ext uri="{BB962C8B-B14F-4D97-AF65-F5344CB8AC3E}">
        <p14:creationId xmlns:p14="http://schemas.microsoft.com/office/powerpoint/2010/main" val="94284709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6;p1">
            <a:extLst>
              <a:ext uri="{FF2B5EF4-FFF2-40B4-BE49-F238E27FC236}">
                <a16:creationId xmlns:a16="http://schemas.microsoft.com/office/drawing/2014/main" id="{6551937E-27C5-4BA5-BE39-243E13AA9D90}"/>
              </a:ext>
            </a:extLst>
          </p:cNvPr>
          <p:cNvSpPr txBox="1">
            <a:spLocks noGrp="1"/>
          </p:cNvSpPr>
          <p:nvPr>
            <p:ph type="title"/>
          </p:nvPr>
        </p:nvSpPr>
        <p:spPr>
          <a:xfrm>
            <a:off x="713232" y="539496"/>
            <a:ext cx="7717499" cy="475497"/>
          </a:xfrm>
          <a:prstGeom prst="rect">
            <a:avLst/>
          </a:prstGeom>
          <a:noFill/>
          <a:ln>
            <a:noFill/>
          </a:ln>
        </p:spPr>
        <p:txBody>
          <a:bodyPr vert="horz" wrap="square" lIns="91421" tIns="91421" rIns="91421" bIns="91421" anchor="t" anchorCtr="0" compatLnSpc="1">
            <a:normAutofit/>
          </a:bodyPr>
          <a:lstStyle/>
          <a:p>
            <a:pPr lvl="0"/>
            <a:endParaRPr lang="es-PE"/>
          </a:p>
        </p:txBody>
      </p:sp>
      <p:sp>
        <p:nvSpPr>
          <p:cNvPr id="3" name="Google Shape;7;p1">
            <a:extLst>
              <a:ext uri="{FF2B5EF4-FFF2-40B4-BE49-F238E27FC236}">
                <a16:creationId xmlns:a16="http://schemas.microsoft.com/office/drawing/2014/main" id="{4562871C-8708-4101-8E26-AE1EF5C3E8D0}"/>
              </a:ext>
            </a:extLst>
          </p:cNvPr>
          <p:cNvSpPr txBox="1">
            <a:spLocks noGrp="1"/>
          </p:cNvSpPr>
          <p:nvPr>
            <p:ph type="body" idx="1"/>
          </p:nvPr>
        </p:nvSpPr>
        <p:spPr>
          <a:xfrm>
            <a:off x="713232" y="1152473"/>
            <a:ext cx="7717499" cy="3227703"/>
          </a:xfrm>
          <a:prstGeom prst="rect">
            <a:avLst/>
          </a:prstGeom>
          <a:noFill/>
          <a:ln>
            <a:noFill/>
          </a:ln>
        </p:spPr>
        <p:txBody>
          <a:bodyPr vert="horz" wrap="square" lIns="91421" tIns="91421" rIns="91421" bIns="91421" anchor="t" anchorCtr="0" compatLnSpc="1">
            <a:no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marL="0" marR="0" lvl="0" indent="0" algn="l" defTabSz="914400" rtl="0" fontAlgn="auto" hangingPunct="1">
        <a:lnSpc>
          <a:spcPct val="100000"/>
        </a:lnSpc>
        <a:spcBef>
          <a:spcPts val="0"/>
        </a:spcBef>
        <a:spcAft>
          <a:spcPts val="0"/>
        </a:spcAft>
        <a:buNone/>
        <a:tabLst/>
        <a:defRPr lang="es-PE" sz="3000" b="1" i="0" u="none" strike="noStrike" kern="0" cap="none" spc="0" baseline="0">
          <a:solidFill>
            <a:srgbClr val="000000"/>
          </a:solidFill>
          <a:uFillTx/>
          <a:latin typeface="Lora"/>
          <a:ea typeface="Lora"/>
          <a:cs typeface="Lora"/>
        </a:defRPr>
      </a:lvl1pPr>
    </p:titleStyle>
    <p:bodyStyle>
      <a:lvl1pPr marL="457200" marR="0" lvl="0" indent="-330198" algn="l" defTabSz="914400" rtl="0" fontAlgn="auto" hangingPunct="1">
        <a:lnSpc>
          <a:spcPct val="100000"/>
        </a:lnSpc>
        <a:spcBef>
          <a:spcPts val="0"/>
        </a:spcBef>
        <a:spcAft>
          <a:spcPts val="0"/>
        </a:spcAft>
        <a:buClr>
          <a:srgbClr val="000000"/>
        </a:buClr>
        <a:buSzPts val="1600"/>
        <a:buFont typeface="Josefin Slab Medium"/>
        <a:buChar char="●"/>
        <a:tabLst/>
        <a:defRPr lang="es-PE" sz="1600" b="0" i="0" u="none" strike="noStrike" kern="0" cap="none" spc="0" baseline="0">
          <a:solidFill>
            <a:srgbClr val="000000"/>
          </a:solidFill>
          <a:uFillTx/>
          <a:latin typeface="Josefin Slab Medium"/>
          <a:ea typeface="Josefin Slab Medium"/>
          <a:cs typeface="Josefin Slab Medium"/>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www.slidesppt.net/what-you-can-and-cannot-do-with-our-templates/" TargetMode="External"/><Relationship Id="rId2" Type="http://schemas.openxmlformats.org/officeDocument/2006/relationships/notesSlide" Target="../notesSlides/notesSlide19.xml"/><Relationship Id="rId1" Type="http://schemas.openxmlformats.org/officeDocument/2006/relationships/slideLayout" Target="../slideLayouts/slideLayout23.xml"/><Relationship Id="rId5" Type="http://schemas.openxmlformats.org/officeDocument/2006/relationships/hyperlink" Target="https://www.slidesppt.net/tutorials-and-tips/" TargetMode="External"/><Relationship Id="rId4" Type="http://schemas.openxmlformats.org/officeDocument/2006/relationships/hyperlink" Target="https://www.slidesppt.net/frequently-asked-questio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hyperlink" Target="https://www.slidesppt.net/" TargetMode="External"/><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FFFFFF"/>
        </a:solid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137C8476-2EF1-44A3-9E79-7375A2AE699F}"/>
              </a:ext>
            </a:extLst>
          </p:cNvPr>
          <p:cNvSpPr/>
          <p:nvPr/>
        </p:nvSpPr>
        <p:spPr>
          <a:xfrm>
            <a:off x="250031" y="221456"/>
            <a:ext cx="5983193" cy="470773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2" name="Rectángulo 21">
            <a:extLst>
              <a:ext uri="{FF2B5EF4-FFF2-40B4-BE49-F238E27FC236}">
                <a16:creationId xmlns:a16="http://schemas.microsoft.com/office/drawing/2014/main" id="{C0BF1B7E-9973-48D7-938D-7A6BA11D02C8}"/>
              </a:ext>
            </a:extLst>
          </p:cNvPr>
          <p:cNvSpPr/>
          <p:nvPr/>
        </p:nvSpPr>
        <p:spPr>
          <a:xfrm>
            <a:off x="90" y="1778927"/>
            <a:ext cx="4768231" cy="4299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1" name="Elipse 20">
            <a:extLst>
              <a:ext uri="{FF2B5EF4-FFF2-40B4-BE49-F238E27FC236}">
                <a16:creationId xmlns:a16="http://schemas.microsoft.com/office/drawing/2014/main" id="{560609C4-F1BB-4B61-A295-BA770DDF6F80}"/>
              </a:ext>
            </a:extLst>
          </p:cNvPr>
          <p:cNvSpPr/>
          <p:nvPr/>
        </p:nvSpPr>
        <p:spPr>
          <a:xfrm>
            <a:off x="1560831" y="788911"/>
            <a:ext cx="2064544" cy="20645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 name="Rectángulo 1">
            <a:extLst>
              <a:ext uri="{FF2B5EF4-FFF2-40B4-BE49-F238E27FC236}">
                <a16:creationId xmlns:a16="http://schemas.microsoft.com/office/drawing/2014/main" id="{A529B674-9E85-4406-98B9-B42F411E1567}"/>
              </a:ext>
            </a:extLst>
          </p:cNvPr>
          <p:cNvSpPr/>
          <p:nvPr/>
        </p:nvSpPr>
        <p:spPr>
          <a:xfrm>
            <a:off x="6544232" y="0"/>
            <a:ext cx="2599767" cy="5143499"/>
          </a:xfrm>
          <a:prstGeom prst="rect">
            <a:avLst/>
          </a:pr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4" name="Google Shape;109;p23">
            <a:extLst>
              <a:ext uri="{FF2B5EF4-FFF2-40B4-BE49-F238E27FC236}">
                <a16:creationId xmlns:a16="http://schemas.microsoft.com/office/drawing/2014/main" id="{72471AE2-136A-45A5-8CEB-64A49E1A52FD}"/>
              </a:ext>
            </a:extLst>
          </p:cNvPr>
          <p:cNvSpPr txBox="1">
            <a:spLocks noGrp="1"/>
          </p:cNvSpPr>
          <p:nvPr>
            <p:ph type="subTitle" idx="1"/>
          </p:nvPr>
        </p:nvSpPr>
        <p:spPr>
          <a:xfrm>
            <a:off x="1373874" y="3936595"/>
            <a:ext cx="2152157" cy="767099"/>
          </a:xfrm>
        </p:spPr>
        <p:txBody>
          <a:bodyPr/>
          <a:lstStyle/>
          <a:p>
            <a:pPr marL="0" lvl="0" indent="0" algn="ctr"/>
            <a:r>
              <a:rPr lang="en-US" sz="1100" dirty="0"/>
              <a:t>Here is where your presentation begins</a:t>
            </a:r>
          </a:p>
        </p:txBody>
      </p:sp>
      <p:sp>
        <p:nvSpPr>
          <p:cNvPr id="5" name="Google Shape;110;p23">
            <a:extLst>
              <a:ext uri="{FF2B5EF4-FFF2-40B4-BE49-F238E27FC236}">
                <a16:creationId xmlns:a16="http://schemas.microsoft.com/office/drawing/2014/main" id="{52FBC8CD-18A4-494D-A251-170C9084F6EE}"/>
              </a:ext>
            </a:extLst>
          </p:cNvPr>
          <p:cNvSpPr txBox="1">
            <a:spLocks noGrp="1"/>
          </p:cNvSpPr>
          <p:nvPr>
            <p:ph type="ctrTitle"/>
          </p:nvPr>
        </p:nvSpPr>
        <p:spPr>
          <a:xfrm>
            <a:off x="673423" y="2685044"/>
            <a:ext cx="3553061" cy="1542464"/>
          </a:xfrm>
        </p:spPr>
        <p:txBody>
          <a:bodyPr>
            <a:normAutofit/>
          </a:bodyPr>
          <a:lstStyle/>
          <a:p>
            <a:pPr lvl="0" algn="ctr"/>
            <a:r>
              <a:rPr lang="es-PE" sz="6600" dirty="0"/>
              <a:t>QUAIL</a:t>
            </a:r>
            <a:br>
              <a:rPr lang="es-PE" sz="5400" dirty="0"/>
            </a:br>
            <a:r>
              <a:rPr lang="es-PE" sz="2000" dirty="0">
                <a:solidFill>
                  <a:srgbClr val="7F7F7F"/>
                </a:solidFill>
              </a:rPr>
              <a:t>FREE TEMPLATE</a:t>
            </a:r>
            <a:endParaRPr lang="es-PE" sz="5400" dirty="0">
              <a:solidFill>
                <a:srgbClr val="7F7F7F"/>
              </a:solidFill>
            </a:endParaRPr>
          </a:p>
        </p:txBody>
      </p:sp>
      <p:sp>
        <p:nvSpPr>
          <p:cNvPr id="6" name="Google Shape;111;p23">
            <a:extLst>
              <a:ext uri="{FF2B5EF4-FFF2-40B4-BE49-F238E27FC236}">
                <a16:creationId xmlns:a16="http://schemas.microsoft.com/office/drawing/2014/main" id="{D813871B-BD2E-4EE1-8198-14B60BEF6323}"/>
              </a:ext>
            </a:extLst>
          </p:cNvPr>
          <p:cNvSpPr txBox="1"/>
          <p:nvPr/>
        </p:nvSpPr>
        <p:spPr>
          <a:xfrm rot="16200004">
            <a:off x="7820585" y="3807920"/>
            <a:ext cx="2178753" cy="492404"/>
          </a:xfrm>
          <a:prstGeom prst="rect">
            <a:avLst/>
          </a:prstGeom>
          <a:noFill/>
          <a:ln cap="flat">
            <a:noFill/>
          </a:ln>
        </p:spPr>
        <p:txBody>
          <a:bodyPr vert="horz" wrap="square" lIns="91421" tIns="91421" rIns="91421" bIns="91421"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2000" b="1" i="0" u="none" strike="noStrike" kern="0" cap="none" spc="0" baseline="0" dirty="0">
                <a:solidFill>
                  <a:schemeClr val="bg1"/>
                </a:solidFill>
                <a:uFillTx/>
                <a:latin typeface="Arial Black" panose="020B0A04020102020204" pitchFamily="34" charset="0"/>
                <a:ea typeface="Josefin Slab"/>
                <a:cs typeface="Josefin Slab"/>
              </a:rPr>
              <a:t>slidesppt.net</a:t>
            </a:r>
          </a:p>
        </p:txBody>
      </p:sp>
      <p:pic>
        <p:nvPicPr>
          <p:cNvPr id="18" name="Imagen 17">
            <a:extLst>
              <a:ext uri="{FF2B5EF4-FFF2-40B4-BE49-F238E27FC236}">
                <a16:creationId xmlns:a16="http://schemas.microsoft.com/office/drawing/2014/main" id="{58FE4BC7-8D8B-4764-91DB-2A48FE22F1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0" y="776881"/>
            <a:ext cx="3780750" cy="3589736"/>
          </a:xfrm>
          <a:prstGeom prst="rect">
            <a:avLst/>
          </a:prstGeom>
        </p:spPr>
      </p:pic>
      <p:pic>
        <p:nvPicPr>
          <p:cNvPr id="20" name="Imagen 19">
            <a:extLst>
              <a:ext uri="{FF2B5EF4-FFF2-40B4-BE49-F238E27FC236}">
                <a16:creationId xmlns:a16="http://schemas.microsoft.com/office/drawing/2014/main" id="{651181EF-5278-4F8A-9BF2-6C5C6B97292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27317" y="1055080"/>
            <a:ext cx="2167663" cy="1516670"/>
          </a:xfrm>
          <a:prstGeom prst="rect">
            <a:avLst/>
          </a:prstGeom>
        </p:spPr>
      </p:pic>
      <p:cxnSp>
        <p:nvCxnSpPr>
          <p:cNvPr id="25" name="Conector recto 24">
            <a:extLst>
              <a:ext uri="{FF2B5EF4-FFF2-40B4-BE49-F238E27FC236}">
                <a16:creationId xmlns:a16="http://schemas.microsoft.com/office/drawing/2014/main" id="{BA862A7F-CB57-4D36-8B94-3E577E9BBF54}"/>
              </a:ext>
            </a:extLst>
          </p:cNvPr>
          <p:cNvCxnSpPr/>
          <p:nvPr/>
        </p:nvCxnSpPr>
        <p:spPr>
          <a:xfrm>
            <a:off x="507206" y="3642215"/>
            <a:ext cx="3814763"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7" name="Imagen 26">
            <a:extLst>
              <a:ext uri="{FF2B5EF4-FFF2-40B4-BE49-F238E27FC236}">
                <a16:creationId xmlns:a16="http://schemas.microsoft.com/office/drawing/2014/main" id="{57559D4F-33BF-4A51-8E5C-E232FB0B47B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17971" y="3253154"/>
            <a:ext cx="2852606" cy="1890346"/>
          </a:xfrm>
          <a:prstGeom prst="rect">
            <a:avLst/>
          </a:prstGeom>
        </p:spPr>
      </p:pic>
      <p:sp>
        <p:nvSpPr>
          <p:cNvPr id="28" name="TextBox 59">
            <a:extLst>
              <a:ext uri="{FF2B5EF4-FFF2-40B4-BE49-F238E27FC236}">
                <a16:creationId xmlns:a16="http://schemas.microsoft.com/office/drawing/2014/main" id="{4BA68FF8-9C28-44A5-B7C5-BD6D5FE13132}"/>
              </a:ext>
            </a:extLst>
          </p:cNvPr>
          <p:cNvSpPr txBox="1"/>
          <p:nvPr/>
        </p:nvSpPr>
        <p:spPr>
          <a:xfrm>
            <a:off x="313461" y="4616387"/>
            <a:ext cx="1673855" cy="400110"/>
          </a:xfrm>
          <a:prstGeom prst="rect">
            <a:avLst/>
          </a:prstGeom>
          <a:noFill/>
        </p:spPr>
        <p:txBody>
          <a:bodyPr wrap="square" rtlCol="0" anchor="ctr">
            <a:spAutoFit/>
          </a:bodyPr>
          <a:lstStyle>
            <a:defPPr/>
          </a:lstStyle>
          <a:p>
            <a:r>
              <a:rPr lang="en-US" altLang="ko-KR" sz="2000" dirty="0">
                <a:latin typeface="+mj-lt"/>
                <a:cs typeface="Arial" panose="020B0604020202020204" pitchFamily="34" charset="0"/>
              </a:rPr>
              <a:t>slidesppt.net</a:t>
            </a:r>
            <a:endParaRPr lang="ko-KR" altLang="en-US" sz="2000" dirty="0">
              <a:latin typeface="+mj-lt"/>
              <a:cs typeface="Arial" panose="020B0604020202020204" pitchFamily="34" charset="0"/>
            </a:endParaRPr>
          </a:p>
        </p:txBody>
      </p:sp>
      <p:grpSp>
        <p:nvGrpSpPr>
          <p:cNvPr id="29" name="Gráfico 10">
            <a:extLst>
              <a:ext uri="{FF2B5EF4-FFF2-40B4-BE49-F238E27FC236}">
                <a16:creationId xmlns:a16="http://schemas.microsoft.com/office/drawing/2014/main" id="{DEC8AE98-5A38-49F1-BDE3-BC40BA7F1AC6}"/>
              </a:ext>
            </a:extLst>
          </p:cNvPr>
          <p:cNvGrpSpPr/>
          <p:nvPr/>
        </p:nvGrpSpPr>
        <p:grpSpPr>
          <a:xfrm>
            <a:off x="8552331" y="97864"/>
            <a:ext cx="483436" cy="483436"/>
            <a:chOff x="627235" y="5458033"/>
            <a:chExt cx="849367" cy="849367"/>
          </a:xfrm>
          <a:solidFill>
            <a:srgbClr val="00BFF3"/>
          </a:solidFill>
        </p:grpSpPr>
        <p:sp>
          <p:nvSpPr>
            <p:cNvPr id="30" name="Forma libre: forma 30">
              <a:extLst>
                <a:ext uri="{FF2B5EF4-FFF2-40B4-BE49-F238E27FC236}">
                  <a16:creationId xmlns:a16="http://schemas.microsoft.com/office/drawing/2014/main" id="{DCF74A9C-F012-4624-A469-56A4FFEDC385}"/>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defPPr/>
            </a:lstStyle>
            <a:p>
              <a:endParaRPr lang="es-PE" sz="1050" dirty="0"/>
            </a:p>
          </p:txBody>
        </p:sp>
        <p:sp>
          <p:nvSpPr>
            <p:cNvPr id="31" name="Forma libre: forma 31">
              <a:extLst>
                <a:ext uri="{FF2B5EF4-FFF2-40B4-BE49-F238E27FC236}">
                  <a16:creationId xmlns:a16="http://schemas.microsoft.com/office/drawing/2014/main" id="{780F668F-8BA0-4A8F-AC6F-1DEE84D97A40}"/>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chemeClr val="bg1"/>
            </a:solidFill>
            <a:ln w="2285" cap="flat">
              <a:noFill/>
              <a:prstDash val="solid"/>
              <a:miter/>
            </a:ln>
          </p:spPr>
          <p:txBody>
            <a:bodyPr rtlCol="0" anchor="ctr"/>
            <a:lstStyle>
              <a:defPPr/>
            </a:lstStyle>
            <a:p>
              <a:endParaRPr lang="es-PE" sz="1050"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2">
    <p:bg>
      <p:bgPr>
        <a:solidFill>
          <a:srgbClr val="FFFFFF"/>
        </a:solid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A5B215E-7ADF-491D-B750-A8774A6AAD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3" name="Google Shape;260;p34">
            <a:extLst>
              <a:ext uri="{FF2B5EF4-FFF2-40B4-BE49-F238E27FC236}">
                <a16:creationId xmlns:a16="http://schemas.microsoft.com/office/drawing/2014/main" id="{94645F4F-A630-4F6B-A658-1BD5F993774C}"/>
              </a:ext>
            </a:extLst>
          </p:cNvPr>
          <p:cNvSpPr txBox="1">
            <a:spLocks noGrp="1"/>
          </p:cNvSpPr>
          <p:nvPr>
            <p:ph type="title"/>
          </p:nvPr>
        </p:nvSpPr>
        <p:spPr>
          <a:xfrm>
            <a:off x="1882775" y="3369258"/>
            <a:ext cx="5877900" cy="821698"/>
          </a:xfrm>
        </p:spPr>
        <p:txBody>
          <a:bodyPr>
            <a:noAutofit/>
          </a:bodyPr>
          <a:lstStyle/>
          <a:p>
            <a:pPr lvl="0"/>
            <a:r>
              <a:rPr lang="en-US" sz="4800" dirty="0">
                <a:solidFill>
                  <a:srgbClr val="FFFFFF"/>
                </a:solidFill>
              </a:rPr>
              <a:t>4,498,300,000</a:t>
            </a:r>
          </a:p>
        </p:txBody>
      </p:sp>
      <p:sp>
        <p:nvSpPr>
          <p:cNvPr id="4" name="Google Shape;261;p34">
            <a:extLst>
              <a:ext uri="{FF2B5EF4-FFF2-40B4-BE49-F238E27FC236}">
                <a16:creationId xmlns:a16="http://schemas.microsoft.com/office/drawing/2014/main" id="{87F03165-859B-4978-93C9-4904B9583B76}"/>
              </a:ext>
            </a:extLst>
          </p:cNvPr>
          <p:cNvSpPr txBox="1">
            <a:spLocks noGrp="1"/>
          </p:cNvSpPr>
          <p:nvPr>
            <p:ph type="body" idx="4294967295"/>
          </p:nvPr>
        </p:nvSpPr>
        <p:spPr>
          <a:xfrm>
            <a:off x="2493430" y="4222869"/>
            <a:ext cx="4656600" cy="444599"/>
          </a:xfrm>
        </p:spPr>
        <p:txBody>
          <a:bodyPr anchorCtr="1"/>
          <a:lstStyle/>
          <a:p>
            <a:pPr marL="0" lvl="0" indent="0" algn="ctr">
              <a:spcAft>
                <a:spcPts val="1200"/>
              </a:spcAft>
              <a:buNone/>
            </a:pPr>
            <a:r>
              <a:rPr lang="en-US" sz="1400">
                <a:solidFill>
                  <a:srgbClr val="FFFFFF"/>
                </a:solidFill>
              </a:rPr>
              <a:t>Big numbers catch your audience’s attention</a:t>
            </a:r>
          </a:p>
        </p:txBody>
      </p:sp>
      <p:sp>
        <p:nvSpPr>
          <p:cNvPr id="10" name="Flecha: pentágono 9">
            <a:extLst>
              <a:ext uri="{FF2B5EF4-FFF2-40B4-BE49-F238E27FC236}">
                <a16:creationId xmlns:a16="http://schemas.microsoft.com/office/drawing/2014/main" id="{CD088761-4AF3-4CE9-A162-5E6EB288FF30}"/>
              </a:ext>
            </a:extLst>
          </p:cNvPr>
          <p:cNvSpPr/>
          <p:nvPr/>
        </p:nvSpPr>
        <p:spPr>
          <a:xfrm rot="10800000">
            <a:off x="123092" y="403176"/>
            <a:ext cx="8598876" cy="2562906"/>
          </a:xfrm>
          <a:prstGeom prst="homePlate">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2" name="Gráfico 11">
            <a:extLst>
              <a:ext uri="{FF2B5EF4-FFF2-40B4-BE49-F238E27FC236}">
                <a16:creationId xmlns:a16="http://schemas.microsoft.com/office/drawing/2014/main" id="{FFED9368-67AA-49C8-831F-492BA3A74E1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07092" y="702741"/>
            <a:ext cx="1629266" cy="22328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Google Shape;55;p9">
            <a:extLst>
              <a:ext uri="{FF2B5EF4-FFF2-40B4-BE49-F238E27FC236}">
                <a16:creationId xmlns:a16="http://schemas.microsoft.com/office/drawing/2014/main" id="{64213DB5-1F3C-4735-9BE2-CD1C39B6D218}"/>
              </a:ext>
            </a:extLst>
          </p:cNvPr>
          <p:cNvSpPr/>
          <p:nvPr/>
        </p:nvSpPr>
        <p:spPr>
          <a:xfrm>
            <a:off x="0" y="0"/>
            <a:ext cx="1559170" cy="5143499"/>
          </a:xfrm>
          <a:prstGeom prst="rect">
            <a:avLst/>
          </a:prstGeom>
          <a:solidFill>
            <a:srgbClr val="A6A6A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186;p29">
            <a:extLst>
              <a:ext uri="{FF2B5EF4-FFF2-40B4-BE49-F238E27FC236}">
                <a16:creationId xmlns:a16="http://schemas.microsoft.com/office/drawing/2014/main" id="{6025C3A2-D336-4013-BAEE-9DDF43A87420}"/>
              </a:ext>
            </a:extLst>
          </p:cNvPr>
          <p:cNvSpPr txBox="1">
            <a:spLocks noGrp="1"/>
          </p:cNvSpPr>
          <p:nvPr>
            <p:ph type="title"/>
          </p:nvPr>
        </p:nvSpPr>
        <p:spPr>
          <a:xfrm rot="5400013">
            <a:off x="-1306600" y="2396665"/>
            <a:ext cx="4037697" cy="654408"/>
          </a:xfrm>
        </p:spPr>
        <p:txBody>
          <a:bodyPr anchorCtr="1">
            <a:noAutofit/>
          </a:bodyPr>
          <a:lstStyle/>
          <a:p>
            <a:pPr lvl="0" algn="ctr"/>
            <a:r>
              <a:rPr lang="en-US"/>
              <a:t>Literature review</a:t>
            </a:r>
          </a:p>
        </p:txBody>
      </p:sp>
      <p:sp>
        <p:nvSpPr>
          <p:cNvPr id="4" name="Google Shape;188;p29">
            <a:extLst>
              <a:ext uri="{FF2B5EF4-FFF2-40B4-BE49-F238E27FC236}">
                <a16:creationId xmlns:a16="http://schemas.microsoft.com/office/drawing/2014/main" id="{0B73557E-BD6D-483C-BDBA-9CB5672FAC8A}"/>
              </a:ext>
            </a:extLst>
          </p:cNvPr>
          <p:cNvSpPr txBox="1">
            <a:spLocks noGrp="1"/>
          </p:cNvSpPr>
          <p:nvPr>
            <p:ph type="subTitle" idx="4294967295"/>
          </p:nvPr>
        </p:nvSpPr>
        <p:spPr>
          <a:xfrm>
            <a:off x="1934952" y="3351477"/>
            <a:ext cx="2637001" cy="842098"/>
          </a:xfrm>
        </p:spPr>
        <p:txBody>
          <a:bodyPr anchorCtr="1"/>
          <a:lstStyle/>
          <a:p>
            <a:pPr marL="0" lvl="0" indent="0" algn="ctr">
              <a:buNone/>
            </a:pPr>
            <a:r>
              <a:rPr lang="en-US"/>
              <a:t>Venus has a beautiful name and is the second planet from the Sun</a:t>
            </a:r>
          </a:p>
        </p:txBody>
      </p:sp>
      <p:sp>
        <p:nvSpPr>
          <p:cNvPr id="5" name="Google Shape;189;p29">
            <a:extLst>
              <a:ext uri="{FF2B5EF4-FFF2-40B4-BE49-F238E27FC236}">
                <a16:creationId xmlns:a16="http://schemas.microsoft.com/office/drawing/2014/main" id="{CEA1EE9E-1610-4DA5-B740-CCB2327C7D90}"/>
              </a:ext>
            </a:extLst>
          </p:cNvPr>
          <p:cNvSpPr txBox="1">
            <a:spLocks noGrp="1"/>
          </p:cNvSpPr>
          <p:nvPr>
            <p:ph type="subTitle" idx="4294967295"/>
          </p:nvPr>
        </p:nvSpPr>
        <p:spPr>
          <a:xfrm>
            <a:off x="1934952" y="1558430"/>
            <a:ext cx="2637001" cy="842098"/>
          </a:xfrm>
        </p:spPr>
        <p:txBody>
          <a:bodyPr anchorCtr="1"/>
          <a:lstStyle/>
          <a:p>
            <a:pPr marL="0" lvl="0" indent="0" algn="ctr">
              <a:buNone/>
            </a:pPr>
            <a:r>
              <a:rPr lang="en-US"/>
              <a:t>Mercury is the closest planet to the Sun and the smallest one in the Solar System</a:t>
            </a:r>
          </a:p>
        </p:txBody>
      </p:sp>
      <p:sp>
        <p:nvSpPr>
          <p:cNvPr id="6" name="Google Shape;190;p29">
            <a:extLst>
              <a:ext uri="{FF2B5EF4-FFF2-40B4-BE49-F238E27FC236}">
                <a16:creationId xmlns:a16="http://schemas.microsoft.com/office/drawing/2014/main" id="{DA2A2617-0B75-4830-A665-5F786FFE3E6E}"/>
              </a:ext>
            </a:extLst>
          </p:cNvPr>
          <p:cNvSpPr txBox="1">
            <a:spLocks noGrp="1"/>
          </p:cNvSpPr>
          <p:nvPr>
            <p:ph type="subTitle" idx="4294967295"/>
          </p:nvPr>
        </p:nvSpPr>
        <p:spPr>
          <a:xfrm>
            <a:off x="1935153" y="930822"/>
            <a:ext cx="2636398" cy="478203"/>
          </a:xfrm>
        </p:spPr>
        <p:txBody>
          <a:bodyPr anchorCtr="1"/>
          <a:lstStyle/>
          <a:p>
            <a:pPr marL="0" lvl="0" indent="0" algn="ctr">
              <a:buNone/>
            </a:pPr>
            <a:r>
              <a:rPr lang="en-US" sz="1800" b="1">
                <a:latin typeface="Lora"/>
              </a:rPr>
              <a:t>Theory 1</a:t>
            </a:r>
          </a:p>
        </p:txBody>
      </p:sp>
      <p:sp>
        <p:nvSpPr>
          <p:cNvPr id="7" name="Google Shape;191;p29">
            <a:extLst>
              <a:ext uri="{FF2B5EF4-FFF2-40B4-BE49-F238E27FC236}">
                <a16:creationId xmlns:a16="http://schemas.microsoft.com/office/drawing/2014/main" id="{250E8E05-1955-4643-8C36-4975C3D800DD}"/>
              </a:ext>
            </a:extLst>
          </p:cNvPr>
          <p:cNvSpPr txBox="1">
            <a:spLocks noGrp="1"/>
          </p:cNvSpPr>
          <p:nvPr>
            <p:ph type="subTitle" idx="4294967295"/>
          </p:nvPr>
        </p:nvSpPr>
        <p:spPr>
          <a:xfrm>
            <a:off x="1935153" y="2723869"/>
            <a:ext cx="2636398" cy="478203"/>
          </a:xfrm>
        </p:spPr>
        <p:txBody>
          <a:bodyPr anchorCtr="1"/>
          <a:lstStyle/>
          <a:p>
            <a:pPr marL="0" lvl="0" indent="0" algn="ctr">
              <a:buNone/>
            </a:pPr>
            <a:r>
              <a:rPr lang="en-US" sz="1800" b="1">
                <a:latin typeface="Lora"/>
              </a:rPr>
              <a:t>Theory 2</a:t>
            </a:r>
          </a:p>
        </p:txBody>
      </p:sp>
      <p:pic>
        <p:nvPicPr>
          <p:cNvPr id="10" name="Imagen 9">
            <a:extLst>
              <a:ext uri="{FF2B5EF4-FFF2-40B4-BE49-F238E27FC236}">
                <a16:creationId xmlns:a16="http://schemas.microsoft.com/office/drawing/2014/main" id="{C037A927-DEAB-4463-AAEB-E0AC5AAE8A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1551" y="0"/>
            <a:ext cx="4572449" cy="5143499"/>
          </a:xfrm>
          <a:prstGeom prst="rect">
            <a:avLst/>
          </a:prstGeom>
        </p:spPr>
      </p:pic>
      <p:sp>
        <p:nvSpPr>
          <p:cNvPr id="11" name="Google Shape;324;p38">
            <a:extLst>
              <a:ext uri="{FF2B5EF4-FFF2-40B4-BE49-F238E27FC236}">
                <a16:creationId xmlns:a16="http://schemas.microsoft.com/office/drawing/2014/main" id="{BAE62FDF-C417-4EF3-9E88-C6643F092410}"/>
              </a:ext>
            </a:extLst>
          </p:cNvPr>
          <p:cNvSpPr txBox="1">
            <a:spLocks/>
          </p:cNvSpPr>
          <p:nvPr/>
        </p:nvSpPr>
        <p:spPr>
          <a:xfrm>
            <a:off x="394791" y="69736"/>
            <a:ext cx="2594591" cy="629235"/>
          </a:xfrm>
          <a:prstGeom prst="rect">
            <a:avLst/>
          </a:prstGeom>
          <a:noFill/>
          <a:ln>
            <a:noFill/>
          </a:ln>
        </p:spPr>
        <p:txBody>
          <a:bodyPr vert="horz" wrap="square" lIns="91421" tIns="91421" rIns="91421" bIns="91421" anchor="t" anchorCtr="0" compatLnSpc="1">
            <a:normAutofit fontScale="97500" lnSpcReduction="10000"/>
          </a:bodyPr>
          <a:lstStyle>
            <a:lvl1pPr marL="0" marR="0" lvl="0" indent="0" algn="l" defTabSz="914400" rtl="0" fontAlgn="auto" hangingPunct="1">
              <a:lnSpc>
                <a:spcPct val="100000"/>
              </a:lnSpc>
              <a:spcBef>
                <a:spcPts val="0"/>
              </a:spcBef>
              <a:spcAft>
                <a:spcPts val="0"/>
              </a:spcAft>
              <a:buNone/>
              <a:tabLst/>
              <a:defRPr lang="es-PE" sz="3000" b="1" i="0" u="none" strike="noStrike" kern="0" cap="none" spc="0" baseline="0">
                <a:solidFill>
                  <a:srgbClr val="000000"/>
                </a:solidFill>
                <a:uFillTx/>
                <a:latin typeface="Lora"/>
                <a:ea typeface="Lora"/>
                <a:cs typeface="Lora"/>
              </a:defRPr>
            </a:lvl1pPr>
          </a:lstStyle>
          <a:p>
            <a:pPr algn="ctr"/>
            <a:r>
              <a:rPr lang="en-US" sz="3200"/>
              <a:t>Conclusions</a:t>
            </a:r>
            <a:endParaRPr lang="en-US" sz="3200" dirty="0"/>
          </a:p>
        </p:txBody>
      </p:sp>
      <p:sp>
        <p:nvSpPr>
          <p:cNvPr id="12" name="Flecha: cheurón 11">
            <a:extLst>
              <a:ext uri="{FF2B5EF4-FFF2-40B4-BE49-F238E27FC236}">
                <a16:creationId xmlns:a16="http://schemas.microsoft.com/office/drawing/2014/main" id="{D077205E-26F3-4053-8040-BAD1B25EEE77}"/>
              </a:ext>
            </a:extLst>
          </p:cNvPr>
          <p:cNvSpPr/>
          <p:nvPr/>
        </p:nvSpPr>
        <p:spPr>
          <a:xfrm>
            <a:off x="2989383" y="182596"/>
            <a:ext cx="404448" cy="485619"/>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cxnSp>
        <p:nvCxnSpPr>
          <p:cNvPr id="13" name="Conector recto de flecha 12">
            <a:extLst>
              <a:ext uri="{FF2B5EF4-FFF2-40B4-BE49-F238E27FC236}">
                <a16:creationId xmlns:a16="http://schemas.microsoft.com/office/drawing/2014/main" id="{C34BEB71-9F5B-4A45-A831-1709F0FDFA7D}"/>
              </a:ext>
            </a:extLst>
          </p:cNvPr>
          <p:cNvCxnSpPr/>
          <p:nvPr/>
        </p:nvCxnSpPr>
        <p:spPr>
          <a:xfrm>
            <a:off x="3552092" y="404446"/>
            <a:ext cx="5000820"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upo 13">
            <a:extLst>
              <a:ext uri="{FF2B5EF4-FFF2-40B4-BE49-F238E27FC236}">
                <a16:creationId xmlns:a16="http://schemas.microsoft.com/office/drawing/2014/main" id="{DA5BCE32-2E25-41F2-A962-A407C816E903}"/>
              </a:ext>
            </a:extLst>
          </p:cNvPr>
          <p:cNvGrpSpPr/>
          <p:nvPr/>
        </p:nvGrpSpPr>
        <p:grpSpPr>
          <a:xfrm>
            <a:off x="8654989" y="69736"/>
            <a:ext cx="414264" cy="568517"/>
            <a:chOff x="-5011778" y="2965678"/>
            <a:chExt cx="3160802" cy="4337742"/>
          </a:xfrm>
        </p:grpSpPr>
        <p:sp>
          <p:nvSpPr>
            <p:cNvPr id="15" name="Forma libre: forma 14">
              <a:extLst>
                <a:ext uri="{FF2B5EF4-FFF2-40B4-BE49-F238E27FC236}">
                  <a16:creationId xmlns:a16="http://schemas.microsoft.com/office/drawing/2014/main" id="{44A9A65B-5AD9-42AF-80B3-39A979112C05}"/>
                </a:ext>
              </a:extLst>
            </p:cNvPr>
            <p:cNvSpPr/>
            <p:nvPr/>
          </p:nvSpPr>
          <p:spPr>
            <a:xfrm>
              <a:off x="-4815688" y="2965678"/>
              <a:ext cx="2964712" cy="3553863"/>
            </a:xfrm>
            <a:custGeom>
              <a:avLst/>
              <a:gdLst>
                <a:gd name="connsiteX0" fmla="*/ 2577970 w 2964712"/>
                <a:gd name="connsiteY0" fmla="*/ 3551992 h 3553863"/>
                <a:gd name="connsiteX1" fmla="*/ 2311936 w 2964712"/>
                <a:gd name="connsiteY1" fmla="*/ 3551135 h 3553863"/>
                <a:gd name="connsiteX2" fmla="*/ 1895980 w 2964712"/>
                <a:gd name="connsiteY2" fmla="*/ 3520655 h 3553863"/>
                <a:gd name="connsiteX3" fmla="*/ 1386107 w 2964712"/>
                <a:gd name="connsiteY3" fmla="*/ 3423976 h 3553863"/>
                <a:gd name="connsiteX4" fmla="*/ 724024 w 2964712"/>
                <a:gd name="connsiteY4" fmla="*/ 3116033 h 3553863"/>
                <a:gd name="connsiteX5" fmla="*/ 99088 w 2964712"/>
                <a:gd name="connsiteY5" fmla="*/ 2301740 h 3553863"/>
                <a:gd name="connsiteX6" fmla="*/ 600 w 2964712"/>
                <a:gd name="connsiteY6" fmla="*/ 1838825 h 3553863"/>
                <a:gd name="connsiteX7" fmla="*/ 98803 w 2964712"/>
                <a:gd name="connsiteY7" fmla="*/ 1362004 h 3553863"/>
                <a:gd name="connsiteX8" fmla="*/ 293684 w 2964712"/>
                <a:gd name="connsiteY8" fmla="*/ 1107401 h 3553863"/>
                <a:gd name="connsiteX9" fmla="*/ 317021 w 2964712"/>
                <a:gd name="connsiteY9" fmla="*/ 629436 h 3553863"/>
                <a:gd name="connsiteX10" fmla="*/ 137665 w 2964712"/>
                <a:gd name="connsiteY10" fmla="*/ 529138 h 3553863"/>
                <a:gd name="connsiteX11" fmla="*/ 120805 w 2964712"/>
                <a:gd name="connsiteY11" fmla="*/ 508278 h 3553863"/>
                <a:gd name="connsiteX12" fmla="*/ 257680 w 2964712"/>
                <a:gd name="connsiteY12" fmla="*/ 140327 h 3553863"/>
                <a:gd name="connsiteX13" fmla="*/ 545906 w 2964712"/>
                <a:gd name="connsiteY13" fmla="*/ 2501 h 3553863"/>
                <a:gd name="connsiteX14" fmla="*/ 924716 w 2964712"/>
                <a:gd name="connsiteY14" fmla="*/ 136803 h 3553863"/>
                <a:gd name="connsiteX15" fmla="*/ 1054065 w 2964712"/>
                <a:gd name="connsiteY15" fmla="*/ 566666 h 3553863"/>
                <a:gd name="connsiteX16" fmla="*/ 1050827 w 2964712"/>
                <a:gd name="connsiteY16" fmla="*/ 702112 h 3553863"/>
                <a:gd name="connsiteX17" fmla="*/ 1243803 w 2964712"/>
                <a:gd name="connsiteY17" fmla="*/ 886611 h 3553863"/>
                <a:gd name="connsiteX18" fmla="*/ 2055143 w 2964712"/>
                <a:gd name="connsiteY18" fmla="*/ 1237798 h 3553863"/>
                <a:gd name="connsiteX19" fmla="*/ 2477672 w 2964712"/>
                <a:gd name="connsiteY19" fmla="*/ 1717953 h 3553863"/>
                <a:gd name="connsiteX20" fmla="*/ 2732561 w 2964712"/>
                <a:gd name="connsiteY20" fmla="*/ 2333173 h 3553863"/>
                <a:gd name="connsiteX21" fmla="*/ 2903153 w 2964712"/>
                <a:gd name="connsiteY21" fmla="*/ 3054596 h 3553863"/>
                <a:gd name="connsiteX22" fmla="*/ 2963351 w 2964712"/>
                <a:gd name="connsiteY22" fmla="*/ 3471125 h 3553863"/>
                <a:gd name="connsiteX23" fmla="*/ 2961541 w 2964712"/>
                <a:gd name="connsiteY23" fmla="*/ 3488365 h 3553863"/>
                <a:gd name="connsiteX24" fmla="*/ 2941539 w 2964712"/>
                <a:gd name="connsiteY24" fmla="*/ 3483507 h 3553863"/>
                <a:gd name="connsiteX25" fmla="*/ 2704462 w 2964712"/>
                <a:gd name="connsiteY25" fmla="*/ 3309009 h 3553863"/>
                <a:gd name="connsiteX26" fmla="*/ 2554158 w 2964712"/>
                <a:gd name="connsiteY26" fmla="*/ 3133368 h 3553863"/>
                <a:gd name="connsiteX27" fmla="*/ 2479767 w 2964712"/>
                <a:gd name="connsiteY27" fmla="*/ 3116414 h 3553863"/>
                <a:gd name="connsiteX28" fmla="*/ 2468337 w 2964712"/>
                <a:gd name="connsiteY28" fmla="*/ 3192137 h 3553863"/>
                <a:gd name="connsiteX29" fmla="*/ 2657313 w 2964712"/>
                <a:gd name="connsiteY29" fmla="*/ 3408641 h 3553863"/>
                <a:gd name="connsiteX30" fmla="*/ 2809523 w 2964712"/>
                <a:gd name="connsiteY30" fmla="*/ 3527418 h 3553863"/>
                <a:gd name="connsiteX31" fmla="*/ 2820286 w 2964712"/>
                <a:gd name="connsiteY31" fmla="*/ 3539610 h 3553863"/>
                <a:gd name="connsiteX32" fmla="*/ 2805427 w 2964712"/>
                <a:gd name="connsiteY32" fmla="*/ 3543801 h 3553863"/>
                <a:gd name="connsiteX33" fmla="*/ 2577875 w 2964712"/>
                <a:gd name="connsiteY33" fmla="*/ 3551802 h 3553863"/>
                <a:gd name="connsiteX34" fmla="*/ 1966179 w 2964712"/>
                <a:gd name="connsiteY34" fmla="*/ 2496241 h 3553863"/>
                <a:gd name="connsiteX35" fmla="*/ 1961798 w 2964712"/>
                <a:gd name="connsiteY35" fmla="*/ 2500908 h 3553863"/>
                <a:gd name="connsiteX36" fmla="*/ 1946462 w 2964712"/>
                <a:gd name="connsiteY36" fmla="*/ 2506528 h 3553863"/>
                <a:gd name="connsiteX37" fmla="*/ 1573559 w 2964712"/>
                <a:gd name="connsiteY37" fmla="*/ 2536532 h 3553863"/>
                <a:gd name="connsiteX38" fmla="*/ 1045111 w 2964712"/>
                <a:gd name="connsiteY38" fmla="*/ 2203443 h 3553863"/>
                <a:gd name="connsiteX39" fmla="*/ 919953 w 2964712"/>
                <a:gd name="connsiteY39" fmla="*/ 1642229 h 3553863"/>
                <a:gd name="connsiteX40" fmla="*/ 878138 w 2964712"/>
                <a:gd name="connsiteY40" fmla="*/ 1574983 h 3553863"/>
                <a:gd name="connsiteX41" fmla="*/ 816893 w 2964712"/>
                <a:gd name="connsiteY41" fmla="*/ 1626989 h 3553863"/>
                <a:gd name="connsiteX42" fmla="*/ 805939 w 2964712"/>
                <a:gd name="connsiteY42" fmla="*/ 1748433 h 3553863"/>
                <a:gd name="connsiteX43" fmla="*/ 860327 w 2964712"/>
                <a:gd name="connsiteY43" fmla="*/ 2068283 h 3553863"/>
                <a:gd name="connsiteX44" fmla="*/ 1295048 w 2964712"/>
                <a:gd name="connsiteY44" fmla="*/ 2557582 h 3553863"/>
                <a:gd name="connsiteX45" fmla="*/ 1754629 w 2964712"/>
                <a:gd name="connsiteY45" fmla="*/ 2647117 h 3553863"/>
                <a:gd name="connsiteX46" fmla="*/ 2157632 w 2964712"/>
                <a:gd name="connsiteY46" fmla="*/ 2530150 h 3553863"/>
                <a:gd name="connsiteX47" fmla="*/ 2491959 w 2964712"/>
                <a:gd name="connsiteY47" fmla="*/ 2173915 h 3553863"/>
                <a:gd name="connsiteX48" fmla="*/ 2438905 w 2964712"/>
                <a:gd name="connsiteY48" fmla="*/ 2089047 h 3553863"/>
                <a:gd name="connsiteX49" fmla="*/ 2207257 w 2964712"/>
                <a:gd name="connsiteY49" fmla="*/ 2069426 h 3553863"/>
                <a:gd name="connsiteX50" fmla="*/ 1691097 w 2964712"/>
                <a:gd name="connsiteY50" fmla="*/ 1701665 h 3553863"/>
                <a:gd name="connsiteX51" fmla="*/ 1616040 w 2964712"/>
                <a:gd name="connsiteY51" fmla="*/ 1680520 h 3553863"/>
                <a:gd name="connsiteX52" fmla="*/ 1602419 w 2964712"/>
                <a:gd name="connsiteY52" fmla="*/ 1756148 h 3553863"/>
                <a:gd name="connsiteX53" fmla="*/ 1811588 w 2964712"/>
                <a:gd name="connsiteY53" fmla="*/ 1992559 h 3553863"/>
                <a:gd name="connsiteX54" fmla="*/ 2338035 w 2964712"/>
                <a:gd name="connsiteY54" fmla="*/ 2193536 h 3553863"/>
                <a:gd name="connsiteX55" fmla="*/ 2347274 w 2964712"/>
                <a:gd name="connsiteY55" fmla="*/ 2213063 h 3553863"/>
                <a:gd name="connsiteX56" fmla="*/ 2204685 w 2964712"/>
                <a:gd name="connsiteY56" fmla="*/ 2373369 h 3553863"/>
                <a:gd name="connsiteX57" fmla="*/ 2162108 w 2964712"/>
                <a:gd name="connsiteY57" fmla="*/ 2391371 h 3553863"/>
                <a:gd name="connsiteX58" fmla="*/ 1824066 w 2964712"/>
                <a:gd name="connsiteY58" fmla="*/ 2353842 h 3553863"/>
                <a:gd name="connsiteX59" fmla="*/ 1428207 w 2964712"/>
                <a:gd name="connsiteY59" fmla="*/ 2065330 h 3553863"/>
                <a:gd name="connsiteX60" fmla="*/ 1351055 w 2964712"/>
                <a:gd name="connsiteY60" fmla="*/ 2047709 h 3553863"/>
                <a:gd name="connsiteX61" fmla="*/ 1345244 w 2964712"/>
                <a:gd name="connsiteY61" fmla="*/ 2128100 h 3553863"/>
                <a:gd name="connsiteX62" fmla="*/ 1924650 w 2964712"/>
                <a:gd name="connsiteY62" fmla="*/ 2486621 h 3553863"/>
                <a:gd name="connsiteX63" fmla="*/ 1966274 w 2964712"/>
                <a:gd name="connsiteY63" fmla="*/ 2496051 h 3553863"/>
                <a:gd name="connsiteX64" fmla="*/ 600675 w 2964712"/>
                <a:gd name="connsiteY64" fmla="*/ 435888 h 3553863"/>
                <a:gd name="connsiteX65" fmla="*/ 701830 w 2964712"/>
                <a:gd name="connsiteY65" fmla="*/ 333590 h 3553863"/>
                <a:gd name="connsiteX66" fmla="*/ 600294 w 2964712"/>
                <a:gd name="connsiteY66" fmla="*/ 232053 h 3553863"/>
                <a:gd name="connsiteX67" fmla="*/ 498091 w 2964712"/>
                <a:gd name="connsiteY67" fmla="*/ 334923 h 3553863"/>
                <a:gd name="connsiteX68" fmla="*/ 600580 w 2964712"/>
                <a:gd name="connsiteY68" fmla="*/ 435983 h 3553863"/>
                <a:gd name="connsiteX69" fmla="*/ 1780918 w 2964712"/>
                <a:gd name="connsiteY69" fmla="*/ 1364480 h 3553863"/>
                <a:gd name="connsiteX70" fmla="*/ 1769297 w 2964712"/>
                <a:gd name="connsiteY70" fmla="*/ 1332572 h 3553863"/>
                <a:gd name="connsiteX71" fmla="*/ 1609563 w 2964712"/>
                <a:gd name="connsiteY71" fmla="*/ 1178171 h 3553863"/>
                <a:gd name="connsiteX72" fmla="*/ 1568510 w 2964712"/>
                <a:gd name="connsiteY72" fmla="*/ 1168646 h 3553863"/>
                <a:gd name="connsiteX73" fmla="*/ 1543745 w 2964712"/>
                <a:gd name="connsiteY73" fmla="*/ 1257324 h 3553863"/>
                <a:gd name="connsiteX74" fmla="*/ 1691478 w 2964712"/>
                <a:gd name="connsiteY74" fmla="*/ 1400675 h 3553863"/>
                <a:gd name="connsiteX75" fmla="*/ 1703194 w 2964712"/>
                <a:gd name="connsiteY75" fmla="*/ 1409343 h 3553863"/>
                <a:gd name="connsiteX76" fmla="*/ 1755200 w 2964712"/>
                <a:gd name="connsiteY76" fmla="*/ 1409534 h 3553863"/>
                <a:gd name="connsiteX77" fmla="*/ 1781013 w 2964712"/>
                <a:gd name="connsiteY77" fmla="*/ 1364385 h 3553863"/>
                <a:gd name="connsiteX78" fmla="*/ 713641 w 2964712"/>
                <a:gd name="connsiteY78" fmla="*/ 2932772 h 3553863"/>
                <a:gd name="connsiteX79" fmla="*/ 728882 w 2964712"/>
                <a:gd name="connsiteY79" fmla="*/ 2970586 h 3553863"/>
                <a:gd name="connsiteX80" fmla="*/ 879186 w 2964712"/>
                <a:gd name="connsiteY80" fmla="*/ 3116509 h 3553863"/>
                <a:gd name="connsiteX81" fmla="*/ 931478 w 2964712"/>
                <a:gd name="connsiteY81" fmla="*/ 3127939 h 3553863"/>
                <a:gd name="connsiteX82" fmla="*/ 950528 w 2964712"/>
                <a:gd name="connsiteY82" fmla="*/ 3040785 h 3553863"/>
                <a:gd name="connsiteX83" fmla="*/ 866899 w 2964712"/>
                <a:gd name="connsiteY83" fmla="*/ 2959632 h 3553863"/>
                <a:gd name="connsiteX84" fmla="*/ 801367 w 2964712"/>
                <a:gd name="connsiteY84" fmla="*/ 2896386 h 3553863"/>
                <a:gd name="connsiteX85" fmla="*/ 743836 w 2964712"/>
                <a:gd name="connsiteY85" fmla="*/ 2886671 h 3553863"/>
                <a:gd name="connsiteX86" fmla="*/ 713737 w 2964712"/>
                <a:gd name="connsiteY86" fmla="*/ 2932677 h 3553863"/>
                <a:gd name="connsiteX87" fmla="*/ 1270378 w 2964712"/>
                <a:gd name="connsiteY87" fmla="*/ 3074504 h 3553863"/>
                <a:gd name="connsiteX88" fmla="*/ 1225325 w 2964712"/>
                <a:gd name="connsiteY88" fmla="*/ 3105365 h 3553863"/>
                <a:gd name="connsiteX89" fmla="*/ 1235421 w 2964712"/>
                <a:gd name="connsiteY89" fmla="*/ 3162705 h 3553863"/>
                <a:gd name="connsiteX90" fmla="*/ 1384392 w 2964712"/>
                <a:gd name="connsiteY90" fmla="*/ 3307200 h 3553863"/>
                <a:gd name="connsiteX91" fmla="*/ 1460782 w 2964712"/>
                <a:gd name="connsiteY91" fmla="*/ 3306628 h 3553863"/>
                <a:gd name="connsiteX92" fmla="*/ 1455448 w 2964712"/>
                <a:gd name="connsiteY92" fmla="*/ 3231571 h 3553863"/>
                <a:gd name="connsiteX93" fmla="*/ 1311811 w 2964712"/>
                <a:gd name="connsiteY93" fmla="*/ 3092030 h 3553863"/>
                <a:gd name="connsiteX94" fmla="*/ 1270282 w 2964712"/>
                <a:gd name="connsiteY94" fmla="*/ 3074599 h 3553863"/>
                <a:gd name="connsiteX95" fmla="*/ 701259 w 2964712"/>
                <a:gd name="connsiteY95" fmla="*/ 2632258 h 3553863"/>
                <a:gd name="connsiteX96" fmla="*/ 751837 w 2964712"/>
                <a:gd name="connsiteY96" fmla="*/ 2602826 h 3553863"/>
                <a:gd name="connsiteX97" fmla="*/ 742788 w 2964712"/>
                <a:gd name="connsiteY97" fmla="*/ 2545295 h 3553863"/>
                <a:gd name="connsiteX98" fmla="*/ 592674 w 2964712"/>
                <a:gd name="connsiteY98" fmla="*/ 2399467 h 3553863"/>
                <a:gd name="connsiteX99" fmla="*/ 517236 w 2964712"/>
                <a:gd name="connsiteY99" fmla="*/ 2400419 h 3553863"/>
                <a:gd name="connsiteX100" fmla="*/ 521618 w 2964712"/>
                <a:gd name="connsiteY100" fmla="*/ 2475095 h 3553863"/>
                <a:gd name="connsiteX101" fmla="*/ 666302 w 2964712"/>
                <a:gd name="connsiteY101" fmla="*/ 2616066 h 3553863"/>
                <a:gd name="connsiteX102" fmla="*/ 701164 w 2964712"/>
                <a:gd name="connsiteY102" fmla="*/ 2632258 h 3553863"/>
                <a:gd name="connsiteX103" fmla="*/ 1077401 w 2964712"/>
                <a:gd name="connsiteY103" fmla="*/ 2556439 h 3553863"/>
                <a:gd name="connsiteX104" fmla="*/ 1033015 w 2964712"/>
                <a:gd name="connsiteY104" fmla="*/ 2587681 h 3553863"/>
                <a:gd name="connsiteX105" fmla="*/ 1045493 w 2964712"/>
                <a:gd name="connsiteY105" fmla="*/ 2647784 h 3553863"/>
                <a:gd name="connsiteX106" fmla="*/ 1193797 w 2964712"/>
                <a:gd name="connsiteY106" fmla="*/ 2790373 h 3553863"/>
                <a:gd name="connsiteX107" fmla="*/ 1267234 w 2964712"/>
                <a:gd name="connsiteY107" fmla="*/ 2790087 h 3553863"/>
                <a:gd name="connsiteX108" fmla="*/ 1264282 w 2964712"/>
                <a:gd name="connsiteY108" fmla="*/ 2714935 h 3553863"/>
                <a:gd name="connsiteX109" fmla="*/ 1117978 w 2964712"/>
                <a:gd name="connsiteY109" fmla="*/ 2572822 h 3553863"/>
                <a:gd name="connsiteX110" fmla="*/ 1077401 w 2964712"/>
                <a:gd name="connsiteY110" fmla="*/ 2556534 h 3553863"/>
                <a:gd name="connsiteX111" fmla="*/ 971198 w 2964712"/>
                <a:gd name="connsiteY111" fmla="*/ 862989 h 3553863"/>
                <a:gd name="connsiteX112" fmla="*/ 950814 w 2964712"/>
                <a:gd name="connsiteY112" fmla="*/ 819174 h 3553863"/>
                <a:gd name="connsiteX113" fmla="*/ 881186 w 2964712"/>
                <a:gd name="connsiteY113" fmla="*/ 752309 h 3553863"/>
                <a:gd name="connsiteX114" fmla="*/ 809367 w 2964712"/>
                <a:gd name="connsiteY114" fmla="*/ 682490 h 3553863"/>
                <a:gd name="connsiteX115" fmla="*/ 759933 w 2964712"/>
                <a:gd name="connsiteY115" fmla="*/ 665345 h 3553863"/>
                <a:gd name="connsiteX116" fmla="*/ 719928 w 2964712"/>
                <a:gd name="connsiteY116" fmla="*/ 701064 h 3553863"/>
                <a:gd name="connsiteX117" fmla="*/ 734025 w 2964712"/>
                <a:gd name="connsiteY117" fmla="*/ 754404 h 3553863"/>
                <a:gd name="connsiteX118" fmla="*/ 881853 w 2964712"/>
                <a:gd name="connsiteY118" fmla="*/ 897755 h 3553863"/>
                <a:gd name="connsiteX119" fmla="*/ 893569 w 2964712"/>
                <a:gd name="connsiteY119" fmla="*/ 906328 h 3553863"/>
                <a:gd name="connsiteX120" fmla="*/ 945480 w 2964712"/>
                <a:gd name="connsiteY120" fmla="*/ 906042 h 3553863"/>
                <a:gd name="connsiteX121" fmla="*/ 971292 w 2964712"/>
                <a:gd name="connsiteY121" fmla="*/ 863084 h 3553863"/>
                <a:gd name="connsiteX122" fmla="*/ 1237326 w 2964712"/>
                <a:gd name="connsiteY122" fmla="*/ 1364671 h 3553863"/>
                <a:gd name="connsiteX123" fmla="*/ 1219515 w 2964712"/>
                <a:gd name="connsiteY123" fmla="*/ 1325428 h 3553863"/>
                <a:gd name="connsiteX124" fmla="*/ 1069686 w 2964712"/>
                <a:gd name="connsiteY124" fmla="*/ 1181696 h 3553863"/>
                <a:gd name="connsiteX125" fmla="*/ 997582 w 2964712"/>
                <a:gd name="connsiteY125" fmla="*/ 1183696 h 3553863"/>
                <a:gd name="connsiteX126" fmla="*/ 997486 w 2964712"/>
                <a:gd name="connsiteY126" fmla="*/ 1254848 h 3553863"/>
                <a:gd name="connsiteX127" fmla="*/ 1021966 w 2964712"/>
                <a:gd name="connsiteY127" fmla="*/ 1279327 h 3553863"/>
                <a:gd name="connsiteX128" fmla="*/ 1149029 w 2964712"/>
                <a:gd name="connsiteY128" fmla="*/ 1402104 h 3553863"/>
                <a:gd name="connsiteX129" fmla="*/ 1206370 w 2964712"/>
                <a:gd name="connsiteY129" fmla="*/ 1412105 h 3553863"/>
                <a:gd name="connsiteX130" fmla="*/ 1237421 w 2964712"/>
                <a:gd name="connsiteY130" fmla="*/ 1364766 h 3553863"/>
                <a:gd name="connsiteX131" fmla="*/ 2254977 w 2964712"/>
                <a:gd name="connsiteY131" fmla="*/ 1825205 h 3553863"/>
                <a:gd name="connsiteX132" fmla="*/ 2238499 w 2964712"/>
                <a:gd name="connsiteY132" fmla="*/ 1782628 h 3553863"/>
                <a:gd name="connsiteX133" fmla="*/ 2092195 w 2964712"/>
                <a:gd name="connsiteY133" fmla="*/ 1640705 h 3553863"/>
                <a:gd name="connsiteX134" fmla="*/ 2015614 w 2964712"/>
                <a:gd name="connsiteY134" fmla="*/ 1640039 h 3553863"/>
                <a:gd name="connsiteX135" fmla="*/ 2020852 w 2964712"/>
                <a:gd name="connsiteY135" fmla="*/ 1716429 h 3553863"/>
                <a:gd name="connsiteX136" fmla="*/ 2093623 w 2964712"/>
                <a:gd name="connsiteY136" fmla="*/ 1787771 h 3553863"/>
                <a:gd name="connsiteX137" fmla="*/ 2164490 w 2964712"/>
                <a:gd name="connsiteY137" fmla="*/ 1855875 h 3553863"/>
                <a:gd name="connsiteX138" fmla="*/ 2223068 w 2964712"/>
                <a:gd name="connsiteY138" fmla="*/ 1868543 h 3553863"/>
                <a:gd name="connsiteX139" fmla="*/ 2254977 w 2964712"/>
                <a:gd name="connsiteY139" fmla="*/ 1825300 h 3553863"/>
                <a:gd name="connsiteX140" fmla="*/ 513331 w 2964712"/>
                <a:gd name="connsiteY140" fmla="*/ 2114384 h 3553863"/>
                <a:gd name="connsiteX141" fmla="*/ 559813 w 2964712"/>
                <a:gd name="connsiteY141" fmla="*/ 2085142 h 3553863"/>
                <a:gd name="connsiteX142" fmla="*/ 550764 w 2964712"/>
                <a:gd name="connsiteY142" fmla="*/ 2027992 h 3553863"/>
                <a:gd name="connsiteX143" fmla="*/ 397888 w 2964712"/>
                <a:gd name="connsiteY143" fmla="*/ 1879783 h 3553863"/>
                <a:gd name="connsiteX144" fmla="*/ 325688 w 2964712"/>
                <a:gd name="connsiteY144" fmla="*/ 1881974 h 3553863"/>
                <a:gd name="connsiteX145" fmla="*/ 327879 w 2964712"/>
                <a:gd name="connsiteY145" fmla="*/ 1956078 h 3553863"/>
                <a:gd name="connsiteX146" fmla="*/ 474183 w 2964712"/>
                <a:gd name="connsiteY146" fmla="*/ 2098001 h 3553863"/>
                <a:gd name="connsiteX147" fmla="*/ 513426 w 2964712"/>
                <a:gd name="connsiteY147" fmla="*/ 2114384 h 3553863"/>
                <a:gd name="connsiteX148" fmla="*/ 370265 w 2964712"/>
                <a:gd name="connsiteY148" fmla="*/ 1543074 h 3553863"/>
                <a:gd name="connsiteX149" fmla="*/ 355025 w 2964712"/>
                <a:gd name="connsiteY149" fmla="*/ 1507070 h 3553863"/>
                <a:gd name="connsiteX150" fmla="*/ 325212 w 2964712"/>
                <a:gd name="connsiteY150" fmla="*/ 1477637 h 3553863"/>
                <a:gd name="connsiteX151" fmla="*/ 207197 w 2964712"/>
                <a:gd name="connsiteY151" fmla="*/ 1363623 h 3553863"/>
                <a:gd name="connsiteX152" fmla="*/ 143189 w 2964712"/>
                <a:gd name="connsiteY152" fmla="*/ 1354955 h 3553863"/>
                <a:gd name="connsiteX153" fmla="*/ 119091 w 2964712"/>
                <a:gd name="connsiteY153" fmla="*/ 1409629 h 3553863"/>
                <a:gd name="connsiteX154" fmla="*/ 136807 w 2964712"/>
                <a:gd name="connsiteY154" fmla="*/ 1440680 h 3553863"/>
                <a:gd name="connsiteX155" fmla="*/ 279587 w 2964712"/>
                <a:gd name="connsiteY155" fmla="*/ 1578888 h 3553863"/>
                <a:gd name="connsiteX156" fmla="*/ 297399 w 2964712"/>
                <a:gd name="connsiteY156" fmla="*/ 1591271 h 3553863"/>
                <a:gd name="connsiteX157" fmla="*/ 370265 w 2964712"/>
                <a:gd name="connsiteY157" fmla="*/ 1542979 h 3553863"/>
                <a:gd name="connsiteX158" fmla="*/ 2329272 w 2964712"/>
                <a:gd name="connsiteY158" fmla="*/ 3094125 h 3553863"/>
                <a:gd name="connsiteX159" fmla="*/ 2316699 w 2964712"/>
                <a:gd name="connsiteY159" fmla="*/ 3064502 h 3553863"/>
                <a:gd name="connsiteX160" fmla="*/ 2162108 w 2964712"/>
                <a:gd name="connsiteY160" fmla="*/ 2915055 h 3553863"/>
                <a:gd name="connsiteX161" fmla="*/ 2090957 w 2964712"/>
                <a:gd name="connsiteY161" fmla="*/ 2917913 h 3553863"/>
                <a:gd name="connsiteX162" fmla="*/ 2091528 w 2964712"/>
                <a:gd name="connsiteY162" fmla="*/ 2990493 h 3553863"/>
                <a:gd name="connsiteX163" fmla="*/ 2117436 w 2964712"/>
                <a:gd name="connsiteY163" fmla="*/ 3016116 h 3553863"/>
                <a:gd name="connsiteX164" fmla="*/ 2239166 w 2964712"/>
                <a:gd name="connsiteY164" fmla="*/ 3134035 h 3553863"/>
                <a:gd name="connsiteX165" fmla="*/ 2299745 w 2964712"/>
                <a:gd name="connsiteY165" fmla="*/ 3145846 h 3553863"/>
                <a:gd name="connsiteX166" fmla="*/ 2329177 w 2964712"/>
                <a:gd name="connsiteY166" fmla="*/ 3094030 h 3553863"/>
                <a:gd name="connsiteX167" fmla="*/ 686305 w 2964712"/>
                <a:gd name="connsiteY167" fmla="*/ 1221605 h 3553863"/>
                <a:gd name="connsiteX168" fmla="*/ 668112 w 2964712"/>
                <a:gd name="connsiteY168" fmla="*/ 1179600 h 3553863"/>
                <a:gd name="connsiteX169" fmla="*/ 521141 w 2964712"/>
                <a:gd name="connsiteY169" fmla="*/ 1038249 h 3553863"/>
                <a:gd name="connsiteX170" fmla="*/ 447703 w 2964712"/>
                <a:gd name="connsiteY170" fmla="*/ 1037773 h 3553863"/>
                <a:gd name="connsiteX171" fmla="*/ 448656 w 2964712"/>
                <a:gd name="connsiteY171" fmla="*/ 1111306 h 3553863"/>
                <a:gd name="connsiteX172" fmla="*/ 483518 w 2964712"/>
                <a:gd name="connsiteY172" fmla="*/ 1145977 h 3553863"/>
                <a:gd name="connsiteX173" fmla="*/ 597436 w 2964712"/>
                <a:gd name="connsiteY173" fmla="*/ 1256086 h 3553863"/>
                <a:gd name="connsiteX174" fmla="*/ 656301 w 2964712"/>
                <a:gd name="connsiteY174" fmla="*/ 1266373 h 3553863"/>
                <a:gd name="connsiteX175" fmla="*/ 686305 w 2964712"/>
                <a:gd name="connsiteY175" fmla="*/ 1221605 h 3553863"/>
                <a:gd name="connsiteX176" fmla="*/ 1800158 w 2964712"/>
                <a:gd name="connsiteY176" fmla="*/ 3248716 h 3553863"/>
                <a:gd name="connsiteX177" fmla="*/ 1750057 w 2964712"/>
                <a:gd name="connsiteY177" fmla="*/ 3278815 h 3553863"/>
                <a:gd name="connsiteX178" fmla="*/ 1761773 w 2964712"/>
                <a:gd name="connsiteY178" fmla="*/ 3337679 h 3553863"/>
                <a:gd name="connsiteX179" fmla="*/ 1911505 w 2964712"/>
                <a:gd name="connsiteY179" fmla="*/ 3481793 h 3553863"/>
                <a:gd name="connsiteX180" fmla="*/ 1984086 w 2964712"/>
                <a:gd name="connsiteY180" fmla="*/ 3481412 h 3553863"/>
                <a:gd name="connsiteX181" fmla="*/ 1981991 w 2964712"/>
                <a:gd name="connsiteY181" fmla="*/ 3406164 h 3553863"/>
                <a:gd name="connsiteX182" fmla="*/ 1835401 w 2964712"/>
                <a:gd name="connsiteY182" fmla="*/ 3263956 h 3553863"/>
                <a:gd name="connsiteX183" fmla="*/ 1800158 w 2964712"/>
                <a:gd name="connsiteY183" fmla="*/ 3248716 h 3553863"/>
                <a:gd name="connsiteX184" fmla="*/ 1756820 w 2964712"/>
                <a:gd name="connsiteY184" fmla="*/ 2978111 h 3553863"/>
                <a:gd name="connsiteX185" fmla="*/ 1801206 w 2964712"/>
                <a:gd name="connsiteY185" fmla="*/ 2946488 h 3553863"/>
                <a:gd name="connsiteX186" fmla="*/ 1789681 w 2964712"/>
                <a:gd name="connsiteY186" fmla="*/ 2889909 h 3553863"/>
                <a:gd name="connsiteX187" fmla="*/ 1640900 w 2964712"/>
                <a:gd name="connsiteY187" fmla="*/ 2745415 h 3553863"/>
                <a:gd name="connsiteX188" fmla="*/ 1566034 w 2964712"/>
                <a:gd name="connsiteY188" fmla="*/ 2745415 h 3553863"/>
                <a:gd name="connsiteX189" fmla="*/ 1570225 w 2964712"/>
                <a:gd name="connsiteY189" fmla="*/ 2820662 h 3553863"/>
                <a:gd name="connsiteX190" fmla="*/ 1715291 w 2964712"/>
                <a:gd name="connsiteY190" fmla="*/ 2961252 h 3553863"/>
                <a:gd name="connsiteX191" fmla="*/ 1756915 w 2964712"/>
                <a:gd name="connsiteY191" fmla="*/ 2978016 h 3553863"/>
                <a:gd name="connsiteX192" fmla="*/ 2444906 w 2964712"/>
                <a:gd name="connsiteY192" fmla="*/ 2577775 h 3553863"/>
                <a:gd name="connsiteX193" fmla="*/ 2395280 w 2964712"/>
                <a:gd name="connsiteY193" fmla="*/ 2609969 h 3553863"/>
                <a:gd name="connsiteX194" fmla="*/ 2407853 w 2964712"/>
                <a:gd name="connsiteY194" fmla="*/ 2666834 h 3553863"/>
                <a:gd name="connsiteX195" fmla="*/ 2554348 w 2964712"/>
                <a:gd name="connsiteY195" fmla="*/ 2808375 h 3553863"/>
                <a:gd name="connsiteX196" fmla="*/ 2630738 w 2964712"/>
                <a:gd name="connsiteY196" fmla="*/ 2809709 h 3553863"/>
                <a:gd name="connsiteX197" fmla="*/ 2626928 w 2964712"/>
                <a:gd name="connsiteY197" fmla="*/ 2735128 h 3553863"/>
                <a:gd name="connsiteX198" fmla="*/ 2482243 w 2964712"/>
                <a:gd name="connsiteY198" fmla="*/ 2594253 h 3553863"/>
                <a:gd name="connsiteX199" fmla="*/ 2444810 w 2964712"/>
                <a:gd name="connsiteY199" fmla="*/ 2577775 h 355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964712" h="3553863">
                  <a:moveTo>
                    <a:pt x="2577970" y="3551992"/>
                  </a:moveTo>
                  <a:cubicBezTo>
                    <a:pt x="2492911" y="3555040"/>
                    <a:pt x="2402329" y="3554087"/>
                    <a:pt x="2311936" y="3551135"/>
                  </a:cubicBezTo>
                  <a:cubicBezTo>
                    <a:pt x="2172967" y="3546563"/>
                    <a:pt x="2034188" y="3537133"/>
                    <a:pt x="1895980" y="3520655"/>
                  </a:cubicBezTo>
                  <a:cubicBezTo>
                    <a:pt x="1723768" y="3500081"/>
                    <a:pt x="1553461" y="3469982"/>
                    <a:pt x="1386107" y="3423976"/>
                  </a:cubicBezTo>
                  <a:cubicBezTo>
                    <a:pt x="1148172" y="3358635"/>
                    <a:pt x="921286" y="3267671"/>
                    <a:pt x="724024" y="3116033"/>
                  </a:cubicBezTo>
                  <a:cubicBezTo>
                    <a:pt x="443608" y="2900577"/>
                    <a:pt x="230152" y="2632258"/>
                    <a:pt x="99088" y="2301740"/>
                  </a:cubicBezTo>
                  <a:cubicBezTo>
                    <a:pt x="40224" y="2153150"/>
                    <a:pt x="5553" y="1999131"/>
                    <a:pt x="600" y="1838825"/>
                  </a:cubicBezTo>
                  <a:cubicBezTo>
                    <a:pt x="-4639" y="1671947"/>
                    <a:pt x="24127" y="1512213"/>
                    <a:pt x="98803" y="1362004"/>
                  </a:cubicBezTo>
                  <a:cubicBezTo>
                    <a:pt x="147190" y="1264658"/>
                    <a:pt x="211674" y="1179124"/>
                    <a:pt x="293684" y="1107401"/>
                  </a:cubicBezTo>
                  <a:cubicBezTo>
                    <a:pt x="432273" y="986052"/>
                    <a:pt x="442846" y="764310"/>
                    <a:pt x="317021" y="629436"/>
                  </a:cubicBezTo>
                  <a:cubicBezTo>
                    <a:pt x="267681" y="576572"/>
                    <a:pt x="209769" y="540377"/>
                    <a:pt x="137665" y="529138"/>
                  </a:cubicBezTo>
                  <a:cubicBezTo>
                    <a:pt x="124615" y="527138"/>
                    <a:pt x="120805" y="520756"/>
                    <a:pt x="120805" y="508278"/>
                  </a:cubicBezTo>
                  <a:cubicBezTo>
                    <a:pt x="120520" y="368451"/>
                    <a:pt x="159668" y="242912"/>
                    <a:pt x="257680" y="140327"/>
                  </a:cubicBezTo>
                  <a:cubicBezTo>
                    <a:pt x="335880" y="58412"/>
                    <a:pt x="433702" y="13169"/>
                    <a:pt x="545906" y="2501"/>
                  </a:cubicBezTo>
                  <a:cubicBezTo>
                    <a:pt x="692305" y="-11406"/>
                    <a:pt x="820893" y="32600"/>
                    <a:pt x="924716" y="136803"/>
                  </a:cubicBezTo>
                  <a:cubicBezTo>
                    <a:pt x="1043587" y="256056"/>
                    <a:pt x="1085116" y="401312"/>
                    <a:pt x="1054065" y="566666"/>
                  </a:cubicBezTo>
                  <a:cubicBezTo>
                    <a:pt x="1045588" y="611910"/>
                    <a:pt x="1039206" y="656963"/>
                    <a:pt x="1050827" y="702112"/>
                  </a:cubicBezTo>
                  <a:cubicBezTo>
                    <a:pt x="1076830" y="803267"/>
                    <a:pt x="1143124" y="868037"/>
                    <a:pt x="1243803" y="886611"/>
                  </a:cubicBezTo>
                  <a:cubicBezTo>
                    <a:pt x="1541745" y="941475"/>
                    <a:pt x="1808826" y="1064062"/>
                    <a:pt x="2055143" y="1237798"/>
                  </a:cubicBezTo>
                  <a:cubicBezTo>
                    <a:pt x="2234784" y="1364480"/>
                    <a:pt x="2371468" y="1527358"/>
                    <a:pt x="2477672" y="1717953"/>
                  </a:cubicBezTo>
                  <a:cubicBezTo>
                    <a:pt x="2586447" y="1913216"/>
                    <a:pt x="2666457" y="2120289"/>
                    <a:pt x="2732561" y="2333173"/>
                  </a:cubicBezTo>
                  <a:cubicBezTo>
                    <a:pt x="2805999" y="2569679"/>
                    <a:pt x="2860196" y="2810852"/>
                    <a:pt x="2903153" y="3054596"/>
                  </a:cubicBezTo>
                  <a:cubicBezTo>
                    <a:pt x="2927537" y="3192804"/>
                    <a:pt x="2947635" y="3331679"/>
                    <a:pt x="2963351" y="3471125"/>
                  </a:cubicBezTo>
                  <a:cubicBezTo>
                    <a:pt x="2964018" y="3477030"/>
                    <a:pt x="2966875" y="3484650"/>
                    <a:pt x="2961541" y="3488365"/>
                  </a:cubicBezTo>
                  <a:cubicBezTo>
                    <a:pt x="2954493" y="3493223"/>
                    <a:pt x="2947730" y="3486746"/>
                    <a:pt x="2941539" y="3483507"/>
                  </a:cubicBezTo>
                  <a:cubicBezTo>
                    <a:pt x="2853814" y="3437216"/>
                    <a:pt x="2775614" y="3377875"/>
                    <a:pt x="2704462" y="3309009"/>
                  </a:cubicBezTo>
                  <a:cubicBezTo>
                    <a:pt x="2648836" y="3255193"/>
                    <a:pt x="2598258" y="3197091"/>
                    <a:pt x="2554158" y="3133368"/>
                  </a:cubicBezTo>
                  <a:cubicBezTo>
                    <a:pt x="2535108" y="3105841"/>
                    <a:pt x="2504723" y="3099173"/>
                    <a:pt x="2479767" y="3116414"/>
                  </a:cubicBezTo>
                  <a:cubicBezTo>
                    <a:pt x="2454811" y="3133749"/>
                    <a:pt x="2449477" y="3164515"/>
                    <a:pt x="2468337" y="3192137"/>
                  </a:cubicBezTo>
                  <a:cubicBezTo>
                    <a:pt x="2522630" y="3271862"/>
                    <a:pt x="2586257" y="3343585"/>
                    <a:pt x="2657313" y="3408641"/>
                  </a:cubicBezTo>
                  <a:cubicBezTo>
                    <a:pt x="2704938" y="3452265"/>
                    <a:pt x="2755516" y="3491889"/>
                    <a:pt x="2809523" y="3527418"/>
                  </a:cubicBezTo>
                  <a:cubicBezTo>
                    <a:pt x="2814095" y="3530370"/>
                    <a:pt x="2822953" y="3531894"/>
                    <a:pt x="2820286" y="3539610"/>
                  </a:cubicBezTo>
                  <a:cubicBezTo>
                    <a:pt x="2818286" y="3545134"/>
                    <a:pt x="2810666" y="3543610"/>
                    <a:pt x="2805427" y="3543801"/>
                  </a:cubicBezTo>
                  <a:cubicBezTo>
                    <a:pt x="2731322" y="3546086"/>
                    <a:pt x="2657408" y="3552849"/>
                    <a:pt x="2577875" y="3551802"/>
                  </a:cubicBezTo>
                  <a:close/>
                  <a:moveTo>
                    <a:pt x="1966179" y="2496241"/>
                  </a:moveTo>
                  <a:cubicBezTo>
                    <a:pt x="1963417" y="2499194"/>
                    <a:pt x="1962750" y="2500527"/>
                    <a:pt x="1961798" y="2500908"/>
                  </a:cubicBezTo>
                  <a:cubicBezTo>
                    <a:pt x="1956749" y="2502909"/>
                    <a:pt x="1951606" y="2504909"/>
                    <a:pt x="1946462" y="2506528"/>
                  </a:cubicBezTo>
                  <a:cubicBezTo>
                    <a:pt x="1824352" y="2544152"/>
                    <a:pt x="1699765" y="2556439"/>
                    <a:pt x="1573559" y="2536532"/>
                  </a:cubicBezTo>
                  <a:cubicBezTo>
                    <a:pt x="1350293" y="2501194"/>
                    <a:pt x="1171508" y="2391942"/>
                    <a:pt x="1045111" y="2203443"/>
                  </a:cubicBezTo>
                  <a:cubicBezTo>
                    <a:pt x="931097" y="2033326"/>
                    <a:pt x="889949" y="1845398"/>
                    <a:pt x="919953" y="1642229"/>
                  </a:cubicBezTo>
                  <a:cubicBezTo>
                    <a:pt x="925382" y="1605844"/>
                    <a:pt x="908047" y="1578888"/>
                    <a:pt x="878138" y="1574983"/>
                  </a:cubicBezTo>
                  <a:cubicBezTo>
                    <a:pt x="844896" y="1570601"/>
                    <a:pt x="822798" y="1589175"/>
                    <a:pt x="816893" y="1626989"/>
                  </a:cubicBezTo>
                  <a:cubicBezTo>
                    <a:pt x="810606" y="1667280"/>
                    <a:pt x="806225" y="1707857"/>
                    <a:pt x="805939" y="1748433"/>
                  </a:cubicBezTo>
                  <a:cubicBezTo>
                    <a:pt x="804986" y="1858161"/>
                    <a:pt x="821846" y="1965222"/>
                    <a:pt x="860327" y="2068283"/>
                  </a:cubicBezTo>
                  <a:cubicBezTo>
                    <a:pt x="942146" y="2287262"/>
                    <a:pt x="1085402" y="2452712"/>
                    <a:pt x="1295048" y="2557582"/>
                  </a:cubicBezTo>
                  <a:cubicBezTo>
                    <a:pt x="1439446" y="2629877"/>
                    <a:pt x="1593180" y="2658071"/>
                    <a:pt x="1754629" y="2647117"/>
                  </a:cubicBezTo>
                  <a:cubicBezTo>
                    <a:pt x="1897694" y="2637402"/>
                    <a:pt x="2031902" y="2597777"/>
                    <a:pt x="2157632" y="2530150"/>
                  </a:cubicBezTo>
                  <a:cubicBezTo>
                    <a:pt x="2308603" y="2448997"/>
                    <a:pt x="2412521" y="2322791"/>
                    <a:pt x="2491959" y="2173915"/>
                  </a:cubicBezTo>
                  <a:cubicBezTo>
                    <a:pt x="2518343" y="2124385"/>
                    <a:pt x="2481386" y="2086190"/>
                    <a:pt x="2438905" y="2089047"/>
                  </a:cubicBezTo>
                  <a:cubicBezTo>
                    <a:pt x="2360990" y="2094191"/>
                    <a:pt x="2283361" y="2087904"/>
                    <a:pt x="2207257" y="2069426"/>
                  </a:cubicBezTo>
                  <a:cubicBezTo>
                    <a:pt x="1986086" y="2015895"/>
                    <a:pt x="1812731" y="1895118"/>
                    <a:pt x="1691097" y="1701665"/>
                  </a:cubicBezTo>
                  <a:cubicBezTo>
                    <a:pt x="1672904" y="1672805"/>
                    <a:pt x="1641757" y="1664423"/>
                    <a:pt x="1616040" y="1680520"/>
                  </a:cubicBezTo>
                  <a:cubicBezTo>
                    <a:pt x="1591084" y="1696141"/>
                    <a:pt x="1584989" y="1727669"/>
                    <a:pt x="1602419" y="1756148"/>
                  </a:cubicBezTo>
                  <a:cubicBezTo>
                    <a:pt x="1658141" y="1847303"/>
                    <a:pt x="1727864" y="1926360"/>
                    <a:pt x="1811588" y="1992559"/>
                  </a:cubicBezTo>
                  <a:cubicBezTo>
                    <a:pt x="1965893" y="2114669"/>
                    <a:pt x="2142106" y="2180011"/>
                    <a:pt x="2338035" y="2193536"/>
                  </a:cubicBezTo>
                  <a:cubicBezTo>
                    <a:pt x="2355656" y="2194775"/>
                    <a:pt x="2357466" y="2198108"/>
                    <a:pt x="2347274" y="2213063"/>
                  </a:cubicBezTo>
                  <a:cubicBezTo>
                    <a:pt x="2306793" y="2272689"/>
                    <a:pt x="2259454" y="2326220"/>
                    <a:pt x="2204685" y="2373369"/>
                  </a:cubicBezTo>
                  <a:cubicBezTo>
                    <a:pt x="2192017" y="2384322"/>
                    <a:pt x="2178301" y="2389752"/>
                    <a:pt x="2162108" y="2391371"/>
                  </a:cubicBezTo>
                  <a:cubicBezTo>
                    <a:pt x="2046761" y="2402801"/>
                    <a:pt x="1933890" y="2390894"/>
                    <a:pt x="1824066" y="2353842"/>
                  </a:cubicBezTo>
                  <a:cubicBezTo>
                    <a:pt x="1661950" y="2299264"/>
                    <a:pt x="1530410" y="2202395"/>
                    <a:pt x="1428207" y="2065330"/>
                  </a:cubicBezTo>
                  <a:cubicBezTo>
                    <a:pt x="1406300" y="2035993"/>
                    <a:pt x="1376200" y="2029325"/>
                    <a:pt x="1351055" y="2047709"/>
                  </a:cubicBezTo>
                  <a:cubicBezTo>
                    <a:pt x="1325433" y="2066378"/>
                    <a:pt x="1322765" y="2098382"/>
                    <a:pt x="1345244" y="2128100"/>
                  </a:cubicBezTo>
                  <a:cubicBezTo>
                    <a:pt x="1492120" y="2322219"/>
                    <a:pt x="1684525" y="2442996"/>
                    <a:pt x="1924650" y="2486621"/>
                  </a:cubicBezTo>
                  <a:cubicBezTo>
                    <a:pt x="1937985" y="2489002"/>
                    <a:pt x="1952177" y="2488716"/>
                    <a:pt x="1966274" y="2496051"/>
                  </a:cubicBezTo>
                  <a:close/>
                  <a:moveTo>
                    <a:pt x="600675" y="435888"/>
                  </a:moveTo>
                  <a:cubicBezTo>
                    <a:pt x="657158" y="435698"/>
                    <a:pt x="701830" y="390454"/>
                    <a:pt x="701830" y="333590"/>
                  </a:cubicBezTo>
                  <a:cubicBezTo>
                    <a:pt x="701830" y="276249"/>
                    <a:pt x="657730" y="232148"/>
                    <a:pt x="600294" y="232053"/>
                  </a:cubicBezTo>
                  <a:cubicBezTo>
                    <a:pt x="542287" y="232053"/>
                    <a:pt x="497614" y="276821"/>
                    <a:pt x="498091" y="334923"/>
                  </a:cubicBezTo>
                  <a:cubicBezTo>
                    <a:pt x="498567" y="391502"/>
                    <a:pt x="543906" y="436174"/>
                    <a:pt x="600580" y="435983"/>
                  </a:cubicBezTo>
                  <a:close/>
                  <a:moveTo>
                    <a:pt x="1780918" y="1364480"/>
                  </a:moveTo>
                  <a:cubicBezTo>
                    <a:pt x="1781204" y="1352288"/>
                    <a:pt x="1777584" y="1340763"/>
                    <a:pt x="1769297" y="1332572"/>
                  </a:cubicBezTo>
                  <a:cubicBezTo>
                    <a:pt x="1716434" y="1280660"/>
                    <a:pt x="1663379" y="1229035"/>
                    <a:pt x="1609563" y="1178171"/>
                  </a:cubicBezTo>
                  <a:cubicBezTo>
                    <a:pt x="1598895" y="1168075"/>
                    <a:pt x="1583941" y="1164741"/>
                    <a:pt x="1568510" y="1168646"/>
                  </a:cubicBezTo>
                  <a:cubicBezTo>
                    <a:pt x="1526981" y="1179314"/>
                    <a:pt x="1513075" y="1226749"/>
                    <a:pt x="1543745" y="1257324"/>
                  </a:cubicBezTo>
                  <a:cubicBezTo>
                    <a:pt x="1592323" y="1305711"/>
                    <a:pt x="1642139" y="1353050"/>
                    <a:pt x="1691478" y="1400675"/>
                  </a:cubicBezTo>
                  <a:cubicBezTo>
                    <a:pt x="1694907" y="1404009"/>
                    <a:pt x="1699003" y="1406867"/>
                    <a:pt x="1703194" y="1409343"/>
                  </a:cubicBezTo>
                  <a:cubicBezTo>
                    <a:pt x="1720434" y="1419344"/>
                    <a:pt x="1737960" y="1419249"/>
                    <a:pt x="1755200" y="1409534"/>
                  </a:cubicBezTo>
                  <a:cubicBezTo>
                    <a:pt x="1772631" y="1399723"/>
                    <a:pt x="1780346" y="1383911"/>
                    <a:pt x="1781013" y="1364385"/>
                  </a:cubicBezTo>
                  <a:close/>
                  <a:moveTo>
                    <a:pt x="713641" y="2932772"/>
                  </a:moveTo>
                  <a:cubicBezTo>
                    <a:pt x="712880" y="2947821"/>
                    <a:pt x="718499" y="2960394"/>
                    <a:pt x="728882" y="2970586"/>
                  </a:cubicBezTo>
                  <a:cubicBezTo>
                    <a:pt x="778793" y="3019354"/>
                    <a:pt x="828704" y="3068217"/>
                    <a:pt x="879186" y="3116509"/>
                  </a:cubicBezTo>
                  <a:cubicBezTo>
                    <a:pt x="893759" y="3130416"/>
                    <a:pt x="911761" y="3135178"/>
                    <a:pt x="931478" y="3127939"/>
                  </a:cubicBezTo>
                  <a:cubicBezTo>
                    <a:pt x="969673" y="3113937"/>
                    <a:pt x="979580" y="3070789"/>
                    <a:pt x="950528" y="3040785"/>
                  </a:cubicBezTo>
                  <a:cubicBezTo>
                    <a:pt x="923477" y="3012877"/>
                    <a:pt x="894807" y="2986683"/>
                    <a:pt x="866899" y="2959632"/>
                  </a:cubicBezTo>
                  <a:cubicBezTo>
                    <a:pt x="845086" y="2938487"/>
                    <a:pt x="823846" y="2916770"/>
                    <a:pt x="801367" y="2896386"/>
                  </a:cubicBezTo>
                  <a:cubicBezTo>
                    <a:pt x="784793" y="2881432"/>
                    <a:pt x="764791" y="2876860"/>
                    <a:pt x="743836" y="2886671"/>
                  </a:cubicBezTo>
                  <a:cubicBezTo>
                    <a:pt x="724691" y="2895624"/>
                    <a:pt x="714308" y="2911245"/>
                    <a:pt x="713737" y="2932677"/>
                  </a:cubicBezTo>
                  <a:close/>
                  <a:moveTo>
                    <a:pt x="1270378" y="3074504"/>
                  </a:moveTo>
                  <a:cubicBezTo>
                    <a:pt x="1250089" y="3076504"/>
                    <a:pt x="1233707" y="3085362"/>
                    <a:pt x="1225325" y="3105365"/>
                  </a:cubicBezTo>
                  <a:cubicBezTo>
                    <a:pt x="1216561" y="3126415"/>
                    <a:pt x="1219229" y="3146608"/>
                    <a:pt x="1235421" y="3162705"/>
                  </a:cubicBezTo>
                  <a:cubicBezTo>
                    <a:pt x="1284665" y="3211378"/>
                    <a:pt x="1334100" y="3259765"/>
                    <a:pt x="1384392" y="3307200"/>
                  </a:cubicBezTo>
                  <a:cubicBezTo>
                    <a:pt x="1408871" y="3330250"/>
                    <a:pt x="1440399" y="3328821"/>
                    <a:pt x="1460782" y="3306628"/>
                  </a:cubicBezTo>
                  <a:cubicBezTo>
                    <a:pt x="1480404" y="3285197"/>
                    <a:pt x="1478975" y="3254812"/>
                    <a:pt x="1455448" y="3231571"/>
                  </a:cubicBezTo>
                  <a:cubicBezTo>
                    <a:pt x="1407919" y="3184613"/>
                    <a:pt x="1359818" y="3138417"/>
                    <a:pt x="1311811" y="3092030"/>
                  </a:cubicBezTo>
                  <a:cubicBezTo>
                    <a:pt x="1300477" y="3081076"/>
                    <a:pt x="1286761" y="3075170"/>
                    <a:pt x="1270282" y="3074599"/>
                  </a:cubicBezTo>
                  <a:close/>
                  <a:moveTo>
                    <a:pt x="701259" y="2632258"/>
                  </a:moveTo>
                  <a:cubicBezTo>
                    <a:pt x="727167" y="2632068"/>
                    <a:pt x="743265" y="2622447"/>
                    <a:pt x="751837" y="2602826"/>
                  </a:cubicBezTo>
                  <a:cubicBezTo>
                    <a:pt x="760790" y="2582156"/>
                    <a:pt x="758980" y="2561297"/>
                    <a:pt x="742788" y="2545295"/>
                  </a:cubicBezTo>
                  <a:cubicBezTo>
                    <a:pt x="693353" y="2496051"/>
                    <a:pt x="643442" y="2447378"/>
                    <a:pt x="592674" y="2399467"/>
                  </a:cubicBezTo>
                  <a:cubicBezTo>
                    <a:pt x="570100" y="2378131"/>
                    <a:pt x="535810" y="2379750"/>
                    <a:pt x="517236" y="2400419"/>
                  </a:cubicBezTo>
                  <a:cubicBezTo>
                    <a:pt x="496662" y="2423375"/>
                    <a:pt x="497900" y="2451759"/>
                    <a:pt x="521618" y="2475095"/>
                  </a:cubicBezTo>
                  <a:cubicBezTo>
                    <a:pt x="569623" y="2522339"/>
                    <a:pt x="618011" y="2569107"/>
                    <a:pt x="666302" y="2616066"/>
                  </a:cubicBezTo>
                  <a:cubicBezTo>
                    <a:pt x="677256" y="2626638"/>
                    <a:pt x="690020" y="2632829"/>
                    <a:pt x="701164" y="2632258"/>
                  </a:cubicBezTo>
                  <a:close/>
                  <a:moveTo>
                    <a:pt x="1077401" y="2556439"/>
                  </a:moveTo>
                  <a:cubicBezTo>
                    <a:pt x="1059209" y="2558725"/>
                    <a:pt x="1042064" y="2566726"/>
                    <a:pt x="1033015" y="2587681"/>
                  </a:cubicBezTo>
                  <a:cubicBezTo>
                    <a:pt x="1023014" y="2610731"/>
                    <a:pt x="1028633" y="2631210"/>
                    <a:pt x="1045493" y="2647784"/>
                  </a:cubicBezTo>
                  <a:cubicBezTo>
                    <a:pt x="1094451" y="2695790"/>
                    <a:pt x="1143791" y="2743415"/>
                    <a:pt x="1193797" y="2790373"/>
                  </a:cubicBezTo>
                  <a:cubicBezTo>
                    <a:pt x="1216847" y="2811995"/>
                    <a:pt x="1247423" y="2810947"/>
                    <a:pt x="1267234" y="2790087"/>
                  </a:cubicBezTo>
                  <a:cubicBezTo>
                    <a:pt x="1287333" y="2768942"/>
                    <a:pt x="1286570" y="2736938"/>
                    <a:pt x="1264282" y="2714935"/>
                  </a:cubicBezTo>
                  <a:cubicBezTo>
                    <a:pt x="1215800" y="2667310"/>
                    <a:pt x="1166746" y="2620161"/>
                    <a:pt x="1117978" y="2572822"/>
                  </a:cubicBezTo>
                  <a:cubicBezTo>
                    <a:pt x="1107500" y="2562630"/>
                    <a:pt x="1095023" y="2557201"/>
                    <a:pt x="1077401" y="2556534"/>
                  </a:cubicBezTo>
                  <a:close/>
                  <a:moveTo>
                    <a:pt x="971198" y="862989"/>
                  </a:moveTo>
                  <a:cubicBezTo>
                    <a:pt x="970626" y="843653"/>
                    <a:pt x="962530" y="830414"/>
                    <a:pt x="950814" y="819174"/>
                  </a:cubicBezTo>
                  <a:cubicBezTo>
                    <a:pt x="927668" y="796886"/>
                    <a:pt x="904332" y="774692"/>
                    <a:pt x="881186" y="752309"/>
                  </a:cubicBezTo>
                  <a:cubicBezTo>
                    <a:pt x="857183" y="729068"/>
                    <a:pt x="833561" y="705446"/>
                    <a:pt x="809367" y="682490"/>
                  </a:cubicBezTo>
                  <a:cubicBezTo>
                    <a:pt x="795652" y="669441"/>
                    <a:pt x="779745" y="660869"/>
                    <a:pt x="759933" y="665345"/>
                  </a:cubicBezTo>
                  <a:cubicBezTo>
                    <a:pt x="740121" y="669822"/>
                    <a:pt x="725834" y="681062"/>
                    <a:pt x="719928" y="701064"/>
                  </a:cubicBezTo>
                  <a:cubicBezTo>
                    <a:pt x="713832" y="721638"/>
                    <a:pt x="718880" y="739640"/>
                    <a:pt x="734025" y="754404"/>
                  </a:cubicBezTo>
                  <a:cubicBezTo>
                    <a:pt x="783174" y="802315"/>
                    <a:pt x="832514" y="850035"/>
                    <a:pt x="881853" y="897755"/>
                  </a:cubicBezTo>
                  <a:cubicBezTo>
                    <a:pt x="885282" y="901089"/>
                    <a:pt x="889378" y="903947"/>
                    <a:pt x="893569" y="906328"/>
                  </a:cubicBezTo>
                  <a:cubicBezTo>
                    <a:pt x="910809" y="916234"/>
                    <a:pt x="928240" y="916139"/>
                    <a:pt x="945480" y="906042"/>
                  </a:cubicBezTo>
                  <a:cubicBezTo>
                    <a:pt x="962816" y="895946"/>
                    <a:pt x="969769" y="879848"/>
                    <a:pt x="971292" y="863084"/>
                  </a:cubicBezTo>
                  <a:close/>
                  <a:moveTo>
                    <a:pt x="1237326" y="1364671"/>
                  </a:moveTo>
                  <a:cubicBezTo>
                    <a:pt x="1236564" y="1348859"/>
                    <a:pt x="1230277" y="1335905"/>
                    <a:pt x="1219515" y="1325428"/>
                  </a:cubicBezTo>
                  <a:cubicBezTo>
                    <a:pt x="1169794" y="1277327"/>
                    <a:pt x="1120074" y="1229130"/>
                    <a:pt x="1069686" y="1181696"/>
                  </a:cubicBezTo>
                  <a:cubicBezTo>
                    <a:pt x="1048159" y="1161407"/>
                    <a:pt x="1017870" y="1163027"/>
                    <a:pt x="997582" y="1183696"/>
                  </a:cubicBezTo>
                  <a:cubicBezTo>
                    <a:pt x="979198" y="1202365"/>
                    <a:pt x="979008" y="1234178"/>
                    <a:pt x="997486" y="1254848"/>
                  </a:cubicBezTo>
                  <a:cubicBezTo>
                    <a:pt x="1005202" y="1263420"/>
                    <a:pt x="1013679" y="1271326"/>
                    <a:pt x="1021966" y="1279327"/>
                  </a:cubicBezTo>
                  <a:cubicBezTo>
                    <a:pt x="1064257" y="1320284"/>
                    <a:pt x="1106452" y="1361432"/>
                    <a:pt x="1149029" y="1402104"/>
                  </a:cubicBezTo>
                  <a:cubicBezTo>
                    <a:pt x="1165507" y="1417820"/>
                    <a:pt x="1185320" y="1421345"/>
                    <a:pt x="1206370" y="1412105"/>
                  </a:cubicBezTo>
                  <a:cubicBezTo>
                    <a:pt x="1226944" y="1403057"/>
                    <a:pt x="1235421" y="1385721"/>
                    <a:pt x="1237421" y="1364766"/>
                  </a:cubicBezTo>
                  <a:close/>
                  <a:moveTo>
                    <a:pt x="2254977" y="1825205"/>
                  </a:moveTo>
                  <a:cubicBezTo>
                    <a:pt x="2255453" y="1806155"/>
                    <a:pt x="2249262" y="1793201"/>
                    <a:pt x="2238499" y="1782628"/>
                  </a:cubicBezTo>
                  <a:cubicBezTo>
                    <a:pt x="2189921" y="1735098"/>
                    <a:pt x="2141439" y="1687473"/>
                    <a:pt x="2092195" y="1640705"/>
                  </a:cubicBezTo>
                  <a:cubicBezTo>
                    <a:pt x="2068001" y="1617750"/>
                    <a:pt x="2036378" y="1618322"/>
                    <a:pt x="2015614" y="1640039"/>
                  </a:cubicBezTo>
                  <a:cubicBezTo>
                    <a:pt x="1995230" y="1661375"/>
                    <a:pt x="1997135" y="1692712"/>
                    <a:pt x="2020852" y="1716429"/>
                  </a:cubicBezTo>
                  <a:cubicBezTo>
                    <a:pt x="2044855" y="1740432"/>
                    <a:pt x="2069239" y="1764054"/>
                    <a:pt x="2093623" y="1787771"/>
                  </a:cubicBezTo>
                  <a:cubicBezTo>
                    <a:pt x="2117151" y="1810631"/>
                    <a:pt x="2140392" y="1833682"/>
                    <a:pt x="2164490" y="1855875"/>
                  </a:cubicBezTo>
                  <a:cubicBezTo>
                    <a:pt x="2181158" y="1871210"/>
                    <a:pt x="2200780" y="1878068"/>
                    <a:pt x="2223068" y="1868543"/>
                  </a:cubicBezTo>
                  <a:cubicBezTo>
                    <a:pt x="2243547" y="1859780"/>
                    <a:pt x="2253739" y="1843778"/>
                    <a:pt x="2254977" y="1825300"/>
                  </a:cubicBezTo>
                  <a:close/>
                  <a:moveTo>
                    <a:pt x="513331" y="2114384"/>
                  </a:moveTo>
                  <a:cubicBezTo>
                    <a:pt x="534381" y="2113622"/>
                    <a:pt x="550288" y="2104668"/>
                    <a:pt x="559813" y="2085142"/>
                  </a:cubicBezTo>
                  <a:cubicBezTo>
                    <a:pt x="570290" y="2063806"/>
                    <a:pt x="566290" y="2043613"/>
                    <a:pt x="550764" y="2027992"/>
                  </a:cubicBezTo>
                  <a:cubicBezTo>
                    <a:pt x="500567" y="1977795"/>
                    <a:pt x="449704" y="1928360"/>
                    <a:pt x="397888" y="1879783"/>
                  </a:cubicBezTo>
                  <a:cubicBezTo>
                    <a:pt x="376266" y="1859590"/>
                    <a:pt x="344452" y="1862066"/>
                    <a:pt x="325688" y="1881974"/>
                  </a:cubicBezTo>
                  <a:cubicBezTo>
                    <a:pt x="306829" y="1901881"/>
                    <a:pt x="307114" y="1935599"/>
                    <a:pt x="327879" y="1956078"/>
                  </a:cubicBezTo>
                  <a:cubicBezTo>
                    <a:pt x="376266" y="2003798"/>
                    <a:pt x="425225" y="2050852"/>
                    <a:pt x="474183" y="2098001"/>
                  </a:cubicBezTo>
                  <a:cubicBezTo>
                    <a:pt x="484946" y="2108383"/>
                    <a:pt x="497614" y="2115241"/>
                    <a:pt x="513426" y="2114384"/>
                  </a:cubicBezTo>
                  <a:close/>
                  <a:moveTo>
                    <a:pt x="370265" y="1543074"/>
                  </a:moveTo>
                  <a:cubicBezTo>
                    <a:pt x="370837" y="1529930"/>
                    <a:pt x="365407" y="1517452"/>
                    <a:pt x="355025" y="1507070"/>
                  </a:cubicBezTo>
                  <a:cubicBezTo>
                    <a:pt x="345214" y="1497164"/>
                    <a:pt x="335213" y="1487353"/>
                    <a:pt x="325212" y="1477637"/>
                  </a:cubicBezTo>
                  <a:cubicBezTo>
                    <a:pt x="285969" y="1439537"/>
                    <a:pt x="246821" y="1401342"/>
                    <a:pt x="207197" y="1363623"/>
                  </a:cubicBezTo>
                  <a:cubicBezTo>
                    <a:pt x="189100" y="1346383"/>
                    <a:pt x="163478" y="1343525"/>
                    <a:pt x="143189" y="1354955"/>
                  </a:cubicBezTo>
                  <a:cubicBezTo>
                    <a:pt x="124425" y="1365623"/>
                    <a:pt x="115471" y="1386102"/>
                    <a:pt x="119091" y="1409629"/>
                  </a:cubicBezTo>
                  <a:cubicBezTo>
                    <a:pt x="121091" y="1422297"/>
                    <a:pt x="127949" y="1432108"/>
                    <a:pt x="136807" y="1440680"/>
                  </a:cubicBezTo>
                  <a:cubicBezTo>
                    <a:pt x="184337" y="1486781"/>
                    <a:pt x="231867" y="1532978"/>
                    <a:pt x="279587" y="1578888"/>
                  </a:cubicBezTo>
                  <a:cubicBezTo>
                    <a:pt x="284731" y="1583841"/>
                    <a:pt x="290922" y="1588223"/>
                    <a:pt x="297399" y="1591271"/>
                  </a:cubicBezTo>
                  <a:cubicBezTo>
                    <a:pt x="332546" y="1607749"/>
                    <a:pt x="370456" y="1583365"/>
                    <a:pt x="370265" y="1542979"/>
                  </a:cubicBezTo>
                  <a:close/>
                  <a:moveTo>
                    <a:pt x="2329272" y="3094125"/>
                  </a:moveTo>
                  <a:cubicBezTo>
                    <a:pt x="2329749" y="3086315"/>
                    <a:pt x="2326224" y="3073837"/>
                    <a:pt x="2316699" y="3064502"/>
                  </a:cubicBezTo>
                  <a:cubicBezTo>
                    <a:pt x="2265550" y="3014306"/>
                    <a:pt x="2214496" y="2963919"/>
                    <a:pt x="2162108" y="2915055"/>
                  </a:cubicBezTo>
                  <a:cubicBezTo>
                    <a:pt x="2141630" y="2895910"/>
                    <a:pt x="2108959" y="2898958"/>
                    <a:pt x="2090957" y="2917913"/>
                  </a:cubicBezTo>
                  <a:cubicBezTo>
                    <a:pt x="2071621" y="2938201"/>
                    <a:pt x="2071716" y="2968491"/>
                    <a:pt x="2091528" y="2990493"/>
                  </a:cubicBezTo>
                  <a:cubicBezTo>
                    <a:pt x="2099624" y="2999542"/>
                    <a:pt x="2108673" y="3007734"/>
                    <a:pt x="2117436" y="3016116"/>
                  </a:cubicBezTo>
                  <a:cubicBezTo>
                    <a:pt x="2158013" y="3055454"/>
                    <a:pt x="2198494" y="3094887"/>
                    <a:pt x="2239166" y="3134035"/>
                  </a:cubicBezTo>
                  <a:cubicBezTo>
                    <a:pt x="2256691" y="3150894"/>
                    <a:pt x="2277551" y="3154800"/>
                    <a:pt x="2299745" y="3145846"/>
                  </a:cubicBezTo>
                  <a:cubicBezTo>
                    <a:pt x="2319938" y="3137654"/>
                    <a:pt x="2328700" y="3120986"/>
                    <a:pt x="2329177" y="3094030"/>
                  </a:cubicBezTo>
                  <a:close/>
                  <a:moveTo>
                    <a:pt x="686305" y="1221605"/>
                  </a:moveTo>
                  <a:cubicBezTo>
                    <a:pt x="686305" y="1203889"/>
                    <a:pt x="679352" y="1190459"/>
                    <a:pt x="668112" y="1179600"/>
                  </a:cubicBezTo>
                  <a:cubicBezTo>
                    <a:pt x="619344" y="1132261"/>
                    <a:pt x="570481" y="1085017"/>
                    <a:pt x="521141" y="1038249"/>
                  </a:cubicBezTo>
                  <a:cubicBezTo>
                    <a:pt x="498567" y="1016818"/>
                    <a:pt x="468754" y="1017104"/>
                    <a:pt x="447703" y="1037773"/>
                  </a:cubicBezTo>
                  <a:cubicBezTo>
                    <a:pt x="427606" y="1057490"/>
                    <a:pt x="427796" y="1089303"/>
                    <a:pt x="448656" y="1111306"/>
                  </a:cubicBezTo>
                  <a:cubicBezTo>
                    <a:pt x="459896" y="1123212"/>
                    <a:pt x="471802" y="1134547"/>
                    <a:pt x="483518" y="1145977"/>
                  </a:cubicBezTo>
                  <a:cubicBezTo>
                    <a:pt x="521427" y="1182743"/>
                    <a:pt x="559336" y="1219510"/>
                    <a:pt x="597436" y="1256086"/>
                  </a:cubicBezTo>
                  <a:cubicBezTo>
                    <a:pt x="614582" y="1272564"/>
                    <a:pt x="634679" y="1275898"/>
                    <a:pt x="656301" y="1266373"/>
                  </a:cubicBezTo>
                  <a:cubicBezTo>
                    <a:pt x="676208" y="1257705"/>
                    <a:pt x="684495" y="1240846"/>
                    <a:pt x="686305" y="1221605"/>
                  </a:cubicBezTo>
                  <a:close/>
                  <a:moveTo>
                    <a:pt x="1800158" y="3248716"/>
                  </a:moveTo>
                  <a:cubicBezTo>
                    <a:pt x="1775584" y="3248430"/>
                    <a:pt x="1757963" y="3259194"/>
                    <a:pt x="1750057" y="3278815"/>
                  </a:cubicBezTo>
                  <a:cubicBezTo>
                    <a:pt x="1741294" y="3300722"/>
                    <a:pt x="1745009" y="3321296"/>
                    <a:pt x="1761773" y="3337679"/>
                  </a:cubicBezTo>
                  <a:cubicBezTo>
                    <a:pt x="1811302" y="3386067"/>
                    <a:pt x="1861214" y="3434168"/>
                    <a:pt x="1911505" y="3481793"/>
                  </a:cubicBezTo>
                  <a:cubicBezTo>
                    <a:pt x="1932556" y="3501700"/>
                    <a:pt x="1965322" y="3500843"/>
                    <a:pt x="1984086" y="3481412"/>
                  </a:cubicBezTo>
                  <a:cubicBezTo>
                    <a:pt x="2004660" y="3459980"/>
                    <a:pt x="2004089" y="3427691"/>
                    <a:pt x="1981991" y="3406164"/>
                  </a:cubicBezTo>
                  <a:cubicBezTo>
                    <a:pt x="1933318" y="3358635"/>
                    <a:pt x="1884169" y="3311486"/>
                    <a:pt x="1835401" y="3263956"/>
                  </a:cubicBezTo>
                  <a:cubicBezTo>
                    <a:pt x="1824733" y="3253574"/>
                    <a:pt x="1812350" y="3248526"/>
                    <a:pt x="1800158" y="3248716"/>
                  </a:cubicBezTo>
                  <a:close/>
                  <a:moveTo>
                    <a:pt x="1756820" y="2978111"/>
                  </a:moveTo>
                  <a:cubicBezTo>
                    <a:pt x="1776155" y="2976682"/>
                    <a:pt x="1792252" y="2967157"/>
                    <a:pt x="1801206" y="2946488"/>
                  </a:cubicBezTo>
                  <a:cubicBezTo>
                    <a:pt x="1810636" y="2924771"/>
                    <a:pt x="1805778" y="2905721"/>
                    <a:pt x="1789681" y="2889909"/>
                  </a:cubicBezTo>
                  <a:cubicBezTo>
                    <a:pt x="1740342" y="2841427"/>
                    <a:pt x="1690907" y="2793040"/>
                    <a:pt x="1640900" y="2745415"/>
                  </a:cubicBezTo>
                  <a:cubicBezTo>
                    <a:pt x="1617469" y="2723031"/>
                    <a:pt x="1586608" y="2723888"/>
                    <a:pt x="1566034" y="2745415"/>
                  </a:cubicBezTo>
                  <a:cubicBezTo>
                    <a:pt x="1546698" y="2765703"/>
                    <a:pt x="1548127" y="2799136"/>
                    <a:pt x="1570225" y="2820662"/>
                  </a:cubicBezTo>
                  <a:cubicBezTo>
                    <a:pt x="1618421" y="2867716"/>
                    <a:pt x="1666904" y="2914388"/>
                    <a:pt x="1715291" y="2961252"/>
                  </a:cubicBezTo>
                  <a:cubicBezTo>
                    <a:pt x="1726244" y="2971919"/>
                    <a:pt x="1739008" y="2977920"/>
                    <a:pt x="1756915" y="2978016"/>
                  </a:cubicBezTo>
                  <a:close/>
                  <a:moveTo>
                    <a:pt x="2444906" y="2577775"/>
                  </a:moveTo>
                  <a:cubicBezTo>
                    <a:pt x="2420808" y="2577680"/>
                    <a:pt x="2404139" y="2588824"/>
                    <a:pt x="2395280" y="2609969"/>
                  </a:cubicBezTo>
                  <a:cubicBezTo>
                    <a:pt x="2387375" y="2628829"/>
                    <a:pt x="2392042" y="2651498"/>
                    <a:pt x="2407853" y="2666834"/>
                  </a:cubicBezTo>
                  <a:cubicBezTo>
                    <a:pt x="2456526" y="2714173"/>
                    <a:pt x="2505390" y="2761417"/>
                    <a:pt x="2554348" y="2808375"/>
                  </a:cubicBezTo>
                  <a:cubicBezTo>
                    <a:pt x="2577684" y="2830759"/>
                    <a:pt x="2610069" y="2831140"/>
                    <a:pt x="2630738" y="2809709"/>
                  </a:cubicBezTo>
                  <a:cubicBezTo>
                    <a:pt x="2651217" y="2788563"/>
                    <a:pt x="2650265" y="2758083"/>
                    <a:pt x="2626928" y="2735128"/>
                  </a:cubicBezTo>
                  <a:cubicBezTo>
                    <a:pt x="2579018" y="2687884"/>
                    <a:pt x="2530535" y="2641116"/>
                    <a:pt x="2482243" y="2594253"/>
                  </a:cubicBezTo>
                  <a:cubicBezTo>
                    <a:pt x="2471385" y="2583680"/>
                    <a:pt x="2458812" y="2577013"/>
                    <a:pt x="2444810" y="2577775"/>
                  </a:cubicBezTo>
                  <a:close/>
                </a:path>
              </a:pathLst>
            </a:custGeom>
            <a:solidFill>
              <a:srgbClr val="000000"/>
            </a:solidFill>
            <a:ln w="9525" cap="flat">
              <a:noFill/>
              <a:prstDash val="solid"/>
              <a:miter/>
            </a:ln>
          </p:spPr>
          <p:txBody>
            <a:bodyPr rtlCol="0" anchor="ctr"/>
            <a:lstStyle/>
            <a:p>
              <a:endParaRPr lang="LID4096"/>
            </a:p>
          </p:txBody>
        </p:sp>
        <p:sp>
          <p:nvSpPr>
            <p:cNvPr id="16" name="Forma libre: forma 15">
              <a:extLst>
                <a:ext uri="{FF2B5EF4-FFF2-40B4-BE49-F238E27FC236}">
                  <a16:creationId xmlns:a16="http://schemas.microsoft.com/office/drawing/2014/main" id="{198830C4-E18A-4DD7-B9AB-95744226B2FC}"/>
                </a:ext>
              </a:extLst>
            </p:cNvPr>
            <p:cNvSpPr/>
            <p:nvPr/>
          </p:nvSpPr>
          <p:spPr>
            <a:xfrm>
              <a:off x="-3136802" y="6586106"/>
              <a:ext cx="405195" cy="717314"/>
            </a:xfrm>
            <a:custGeom>
              <a:avLst/>
              <a:gdLst>
                <a:gd name="connsiteX0" fmla="*/ 246716 w 405195"/>
                <a:gd name="connsiteY0" fmla="*/ 716710 h 717314"/>
                <a:gd name="connsiteX1" fmla="*/ 102698 w 405195"/>
                <a:gd name="connsiteY1" fmla="*/ 716996 h 717314"/>
                <a:gd name="connsiteX2" fmla="*/ 83077 w 405195"/>
                <a:gd name="connsiteY2" fmla="*/ 700137 h 717314"/>
                <a:gd name="connsiteX3" fmla="*/ 35928 w 405195"/>
                <a:gd name="connsiteY3" fmla="*/ 307611 h 717314"/>
                <a:gd name="connsiteX4" fmla="*/ 1924 w 405195"/>
                <a:gd name="connsiteY4" fmla="*/ 31005 h 717314"/>
                <a:gd name="connsiteX5" fmla="*/ 304 w 405195"/>
                <a:gd name="connsiteY5" fmla="*/ 16527 h 717314"/>
                <a:gd name="connsiteX6" fmla="*/ 16973 w 405195"/>
                <a:gd name="connsiteY6" fmla="*/ 144 h 717314"/>
                <a:gd name="connsiteX7" fmla="*/ 245764 w 405195"/>
                <a:gd name="connsiteY7" fmla="*/ 17861 h 717314"/>
                <a:gd name="connsiteX8" fmla="*/ 260337 w 405195"/>
                <a:gd name="connsiteY8" fmla="*/ 40054 h 717314"/>
                <a:gd name="connsiteX9" fmla="*/ 226809 w 405195"/>
                <a:gd name="connsiteY9" fmla="*/ 239508 h 717314"/>
                <a:gd name="connsiteX10" fmla="*/ 180899 w 405195"/>
                <a:gd name="connsiteY10" fmla="*/ 514494 h 717314"/>
                <a:gd name="connsiteX11" fmla="*/ 211283 w 405195"/>
                <a:gd name="connsiteY11" fmla="*/ 582408 h 717314"/>
                <a:gd name="connsiteX12" fmla="*/ 394354 w 405195"/>
                <a:gd name="connsiteY12" fmla="*/ 702137 h 717314"/>
                <a:gd name="connsiteX13" fmla="*/ 405022 w 405195"/>
                <a:gd name="connsiteY13" fmla="*/ 712900 h 717314"/>
                <a:gd name="connsiteX14" fmla="*/ 390735 w 405195"/>
                <a:gd name="connsiteY14" fmla="*/ 716710 h 717314"/>
                <a:gd name="connsiteX15" fmla="*/ 246716 w 405195"/>
                <a:gd name="connsiteY15" fmla="*/ 716805 h 71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5195" h="717314">
                  <a:moveTo>
                    <a:pt x="246716" y="716710"/>
                  </a:moveTo>
                  <a:cubicBezTo>
                    <a:pt x="198710" y="716710"/>
                    <a:pt x="150704" y="716329"/>
                    <a:pt x="102698" y="716996"/>
                  </a:cubicBezTo>
                  <a:cubicBezTo>
                    <a:pt x="89935" y="717186"/>
                    <a:pt x="84696" y="713662"/>
                    <a:pt x="83077" y="700137"/>
                  </a:cubicBezTo>
                  <a:cubicBezTo>
                    <a:pt x="67742" y="569263"/>
                    <a:pt x="51835" y="438485"/>
                    <a:pt x="35928" y="307611"/>
                  </a:cubicBezTo>
                  <a:cubicBezTo>
                    <a:pt x="24688" y="215410"/>
                    <a:pt x="13259" y="123207"/>
                    <a:pt x="1924" y="31005"/>
                  </a:cubicBezTo>
                  <a:cubicBezTo>
                    <a:pt x="1353" y="26148"/>
                    <a:pt x="971" y="21385"/>
                    <a:pt x="304" y="16527"/>
                  </a:cubicBezTo>
                  <a:cubicBezTo>
                    <a:pt x="-1410" y="3669"/>
                    <a:pt x="4115" y="-903"/>
                    <a:pt x="16973" y="144"/>
                  </a:cubicBezTo>
                  <a:cubicBezTo>
                    <a:pt x="93268" y="6336"/>
                    <a:pt x="169468" y="12527"/>
                    <a:pt x="245764" y="17861"/>
                  </a:cubicBezTo>
                  <a:cubicBezTo>
                    <a:pt x="262337" y="19004"/>
                    <a:pt x="262433" y="27957"/>
                    <a:pt x="260337" y="40054"/>
                  </a:cubicBezTo>
                  <a:cubicBezTo>
                    <a:pt x="249097" y="106539"/>
                    <a:pt x="237858" y="173023"/>
                    <a:pt x="226809" y="239508"/>
                  </a:cubicBezTo>
                  <a:cubicBezTo>
                    <a:pt x="211474" y="331138"/>
                    <a:pt x="196329" y="422864"/>
                    <a:pt x="180899" y="514494"/>
                  </a:cubicBezTo>
                  <a:cubicBezTo>
                    <a:pt x="175945" y="544022"/>
                    <a:pt x="184994" y="565739"/>
                    <a:pt x="211283" y="582408"/>
                  </a:cubicBezTo>
                  <a:cubicBezTo>
                    <a:pt x="272910" y="621460"/>
                    <a:pt x="333394" y="662037"/>
                    <a:pt x="394354" y="702137"/>
                  </a:cubicBezTo>
                  <a:cubicBezTo>
                    <a:pt x="398735" y="704994"/>
                    <a:pt x="406451" y="706804"/>
                    <a:pt x="405022" y="712900"/>
                  </a:cubicBezTo>
                  <a:cubicBezTo>
                    <a:pt x="403402" y="719663"/>
                    <a:pt x="395687" y="716615"/>
                    <a:pt x="390735" y="716710"/>
                  </a:cubicBezTo>
                  <a:cubicBezTo>
                    <a:pt x="342728" y="716996"/>
                    <a:pt x="294722" y="716901"/>
                    <a:pt x="246716" y="716805"/>
                  </a:cubicBezTo>
                  <a:close/>
                </a:path>
              </a:pathLst>
            </a:custGeom>
            <a:solidFill>
              <a:srgbClr val="000000"/>
            </a:solidFill>
            <a:ln w="9525" cap="flat">
              <a:noFill/>
              <a:prstDash val="solid"/>
              <a:miter/>
            </a:ln>
          </p:spPr>
          <p:txBody>
            <a:bodyPr rtlCol="0" anchor="ctr"/>
            <a:lstStyle/>
            <a:p>
              <a:endParaRPr lang="LID4096"/>
            </a:p>
          </p:txBody>
        </p:sp>
        <p:sp>
          <p:nvSpPr>
            <p:cNvPr id="17" name="Forma libre: forma 16">
              <a:extLst>
                <a:ext uri="{FF2B5EF4-FFF2-40B4-BE49-F238E27FC236}">
                  <a16:creationId xmlns:a16="http://schemas.microsoft.com/office/drawing/2014/main" id="{26002984-BE1A-4685-A618-0BA5A84B903C}"/>
                </a:ext>
              </a:extLst>
            </p:cNvPr>
            <p:cNvSpPr/>
            <p:nvPr/>
          </p:nvSpPr>
          <p:spPr>
            <a:xfrm>
              <a:off x="-3661039" y="7135693"/>
              <a:ext cx="539294" cy="167313"/>
            </a:xfrm>
            <a:custGeom>
              <a:avLst/>
              <a:gdLst>
                <a:gd name="connsiteX0" fmla="*/ 95 w 539294"/>
                <a:gd name="connsiteY0" fmla="*/ 163313 h 167313"/>
                <a:gd name="connsiteX1" fmla="*/ 49625 w 539294"/>
                <a:gd name="connsiteY1" fmla="*/ 145882 h 167313"/>
                <a:gd name="connsiteX2" fmla="*/ 497491 w 539294"/>
                <a:gd name="connsiteY2" fmla="*/ 3769 h 167313"/>
                <a:gd name="connsiteX3" fmla="*/ 522732 w 539294"/>
                <a:gd name="connsiteY3" fmla="*/ 19295 h 167313"/>
                <a:gd name="connsiteX4" fmla="*/ 538829 w 539294"/>
                <a:gd name="connsiteY4" fmla="*/ 149311 h 167313"/>
                <a:gd name="connsiteX5" fmla="*/ 522827 w 539294"/>
                <a:gd name="connsiteY5" fmla="*/ 167313 h 167313"/>
                <a:gd name="connsiteX6" fmla="*/ 16383 w 539294"/>
                <a:gd name="connsiteY6" fmla="*/ 167027 h 167313"/>
                <a:gd name="connsiteX7" fmla="*/ 0 w 539294"/>
                <a:gd name="connsiteY7" fmla="*/ 163313 h 16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294" h="167313">
                  <a:moveTo>
                    <a:pt x="95" y="163313"/>
                  </a:moveTo>
                  <a:cubicBezTo>
                    <a:pt x="16859" y="153978"/>
                    <a:pt x="33624" y="150930"/>
                    <a:pt x="49625" y="145882"/>
                  </a:cubicBezTo>
                  <a:cubicBezTo>
                    <a:pt x="198882" y="98352"/>
                    <a:pt x="348139" y="51108"/>
                    <a:pt x="497491" y="3769"/>
                  </a:cubicBezTo>
                  <a:cubicBezTo>
                    <a:pt x="518922" y="-2994"/>
                    <a:pt x="520161" y="-2232"/>
                    <a:pt x="522732" y="19295"/>
                  </a:cubicBezTo>
                  <a:cubicBezTo>
                    <a:pt x="527971" y="62633"/>
                    <a:pt x="532734" y="106068"/>
                    <a:pt x="538829" y="149311"/>
                  </a:cubicBezTo>
                  <a:cubicBezTo>
                    <a:pt x="540830" y="163694"/>
                    <a:pt x="536543" y="167313"/>
                    <a:pt x="522827" y="167313"/>
                  </a:cubicBezTo>
                  <a:cubicBezTo>
                    <a:pt x="354045" y="167027"/>
                    <a:pt x="185261" y="167123"/>
                    <a:pt x="16383" y="167027"/>
                  </a:cubicBezTo>
                  <a:cubicBezTo>
                    <a:pt x="11621" y="167027"/>
                    <a:pt x="6668" y="167980"/>
                    <a:pt x="0" y="163313"/>
                  </a:cubicBezTo>
                  <a:close/>
                </a:path>
              </a:pathLst>
            </a:custGeom>
            <a:solidFill>
              <a:srgbClr val="000000"/>
            </a:solidFill>
            <a:ln w="9525" cap="flat">
              <a:noFill/>
              <a:prstDash val="solid"/>
              <a:miter/>
            </a:ln>
          </p:spPr>
          <p:txBody>
            <a:bodyPr rtlCol="0" anchor="ctr"/>
            <a:lstStyle/>
            <a:p>
              <a:endParaRPr lang="LID4096"/>
            </a:p>
          </p:txBody>
        </p:sp>
        <p:sp>
          <p:nvSpPr>
            <p:cNvPr id="18" name="Forma libre: forma 17">
              <a:extLst>
                <a:ext uri="{FF2B5EF4-FFF2-40B4-BE49-F238E27FC236}">
                  <a16:creationId xmlns:a16="http://schemas.microsoft.com/office/drawing/2014/main" id="{D03C2656-479C-4061-B8C8-C06124B362AF}"/>
                </a:ext>
              </a:extLst>
            </p:cNvPr>
            <p:cNvSpPr/>
            <p:nvPr/>
          </p:nvSpPr>
          <p:spPr>
            <a:xfrm>
              <a:off x="-5011778" y="3275374"/>
              <a:ext cx="266610" cy="288563"/>
            </a:xfrm>
            <a:custGeom>
              <a:avLst/>
              <a:gdLst>
                <a:gd name="connsiteX0" fmla="*/ 94 w 266610"/>
                <a:gd name="connsiteY0" fmla="*/ 278021 h 288563"/>
                <a:gd name="connsiteX1" fmla="*/ 79532 w 266610"/>
                <a:gd name="connsiteY1" fmla="*/ 116001 h 288563"/>
                <a:gd name="connsiteX2" fmla="*/ 247363 w 266610"/>
                <a:gd name="connsiteY2" fmla="*/ 3796 h 288563"/>
                <a:gd name="connsiteX3" fmla="*/ 264413 w 266610"/>
                <a:gd name="connsiteY3" fmla="*/ 2272 h 288563"/>
                <a:gd name="connsiteX4" fmla="*/ 261365 w 266610"/>
                <a:gd name="connsiteY4" fmla="*/ 18750 h 288563"/>
                <a:gd name="connsiteX5" fmla="*/ 227360 w 266610"/>
                <a:gd name="connsiteY5" fmla="*/ 187914 h 288563"/>
                <a:gd name="connsiteX6" fmla="*/ 200690 w 266610"/>
                <a:gd name="connsiteY6" fmla="*/ 224014 h 288563"/>
                <a:gd name="connsiteX7" fmla="*/ 28097 w 266610"/>
                <a:gd name="connsiteY7" fmla="*/ 282021 h 288563"/>
                <a:gd name="connsiteX8" fmla="*/ 12572 w 266610"/>
                <a:gd name="connsiteY8" fmla="*/ 287355 h 288563"/>
                <a:gd name="connsiteX9" fmla="*/ 189 w 266610"/>
                <a:gd name="connsiteY9" fmla="*/ 278021 h 28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610" h="288563">
                  <a:moveTo>
                    <a:pt x="94" y="278021"/>
                  </a:moveTo>
                  <a:cubicBezTo>
                    <a:pt x="12191" y="216489"/>
                    <a:pt x="37432" y="161911"/>
                    <a:pt x="79532" y="116001"/>
                  </a:cubicBezTo>
                  <a:cubicBezTo>
                    <a:pt x="126205" y="64947"/>
                    <a:pt x="181355" y="26085"/>
                    <a:pt x="247363" y="3796"/>
                  </a:cubicBezTo>
                  <a:cubicBezTo>
                    <a:pt x="252887" y="1891"/>
                    <a:pt x="259459" y="-2776"/>
                    <a:pt x="264413" y="2272"/>
                  </a:cubicBezTo>
                  <a:cubicBezTo>
                    <a:pt x="269747" y="7701"/>
                    <a:pt x="264032" y="13893"/>
                    <a:pt x="261365" y="18750"/>
                  </a:cubicBezTo>
                  <a:cubicBezTo>
                    <a:pt x="232313" y="71614"/>
                    <a:pt x="224122" y="128383"/>
                    <a:pt x="227360" y="187914"/>
                  </a:cubicBezTo>
                  <a:cubicBezTo>
                    <a:pt x="228980" y="218013"/>
                    <a:pt x="232504" y="216108"/>
                    <a:pt x="200690" y="224014"/>
                  </a:cubicBezTo>
                  <a:cubicBezTo>
                    <a:pt x="141635" y="238683"/>
                    <a:pt x="85247" y="261543"/>
                    <a:pt x="28097" y="282021"/>
                  </a:cubicBezTo>
                  <a:cubicBezTo>
                    <a:pt x="22954" y="283831"/>
                    <a:pt x="17906" y="286117"/>
                    <a:pt x="12572" y="287355"/>
                  </a:cubicBezTo>
                  <a:cubicBezTo>
                    <a:pt x="1046" y="290118"/>
                    <a:pt x="-668" y="288594"/>
                    <a:pt x="189" y="278021"/>
                  </a:cubicBezTo>
                  <a:close/>
                </a:path>
              </a:pathLst>
            </a:custGeom>
            <a:solidFill>
              <a:srgbClr val="000000"/>
            </a:solidFill>
            <a:ln w="9525" cap="flat">
              <a:noFill/>
              <a:prstDash val="solid"/>
              <a:miter/>
            </a:ln>
          </p:spPr>
          <p:txBody>
            <a:bodyPr rtlCol="0" anchor="ctr"/>
            <a:lstStyle/>
            <a:p>
              <a:endParaRPr lang="LID4096"/>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Rectángulo 10">
            <a:extLst>
              <a:ext uri="{FF2B5EF4-FFF2-40B4-BE49-F238E27FC236}">
                <a16:creationId xmlns:a16="http://schemas.microsoft.com/office/drawing/2014/main" id="{576998C0-AAE9-4164-A0D4-2B0713C0B042}"/>
              </a:ext>
            </a:extLst>
          </p:cNvPr>
          <p:cNvSpPr/>
          <p:nvPr/>
        </p:nvSpPr>
        <p:spPr>
          <a:xfrm>
            <a:off x="135422" y="223269"/>
            <a:ext cx="8821006" cy="4696971"/>
          </a:xfrm>
          <a:prstGeom prst="rect">
            <a:avLst/>
          </a:prstGeom>
          <a:noFill/>
          <a:ln w="57150" cap="flat">
            <a:solidFill>
              <a:srgbClr val="7F7F7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3" name="Google Shape;197;p30">
            <a:extLst>
              <a:ext uri="{FF2B5EF4-FFF2-40B4-BE49-F238E27FC236}">
                <a16:creationId xmlns:a16="http://schemas.microsoft.com/office/drawing/2014/main" id="{8BDD6479-ED47-4F86-99AB-F037C24AAE38}"/>
              </a:ext>
            </a:extLst>
          </p:cNvPr>
          <p:cNvSpPr txBox="1">
            <a:spLocks noGrp="1"/>
          </p:cNvSpPr>
          <p:nvPr>
            <p:ph type="title"/>
          </p:nvPr>
        </p:nvSpPr>
        <p:spPr>
          <a:xfrm>
            <a:off x="1722473" y="1386367"/>
            <a:ext cx="646197" cy="781802"/>
          </a:xfrm>
        </p:spPr>
        <p:txBody>
          <a:bodyPr anchorCtr="1"/>
          <a:lstStyle/>
          <a:p>
            <a:pPr lvl="0" algn="ctr"/>
            <a:r>
              <a:rPr lang="en-US" sz="2400"/>
              <a:t>01</a:t>
            </a:r>
          </a:p>
        </p:txBody>
      </p:sp>
      <p:sp>
        <p:nvSpPr>
          <p:cNvPr id="4" name="Google Shape;198;p30">
            <a:extLst>
              <a:ext uri="{FF2B5EF4-FFF2-40B4-BE49-F238E27FC236}">
                <a16:creationId xmlns:a16="http://schemas.microsoft.com/office/drawing/2014/main" id="{A032E06B-758A-4D15-8B80-FA78B16A1616}"/>
              </a:ext>
            </a:extLst>
          </p:cNvPr>
          <p:cNvSpPr txBox="1">
            <a:spLocks noGrp="1"/>
          </p:cNvSpPr>
          <p:nvPr>
            <p:ph type="title" idx="4294967295"/>
          </p:nvPr>
        </p:nvSpPr>
        <p:spPr>
          <a:xfrm>
            <a:off x="286774" y="223269"/>
            <a:ext cx="4037697" cy="1163098"/>
          </a:xfrm>
        </p:spPr>
        <p:txBody>
          <a:bodyPr/>
          <a:lstStyle/>
          <a:p>
            <a:pPr lvl="0"/>
            <a:r>
              <a:rPr lang="en-US"/>
              <a:t>Schedule</a:t>
            </a:r>
          </a:p>
        </p:txBody>
      </p:sp>
      <p:sp>
        <p:nvSpPr>
          <p:cNvPr id="5" name="Google Shape;199;p30">
            <a:extLst>
              <a:ext uri="{FF2B5EF4-FFF2-40B4-BE49-F238E27FC236}">
                <a16:creationId xmlns:a16="http://schemas.microsoft.com/office/drawing/2014/main" id="{A48DF6E3-5740-4C5F-9899-FA8BDD358C47}"/>
              </a:ext>
            </a:extLst>
          </p:cNvPr>
          <p:cNvSpPr txBox="1">
            <a:spLocks noGrp="1"/>
          </p:cNvSpPr>
          <p:nvPr>
            <p:ph type="body" idx="4294967295"/>
          </p:nvPr>
        </p:nvSpPr>
        <p:spPr>
          <a:xfrm>
            <a:off x="1203478" y="2580052"/>
            <a:ext cx="1684196" cy="653101"/>
          </a:xfrm>
        </p:spPr>
        <p:txBody>
          <a:bodyPr anchorCtr="1"/>
          <a:lstStyle/>
          <a:p>
            <a:pPr marL="0" lvl="0" indent="0" algn="ctr">
              <a:spcAft>
                <a:spcPts val="1200"/>
              </a:spcAft>
              <a:buNone/>
            </a:pPr>
            <a:r>
              <a:rPr lang="en-US"/>
              <a:t>Mercury is the smallest planet</a:t>
            </a:r>
          </a:p>
        </p:txBody>
      </p:sp>
      <p:sp>
        <p:nvSpPr>
          <p:cNvPr id="6" name="Google Shape;200;p30">
            <a:extLst>
              <a:ext uri="{FF2B5EF4-FFF2-40B4-BE49-F238E27FC236}">
                <a16:creationId xmlns:a16="http://schemas.microsoft.com/office/drawing/2014/main" id="{BAB24285-677B-4C64-AF5E-AC6CF18B4037}"/>
              </a:ext>
            </a:extLst>
          </p:cNvPr>
          <p:cNvSpPr txBox="1">
            <a:spLocks noGrp="1"/>
          </p:cNvSpPr>
          <p:nvPr>
            <p:ph type="subTitle" idx="4294967295"/>
          </p:nvPr>
        </p:nvSpPr>
        <p:spPr>
          <a:xfrm>
            <a:off x="1203350" y="2094588"/>
            <a:ext cx="1684196" cy="342296"/>
          </a:xfrm>
        </p:spPr>
        <p:txBody>
          <a:bodyPr anchorCtr="1"/>
          <a:lstStyle/>
          <a:p>
            <a:pPr marL="0" lvl="0" indent="0" algn="ctr">
              <a:spcAft>
                <a:spcPts val="1200"/>
              </a:spcAft>
              <a:buNone/>
            </a:pPr>
            <a:r>
              <a:rPr lang="en-US" sz="1800" b="1">
                <a:latin typeface="Lora"/>
              </a:rPr>
              <a:t>Mercury</a:t>
            </a:r>
          </a:p>
        </p:txBody>
      </p:sp>
      <p:sp>
        <p:nvSpPr>
          <p:cNvPr id="7" name="Google Shape;201;p30">
            <a:extLst>
              <a:ext uri="{FF2B5EF4-FFF2-40B4-BE49-F238E27FC236}">
                <a16:creationId xmlns:a16="http://schemas.microsoft.com/office/drawing/2014/main" id="{CAA5E429-BD0D-4BE1-9B96-1A1DAFF7A3BC}"/>
              </a:ext>
            </a:extLst>
          </p:cNvPr>
          <p:cNvSpPr/>
          <p:nvPr/>
        </p:nvSpPr>
        <p:spPr>
          <a:xfrm>
            <a:off x="1855079" y="1922919"/>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202;p30">
            <a:extLst>
              <a:ext uri="{FF2B5EF4-FFF2-40B4-BE49-F238E27FC236}">
                <a16:creationId xmlns:a16="http://schemas.microsoft.com/office/drawing/2014/main" id="{7AFE23C0-8047-4B00-BF22-410C618C087A}"/>
              </a:ext>
            </a:extLst>
          </p:cNvPr>
          <p:cNvSpPr txBox="1">
            <a:spLocks noGrp="1"/>
          </p:cNvSpPr>
          <p:nvPr>
            <p:ph type="body" idx="4294967295"/>
          </p:nvPr>
        </p:nvSpPr>
        <p:spPr>
          <a:xfrm>
            <a:off x="2887931" y="2580052"/>
            <a:ext cx="1684196" cy="653101"/>
          </a:xfrm>
        </p:spPr>
        <p:txBody>
          <a:bodyPr anchorCtr="1"/>
          <a:lstStyle/>
          <a:p>
            <a:pPr marL="0" lvl="0" indent="0" algn="ctr">
              <a:spcAft>
                <a:spcPts val="1200"/>
              </a:spcAft>
              <a:buNone/>
            </a:pPr>
            <a:r>
              <a:rPr lang="en-US"/>
              <a:t>Despite being red, it’s cold</a:t>
            </a:r>
          </a:p>
        </p:txBody>
      </p:sp>
      <p:sp>
        <p:nvSpPr>
          <p:cNvPr id="9" name="Google Shape;203;p30">
            <a:extLst>
              <a:ext uri="{FF2B5EF4-FFF2-40B4-BE49-F238E27FC236}">
                <a16:creationId xmlns:a16="http://schemas.microsoft.com/office/drawing/2014/main" id="{FAAF6E47-16D4-4D1D-9870-74D0B5BB60C4}"/>
              </a:ext>
            </a:extLst>
          </p:cNvPr>
          <p:cNvSpPr txBox="1">
            <a:spLocks noGrp="1"/>
          </p:cNvSpPr>
          <p:nvPr>
            <p:ph type="subTitle" idx="4294967295"/>
          </p:nvPr>
        </p:nvSpPr>
        <p:spPr>
          <a:xfrm>
            <a:off x="2887803" y="2094588"/>
            <a:ext cx="1684196" cy="342296"/>
          </a:xfrm>
        </p:spPr>
        <p:txBody>
          <a:bodyPr anchorCtr="1"/>
          <a:lstStyle/>
          <a:p>
            <a:pPr marL="0" lvl="0" indent="0" algn="ctr">
              <a:spcAft>
                <a:spcPts val="1200"/>
              </a:spcAft>
              <a:buNone/>
            </a:pPr>
            <a:r>
              <a:rPr lang="en-US" sz="1800" b="1">
                <a:latin typeface="Lora"/>
              </a:rPr>
              <a:t>Mars</a:t>
            </a:r>
          </a:p>
        </p:txBody>
      </p:sp>
      <p:sp>
        <p:nvSpPr>
          <p:cNvPr id="10" name="Google Shape;204;p30">
            <a:extLst>
              <a:ext uri="{FF2B5EF4-FFF2-40B4-BE49-F238E27FC236}">
                <a16:creationId xmlns:a16="http://schemas.microsoft.com/office/drawing/2014/main" id="{9B5B4182-80CE-47DE-9208-6AB54B2128C4}"/>
              </a:ext>
            </a:extLst>
          </p:cNvPr>
          <p:cNvSpPr txBox="1">
            <a:spLocks noGrp="1"/>
          </p:cNvSpPr>
          <p:nvPr>
            <p:ph type="body" idx="4294967295"/>
          </p:nvPr>
        </p:nvSpPr>
        <p:spPr>
          <a:xfrm>
            <a:off x="4572502" y="2580052"/>
            <a:ext cx="1684196" cy="653101"/>
          </a:xfrm>
        </p:spPr>
        <p:txBody>
          <a:bodyPr anchorCtr="1"/>
          <a:lstStyle/>
          <a:p>
            <a:pPr marL="0" lvl="0" indent="0" algn="ctr">
              <a:spcAft>
                <a:spcPts val="1200"/>
              </a:spcAft>
              <a:buNone/>
            </a:pPr>
            <a:r>
              <a:rPr lang="en-US"/>
              <a:t>Venus has a beautiful name</a:t>
            </a:r>
          </a:p>
        </p:txBody>
      </p:sp>
      <p:sp>
        <p:nvSpPr>
          <p:cNvPr id="11" name="Google Shape;205;p30">
            <a:extLst>
              <a:ext uri="{FF2B5EF4-FFF2-40B4-BE49-F238E27FC236}">
                <a16:creationId xmlns:a16="http://schemas.microsoft.com/office/drawing/2014/main" id="{B4D77323-A0C8-4813-BF04-E6F08530D1BC}"/>
              </a:ext>
            </a:extLst>
          </p:cNvPr>
          <p:cNvSpPr txBox="1">
            <a:spLocks noGrp="1"/>
          </p:cNvSpPr>
          <p:nvPr>
            <p:ph type="subTitle" idx="4294967295"/>
          </p:nvPr>
        </p:nvSpPr>
        <p:spPr>
          <a:xfrm>
            <a:off x="4572374" y="2094588"/>
            <a:ext cx="1684196" cy="342296"/>
          </a:xfrm>
        </p:spPr>
        <p:txBody>
          <a:bodyPr anchorCtr="1"/>
          <a:lstStyle/>
          <a:p>
            <a:pPr marL="0" lvl="0" indent="0" algn="ctr">
              <a:spcAft>
                <a:spcPts val="1200"/>
              </a:spcAft>
              <a:buNone/>
            </a:pPr>
            <a:r>
              <a:rPr lang="en-US" sz="1800" b="1">
                <a:latin typeface="Lora"/>
              </a:rPr>
              <a:t>Venus</a:t>
            </a:r>
          </a:p>
        </p:txBody>
      </p:sp>
      <p:sp>
        <p:nvSpPr>
          <p:cNvPr id="12" name="Google Shape;206;p30">
            <a:extLst>
              <a:ext uri="{FF2B5EF4-FFF2-40B4-BE49-F238E27FC236}">
                <a16:creationId xmlns:a16="http://schemas.microsoft.com/office/drawing/2014/main" id="{8A3AA718-3D4D-43C0-A36A-7249AA4B1168}"/>
              </a:ext>
            </a:extLst>
          </p:cNvPr>
          <p:cNvSpPr txBox="1">
            <a:spLocks noGrp="1"/>
          </p:cNvSpPr>
          <p:nvPr>
            <p:ph type="body" idx="4294967295"/>
          </p:nvPr>
        </p:nvSpPr>
        <p:spPr>
          <a:xfrm>
            <a:off x="6257074" y="2580052"/>
            <a:ext cx="1684196" cy="653101"/>
          </a:xfrm>
        </p:spPr>
        <p:txBody>
          <a:bodyPr anchorCtr="1"/>
          <a:lstStyle/>
          <a:p>
            <a:pPr marL="0" lvl="0" indent="0" algn="ctr">
              <a:spcAft>
                <a:spcPts val="1200"/>
              </a:spcAft>
              <a:buNone/>
            </a:pPr>
            <a:r>
              <a:rPr lang="en-US"/>
              <a:t>It’s a gas giant and has rings</a:t>
            </a:r>
          </a:p>
        </p:txBody>
      </p:sp>
      <p:sp>
        <p:nvSpPr>
          <p:cNvPr id="13" name="Google Shape;207;p30">
            <a:extLst>
              <a:ext uri="{FF2B5EF4-FFF2-40B4-BE49-F238E27FC236}">
                <a16:creationId xmlns:a16="http://schemas.microsoft.com/office/drawing/2014/main" id="{DD43ED4B-E429-4681-82A6-357050B4C4B8}"/>
              </a:ext>
            </a:extLst>
          </p:cNvPr>
          <p:cNvSpPr txBox="1">
            <a:spLocks noGrp="1"/>
          </p:cNvSpPr>
          <p:nvPr>
            <p:ph type="subTitle" idx="4294967295"/>
          </p:nvPr>
        </p:nvSpPr>
        <p:spPr>
          <a:xfrm>
            <a:off x="6256946" y="2094588"/>
            <a:ext cx="1684196" cy="342296"/>
          </a:xfrm>
        </p:spPr>
        <p:txBody>
          <a:bodyPr anchorCtr="1"/>
          <a:lstStyle/>
          <a:p>
            <a:pPr marL="0" lvl="0" indent="0" algn="ctr">
              <a:spcAft>
                <a:spcPts val="1200"/>
              </a:spcAft>
              <a:buNone/>
            </a:pPr>
            <a:r>
              <a:rPr lang="en-US" sz="1800" b="1">
                <a:latin typeface="Lora"/>
              </a:rPr>
              <a:t>Saturn</a:t>
            </a:r>
          </a:p>
        </p:txBody>
      </p:sp>
      <p:sp>
        <p:nvSpPr>
          <p:cNvPr id="14" name="Google Shape;208;p30">
            <a:extLst>
              <a:ext uri="{FF2B5EF4-FFF2-40B4-BE49-F238E27FC236}">
                <a16:creationId xmlns:a16="http://schemas.microsoft.com/office/drawing/2014/main" id="{813D8D7C-01AC-43F6-815A-DA53E15B1C4C}"/>
              </a:ext>
            </a:extLst>
          </p:cNvPr>
          <p:cNvSpPr txBox="1">
            <a:spLocks noGrp="1"/>
          </p:cNvSpPr>
          <p:nvPr>
            <p:ph type="title" idx="4294967295"/>
          </p:nvPr>
        </p:nvSpPr>
        <p:spPr>
          <a:xfrm>
            <a:off x="3406853" y="1386367"/>
            <a:ext cx="646197" cy="781802"/>
          </a:xfrm>
        </p:spPr>
        <p:txBody>
          <a:bodyPr anchorCtr="1"/>
          <a:lstStyle/>
          <a:p>
            <a:pPr lvl="0" algn="ctr"/>
            <a:r>
              <a:rPr lang="en-US" sz="2400"/>
              <a:t>02</a:t>
            </a:r>
          </a:p>
        </p:txBody>
      </p:sp>
      <p:sp>
        <p:nvSpPr>
          <p:cNvPr id="15" name="Google Shape;209;p30">
            <a:extLst>
              <a:ext uri="{FF2B5EF4-FFF2-40B4-BE49-F238E27FC236}">
                <a16:creationId xmlns:a16="http://schemas.microsoft.com/office/drawing/2014/main" id="{A93F369C-FC77-4B42-A8BD-D05B94C188B9}"/>
              </a:ext>
            </a:extLst>
          </p:cNvPr>
          <p:cNvSpPr/>
          <p:nvPr/>
        </p:nvSpPr>
        <p:spPr>
          <a:xfrm>
            <a:off x="3539468" y="1922919"/>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210;p30">
            <a:extLst>
              <a:ext uri="{FF2B5EF4-FFF2-40B4-BE49-F238E27FC236}">
                <a16:creationId xmlns:a16="http://schemas.microsoft.com/office/drawing/2014/main" id="{450B2F20-ED24-4017-82E2-C6315575F4AD}"/>
              </a:ext>
            </a:extLst>
          </p:cNvPr>
          <p:cNvSpPr txBox="1">
            <a:spLocks noGrp="1"/>
          </p:cNvSpPr>
          <p:nvPr>
            <p:ph type="title" idx="4294967295"/>
          </p:nvPr>
        </p:nvSpPr>
        <p:spPr>
          <a:xfrm>
            <a:off x="5091379" y="1386367"/>
            <a:ext cx="646197" cy="781802"/>
          </a:xfrm>
        </p:spPr>
        <p:txBody>
          <a:bodyPr anchorCtr="1"/>
          <a:lstStyle/>
          <a:p>
            <a:pPr lvl="0" algn="ctr"/>
            <a:r>
              <a:rPr lang="en-US" sz="2400"/>
              <a:t>03</a:t>
            </a:r>
          </a:p>
        </p:txBody>
      </p:sp>
      <p:sp>
        <p:nvSpPr>
          <p:cNvPr id="17" name="Google Shape;211;p30">
            <a:extLst>
              <a:ext uri="{FF2B5EF4-FFF2-40B4-BE49-F238E27FC236}">
                <a16:creationId xmlns:a16="http://schemas.microsoft.com/office/drawing/2014/main" id="{CD230FC5-FADB-4953-B6B6-D2740E6832E8}"/>
              </a:ext>
            </a:extLst>
          </p:cNvPr>
          <p:cNvSpPr/>
          <p:nvPr/>
        </p:nvSpPr>
        <p:spPr>
          <a:xfrm>
            <a:off x="5223985" y="1922919"/>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212;p30">
            <a:extLst>
              <a:ext uri="{FF2B5EF4-FFF2-40B4-BE49-F238E27FC236}">
                <a16:creationId xmlns:a16="http://schemas.microsoft.com/office/drawing/2014/main" id="{7C5258CD-C8A6-40C6-99CC-4EAF2B032D9E}"/>
              </a:ext>
            </a:extLst>
          </p:cNvPr>
          <p:cNvSpPr txBox="1">
            <a:spLocks noGrp="1"/>
          </p:cNvSpPr>
          <p:nvPr>
            <p:ph type="title" idx="4294967295"/>
          </p:nvPr>
        </p:nvSpPr>
        <p:spPr>
          <a:xfrm>
            <a:off x="6775905" y="1386367"/>
            <a:ext cx="646197" cy="781802"/>
          </a:xfrm>
        </p:spPr>
        <p:txBody>
          <a:bodyPr anchorCtr="1"/>
          <a:lstStyle/>
          <a:p>
            <a:pPr lvl="0" algn="ctr"/>
            <a:r>
              <a:rPr lang="en-US" sz="2400"/>
              <a:t>04</a:t>
            </a:r>
          </a:p>
        </p:txBody>
      </p:sp>
      <p:sp>
        <p:nvSpPr>
          <p:cNvPr id="19" name="Google Shape;213;p30">
            <a:extLst>
              <a:ext uri="{FF2B5EF4-FFF2-40B4-BE49-F238E27FC236}">
                <a16:creationId xmlns:a16="http://schemas.microsoft.com/office/drawing/2014/main" id="{16810BBB-F6E9-4037-9B00-62A6BEB42499}"/>
              </a:ext>
            </a:extLst>
          </p:cNvPr>
          <p:cNvSpPr/>
          <p:nvPr/>
        </p:nvSpPr>
        <p:spPr>
          <a:xfrm>
            <a:off x="6908511" y="1922919"/>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214;p30">
            <a:extLst>
              <a:ext uri="{FF2B5EF4-FFF2-40B4-BE49-F238E27FC236}">
                <a16:creationId xmlns:a16="http://schemas.microsoft.com/office/drawing/2014/main" id="{0627D471-CC36-42B3-9583-118BD2F18ECF}"/>
              </a:ext>
            </a:extLst>
          </p:cNvPr>
          <p:cNvSpPr/>
          <p:nvPr/>
        </p:nvSpPr>
        <p:spPr>
          <a:xfrm>
            <a:off x="1203350" y="3718928"/>
            <a:ext cx="6737701"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215;p30">
            <a:extLst>
              <a:ext uri="{FF2B5EF4-FFF2-40B4-BE49-F238E27FC236}">
                <a16:creationId xmlns:a16="http://schemas.microsoft.com/office/drawing/2014/main" id="{4BA2BE0C-69DF-488E-B41C-AB6825152C32}"/>
              </a:ext>
            </a:extLst>
          </p:cNvPr>
          <p:cNvSpPr/>
          <p:nvPr/>
        </p:nvSpPr>
        <p:spPr>
          <a:xfrm>
            <a:off x="1968355" y="3656082"/>
            <a:ext cx="154204" cy="1542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216;p30">
            <a:extLst>
              <a:ext uri="{FF2B5EF4-FFF2-40B4-BE49-F238E27FC236}">
                <a16:creationId xmlns:a16="http://schemas.microsoft.com/office/drawing/2014/main" id="{357B09AE-D94F-4921-89C3-DED4D7497ADD}"/>
              </a:ext>
            </a:extLst>
          </p:cNvPr>
          <p:cNvSpPr/>
          <p:nvPr/>
        </p:nvSpPr>
        <p:spPr>
          <a:xfrm>
            <a:off x="3652927" y="3656082"/>
            <a:ext cx="154204" cy="1542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217;p30">
            <a:extLst>
              <a:ext uri="{FF2B5EF4-FFF2-40B4-BE49-F238E27FC236}">
                <a16:creationId xmlns:a16="http://schemas.microsoft.com/office/drawing/2014/main" id="{53E155B3-671B-4D7B-AE95-7649E164FDC8}"/>
              </a:ext>
            </a:extLst>
          </p:cNvPr>
          <p:cNvSpPr/>
          <p:nvPr/>
        </p:nvSpPr>
        <p:spPr>
          <a:xfrm>
            <a:off x="5337499" y="3656082"/>
            <a:ext cx="154204" cy="1542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218;p30">
            <a:extLst>
              <a:ext uri="{FF2B5EF4-FFF2-40B4-BE49-F238E27FC236}">
                <a16:creationId xmlns:a16="http://schemas.microsoft.com/office/drawing/2014/main" id="{1FDAD86D-AF69-4CA8-B396-D842B7A0E42A}"/>
              </a:ext>
            </a:extLst>
          </p:cNvPr>
          <p:cNvSpPr/>
          <p:nvPr/>
        </p:nvSpPr>
        <p:spPr>
          <a:xfrm>
            <a:off x="7022079" y="3656082"/>
            <a:ext cx="154204" cy="1542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25" name="Grupo 8">
            <a:extLst>
              <a:ext uri="{FF2B5EF4-FFF2-40B4-BE49-F238E27FC236}">
                <a16:creationId xmlns:a16="http://schemas.microsoft.com/office/drawing/2014/main" id="{8EA6EC97-4AAB-4C3F-8E35-CDFEEB164DAB}"/>
              </a:ext>
            </a:extLst>
          </p:cNvPr>
          <p:cNvGrpSpPr/>
          <p:nvPr/>
        </p:nvGrpSpPr>
        <p:grpSpPr>
          <a:xfrm>
            <a:off x="1665799" y="3869393"/>
            <a:ext cx="759299" cy="766477"/>
            <a:chOff x="1665799" y="3869393"/>
            <a:chExt cx="759299" cy="766477"/>
          </a:xfrm>
        </p:grpSpPr>
        <p:sp>
          <p:nvSpPr>
            <p:cNvPr id="26" name="Freeform 5">
              <a:extLst>
                <a:ext uri="{FF2B5EF4-FFF2-40B4-BE49-F238E27FC236}">
                  <a16:creationId xmlns:a16="http://schemas.microsoft.com/office/drawing/2014/main" id="{FF5A4E58-756C-4782-8ECC-ED298FC1EA78}"/>
                </a:ext>
              </a:extLst>
            </p:cNvPr>
            <p:cNvSpPr/>
            <p:nvPr/>
          </p:nvSpPr>
          <p:spPr>
            <a:xfrm>
              <a:off x="1665799" y="3869393"/>
              <a:ext cx="759299" cy="766477"/>
            </a:xfrm>
            <a:custGeom>
              <a:avLst/>
              <a:gdLst>
                <a:gd name="f0" fmla="val 10800000"/>
                <a:gd name="f1" fmla="val 5400000"/>
                <a:gd name="f2" fmla="val 180"/>
                <a:gd name="f3" fmla="val w"/>
                <a:gd name="f4" fmla="val h"/>
                <a:gd name="f5" fmla="val 0"/>
                <a:gd name="f6" fmla="val 761"/>
                <a:gd name="f7" fmla="val 768"/>
                <a:gd name="f8" fmla="val 6"/>
                <a:gd name="f9" fmla="val 387"/>
                <a:gd name="f10" fmla="val 185"/>
                <a:gd name="f11" fmla="val 175"/>
                <a:gd name="f12" fmla="val 401"/>
                <a:gd name="f13" fmla="val 13"/>
                <a:gd name="f14" fmla="val 597"/>
                <a:gd name="f15" fmla="val 25"/>
                <a:gd name="f16" fmla="val 189"/>
                <a:gd name="f17" fmla="val 752"/>
                <a:gd name="f18" fmla="val 403"/>
                <a:gd name="f19" fmla="val 744"/>
                <a:gd name="f20" fmla="val 599"/>
                <a:gd name="f21" fmla="val 578"/>
                <a:gd name="f22" fmla="val 357"/>
                <a:gd name="f23" fmla="val 759"/>
                <a:gd name="f24" fmla="val 166"/>
                <a:gd name="f25" fmla="val 579"/>
                <a:gd name="f26" fmla="val 378"/>
                <a:gd name="f27" fmla="val 492"/>
                <a:gd name="f28" fmla="val 448"/>
                <a:gd name="f29" fmla="val 493"/>
                <a:gd name="f30" fmla="val 504"/>
                <a:gd name="f31" fmla="val 516"/>
                <a:gd name="f32" fmla="val 531"/>
                <a:gd name="f33" fmla="val 587"/>
                <a:gd name="f34" fmla="val 538"/>
                <a:gd name="f35" fmla="val 605"/>
                <a:gd name="f36" fmla="val 554"/>
                <a:gd name="f37" fmla="val 610"/>
                <a:gd name="f38" fmla="val 573"/>
                <a:gd name="f39" fmla="val 604"/>
                <a:gd name="f40" fmla="val 589"/>
                <a:gd name="f41" fmla="val 595"/>
                <a:gd name="f42" fmla="val 586"/>
                <a:gd name="f43" fmla="val 594"/>
                <a:gd name="f44" fmla="val 570"/>
                <a:gd name="f45" fmla="val 558"/>
                <a:gd name="f46" fmla="val 547"/>
                <a:gd name="f47" fmla="val 584"/>
                <a:gd name="f48" fmla="val 536"/>
                <a:gd name="f49" fmla="val 510"/>
                <a:gd name="f50" fmla="val 550"/>
                <a:gd name="f51" fmla="val 488"/>
                <a:gd name="f52" fmla="val 527"/>
                <a:gd name="f53" fmla="val 470"/>
                <a:gd name="f54" fmla="val 454"/>
                <a:gd name="f55" fmla="val 414"/>
                <a:gd name="f56" fmla="val 334"/>
                <a:gd name="f57" fmla="val 407"/>
                <a:gd name="f58" fmla="val 255"/>
                <a:gd name="f59" fmla="val 212"/>
                <a:gd name="f60" fmla="val 479"/>
                <a:gd name="f61" fmla="val 179"/>
                <a:gd name="f62" fmla="val 512"/>
                <a:gd name="f63" fmla="val 164"/>
                <a:gd name="f64" fmla="val 560"/>
                <a:gd name="f65" fmla="val 158"/>
                <a:gd name="f66" fmla="val 581"/>
                <a:gd name="f67" fmla="val 598"/>
                <a:gd name="f68" fmla="val 202"/>
                <a:gd name="f69" fmla="val 217"/>
                <a:gd name="f70" fmla="val 603"/>
                <a:gd name="f71" fmla="val 227"/>
                <a:gd name="f72" fmla="val 233"/>
                <a:gd name="f73" fmla="val 571"/>
                <a:gd name="f74" fmla="val 238"/>
                <a:gd name="f75" fmla="val 247"/>
                <a:gd name="f76" fmla="val 281"/>
                <a:gd name="f77" fmla="val 505"/>
                <a:gd name="f78" fmla="val 326"/>
                <a:gd name="f79" fmla="val 491"/>
                <a:gd name="f80" fmla="val 503"/>
                <a:gd name="f81" fmla="val 325"/>
                <a:gd name="f82" fmla="val 549"/>
                <a:gd name="f83" fmla="val 290"/>
                <a:gd name="f84" fmla="val 246"/>
                <a:gd name="f85" fmla="val 506"/>
                <a:gd name="f86" fmla="val 460"/>
                <a:gd name="f87" fmla="val 425"/>
                <a:gd name="f88" fmla="val 200"/>
                <a:gd name="f89" fmla="val 424"/>
                <a:gd name="f90" fmla="val 244"/>
                <a:gd name="f91" fmla="val 288"/>
                <a:gd name="f92" fmla="val 248"/>
                <a:gd name="f93" fmla="val 228"/>
                <a:gd name="f94" fmla="val 165"/>
                <a:gd name="f95" fmla="val 207"/>
                <a:gd name="f96" fmla="val 172"/>
                <a:gd name="f97" fmla="val 194"/>
                <a:gd name="f98" fmla="val 190"/>
                <a:gd name="f99" fmla="val 208"/>
                <a:gd name="f100" fmla="val 170"/>
                <a:gd name="f101" fmla="val 231"/>
                <a:gd name="f102" fmla="val 253"/>
                <a:gd name="f103" fmla="val 171"/>
                <a:gd name="f104" fmla="val 294"/>
                <a:gd name="f105" fmla="val 214"/>
                <a:gd name="f106" fmla="val 328"/>
                <a:gd name="f107" fmla="val 257"/>
                <a:gd name="f108" fmla="val 300"/>
                <a:gd name="f109" fmla="val 323"/>
                <a:gd name="f110" fmla="val 332"/>
                <a:gd name="f111" fmla="val 286"/>
                <a:gd name="f112" fmla="val 330"/>
                <a:gd name="f113" fmla="val 241"/>
                <a:gd name="f114" fmla="val 329"/>
                <a:gd name="f115" fmla="val 293"/>
                <a:gd name="f116" fmla="+- 0 0 -90"/>
                <a:gd name="f117" fmla="*/ f3 1 761"/>
                <a:gd name="f118" fmla="*/ f4 1 768"/>
                <a:gd name="f119" fmla="val f5"/>
                <a:gd name="f120" fmla="val f6"/>
                <a:gd name="f121" fmla="val f7"/>
                <a:gd name="f122" fmla="*/ f116 f0 1"/>
                <a:gd name="f123" fmla="+- f121 0 f119"/>
                <a:gd name="f124" fmla="+- f120 0 f119"/>
                <a:gd name="f125" fmla="*/ f122 1 f2"/>
                <a:gd name="f126" fmla="*/ f124 1 761"/>
                <a:gd name="f127" fmla="*/ f123 1 768"/>
                <a:gd name="f128" fmla="*/ 6 f124 1"/>
                <a:gd name="f129" fmla="*/ 387 f123 1"/>
                <a:gd name="f130" fmla="*/ 401 f124 1"/>
                <a:gd name="f131" fmla="*/ 13 f123 1"/>
                <a:gd name="f132" fmla="*/ 752 f124 1"/>
                <a:gd name="f133" fmla="*/ 403 f123 1"/>
                <a:gd name="f134" fmla="*/ 357 f124 1"/>
                <a:gd name="f135" fmla="*/ 759 f123 1"/>
                <a:gd name="f136" fmla="*/ 378 f124 1"/>
                <a:gd name="f137" fmla="*/ 492 f123 1"/>
                <a:gd name="f138" fmla="*/ 531 f124 1"/>
                <a:gd name="f139" fmla="*/ 587 f123 1"/>
                <a:gd name="f140" fmla="*/ 573 f124 1"/>
                <a:gd name="f141" fmla="*/ 604 f123 1"/>
                <a:gd name="f142" fmla="*/ 594 f124 1"/>
                <a:gd name="f143" fmla="*/ 570 f123 1"/>
                <a:gd name="f144" fmla="*/ 584 f124 1"/>
                <a:gd name="f145" fmla="*/ 536 f123 1"/>
                <a:gd name="f146" fmla="*/ 527 f124 1"/>
                <a:gd name="f147" fmla="*/ 470 f123 1"/>
                <a:gd name="f148" fmla="*/ 255 f124 1"/>
                <a:gd name="f149" fmla="*/ 454 f123 1"/>
                <a:gd name="f150" fmla="*/ 164 f124 1"/>
                <a:gd name="f151" fmla="*/ 560 f123 1"/>
                <a:gd name="f152" fmla="*/ 185 f124 1"/>
                <a:gd name="f153" fmla="*/ 227 f124 1"/>
                <a:gd name="f154" fmla="*/ 584 f123 1"/>
                <a:gd name="f155" fmla="*/ 247 f124 1"/>
                <a:gd name="f156" fmla="*/ 547 f123 1"/>
                <a:gd name="f157" fmla="*/ 503 f124 1"/>
                <a:gd name="f158" fmla="*/ 325 f123 1"/>
                <a:gd name="f159" fmla="*/ 586 f124 1"/>
                <a:gd name="f160" fmla="*/ 246 f123 1"/>
                <a:gd name="f161" fmla="*/ 506 f124 1"/>
                <a:gd name="f162" fmla="*/ 166 f123 1"/>
                <a:gd name="f163" fmla="*/ 424 f124 1"/>
                <a:gd name="f164" fmla="*/ 244 f123 1"/>
                <a:gd name="f165" fmla="*/ 248 f124 1"/>
                <a:gd name="f166" fmla="*/ 194 f124 1"/>
                <a:gd name="f167" fmla="*/ 190 f123 1"/>
                <a:gd name="f168" fmla="*/ 170 f124 1"/>
                <a:gd name="f169" fmla="*/ 253 f123 1"/>
                <a:gd name="f170" fmla="*/ 257 f124 1"/>
                <a:gd name="f171" fmla="*/ 330 f124 1"/>
                <a:gd name="f172" fmla="*/ 241 f123 1"/>
                <a:gd name="f173" fmla="+- f125 0 f1"/>
                <a:gd name="f174" fmla="*/ f128 1 761"/>
                <a:gd name="f175" fmla="*/ f129 1 768"/>
                <a:gd name="f176" fmla="*/ f130 1 761"/>
                <a:gd name="f177" fmla="*/ f131 1 768"/>
                <a:gd name="f178" fmla="*/ f132 1 761"/>
                <a:gd name="f179" fmla="*/ f133 1 768"/>
                <a:gd name="f180" fmla="*/ f134 1 761"/>
                <a:gd name="f181" fmla="*/ f135 1 768"/>
                <a:gd name="f182" fmla="*/ f136 1 761"/>
                <a:gd name="f183" fmla="*/ f137 1 768"/>
                <a:gd name="f184" fmla="*/ f138 1 761"/>
                <a:gd name="f185" fmla="*/ f139 1 768"/>
                <a:gd name="f186" fmla="*/ f140 1 761"/>
                <a:gd name="f187" fmla="*/ f141 1 768"/>
                <a:gd name="f188" fmla="*/ f142 1 761"/>
                <a:gd name="f189" fmla="*/ f143 1 768"/>
                <a:gd name="f190" fmla="*/ f144 1 761"/>
                <a:gd name="f191" fmla="*/ f145 1 768"/>
                <a:gd name="f192" fmla="*/ f146 1 761"/>
                <a:gd name="f193" fmla="*/ f147 1 768"/>
                <a:gd name="f194" fmla="*/ f148 1 761"/>
                <a:gd name="f195" fmla="*/ f149 1 768"/>
                <a:gd name="f196" fmla="*/ f150 1 761"/>
                <a:gd name="f197" fmla="*/ f151 1 768"/>
                <a:gd name="f198" fmla="*/ f152 1 761"/>
                <a:gd name="f199" fmla="*/ f153 1 761"/>
                <a:gd name="f200" fmla="*/ f154 1 768"/>
                <a:gd name="f201" fmla="*/ f155 1 761"/>
                <a:gd name="f202" fmla="*/ f156 1 768"/>
                <a:gd name="f203" fmla="*/ f157 1 761"/>
                <a:gd name="f204" fmla="*/ f158 1 768"/>
                <a:gd name="f205" fmla="*/ f159 1 761"/>
                <a:gd name="f206" fmla="*/ f160 1 768"/>
                <a:gd name="f207" fmla="*/ f161 1 761"/>
                <a:gd name="f208" fmla="*/ f162 1 768"/>
                <a:gd name="f209" fmla="*/ f163 1 761"/>
                <a:gd name="f210" fmla="*/ f164 1 768"/>
                <a:gd name="f211" fmla="*/ f165 1 761"/>
                <a:gd name="f212" fmla="*/ f166 1 761"/>
                <a:gd name="f213" fmla="*/ f167 1 768"/>
                <a:gd name="f214" fmla="*/ f168 1 761"/>
                <a:gd name="f215" fmla="*/ f169 1 768"/>
                <a:gd name="f216" fmla="*/ f170 1 761"/>
                <a:gd name="f217" fmla="*/ f171 1 761"/>
                <a:gd name="f218" fmla="*/ f172 1 768"/>
                <a:gd name="f219" fmla="*/ 0 1 f126"/>
                <a:gd name="f220" fmla="*/ f120 1 f126"/>
                <a:gd name="f221" fmla="*/ 0 1 f127"/>
                <a:gd name="f222" fmla="*/ f121 1 f127"/>
                <a:gd name="f223" fmla="*/ f174 1 f126"/>
                <a:gd name="f224" fmla="*/ f175 1 f127"/>
                <a:gd name="f225" fmla="*/ f176 1 f126"/>
                <a:gd name="f226" fmla="*/ f177 1 f127"/>
                <a:gd name="f227" fmla="*/ f178 1 f126"/>
                <a:gd name="f228" fmla="*/ f179 1 f127"/>
                <a:gd name="f229" fmla="*/ f180 1 f126"/>
                <a:gd name="f230" fmla="*/ f181 1 f127"/>
                <a:gd name="f231" fmla="*/ f182 1 f126"/>
                <a:gd name="f232" fmla="*/ f183 1 f127"/>
                <a:gd name="f233" fmla="*/ f184 1 f126"/>
                <a:gd name="f234" fmla="*/ f185 1 f127"/>
                <a:gd name="f235" fmla="*/ f186 1 f126"/>
                <a:gd name="f236" fmla="*/ f187 1 f127"/>
                <a:gd name="f237" fmla="*/ f188 1 f126"/>
                <a:gd name="f238" fmla="*/ f189 1 f127"/>
                <a:gd name="f239" fmla="*/ f190 1 f126"/>
                <a:gd name="f240" fmla="*/ f191 1 f127"/>
                <a:gd name="f241" fmla="*/ f192 1 f126"/>
                <a:gd name="f242" fmla="*/ f193 1 f127"/>
                <a:gd name="f243" fmla="*/ f194 1 f126"/>
                <a:gd name="f244" fmla="*/ f195 1 f127"/>
                <a:gd name="f245" fmla="*/ f196 1 f126"/>
                <a:gd name="f246" fmla="*/ f197 1 f127"/>
                <a:gd name="f247" fmla="*/ f198 1 f126"/>
                <a:gd name="f248" fmla="*/ f199 1 f126"/>
                <a:gd name="f249" fmla="*/ f200 1 f127"/>
                <a:gd name="f250" fmla="*/ f201 1 f126"/>
                <a:gd name="f251" fmla="*/ f202 1 f127"/>
                <a:gd name="f252" fmla="*/ f203 1 f126"/>
                <a:gd name="f253" fmla="*/ f204 1 f127"/>
                <a:gd name="f254" fmla="*/ f205 1 f126"/>
                <a:gd name="f255" fmla="*/ f206 1 f127"/>
                <a:gd name="f256" fmla="*/ f207 1 f126"/>
                <a:gd name="f257" fmla="*/ f208 1 f127"/>
                <a:gd name="f258" fmla="*/ f209 1 f126"/>
                <a:gd name="f259" fmla="*/ f210 1 f127"/>
                <a:gd name="f260" fmla="*/ f211 1 f126"/>
                <a:gd name="f261" fmla="*/ f212 1 f126"/>
                <a:gd name="f262" fmla="*/ f213 1 f127"/>
                <a:gd name="f263" fmla="*/ f214 1 f126"/>
                <a:gd name="f264" fmla="*/ f215 1 f127"/>
                <a:gd name="f265" fmla="*/ f216 1 f126"/>
                <a:gd name="f266" fmla="*/ f217 1 f126"/>
                <a:gd name="f267" fmla="*/ f218 1 f127"/>
                <a:gd name="f268" fmla="*/ f219 f117 1"/>
                <a:gd name="f269" fmla="*/ f220 f117 1"/>
                <a:gd name="f270" fmla="*/ f222 f118 1"/>
                <a:gd name="f271" fmla="*/ f221 f118 1"/>
                <a:gd name="f272" fmla="*/ f223 f117 1"/>
                <a:gd name="f273" fmla="*/ f224 f118 1"/>
                <a:gd name="f274" fmla="*/ f225 f117 1"/>
                <a:gd name="f275" fmla="*/ f226 f118 1"/>
                <a:gd name="f276" fmla="*/ f227 f117 1"/>
                <a:gd name="f277" fmla="*/ f228 f118 1"/>
                <a:gd name="f278" fmla="*/ f229 f117 1"/>
                <a:gd name="f279" fmla="*/ f230 f118 1"/>
                <a:gd name="f280" fmla="*/ f231 f117 1"/>
                <a:gd name="f281" fmla="*/ f232 f118 1"/>
                <a:gd name="f282" fmla="*/ f233 f117 1"/>
                <a:gd name="f283" fmla="*/ f234 f118 1"/>
                <a:gd name="f284" fmla="*/ f235 f117 1"/>
                <a:gd name="f285" fmla="*/ f236 f118 1"/>
                <a:gd name="f286" fmla="*/ f237 f117 1"/>
                <a:gd name="f287" fmla="*/ f238 f118 1"/>
                <a:gd name="f288" fmla="*/ f239 f117 1"/>
                <a:gd name="f289" fmla="*/ f240 f118 1"/>
                <a:gd name="f290" fmla="*/ f241 f117 1"/>
                <a:gd name="f291" fmla="*/ f242 f118 1"/>
                <a:gd name="f292" fmla="*/ f243 f117 1"/>
                <a:gd name="f293" fmla="*/ f244 f118 1"/>
                <a:gd name="f294" fmla="*/ f245 f117 1"/>
                <a:gd name="f295" fmla="*/ f246 f118 1"/>
                <a:gd name="f296" fmla="*/ f247 f117 1"/>
                <a:gd name="f297" fmla="*/ f248 f117 1"/>
                <a:gd name="f298" fmla="*/ f249 f118 1"/>
                <a:gd name="f299" fmla="*/ f250 f117 1"/>
                <a:gd name="f300" fmla="*/ f251 f118 1"/>
                <a:gd name="f301" fmla="*/ f252 f117 1"/>
                <a:gd name="f302" fmla="*/ f253 f118 1"/>
                <a:gd name="f303" fmla="*/ f254 f117 1"/>
                <a:gd name="f304" fmla="*/ f255 f118 1"/>
                <a:gd name="f305" fmla="*/ f256 f117 1"/>
                <a:gd name="f306" fmla="*/ f257 f118 1"/>
                <a:gd name="f307" fmla="*/ f258 f117 1"/>
                <a:gd name="f308" fmla="*/ f259 f118 1"/>
                <a:gd name="f309" fmla="*/ f260 f117 1"/>
                <a:gd name="f310" fmla="*/ f261 f117 1"/>
                <a:gd name="f311" fmla="*/ f262 f118 1"/>
                <a:gd name="f312" fmla="*/ f263 f117 1"/>
                <a:gd name="f313" fmla="*/ f264 f118 1"/>
                <a:gd name="f314" fmla="*/ f265 f117 1"/>
                <a:gd name="f315" fmla="*/ f266 f117 1"/>
                <a:gd name="f316" fmla="*/ f267 f118 1"/>
              </a:gdLst>
              <a:ahLst/>
              <a:cxnLst>
                <a:cxn ang="3cd4">
                  <a:pos x="hc" y="t"/>
                </a:cxn>
                <a:cxn ang="0">
                  <a:pos x="r" y="vc"/>
                </a:cxn>
                <a:cxn ang="cd4">
                  <a:pos x="hc" y="b"/>
                </a:cxn>
                <a:cxn ang="cd2">
                  <a:pos x="l" y="vc"/>
                </a:cxn>
                <a:cxn ang="f173">
                  <a:pos x="f272" y="f273"/>
                </a:cxn>
                <a:cxn ang="f173">
                  <a:pos x="f274" y="f275"/>
                </a:cxn>
                <a:cxn ang="f173">
                  <a:pos x="f276" y="f277"/>
                </a:cxn>
                <a:cxn ang="f173">
                  <a:pos x="f278" y="f279"/>
                </a:cxn>
                <a:cxn ang="f173">
                  <a:pos x="f272" y="f273"/>
                </a:cxn>
                <a:cxn ang="f173">
                  <a:pos x="f280" y="f281"/>
                </a:cxn>
                <a:cxn ang="f173">
                  <a:pos x="f282" y="f283"/>
                </a:cxn>
                <a:cxn ang="f173">
                  <a:pos x="f284" y="f285"/>
                </a:cxn>
                <a:cxn ang="f173">
                  <a:pos x="f286" y="f287"/>
                </a:cxn>
                <a:cxn ang="f173">
                  <a:pos x="f288" y="f289"/>
                </a:cxn>
                <a:cxn ang="f173">
                  <a:pos x="f290" y="f291"/>
                </a:cxn>
                <a:cxn ang="f173">
                  <a:pos x="f292" y="f293"/>
                </a:cxn>
                <a:cxn ang="f173">
                  <a:pos x="f294" y="f295"/>
                </a:cxn>
                <a:cxn ang="f173">
                  <a:pos x="f296" y="f285"/>
                </a:cxn>
                <a:cxn ang="f173">
                  <a:pos x="f297" y="f298"/>
                </a:cxn>
                <a:cxn ang="f173">
                  <a:pos x="f299" y="f300"/>
                </a:cxn>
                <a:cxn ang="f173">
                  <a:pos x="f280" y="f281"/>
                </a:cxn>
                <a:cxn ang="f173">
                  <a:pos x="f301" y="f302"/>
                </a:cxn>
                <a:cxn ang="f173">
                  <a:pos x="f303" y="f304"/>
                </a:cxn>
                <a:cxn ang="f173">
                  <a:pos x="f305" y="f306"/>
                </a:cxn>
                <a:cxn ang="f173">
                  <a:pos x="f307" y="f308"/>
                </a:cxn>
                <a:cxn ang="f173">
                  <a:pos x="f301" y="f302"/>
                </a:cxn>
                <a:cxn ang="f173">
                  <a:pos x="f309" y="f306"/>
                </a:cxn>
                <a:cxn ang="f173">
                  <a:pos x="f310" y="f311"/>
                </a:cxn>
                <a:cxn ang="f173">
                  <a:pos x="f312" y="f313"/>
                </a:cxn>
                <a:cxn ang="f173">
                  <a:pos x="f314" y="f302"/>
                </a:cxn>
                <a:cxn ang="f173">
                  <a:pos x="f315" y="f316"/>
                </a:cxn>
                <a:cxn ang="f173">
                  <a:pos x="f309" y="f306"/>
                </a:cxn>
              </a:cxnLst>
              <a:rect l="f268" t="f271" r="f269" b="f270"/>
              <a:pathLst>
                <a:path w="761" h="768">
                  <a:moveTo>
                    <a:pt x="f8" y="f9"/>
                  </a:moveTo>
                  <a:cubicBezTo>
                    <a:pt x="f5" y="f10"/>
                    <a:pt x="f11" y="f5"/>
                    <a:pt x="f12" y="f13"/>
                  </a:cubicBezTo>
                  <a:cubicBezTo>
                    <a:pt x="f14" y="f15"/>
                    <a:pt x="f6" y="f16"/>
                    <a:pt x="f17" y="f18"/>
                  </a:cubicBezTo>
                  <a:cubicBezTo>
                    <a:pt x="f19" y="f20"/>
                    <a:pt x="f21" y="f7"/>
                    <a:pt x="f22" y="f23"/>
                  </a:cubicBezTo>
                  <a:cubicBezTo>
                    <a:pt x="f24" y="f17"/>
                    <a:pt x="f5" y="f25"/>
                    <a:pt x="f8" y="f9"/>
                  </a:cubicBezTo>
                  <a:close/>
                  <a:moveTo>
                    <a:pt x="f26" y="f27"/>
                  </a:moveTo>
                  <a:cubicBezTo>
                    <a:pt x="f28" y="f29"/>
                    <a:pt x="f30" y="f31"/>
                    <a:pt x="f32" y="f33"/>
                  </a:cubicBezTo>
                  <a:cubicBezTo>
                    <a:pt x="f34" y="f35"/>
                    <a:pt x="f36" y="f37"/>
                    <a:pt x="f38" y="f39"/>
                  </a:cubicBezTo>
                  <a:cubicBezTo>
                    <a:pt x="f40" y="f20"/>
                    <a:pt x="f41" y="f42"/>
                    <a:pt x="f43" y="f44"/>
                  </a:cubicBezTo>
                  <a:cubicBezTo>
                    <a:pt x="f43" y="f45"/>
                    <a:pt x="f40" y="f46"/>
                    <a:pt x="f47" y="f48"/>
                  </a:cubicBezTo>
                  <a:cubicBezTo>
                    <a:pt x="f44" y="f49"/>
                    <a:pt x="f50" y="f51"/>
                    <a:pt x="f52" y="f53"/>
                  </a:cubicBezTo>
                  <a:cubicBezTo>
                    <a:pt x="f54" y="f55"/>
                    <a:pt x="f56" y="f57"/>
                    <a:pt x="f58" y="f54"/>
                  </a:cubicBezTo>
                  <a:cubicBezTo>
                    <a:pt x="f59" y="f60"/>
                    <a:pt x="f61" y="f62"/>
                    <a:pt x="f63" y="f64"/>
                  </a:cubicBezTo>
                  <a:cubicBezTo>
                    <a:pt x="f65" y="f66"/>
                    <a:pt x="f24" y="f67"/>
                    <a:pt x="f10" y="f39"/>
                  </a:cubicBezTo>
                  <a:cubicBezTo>
                    <a:pt x="f68" y="f37"/>
                    <a:pt x="f69" y="f70"/>
                    <a:pt x="f71" y="f47"/>
                  </a:cubicBezTo>
                  <a:cubicBezTo>
                    <a:pt x="f72" y="f73"/>
                    <a:pt x="f74" y="f45"/>
                    <a:pt x="f75" y="f46"/>
                  </a:cubicBezTo>
                  <a:cubicBezTo>
                    <a:pt x="f76" y="f77"/>
                    <a:pt x="f78" y="f79"/>
                    <a:pt x="f26" y="f27"/>
                  </a:cubicBezTo>
                  <a:close/>
                  <a:moveTo>
                    <a:pt x="f80" y="f81"/>
                  </a:moveTo>
                  <a:cubicBezTo>
                    <a:pt x="f82" y="f78"/>
                    <a:pt x="f42" y="f83"/>
                    <a:pt x="f42" y="f84"/>
                  </a:cubicBezTo>
                  <a:cubicBezTo>
                    <a:pt x="f42" y="f68"/>
                    <a:pt x="f50" y="f24"/>
                    <a:pt x="f85" y="f24"/>
                  </a:cubicBezTo>
                  <a:cubicBezTo>
                    <a:pt x="f86" y="f24"/>
                    <a:pt x="f87" y="f88"/>
                    <a:pt x="f89" y="f90"/>
                  </a:cubicBezTo>
                  <a:cubicBezTo>
                    <a:pt x="f89" y="f91"/>
                    <a:pt x="f86" y="f81"/>
                    <a:pt x="f80" y="f81"/>
                  </a:cubicBezTo>
                  <a:close/>
                  <a:moveTo>
                    <a:pt x="f92" y="f24"/>
                  </a:moveTo>
                  <a:cubicBezTo>
                    <a:pt x="f93" y="f94"/>
                    <a:pt x="f95" y="f96"/>
                    <a:pt x="f97" y="f98"/>
                  </a:cubicBezTo>
                  <a:cubicBezTo>
                    <a:pt x="f2" y="f99"/>
                    <a:pt x="f100" y="f101"/>
                    <a:pt x="f100" y="f102"/>
                  </a:cubicBezTo>
                  <a:cubicBezTo>
                    <a:pt x="f103" y="f104"/>
                    <a:pt x="f105" y="f106"/>
                    <a:pt x="f107" y="f81"/>
                  </a:cubicBezTo>
                  <a:cubicBezTo>
                    <a:pt x="f108" y="f109"/>
                    <a:pt x="f110" y="f111"/>
                    <a:pt x="f112" y="f113"/>
                  </a:cubicBezTo>
                  <a:cubicBezTo>
                    <a:pt x="f114" y="f88"/>
                    <a:pt x="f115" y="f24"/>
                    <a:pt x="f92" y="f24"/>
                  </a:cubicBezTo>
                  <a:close/>
                </a:path>
              </a:pathLst>
            </a:custGeom>
            <a:solidFill>
              <a:srgbClr val="7F7F7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7" name="Freeform 6">
              <a:extLst>
                <a:ext uri="{FF2B5EF4-FFF2-40B4-BE49-F238E27FC236}">
                  <a16:creationId xmlns:a16="http://schemas.microsoft.com/office/drawing/2014/main" id="{8A41E5BD-D8F2-40F1-82A9-61A5E310EF90}"/>
                </a:ext>
              </a:extLst>
            </p:cNvPr>
            <p:cNvSpPr/>
            <p:nvPr/>
          </p:nvSpPr>
          <p:spPr>
            <a:xfrm>
              <a:off x="2139311" y="4085822"/>
              <a:ext cx="59783" cy="58594"/>
            </a:xfrm>
            <a:custGeom>
              <a:avLst/>
              <a:gdLst>
                <a:gd name="f0" fmla="val 10800000"/>
                <a:gd name="f1" fmla="val 5400000"/>
                <a:gd name="f2" fmla="val 180"/>
                <a:gd name="f3" fmla="val w"/>
                <a:gd name="f4" fmla="val h"/>
                <a:gd name="f5" fmla="val 0"/>
                <a:gd name="f6" fmla="val 60"/>
                <a:gd name="f7" fmla="val 58"/>
                <a:gd name="f8" fmla="val 30"/>
                <a:gd name="f9" fmla="val 46"/>
                <a:gd name="f10" fmla="val 14"/>
                <a:gd name="f11" fmla="val 29"/>
                <a:gd name="f12" fmla="val 44"/>
                <a:gd name="f13" fmla="val 57"/>
                <a:gd name="f14" fmla="val 1"/>
                <a:gd name="f15" fmla="val 13"/>
                <a:gd name="f16" fmla="val 15"/>
                <a:gd name="f17" fmla="+- 0 0 -90"/>
                <a:gd name="f18" fmla="*/ f3 1 60"/>
                <a:gd name="f19" fmla="*/ f4 1 58"/>
                <a:gd name="f20" fmla="val f5"/>
                <a:gd name="f21" fmla="val f6"/>
                <a:gd name="f22" fmla="val f7"/>
                <a:gd name="f23" fmla="*/ f17 f0 1"/>
                <a:gd name="f24" fmla="+- f22 0 f20"/>
                <a:gd name="f25" fmla="+- f21 0 f20"/>
                <a:gd name="f26" fmla="*/ f23 1 f2"/>
                <a:gd name="f27" fmla="*/ f25 1 60"/>
                <a:gd name="f28" fmla="*/ f24 1 58"/>
                <a:gd name="f29" fmla="*/ 30 f25 1"/>
                <a:gd name="f30" fmla="*/ 0 f24 1"/>
                <a:gd name="f31" fmla="*/ 60 f25 1"/>
                <a:gd name="f32" fmla="*/ 29 f24 1"/>
                <a:gd name="f33" fmla="*/ 58 f24 1"/>
                <a:gd name="f34" fmla="*/ 1 f25 1"/>
                <a:gd name="f35" fmla="+- f26 0 f1"/>
                <a:gd name="f36" fmla="*/ f29 1 60"/>
                <a:gd name="f37" fmla="*/ f30 1 58"/>
                <a:gd name="f38" fmla="*/ f31 1 60"/>
                <a:gd name="f39" fmla="*/ f32 1 58"/>
                <a:gd name="f40" fmla="*/ f33 1 58"/>
                <a:gd name="f41" fmla="*/ f34 1 60"/>
                <a:gd name="f42" fmla="*/ 0 1 f27"/>
                <a:gd name="f43" fmla="*/ f21 1 f27"/>
                <a:gd name="f44" fmla="*/ 0 1 f28"/>
                <a:gd name="f45" fmla="*/ f22 1 f28"/>
                <a:gd name="f46" fmla="*/ f36 1 f27"/>
                <a:gd name="f47" fmla="*/ f37 1 f28"/>
                <a:gd name="f48" fmla="*/ f38 1 f27"/>
                <a:gd name="f49" fmla="*/ f39 1 f28"/>
                <a:gd name="f50" fmla="*/ f40 1 f28"/>
                <a:gd name="f51" fmla="*/ f41 1 f27"/>
                <a:gd name="f52" fmla="*/ f42 f18 1"/>
                <a:gd name="f53" fmla="*/ f43 f18 1"/>
                <a:gd name="f54" fmla="*/ f45 f19 1"/>
                <a:gd name="f55" fmla="*/ f44 f19 1"/>
                <a:gd name="f56" fmla="*/ f46 f18 1"/>
                <a:gd name="f57" fmla="*/ f47 f19 1"/>
                <a:gd name="f58" fmla="*/ f48 f18 1"/>
                <a:gd name="f59" fmla="*/ f49 f19 1"/>
                <a:gd name="f60" fmla="*/ f50 f19 1"/>
                <a:gd name="f61" fmla="*/ f51 f18 1"/>
              </a:gdLst>
              <a:ahLst/>
              <a:cxnLst>
                <a:cxn ang="3cd4">
                  <a:pos x="hc" y="t"/>
                </a:cxn>
                <a:cxn ang="0">
                  <a:pos x="r" y="vc"/>
                </a:cxn>
                <a:cxn ang="cd4">
                  <a:pos x="hc" y="b"/>
                </a:cxn>
                <a:cxn ang="cd2">
                  <a:pos x="l" y="vc"/>
                </a:cxn>
                <a:cxn ang="f35">
                  <a:pos x="f56" y="f57"/>
                </a:cxn>
                <a:cxn ang="f35">
                  <a:pos x="f58" y="f59"/>
                </a:cxn>
                <a:cxn ang="f35">
                  <a:pos x="f56" y="f60"/>
                </a:cxn>
                <a:cxn ang="f35">
                  <a:pos x="f61" y="f59"/>
                </a:cxn>
                <a:cxn ang="f35">
                  <a:pos x="f56" y="f57"/>
                </a:cxn>
              </a:cxnLst>
              <a:rect l="f52" t="f55" r="f53" b="f54"/>
              <a:pathLst>
                <a:path w="60" h="58">
                  <a:moveTo>
                    <a:pt x="f8" y="f5"/>
                  </a:moveTo>
                  <a:cubicBezTo>
                    <a:pt x="f9" y="f5"/>
                    <a:pt x="f6" y="f10"/>
                    <a:pt x="f6" y="f11"/>
                  </a:cubicBezTo>
                  <a:cubicBezTo>
                    <a:pt x="f6" y="f12"/>
                    <a:pt x="f9" y="f7"/>
                    <a:pt x="f8" y="f7"/>
                  </a:cubicBezTo>
                  <a:cubicBezTo>
                    <a:pt x="f10" y="f13"/>
                    <a:pt x="f5" y="f12"/>
                    <a:pt x="f14" y="f11"/>
                  </a:cubicBezTo>
                  <a:cubicBezTo>
                    <a:pt x="f14" y="f15"/>
                    <a:pt x="f16" y="f5"/>
                    <a:pt x="f8" y="f5"/>
                  </a:cubicBezTo>
                  <a:close/>
                </a:path>
              </a:pathLst>
            </a:custGeom>
            <a:solidFill>
              <a:srgbClr val="7F7F7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8" name="Freeform 7">
              <a:extLst>
                <a:ext uri="{FF2B5EF4-FFF2-40B4-BE49-F238E27FC236}">
                  <a16:creationId xmlns:a16="http://schemas.microsoft.com/office/drawing/2014/main" id="{639C1CF2-6942-4285-B65B-F977205F9EC4}"/>
                </a:ext>
              </a:extLst>
            </p:cNvPr>
            <p:cNvSpPr/>
            <p:nvPr/>
          </p:nvSpPr>
          <p:spPr>
            <a:xfrm>
              <a:off x="1887010" y="4085822"/>
              <a:ext cx="58594" cy="58594"/>
            </a:xfrm>
            <a:custGeom>
              <a:avLst/>
              <a:gdLst>
                <a:gd name="f0" fmla="val 10800000"/>
                <a:gd name="f1" fmla="val 5400000"/>
                <a:gd name="f2" fmla="val 180"/>
                <a:gd name="f3" fmla="val w"/>
                <a:gd name="f4" fmla="val h"/>
                <a:gd name="f5" fmla="val 0"/>
                <a:gd name="f6" fmla="val 58"/>
                <a:gd name="f7" fmla="val 29"/>
                <a:gd name="f8" fmla="val 57"/>
                <a:gd name="f9" fmla="val 13"/>
                <a:gd name="f10" fmla="val 45"/>
                <a:gd name="f11" fmla="val 12"/>
                <a:gd name="f12" fmla="val 43"/>
                <a:gd name="f13" fmla="val 14"/>
                <a:gd name="f14" fmla="val 28"/>
                <a:gd name="f15" fmla="val 42"/>
                <a:gd name="f16" fmla="val 44"/>
                <a:gd name="f17" fmla="+- 0 0 -90"/>
                <a:gd name="f18" fmla="*/ f3 1 58"/>
                <a:gd name="f19" fmla="*/ f4 1 58"/>
                <a:gd name="f20" fmla="val f5"/>
                <a:gd name="f21" fmla="val f6"/>
                <a:gd name="f22" fmla="*/ f17 f0 1"/>
                <a:gd name="f23" fmla="+- f21 0 f20"/>
                <a:gd name="f24" fmla="*/ f22 1 f2"/>
                <a:gd name="f25" fmla="*/ f23 1 58"/>
                <a:gd name="f26" fmla="*/ 29 f23 1"/>
                <a:gd name="f27" fmla="*/ 57 f23 1"/>
                <a:gd name="f28" fmla="*/ 0 f23 1"/>
                <a:gd name="f29" fmla="*/ 58 f23 1"/>
                <a:gd name="f30" fmla="*/ 28 f23 1"/>
                <a:gd name="f31" fmla="+- f24 0 f1"/>
                <a:gd name="f32" fmla="*/ f26 1 58"/>
                <a:gd name="f33" fmla="*/ f27 1 58"/>
                <a:gd name="f34" fmla="*/ f28 1 58"/>
                <a:gd name="f35" fmla="*/ f29 1 58"/>
                <a:gd name="f36" fmla="*/ f30 1 58"/>
                <a:gd name="f37" fmla="*/ 0 1 f25"/>
                <a:gd name="f38" fmla="*/ f21 1 f25"/>
                <a:gd name="f39" fmla="*/ f32 1 f25"/>
                <a:gd name="f40" fmla="*/ f33 1 f25"/>
                <a:gd name="f41" fmla="*/ f34 1 f25"/>
                <a:gd name="f42" fmla="*/ f35 1 f25"/>
                <a:gd name="f43" fmla="*/ f36 1 f25"/>
                <a:gd name="f44" fmla="*/ f37 f18 1"/>
                <a:gd name="f45" fmla="*/ f38 f18 1"/>
                <a:gd name="f46" fmla="*/ f38 f19 1"/>
                <a:gd name="f47" fmla="*/ f37 f19 1"/>
                <a:gd name="f48" fmla="*/ f39 f18 1"/>
                <a:gd name="f49" fmla="*/ f40 f19 1"/>
                <a:gd name="f50" fmla="*/ f41 f18 1"/>
                <a:gd name="f51" fmla="*/ f39 f19 1"/>
                <a:gd name="f52" fmla="*/ f41 f19 1"/>
                <a:gd name="f53" fmla="*/ f42 f18 1"/>
                <a:gd name="f54" fmla="*/ f43 f19 1"/>
              </a:gdLst>
              <a:ahLst/>
              <a:cxnLst>
                <a:cxn ang="3cd4">
                  <a:pos x="hc" y="t"/>
                </a:cxn>
                <a:cxn ang="0">
                  <a:pos x="r" y="vc"/>
                </a:cxn>
                <a:cxn ang="cd4">
                  <a:pos x="hc" y="b"/>
                </a:cxn>
                <a:cxn ang="cd2">
                  <a:pos x="l" y="vc"/>
                </a:cxn>
                <a:cxn ang="f31">
                  <a:pos x="f48" y="f49"/>
                </a:cxn>
                <a:cxn ang="f31">
                  <a:pos x="f50" y="f51"/>
                </a:cxn>
                <a:cxn ang="f31">
                  <a:pos x="f48" y="f52"/>
                </a:cxn>
                <a:cxn ang="f31">
                  <a:pos x="f53" y="f54"/>
                </a:cxn>
                <a:cxn ang="f31">
                  <a:pos x="f48" y="f49"/>
                </a:cxn>
              </a:cxnLst>
              <a:rect l="f44" t="f47" r="f45" b="f46"/>
              <a:pathLst>
                <a:path w="58" h="58">
                  <a:moveTo>
                    <a:pt x="f7" y="f8"/>
                  </a:moveTo>
                  <a:cubicBezTo>
                    <a:pt x="f9" y="f6"/>
                    <a:pt x="f5" y="f10"/>
                    <a:pt x="f5" y="f7"/>
                  </a:cubicBezTo>
                  <a:cubicBezTo>
                    <a:pt x="f5" y="f11"/>
                    <a:pt x="f11" y="f5"/>
                    <a:pt x="f7" y="f5"/>
                  </a:cubicBezTo>
                  <a:cubicBezTo>
                    <a:pt x="f12" y="f5"/>
                    <a:pt x="f8" y="f13"/>
                    <a:pt x="f6" y="f14"/>
                  </a:cubicBezTo>
                  <a:cubicBezTo>
                    <a:pt x="f6" y="f15"/>
                    <a:pt x="f16" y="f8"/>
                    <a:pt x="f7" y="f8"/>
                  </a:cubicBezTo>
                  <a:close/>
                </a:path>
              </a:pathLst>
            </a:custGeom>
            <a:solidFill>
              <a:srgbClr val="7F7F7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grpSp>
        <p:nvGrpSpPr>
          <p:cNvPr id="29" name="Grupo 31">
            <a:extLst>
              <a:ext uri="{FF2B5EF4-FFF2-40B4-BE49-F238E27FC236}">
                <a16:creationId xmlns:a16="http://schemas.microsoft.com/office/drawing/2014/main" id="{5C972373-6029-4454-9F27-2CFDD16259EA}"/>
              </a:ext>
            </a:extLst>
          </p:cNvPr>
          <p:cNvGrpSpPr/>
          <p:nvPr/>
        </p:nvGrpSpPr>
        <p:grpSpPr>
          <a:xfrm>
            <a:off x="3332658" y="3869393"/>
            <a:ext cx="759299" cy="766477"/>
            <a:chOff x="3332658" y="3869393"/>
            <a:chExt cx="759299" cy="766477"/>
          </a:xfrm>
        </p:grpSpPr>
        <p:sp>
          <p:nvSpPr>
            <p:cNvPr id="30" name="Freeform 5">
              <a:extLst>
                <a:ext uri="{FF2B5EF4-FFF2-40B4-BE49-F238E27FC236}">
                  <a16:creationId xmlns:a16="http://schemas.microsoft.com/office/drawing/2014/main" id="{7AE4D048-0E40-4707-BC14-006E628503EE}"/>
                </a:ext>
              </a:extLst>
            </p:cNvPr>
            <p:cNvSpPr/>
            <p:nvPr/>
          </p:nvSpPr>
          <p:spPr>
            <a:xfrm>
              <a:off x="3332658" y="3869393"/>
              <a:ext cx="759299" cy="766477"/>
            </a:xfrm>
            <a:custGeom>
              <a:avLst/>
              <a:gdLst>
                <a:gd name="f0" fmla="val 10800000"/>
                <a:gd name="f1" fmla="val 5400000"/>
                <a:gd name="f2" fmla="val 180"/>
                <a:gd name="f3" fmla="val w"/>
                <a:gd name="f4" fmla="val h"/>
                <a:gd name="f5" fmla="val 0"/>
                <a:gd name="f6" fmla="val 761"/>
                <a:gd name="f7" fmla="val 768"/>
                <a:gd name="f8" fmla="val 6"/>
                <a:gd name="f9" fmla="val 387"/>
                <a:gd name="f10" fmla="val 185"/>
                <a:gd name="f11" fmla="val 175"/>
                <a:gd name="f12" fmla="val 401"/>
                <a:gd name="f13" fmla="val 13"/>
                <a:gd name="f14" fmla="val 597"/>
                <a:gd name="f15" fmla="val 25"/>
                <a:gd name="f16" fmla="val 189"/>
                <a:gd name="f17" fmla="val 752"/>
                <a:gd name="f18" fmla="val 403"/>
                <a:gd name="f19" fmla="val 744"/>
                <a:gd name="f20" fmla="val 599"/>
                <a:gd name="f21" fmla="val 578"/>
                <a:gd name="f22" fmla="val 357"/>
                <a:gd name="f23" fmla="val 759"/>
                <a:gd name="f24" fmla="val 166"/>
                <a:gd name="f25" fmla="val 579"/>
                <a:gd name="f26" fmla="val 378"/>
                <a:gd name="f27" fmla="val 492"/>
                <a:gd name="f28" fmla="val 448"/>
                <a:gd name="f29" fmla="val 493"/>
                <a:gd name="f30" fmla="val 504"/>
                <a:gd name="f31" fmla="val 516"/>
                <a:gd name="f32" fmla="val 531"/>
                <a:gd name="f33" fmla="val 587"/>
                <a:gd name="f34" fmla="val 538"/>
                <a:gd name="f35" fmla="val 605"/>
                <a:gd name="f36" fmla="val 554"/>
                <a:gd name="f37" fmla="val 610"/>
                <a:gd name="f38" fmla="val 573"/>
                <a:gd name="f39" fmla="val 604"/>
                <a:gd name="f40" fmla="val 589"/>
                <a:gd name="f41" fmla="val 595"/>
                <a:gd name="f42" fmla="val 586"/>
                <a:gd name="f43" fmla="val 594"/>
                <a:gd name="f44" fmla="val 570"/>
                <a:gd name="f45" fmla="val 558"/>
                <a:gd name="f46" fmla="val 547"/>
                <a:gd name="f47" fmla="val 584"/>
                <a:gd name="f48" fmla="val 536"/>
                <a:gd name="f49" fmla="val 510"/>
                <a:gd name="f50" fmla="val 550"/>
                <a:gd name="f51" fmla="val 488"/>
                <a:gd name="f52" fmla="val 527"/>
                <a:gd name="f53" fmla="val 470"/>
                <a:gd name="f54" fmla="val 454"/>
                <a:gd name="f55" fmla="val 414"/>
                <a:gd name="f56" fmla="val 334"/>
                <a:gd name="f57" fmla="val 407"/>
                <a:gd name="f58" fmla="val 255"/>
                <a:gd name="f59" fmla="val 212"/>
                <a:gd name="f60" fmla="val 479"/>
                <a:gd name="f61" fmla="val 179"/>
                <a:gd name="f62" fmla="val 512"/>
                <a:gd name="f63" fmla="val 164"/>
                <a:gd name="f64" fmla="val 560"/>
                <a:gd name="f65" fmla="val 158"/>
                <a:gd name="f66" fmla="val 581"/>
                <a:gd name="f67" fmla="val 598"/>
                <a:gd name="f68" fmla="val 202"/>
                <a:gd name="f69" fmla="val 217"/>
                <a:gd name="f70" fmla="val 603"/>
                <a:gd name="f71" fmla="val 227"/>
                <a:gd name="f72" fmla="val 233"/>
                <a:gd name="f73" fmla="val 571"/>
                <a:gd name="f74" fmla="val 238"/>
                <a:gd name="f75" fmla="val 247"/>
                <a:gd name="f76" fmla="val 281"/>
                <a:gd name="f77" fmla="val 505"/>
                <a:gd name="f78" fmla="val 326"/>
                <a:gd name="f79" fmla="val 491"/>
                <a:gd name="f80" fmla="val 503"/>
                <a:gd name="f81" fmla="val 325"/>
                <a:gd name="f82" fmla="val 549"/>
                <a:gd name="f83" fmla="val 290"/>
                <a:gd name="f84" fmla="val 246"/>
                <a:gd name="f85" fmla="val 506"/>
                <a:gd name="f86" fmla="val 460"/>
                <a:gd name="f87" fmla="val 425"/>
                <a:gd name="f88" fmla="val 200"/>
                <a:gd name="f89" fmla="val 424"/>
                <a:gd name="f90" fmla="val 244"/>
                <a:gd name="f91" fmla="val 288"/>
                <a:gd name="f92" fmla="val 248"/>
                <a:gd name="f93" fmla="val 228"/>
                <a:gd name="f94" fmla="val 165"/>
                <a:gd name="f95" fmla="val 207"/>
                <a:gd name="f96" fmla="val 172"/>
                <a:gd name="f97" fmla="val 194"/>
                <a:gd name="f98" fmla="val 190"/>
                <a:gd name="f99" fmla="val 208"/>
                <a:gd name="f100" fmla="val 170"/>
                <a:gd name="f101" fmla="val 231"/>
                <a:gd name="f102" fmla="val 253"/>
                <a:gd name="f103" fmla="val 171"/>
                <a:gd name="f104" fmla="val 294"/>
                <a:gd name="f105" fmla="val 214"/>
                <a:gd name="f106" fmla="val 328"/>
                <a:gd name="f107" fmla="val 257"/>
                <a:gd name="f108" fmla="val 300"/>
                <a:gd name="f109" fmla="val 323"/>
                <a:gd name="f110" fmla="val 332"/>
                <a:gd name="f111" fmla="val 286"/>
                <a:gd name="f112" fmla="val 330"/>
                <a:gd name="f113" fmla="val 241"/>
                <a:gd name="f114" fmla="val 329"/>
                <a:gd name="f115" fmla="val 293"/>
                <a:gd name="f116" fmla="+- 0 0 -90"/>
                <a:gd name="f117" fmla="*/ f3 1 761"/>
                <a:gd name="f118" fmla="*/ f4 1 768"/>
                <a:gd name="f119" fmla="val f5"/>
                <a:gd name="f120" fmla="val f6"/>
                <a:gd name="f121" fmla="val f7"/>
                <a:gd name="f122" fmla="*/ f116 f0 1"/>
                <a:gd name="f123" fmla="+- f121 0 f119"/>
                <a:gd name="f124" fmla="+- f120 0 f119"/>
                <a:gd name="f125" fmla="*/ f122 1 f2"/>
                <a:gd name="f126" fmla="*/ f124 1 761"/>
                <a:gd name="f127" fmla="*/ f123 1 768"/>
                <a:gd name="f128" fmla="*/ 6 f124 1"/>
                <a:gd name="f129" fmla="*/ 387 f123 1"/>
                <a:gd name="f130" fmla="*/ 401 f124 1"/>
                <a:gd name="f131" fmla="*/ 13 f123 1"/>
                <a:gd name="f132" fmla="*/ 752 f124 1"/>
                <a:gd name="f133" fmla="*/ 403 f123 1"/>
                <a:gd name="f134" fmla="*/ 357 f124 1"/>
                <a:gd name="f135" fmla="*/ 759 f123 1"/>
                <a:gd name="f136" fmla="*/ 378 f124 1"/>
                <a:gd name="f137" fmla="*/ 492 f123 1"/>
                <a:gd name="f138" fmla="*/ 531 f124 1"/>
                <a:gd name="f139" fmla="*/ 587 f123 1"/>
                <a:gd name="f140" fmla="*/ 573 f124 1"/>
                <a:gd name="f141" fmla="*/ 604 f123 1"/>
                <a:gd name="f142" fmla="*/ 594 f124 1"/>
                <a:gd name="f143" fmla="*/ 570 f123 1"/>
                <a:gd name="f144" fmla="*/ 584 f124 1"/>
                <a:gd name="f145" fmla="*/ 536 f123 1"/>
                <a:gd name="f146" fmla="*/ 527 f124 1"/>
                <a:gd name="f147" fmla="*/ 470 f123 1"/>
                <a:gd name="f148" fmla="*/ 255 f124 1"/>
                <a:gd name="f149" fmla="*/ 454 f123 1"/>
                <a:gd name="f150" fmla="*/ 164 f124 1"/>
                <a:gd name="f151" fmla="*/ 560 f123 1"/>
                <a:gd name="f152" fmla="*/ 185 f124 1"/>
                <a:gd name="f153" fmla="*/ 227 f124 1"/>
                <a:gd name="f154" fmla="*/ 584 f123 1"/>
                <a:gd name="f155" fmla="*/ 247 f124 1"/>
                <a:gd name="f156" fmla="*/ 547 f123 1"/>
                <a:gd name="f157" fmla="*/ 503 f124 1"/>
                <a:gd name="f158" fmla="*/ 325 f123 1"/>
                <a:gd name="f159" fmla="*/ 586 f124 1"/>
                <a:gd name="f160" fmla="*/ 246 f123 1"/>
                <a:gd name="f161" fmla="*/ 506 f124 1"/>
                <a:gd name="f162" fmla="*/ 166 f123 1"/>
                <a:gd name="f163" fmla="*/ 424 f124 1"/>
                <a:gd name="f164" fmla="*/ 244 f123 1"/>
                <a:gd name="f165" fmla="*/ 248 f124 1"/>
                <a:gd name="f166" fmla="*/ 194 f124 1"/>
                <a:gd name="f167" fmla="*/ 190 f123 1"/>
                <a:gd name="f168" fmla="*/ 170 f124 1"/>
                <a:gd name="f169" fmla="*/ 253 f123 1"/>
                <a:gd name="f170" fmla="*/ 257 f124 1"/>
                <a:gd name="f171" fmla="*/ 330 f124 1"/>
                <a:gd name="f172" fmla="*/ 241 f123 1"/>
                <a:gd name="f173" fmla="+- f125 0 f1"/>
                <a:gd name="f174" fmla="*/ f128 1 761"/>
                <a:gd name="f175" fmla="*/ f129 1 768"/>
                <a:gd name="f176" fmla="*/ f130 1 761"/>
                <a:gd name="f177" fmla="*/ f131 1 768"/>
                <a:gd name="f178" fmla="*/ f132 1 761"/>
                <a:gd name="f179" fmla="*/ f133 1 768"/>
                <a:gd name="f180" fmla="*/ f134 1 761"/>
                <a:gd name="f181" fmla="*/ f135 1 768"/>
                <a:gd name="f182" fmla="*/ f136 1 761"/>
                <a:gd name="f183" fmla="*/ f137 1 768"/>
                <a:gd name="f184" fmla="*/ f138 1 761"/>
                <a:gd name="f185" fmla="*/ f139 1 768"/>
                <a:gd name="f186" fmla="*/ f140 1 761"/>
                <a:gd name="f187" fmla="*/ f141 1 768"/>
                <a:gd name="f188" fmla="*/ f142 1 761"/>
                <a:gd name="f189" fmla="*/ f143 1 768"/>
                <a:gd name="f190" fmla="*/ f144 1 761"/>
                <a:gd name="f191" fmla="*/ f145 1 768"/>
                <a:gd name="f192" fmla="*/ f146 1 761"/>
                <a:gd name="f193" fmla="*/ f147 1 768"/>
                <a:gd name="f194" fmla="*/ f148 1 761"/>
                <a:gd name="f195" fmla="*/ f149 1 768"/>
                <a:gd name="f196" fmla="*/ f150 1 761"/>
                <a:gd name="f197" fmla="*/ f151 1 768"/>
                <a:gd name="f198" fmla="*/ f152 1 761"/>
                <a:gd name="f199" fmla="*/ f153 1 761"/>
                <a:gd name="f200" fmla="*/ f154 1 768"/>
                <a:gd name="f201" fmla="*/ f155 1 761"/>
                <a:gd name="f202" fmla="*/ f156 1 768"/>
                <a:gd name="f203" fmla="*/ f157 1 761"/>
                <a:gd name="f204" fmla="*/ f158 1 768"/>
                <a:gd name="f205" fmla="*/ f159 1 761"/>
                <a:gd name="f206" fmla="*/ f160 1 768"/>
                <a:gd name="f207" fmla="*/ f161 1 761"/>
                <a:gd name="f208" fmla="*/ f162 1 768"/>
                <a:gd name="f209" fmla="*/ f163 1 761"/>
                <a:gd name="f210" fmla="*/ f164 1 768"/>
                <a:gd name="f211" fmla="*/ f165 1 761"/>
                <a:gd name="f212" fmla="*/ f166 1 761"/>
                <a:gd name="f213" fmla="*/ f167 1 768"/>
                <a:gd name="f214" fmla="*/ f168 1 761"/>
                <a:gd name="f215" fmla="*/ f169 1 768"/>
                <a:gd name="f216" fmla="*/ f170 1 761"/>
                <a:gd name="f217" fmla="*/ f171 1 761"/>
                <a:gd name="f218" fmla="*/ f172 1 768"/>
                <a:gd name="f219" fmla="*/ 0 1 f126"/>
                <a:gd name="f220" fmla="*/ f120 1 f126"/>
                <a:gd name="f221" fmla="*/ 0 1 f127"/>
                <a:gd name="f222" fmla="*/ f121 1 f127"/>
                <a:gd name="f223" fmla="*/ f174 1 f126"/>
                <a:gd name="f224" fmla="*/ f175 1 f127"/>
                <a:gd name="f225" fmla="*/ f176 1 f126"/>
                <a:gd name="f226" fmla="*/ f177 1 f127"/>
                <a:gd name="f227" fmla="*/ f178 1 f126"/>
                <a:gd name="f228" fmla="*/ f179 1 f127"/>
                <a:gd name="f229" fmla="*/ f180 1 f126"/>
                <a:gd name="f230" fmla="*/ f181 1 f127"/>
                <a:gd name="f231" fmla="*/ f182 1 f126"/>
                <a:gd name="f232" fmla="*/ f183 1 f127"/>
                <a:gd name="f233" fmla="*/ f184 1 f126"/>
                <a:gd name="f234" fmla="*/ f185 1 f127"/>
                <a:gd name="f235" fmla="*/ f186 1 f126"/>
                <a:gd name="f236" fmla="*/ f187 1 f127"/>
                <a:gd name="f237" fmla="*/ f188 1 f126"/>
                <a:gd name="f238" fmla="*/ f189 1 f127"/>
                <a:gd name="f239" fmla="*/ f190 1 f126"/>
                <a:gd name="f240" fmla="*/ f191 1 f127"/>
                <a:gd name="f241" fmla="*/ f192 1 f126"/>
                <a:gd name="f242" fmla="*/ f193 1 f127"/>
                <a:gd name="f243" fmla="*/ f194 1 f126"/>
                <a:gd name="f244" fmla="*/ f195 1 f127"/>
                <a:gd name="f245" fmla="*/ f196 1 f126"/>
                <a:gd name="f246" fmla="*/ f197 1 f127"/>
                <a:gd name="f247" fmla="*/ f198 1 f126"/>
                <a:gd name="f248" fmla="*/ f199 1 f126"/>
                <a:gd name="f249" fmla="*/ f200 1 f127"/>
                <a:gd name="f250" fmla="*/ f201 1 f126"/>
                <a:gd name="f251" fmla="*/ f202 1 f127"/>
                <a:gd name="f252" fmla="*/ f203 1 f126"/>
                <a:gd name="f253" fmla="*/ f204 1 f127"/>
                <a:gd name="f254" fmla="*/ f205 1 f126"/>
                <a:gd name="f255" fmla="*/ f206 1 f127"/>
                <a:gd name="f256" fmla="*/ f207 1 f126"/>
                <a:gd name="f257" fmla="*/ f208 1 f127"/>
                <a:gd name="f258" fmla="*/ f209 1 f126"/>
                <a:gd name="f259" fmla="*/ f210 1 f127"/>
                <a:gd name="f260" fmla="*/ f211 1 f126"/>
                <a:gd name="f261" fmla="*/ f212 1 f126"/>
                <a:gd name="f262" fmla="*/ f213 1 f127"/>
                <a:gd name="f263" fmla="*/ f214 1 f126"/>
                <a:gd name="f264" fmla="*/ f215 1 f127"/>
                <a:gd name="f265" fmla="*/ f216 1 f126"/>
                <a:gd name="f266" fmla="*/ f217 1 f126"/>
                <a:gd name="f267" fmla="*/ f218 1 f127"/>
                <a:gd name="f268" fmla="*/ f219 f117 1"/>
                <a:gd name="f269" fmla="*/ f220 f117 1"/>
                <a:gd name="f270" fmla="*/ f222 f118 1"/>
                <a:gd name="f271" fmla="*/ f221 f118 1"/>
                <a:gd name="f272" fmla="*/ f223 f117 1"/>
                <a:gd name="f273" fmla="*/ f224 f118 1"/>
                <a:gd name="f274" fmla="*/ f225 f117 1"/>
                <a:gd name="f275" fmla="*/ f226 f118 1"/>
                <a:gd name="f276" fmla="*/ f227 f117 1"/>
                <a:gd name="f277" fmla="*/ f228 f118 1"/>
                <a:gd name="f278" fmla="*/ f229 f117 1"/>
                <a:gd name="f279" fmla="*/ f230 f118 1"/>
                <a:gd name="f280" fmla="*/ f231 f117 1"/>
                <a:gd name="f281" fmla="*/ f232 f118 1"/>
                <a:gd name="f282" fmla="*/ f233 f117 1"/>
                <a:gd name="f283" fmla="*/ f234 f118 1"/>
                <a:gd name="f284" fmla="*/ f235 f117 1"/>
                <a:gd name="f285" fmla="*/ f236 f118 1"/>
                <a:gd name="f286" fmla="*/ f237 f117 1"/>
                <a:gd name="f287" fmla="*/ f238 f118 1"/>
                <a:gd name="f288" fmla="*/ f239 f117 1"/>
                <a:gd name="f289" fmla="*/ f240 f118 1"/>
                <a:gd name="f290" fmla="*/ f241 f117 1"/>
                <a:gd name="f291" fmla="*/ f242 f118 1"/>
                <a:gd name="f292" fmla="*/ f243 f117 1"/>
                <a:gd name="f293" fmla="*/ f244 f118 1"/>
                <a:gd name="f294" fmla="*/ f245 f117 1"/>
                <a:gd name="f295" fmla="*/ f246 f118 1"/>
                <a:gd name="f296" fmla="*/ f247 f117 1"/>
                <a:gd name="f297" fmla="*/ f248 f117 1"/>
                <a:gd name="f298" fmla="*/ f249 f118 1"/>
                <a:gd name="f299" fmla="*/ f250 f117 1"/>
                <a:gd name="f300" fmla="*/ f251 f118 1"/>
                <a:gd name="f301" fmla="*/ f252 f117 1"/>
                <a:gd name="f302" fmla="*/ f253 f118 1"/>
                <a:gd name="f303" fmla="*/ f254 f117 1"/>
                <a:gd name="f304" fmla="*/ f255 f118 1"/>
                <a:gd name="f305" fmla="*/ f256 f117 1"/>
                <a:gd name="f306" fmla="*/ f257 f118 1"/>
                <a:gd name="f307" fmla="*/ f258 f117 1"/>
                <a:gd name="f308" fmla="*/ f259 f118 1"/>
                <a:gd name="f309" fmla="*/ f260 f117 1"/>
                <a:gd name="f310" fmla="*/ f261 f117 1"/>
                <a:gd name="f311" fmla="*/ f262 f118 1"/>
                <a:gd name="f312" fmla="*/ f263 f117 1"/>
                <a:gd name="f313" fmla="*/ f264 f118 1"/>
                <a:gd name="f314" fmla="*/ f265 f117 1"/>
                <a:gd name="f315" fmla="*/ f266 f117 1"/>
                <a:gd name="f316" fmla="*/ f267 f118 1"/>
              </a:gdLst>
              <a:ahLst/>
              <a:cxnLst>
                <a:cxn ang="3cd4">
                  <a:pos x="hc" y="t"/>
                </a:cxn>
                <a:cxn ang="0">
                  <a:pos x="r" y="vc"/>
                </a:cxn>
                <a:cxn ang="cd4">
                  <a:pos x="hc" y="b"/>
                </a:cxn>
                <a:cxn ang="cd2">
                  <a:pos x="l" y="vc"/>
                </a:cxn>
                <a:cxn ang="f173">
                  <a:pos x="f272" y="f273"/>
                </a:cxn>
                <a:cxn ang="f173">
                  <a:pos x="f274" y="f275"/>
                </a:cxn>
                <a:cxn ang="f173">
                  <a:pos x="f276" y="f277"/>
                </a:cxn>
                <a:cxn ang="f173">
                  <a:pos x="f278" y="f279"/>
                </a:cxn>
                <a:cxn ang="f173">
                  <a:pos x="f272" y="f273"/>
                </a:cxn>
                <a:cxn ang="f173">
                  <a:pos x="f280" y="f281"/>
                </a:cxn>
                <a:cxn ang="f173">
                  <a:pos x="f282" y="f283"/>
                </a:cxn>
                <a:cxn ang="f173">
                  <a:pos x="f284" y="f285"/>
                </a:cxn>
                <a:cxn ang="f173">
                  <a:pos x="f286" y="f287"/>
                </a:cxn>
                <a:cxn ang="f173">
                  <a:pos x="f288" y="f289"/>
                </a:cxn>
                <a:cxn ang="f173">
                  <a:pos x="f290" y="f291"/>
                </a:cxn>
                <a:cxn ang="f173">
                  <a:pos x="f292" y="f293"/>
                </a:cxn>
                <a:cxn ang="f173">
                  <a:pos x="f294" y="f295"/>
                </a:cxn>
                <a:cxn ang="f173">
                  <a:pos x="f296" y="f285"/>
                </a:cxn>
                <a:cxn ang="f173">
                  <a:pos x="f297" y="f298"/>
                </a:cxn>
                <a:cxn ang="f173">
                  <a:pos x="f299" y="f300"/>
                </a:cxn>
                <a:cxn ang="f173">
                  <a:pos x="f280" y="f281"/>
                </a:cxn>
                <a:cxn ang="f173">
                  <a:pos x="f301" y="f302"/>
                </a:cxn>
                <a:cxn ang="f173">
                  <a:pos x="f303" y="f304"/>
                </a:cxn>
                <a:cxn ang="f173">
                  <a:pos x="f305" y="f306"/>
                </a:cxn>
                <a:cxn ang="f173">
                  <a:pos x="f307" y="f308"/>
                </a:cxn>
                <a:cxn ang="f173">
                  <a:pos x="f301" y="f302"/>
                </a:cxn>
                <a:cxn ang="f173">
                  <a:pos x="f309" y="f306"/>
                </a:cxn>
                <a:cxn ang="f173">
                  <a:pos x="f310" y="f311"/>
                </a:cxn>
                <a:cxn ang="f173">
                  <a:pos x="f312" y="f313"/>
                </a:cxn>
                <a:cxn ang="f173">
                  <a:pos x="f314" y="f302"/>
                </a:cxn>
                <a:cxn ang="f173">
                  <a:pos x="f315" y="f316"/>
                </a:cxn>
                <a:cxn ang="f173">
                  <a:pos x="f309" y="f306"/>
                </a:cxn>
              </a:cxnLst>
              <a:rect l="f268" t="f271" r="f269" b="f270"/>
              <a:pathLst>
                <a:path w="761" h="768">
                  <a:moveTo>
                    <a:pt x="f8" y="f9"/>
                  </a:moveTo>
                  <a:cubicBezTo>
                    <a:pt x="f5" y="f10"/>
                    <a:pt x="f11" y="f5"/>
                    <a:pt x="f12" y="f13"/>
                  </a:cubicBezTo>
                  <a:cubicBezTo>
                    <a:pt x="f14" y="f15"/>
                    <a:pt x="f6" y="f16"/>
                    <a:pt x="f17" y="f18"/>
                  </a:cubicBezTo>
                  <a:cubicBezTo>
                    <a:pt x="f19" y="f20"/>
                    <a:pt x="f21" y="f7"/>
                    <a:pt x="f22" y="f23"/>
                  </a:cubicBezTo>
                  <a:cubicBezTo>
                    <a:pt x="f24" y="f17"/>
                    <a:pt x="f5" y="f25"/>
                    <a:pt x="f8" y="f9"/>
                  </a:cubicBezTo>
                  <a:close/>
                  <a:moveTo>
                    <a:pt x="f26" y="f27"/>
                  </a:moveTo>
                  <a:cubicBezTo>
                    <a:pt x="f28" y="f29"/>
                    <a:pt x="f30" y="f31"/>
                    <a:pt x="f32" y="f33"/>
                  </a:cubicBezTo>
                  <a:cubicBezTo>
                    <a:pt x="f34" y="f35"/>
                    <a:pt x="f36" y="f37"/>
                    <a:pt x="f38" y="f39"/>
                  </a:cubicBezTo>
                  <a:cubicBezTo>
                    <a:pt x="f40" y="f20"/>
                    <a:pt x="f41" y="f42"/>
                    <a:pt x="f43" y="f44"/>
                  </a:cubicBezTo>
                  <a:cubicBezTo>
                    <a:pt x="f43" y="f45"/>
                    <a:pt x="f40" y="f46"/>
                    <a:pt x="f47" y="f48"/>
                  </a:cubicBezTo>
                  <a:cubicBezTo>
                    <a:pt x="f44" y="f49"/>
                    <a:pt x="f50" y="f51"/>
                    <a:pt x="f52" y="f53"/>
                  </a:cubicBezTo>
                  <a:cubicBezTo>
                    <a:pt x="f54" y="f55"/>
                    <a:pt x="f56" y="f57"/>
                    <a:pt x="f58" y="f54"/>
                  </a:cubicBezTo>
                  <a:cubicBezTo>
                    <a:pt x="f59" y="f60"/>
                    <a:pt x="f61" y="f62"/>
                    <a:pt x="f63" y="f64"/>
                  </a:cubicBezTo>
                  <a:cubicBezTo>
                    <a:pt x="f65" y="f66"/>
                    <a:pt x="f24" y="f67"/>
                    <a:pt x="f10" y="f39"/>
                  </a:cubicBezTo>
                  <a:cubicBezTo>
                    <a:pt x="f68" y="f37"/>
                    <a:pt x="f69" y="f70"/>
                    <a:pt x="f71" y="f47"/>
                  </a:cubicBezTo>
                  <a:cubicBezTo>
                    <a:pt x="f72" y="f73"/>
                    <a:pt x="f74" y="f45"/>
                    <a:pt x="f75" y="f46"/>
                  </a:cubicBezTo>
                  <a:cubicBezTo>
                    <a:pt x="f76" y="f77"/>
                    <a:pt x="f78" y="f79"/>
                    <a:pt x="f26" y="f27"/>
                  </a:cubicBezTo>
                  <a:close/>
                  <a:moveTo>
                    <a:pt x="f80" y="f81"/>
                  </a:moveTo>
                  <a:cubicBezTo>
                    <a:pt x="f82" y="f78"/>
                    <a:pt x="f42" y="f83"/>
                    <a:pt x="f42" y="f84"/>
                  </a:cubicBezTo>
                  <a:cubicBezTo>
                    <a:pt x="f42" y="f68"/>
                    <a:pt x="f50" y="f24"/>
                    <a:pt x="f85" y="f24"/>
                  </a:cubicBezTo>
                  <a:cubicBezTo>
                    <a:pt x="f86" y="f24"/>
                    <a:pt x="f87" y="f88"/>
                    <a:pt x="f89" y="f90"/>
                  </a:cubicBezTo>
                  <a:cubicBezTo>
                    <a:pt x="f89" y="f91"/>
                    <a:pt x="f86" y="f81"/>
                    <a:pt x="f80" y="f81"/>
                  </a:cubicBezTo>
                  <a:close/>
                  <a:moveTo>
                    <a:pt x="f92" y="f24"/>
                  </a:moveTo>
                  <a:cubicBezTo>
                    <a:pt x="f93" y="f94"/>
                    <a:pt x="f95" y="f96"/>
                    <a:pt x="f97" y="f98"/>
                  </a:cubicBezTo>
                  <a:cubicBezTo>
                    <a:pt x="f2" y="f99"/>
                    <a:pt x="f100" y="f101"/>
                    <a:pt x="f100" y="f102"/>
                  </a:cubicBezTo>
                  <a:cubicBezTo>
                    <a:pt x="f103" y="f104"/>
                    <a:pt x="f105" y="f106"/>
                    <a:pt x="f107" y="f81"/>
                  </a:cubicBezTo>
                  <a:cubicBezTo>
                    <a:pt x="f108" y="f109"/>
                    <a:pt x="f110" y="f111"/>
                    <a:pt x="f112" y="f113"/>
                  </a:cubicBezTo>
                  <a:cubicBezTo>
                    <a:pt x="f114" y="f88"/>
                    <a:pt x="f115" y="f24"/>
                    <a:pt x="f92" y="f24"/>
                  </a:cubicBezTo>
                  <a:close/>
                </a:path>
              </a:pathLst>
            </a:custGeom>
            <a:solidFill>
              <a:srgbClr val="7F7F7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1" name="Freeform 6">
              <a:extLst>
                <a:ext uri="{FF2B5EF4-FFF2-40B4-BE49-F238E27FC236}">
                  <a16:creationId xmlns:a16="http://schemas.microsoft.com/office/drawing/2014/main" id="{59D29155-66B4-4A61-A7DE-9EE0A0B24CB4}"/>
                </a:ext>
              </a:extLst>
            </p:cNvPr>
            <p:cNvSpPr/>
            <p:nvPr/>
          </p:nvSpPr>
          <p:spPr>
            <a:xfrm>
              <a:off x="3806180" y="4085822"/>
              <a:ext cx="59783" cy="58594"/>
            </a:xfrm>
            <a:custGeom>
              <a:avLst/>
              <a:gdLst>
                <a:gd name="f0" fmla="val 10800000"/>
                <a:gd name="f1" fmla="val 5400000"/>
                <a:gd name="f2" fmla="val 180"/>
                <a:gd name="f3" fmla="val w"/>
                <a:gd name="f4" fmla="val h"/>
                <a:gd name="f5" fmla="val 0"/>
                <a:gd name="f6" fmla="val 60"/>
                <a:gd name="f7" fmla="val 58"/>
                <a:gd name="f8" fmla="val 30"/>
                <a:gd name="f9" fmla="val 46"/>
                <a:gd name="f10" fmla="val 14"/>
                <a:gd name="f11" fmla="val 29"/>
                <a:gd name="f12" fmla="val 44"/>
                <a:gd name="f13" fmla="val 57"/>
                <a:gd name="f14" fmla="val 1"/>
                <a:gd name="f15" fmla="val 13"/>
                <a:gd name="f16" fmla="val 15"/>
                <a:gd name="f17" fmla="+- 0 0 -90"/>
                <a:gd name="f18" fmla="*/ f3 1 60"/>
                <a:gd name="f19" fmla="*/ f4 1 58"/>
                <a:gd name="f20" fmla="val f5"/>
                <a:gd name="f21" fmla="val f6"/>
                <a:gd name="f22" fmla="val f7"/>
                <a:gd name="f23" fmla="*/ f17 f0 1"/>
                <a:gd name="f24" fmla="+- f22 0 f20"/>
                <a:gd name="f25" fmla="+- f21 0 f20"/>
                <a:gd name="f26" fmla="*/ f23 1 f2"/>
                <a:gd name="f27" fmla="*/ f25 1 60"/>
                <a:gd name="f28" fmla="*/ f24 1 58"/>
                <a:gd name="f29" fmla="*/ 30 f25 1"/>
                <a:gd name="f30" fmla="*/ 0 f24 1"/>
                <a:gd name="f31" fmla="*/ 60 f25 1"/>
                <a:gd name="f32" fmla="*/ 29 f24 1"/>
                <a:gd name="f33" fmla="*/ 58 f24 1"/>
                <a:gd name="f34" fmla="*/ 1 f25 1"/>
                <a:gd name="f35" fmla="+- f26 0 f1"/>
                <a:gd name="f36" fmla="*/ f29 1 60"/>
                <a:gd name="f37" fmla="*/ f30 1 58"/>
                <a:gd name="f38" fmla="*/ f31 1 60"/>
                <a:gd name="f39" fmla="*/ f32 1 58"/>
                <a:gd name="f40" fmla="*/ f33 1 58"/>
                <a:gd name="f41" fmla="*/ f34 1 60"/>
                <a:gd name="f42" fmla="*/ 0 1 f27"/>
                <a:gd name="f43" fmla="*/ f21 1 f27"/>
                <a:gd name="f44" fmla="*/ 0 1 f28"/>
                <a:gd name="f45" fmla="*/ f22 1 f28"/>
                <a:gd name="f46" fmla="*/ f36 1 f27"/>
                <a:gd name="f47" fmla="*/ f37 1 f28"/>
                <a:gd name="f48" fmla="*/ f38 1 f27"/>
                <a:gd name="f49" fmla="*/ f39 1 f28"/>
                <a:gd name="f50" fmla="*/ f40 1 f28"/>
                <a:gd name="f51" fmla="*/ f41 1 f27"/>
                <a:gd name="f52" fmla="*/ f42 f18 1"/>
                <a:gd name="f53" fmla="*/ f43 f18 1"/>
                <a:gd name="f54" fmla="*/ f45 f19 1"/>
                <a:gd name="f55" fmla="*/ f44 f19 1"/>
                <a:gd name="f56" fmla="*/ f46 f18 1"/>
                <a:gd name="f57" fmla="*/ f47 f19 1"/>
                <a:gd name="f58" fmla="*/ f48 f18 1"/>
                <a:gd name="f59" fmla="*/ f49 f19 1"/>
                <a:gd name="f60" fmla="*/ f50 f19 1"/>
                <a:gd name="f61" fmla="*/ f51 f18 1"/>
              </a:gdLst>
              <a:ahLst/>
              <a:cxnLst>
                <a:cxn ang="3cd4">
                  <a:pos x="hc" y="t"/>
                </a:cxn>
                <a:cxn ang="0">
                  <a:pos x="r" y="vc"/>
                </a:cxn>
                <a:cxn ang="cd4">
                  <a:pos x="hc" y="b"/>
                </a:cxn>
                <a:cxn ang="cd2">
                  <a:pos x="l" y="vc"/>
                </a:cxn>
                <a:cxn ang="f35">
                  <a:pos x="f56" y="f57"/>
                </a:cxn>
                <a:cxn ang="f35">
                  <a:pos x="f58" y="f59"/>
                </a:cxn>
                <a:cxn ang="f35">
                  <a:pos x="f56" y="f60"/>
                </a:cxn>
                <a:cxn ang="f35">
                  <a:pos x="f61" y="f59"/>
                </a:cxn>
                <a:cxn ang="f35">
                  <a:pos x="f56" y="f57"/>
                </a:cxn>
              </a:cxnLst>
              <a:rect l="f52" t="f55" r="f53" b="f54"/>
              <a:pathLst>
                <a:path w="60" h="58">
                  <a:moveTo>
                    <a:pt x="f8" y="f5"/>
                  </a:moveTo>
                  <a:cubicBezTo>
                    <a:pt x="f9" y="f5"/>
                    <a:pt x="f6" y="f10"/>
                    <a:pt x="f6" y="f11"/>
                  </a:cubicBezTo>
                  <a:cubicBezTo>
                    <a:pt x="f6" y="f12"/>
                    <a:pt x="f9" y="f7"/>
                    <a:pt x="f8" y="f7"/>
                  </a:cubicBezTo>
                  <a:cubicBezTo>
                    <a:pt x="f10" y="f13"/>
                    <a:pt x="f5" y="f12"/>
                    <a:pt x="f14" y="f11"/>
                  </a:cubicBezTo>
                  <a:cubicBezTo>
                    <a:pt x="f14" y="f15"/>
                    <a:pt x="f16" y="f5"/>
                    <a:pt x="f8" y="f5"/>
                  </a:cubicBezTo>
                  <a:close/>
                </a:path>
              </a:pathLst>
            </a:custGeom>
            <a:solidFill>
              <a:srgbClr val="7F7F7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2" name="Freeform 7">
              <a:extLst>
                <a:ext uri="{FF2B5EF4-FFF2-40B4-BE49-F238E27FC236}">
                  <a16:creationId xmlns:a16="http://schemas.microsoft.com/office/drawing/2014/main" id="{CE3A7091-6A0A-48EE-BD40-9DC3C1B2716E}"/>
                </a:ext>
              </a:extLst>
            </p:cNvPr>
            <p:cNvSpPr/>
            <p:nvPr/>
          </p:nvSpPr>
          <p:spPr>
            <a:xfrm>
              <a:off x="3553870" y="4085822"/>
              <a:ext cx="58594" cy="58594"/>
            </a:xfrm>
            <a:custGeom>
              <a:avLst/>
              <a:gdLst>
                <a:gd name="f0" fmla="val 10800000"/>
                <a:gd name="f1" fmla="val 5400000"/>
                <a:gd name="f2" fmla="val 180"/>
                <a:gd name="f3" fmla="val w"/>
                <a:gd name="f4" fmla="val h"/>
                <a:gd name="f5" fmla="val 0"/>
                <a:gd name="f6" fmla="val 58"/>
                <a:gd name="f7" fmla="val 29"/>
                <a:gd name="f8" fmla="val 57"/>
                <a:gd name="f9" fmla="val 13"/>
                <a:gd name="f10" fmla="val 45"/>
                <a:gd name="f11" fmla="val 12"/>
                <a:gd name="f12" fmla="val 43"/>
                <a:gd name="f13" fmla="val 14"/>
                <a:gd name="f14" fmla="val 28"/>
                <a:gd name="f15" fmla="val 42"/>
                <a:gd name="f16" fmla="val 44"/>
                <a:gd name="f17" fmla="+- 0 0 -90"/>
                <a:gd name="f18" fmla="*/ f3 1 58"/>
                <a:gd name="f19" fmla="*/ f4 1 58"/>
                <a:gd name="f20" fmla="val f5"/>
                <a:gd name="f21" fmla="val f6"/>
                <a:gd name="f22" fmla="*/ f17 f0 1"/>
                <a:gd name="f23" fmla="+- f21 0 f20"/>
                <a:gd name="f24" fmla="*/ f22 1 f2"/>
                <a:gd name="f25" fmla="*/ f23 1 58"/>
                <a:gd name="f26" fmla="*/ 29 f23 1"/>
                <a:gd name="f27" fmla="*/ 57 f23 1"/>
                <a:gd name="f28" fmla="*/ 0 f23 1"/>
                <a:gd name="f29" fmla="*/ 58 f23 1"/>
                <a:gd name="f30" fmla="*/ 28 f23 1"/>
                <a:gd name="f31" fmla="+- f24 0 f1"/>
                <a:gd name="f32" fmla="*/ f26 1 58"/>
                <a:gd name="f33" fmla="*/ f27 1 58"/>
                <a:gd name="f34" fmla="*/ f28 1 58"/>
                <a:gd name="f35" fmla="*/ f29 1 58"/>
                <a:gd name="f36" fmla="*/ f30 1 58"/>
                <a:gd name="f37" fmla="*/ 0 1 f25"/>
                <a:gd name="f38" fmla="*/ f21 1 f25"/>
                <a:gd name="f39" fmla="*/ f32 1 f25"/>
                <a:gd name="f40" fmla="*/ f33 1 f25"/>
                <a:gd name="f41" fmla="*/ f34 1 f25"/>
                <a:gd name="f42" fmla="*/ f35 1 f25"/>
                <a:gd name="f43" fmla="*/ f36 1 f25"/>
                <a:gd name="f44" fmla="*/ f37 f18 1"/>
                <a:gd name="f45" fmla="*/ f38 f18 1"/>
                <a:gd name="f46" fmla="*/ f38 f19 1"/>
                <a:gd name="f47" fmla="*/ f37 f19 1"/>
                <a:gd name="f48" fmla="*/ f39 f18 1"/>
                <a:gd name="f49" fmla="*/ f40 f19 1"/>
                <a:gd name="f50" fmla="*/ f41 f18 1"/>
                <a:gd name="f51" fmla="*/ f39 f19 1"/>
                <a:gd name="f52" fmla="*/ f41 f19 1"/>
                <a:gd name="f53" fmla="*/ f42 f18 1"/>
                <a:gd name="f54" fmla="*/ f43 f19 1"/>
              </a:gdLst>
              <a:ahLst/>
              <a:cxnLst>
                <a:cxn ang="3cd4">
                  <a:pos x="hc" y="t"/>
                </a:cxn>
                <a:cxn ang="0">
                  <a:pos x="r" y="vc"/>
                </a:cxn>
                <a:cxn ang="cd4">
                  <a:pos x="hc" y="b"/>
                </a:cxn>
                <a:cxn ang="cd2">
                  <a:pos x="l" y="vc"/>
                </a:cxn>
                <a:cxn ang="f31">
                  <a:pos x="f48" y="f49"/>
                </a:cxn>
                <a:cxn ang="f31">
                  <a:pos x="f50" y="f51"/>
                </a:cxn>
                <a:cxn ang="f31">
                  <a:pos x="f48" y="f52"/>
                </a:cxn>
                <a:cxn ang="f31">
                  <a:pos x="f53" y="f54"/>
                </a:cxn>
                <a:cxn ang="f31">
                  <a:pos x="f48" y="f49"/>
                </a:cxn>
              </a:cxnLst>
              <a:rect l="f44" t="f47" r="f45" b="f46"/>
              <a:pathLst>
                <a:path w="58" h="58">
                  <a:moveTo>
                    <a:pt x="f7" y="f8"/>
                  </a:moveTo>
                  <a:cubicBezTo>
                    <a:pt x="f9" y="f6"/>
                    <a:pt x="f5" y="f10"/>
                    <a:pt x="f5" y="f7"/>
                  </a:cubicBezTo>
                  <a:cubicBezTo>
                    <a:pt x="f5" y="f11"/>
                    <a:pt x="f11" y="f5"/>
                    <a:pt x="f7" y="f5"/>
                  </a:cubicBezTo>
                  <a:cubicBezTo>
                    <a:pt x="f12" y="f5"/>
                    <a:pt x="f8" y="f13"/>
                    <a:pt x="f6" y="f14"/>
                  </a:cubicBezTo>
                  <a:cubicBezTo>
                    <a:pt x="f6" y="f15"/>
                    <a:pt x="f16" y="f8"/>
                    <a:pt x="f7" y="f8"/>
                  </a:cubicBezTo>
                  <a:close/>
                </a:path>
              </a:pathLst>
            </a:custGeom>
            <a:solidFill>
              <a:srgbClr val="7F7F7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grpSp>
        <p:nvGrpSpPr>
          <p:cNvPr id="33" name="Grupo 35">
            <a:extLst>
              <a:ext uri="{FF2B5EF4-FFF2-40B4-BE49-F238E27FC236}">
                <a16:creationId xmlns:a16="http://schemas.microsoft.com/office/drawing/2014/main" id="{FA8625A1-1EF4-4BAB-974A-3D0DA070921C}"/>
              </a:ext>
            </a:extLst>
          </p:cNvPr>
          <p:cNvGrpSpPr/>
          <p:nvPr/>
        </p:nvGrpSpPr>
        <p:grpSpPr>
          <a:xfrm>
            <a:off x="5024929" y="3869393"/>
            <a:ext cx="759299" cy="766477"/>
            <a:chOff x="5024929" y="3869393"/>
            <a:chExt cx="759299" cy="766477"/>
          </a:xfrm>
        </p:grpSpPr>
        <p:sp>
          <p:nvSpPr>
            <p:cNvPr id="34" name="Freeform 5">
              <a:extLst>
                <a:ext uri="{FF2B5EF4-FFF2-40B4-BE49-F238E27FC236}">
                  <a16:creationId xmlns:a16="http://schemas.microsoft.com/office/drawing/2014/main" id="{92B83979-8B04-403E-9B4B-CD5E3AD63D24}"/>
                </a:ext>
              </a:extLst>
            </p:cNvPr>
            <p:cNvSpPr/>
            <p:nvPr/>
          </p:nvSpPr>
          <p:spPr>
            <a:xfrm>
              <a:off x="5024929" y="3869393"/>
              <a:ext cx="759299" cy="766477"/>
            </a:xfrm>
            <a:custGeom>
              <a:avLst/>
              <a:gdLst>
                <a:gd name="f0" fmla="val 10800000"/>
                <a:gd name="f1" fmla="val 5400000"/>
                <a:gd name="f2" fmla="val 180"/>
                <a:gd name="f3" fmla="val w"/>
                <a:gd name="f4" fmla="val h"/>
                <a:gd name="f5" fmla="val 0"/>
                <a:gd name="f6" fmla="val 761"/>
                <a:gd name="f7" fmla="val 768"/>
                <a:gd name="f8" fmla="val 6"/>
                <a:gd name="f9" fmla="val 387"/>
                <a:gd name="f10" fmla="val 185"/>
                <a:gd name="f11" fmla="val 175"/>
                <a:gd name="f12" fmla="val 401"/>
                <a:gd name="f13" fmla="val 13"/>
                <a:gd name="f14" fmla="val 597"/>
                <a:gd name="f15" fmla="val 25"/>
                <a:gd name="f16" fmla="val 189"/>
                <a:gd name="f17" fmla="val 752"/>
                <a:gd name="f18" fmla="val 403"/>
                <a:gd name="f19" fmla="val 744"/>
                <a:gd name="f20" fmla="val 599"/>
                <a:gd name="f21" fmla="val 578"/>
                <a:gd name="f22" fmla="val 357"/>
                <a:gd name="f23" fmla="val 759"/>
                <a:gd name="f24" fmla="val 166"/>
                <a:gd name="f25" fmla="val 579"/>
                <a:gd name="f26" fmla="val 378"/>
                <a:gd name="f27" fmla="val 492"/>
                <a:gd name="f28" fmla="val 448"/>
                <a:gd name="f29" fmla="val 493"/>
                <a:gd name="f30" fmla="val 504"/>
                <a:gd name="f31" fmla="val 516"/>
                <a:gd name="f32" fmla="val 531"/>
                <a:gd name="f33" fmla="val 587"/>
                <a:gd name="f34" fmla="val 538"/>
                <a:gd name="f35" fmla="val 605"/>
                <a:gd name="f36" fmla="val 554"/>
                <a:gd name="f37" fmla="val 610"/>
                <a:gd name="f38" fmla="val 573"/>
                <a:gd name="f39" fmla="val 604"/>
                <a:gd name="f40" fmla="val 589"/>
                <a:gd name="f41" fmla="val 595"/>
                <a:gd name="f42" fmla="val 586"/>
                <a:gd name="f43" fmla="val 594"/>
                <a:gd name="f44" fmla="val 570"/>
                <a:gd name="f45" fmla="val 558"/>
                <a:gd name="f46" fmla="val 547"/>
                <a:gd name="f47" fmla="val 584"/>
                <a:gd name="f48" fmla="val 536"/>
                <a:gd name="f49" fmla="val 510"/>
                <a:gd name="f50" fmla="val 550"/>
                <a:gd name="f51" fmla="val 488"/>
                <a:gd name="f52" fmla="val 527"/>
                <a:gd name="f53" fmla="val 470"/>
                <a:gd name="f54" fmla="val 454"/>
                <a:gd name="f55" fmla="val 414"/>
                <a:gd name="f56" fmla="val 334"/>
                <a:gd name="f57" fmla="val 407"/>
                <a:gd name="f58" fmla="val 255"/>
                <a:gd name="f59" fmla="val 212"/>
                <a:gd name="f60" fmla="val 479"/>
                <a:gd name="f61" fmla="val 179"/>
                <a:gd name="f62" fmla="val 512"/>
                <a:gd name="f63" fmla="val 164"/>
                <a:gd name="f64" fmla="val 560"/>
                <a:gd name="f65" fmla="val 158"/>
                <a:gd name="f66" fmla="val 581"/>
                <a:gd name="f67" fmla="val 598"/>
                <a:gd name="f68" fmla="val 202"/>
                <a:gd name="f69" fmla="val 217"/>
                <a:gd name="f70" fmla="val 603"/>
                <a:gd name="f71" fmla="val 227"/>
                <a:gd name="f72" fmla="val 233"/>
                <a:gd name="f73" fmla="val 571"/>
                <a:gd name="f74" fmla="val 238"/>
                <a:gd name="f75" fmla="val 247"/>
                <a:gd name="f76" fmla="val 281"/>
                <a:gd name="f77" fmla="val 505"/>
                <a:gd name="f78" fmla="val 326"/>
                <a:gd name="f79" fmla="val 491"/>
                <a:gd name="f80" fmla="val 503"/>
                <a:gd name="f81" fmla="val 325"/>
                <a:gd name="f82" fmla="val 549"/>
                <a:gd name="f83" fmla="val 290"/>
                <a:gd name="f84" fmla="val 246"/>
                <a:gd name="f85" fmla="val 506"/>
                <a:gd name="f86" fmla="val 460"/>
                <a:gd name="f87" fmla="val 425"/>
                <a:gd name="f88" fmla="val 200"/>
                <a:gd name="f89" fmla="val 424"/>
                <a:gd name="f90" fmla="val 244"/>
                <a:gd name="f91" fmla="val 288"/>
                <a:gd name="f92" fmla="val 248"/>
                <a:gd name="f93" fmla="val 228"/>
                <a:gd name="f94" fmla="val 165"/>
                <a:gd name="f95" fmla="val 207"/>
                <a:gd name="f96" fmla="val 172"/>
                <a:gd name="f97" fmla="val 194"/>
                <a:gd name="f98" fmla="val 190"/>
                <a:gd name="f99" fmla="val 208"/>
                <a:gd name="f100" fmla="val 170"/>
                <a:gd name="f101" fmla="val 231"/>
                <a:gd name="f102" fmla="val 253"/>
                <a:gd name="f103" fmla="val 171"/>
                <a:gd name="f104" fmla="val 294"/>
                <a:gd name="f105" fmla="val 214"/>
                <a:gd name="f106" fmla="val 328"/>
                <a:gd name="f107" fmla="val 257"/>
                <a:gd name="f108" fmla="val 300"/>
                <a:gd name="f109" fmla="val 323"/>
                <a:gd name="f110" fmla="val 332"/>
                <a:gd name="f111" fmla="val 286"/>
                <a:gd name="f112" fmla="val 330"/>
                <a:gd name="f113" fmla="val 241"/>
                <a:gd name="f114" fmla="val 329"/>
                <a:gd name="f115" fmla="val 293"/>
                <a:gd name="f116" fmla="+- 0 0 -90"/>
                <a:gd name="f117" fmla="*/ f3 1 761"/>
                <a:gd name="f118" fmla="*/ f4 1 768"/>
                <a:gd name="f119" fmla="val f5"/>
                <a:gd name="f120" fmla="val f6"/>
                <a:gd name="f121" fmla="val f7"/>
                <a:gd name="f122" fmla="*/ f116 f0 1"/>
                <a:gd name="f123" fmla="+- f121 0 f119"/>
                <a:gd name="f124" fmla="+- f120 0 f119"/>
                <a:gd name="f125" fmla="*/ f122 1 f2"/>
                <a:gd name="f126" fmla="*/ f124 1 761"/>
                <a:gd name="f127" fmla="*/ f123 1 768"/>
                <a:gd name="f128" fmla="*/ 6 f124 1"/>
                <a:gd name="f129" fmla="*/ 387 f123 1"/>
                <a:gd name="f130" fmla="*/ 401 f124 1"/>
                <a:gd name="f131" fmla="*/ 13 f123 1"/>
                <a:gd name="f132" fmla="*/ 752 f124 1"/>
                <a:gd name="f133" fmla="*/ 403 f123 1"/>
                <a:gd name="f134" fmla="*/ 357 f124 1"/>
                <a:gd name="f135" fmla="*/ 759 f123 1"/>
                <a:gd name="f136" fmla="*/ 378 f124 1"/>
                <a:gd name="f137" fmla="*/ 492 f123 1"/>
                <a:gd name="f138" fmla="*/ 531 f124 1"/>
                <a:gd name="f139" fmla="*/ 587 f123 1"/>
                <a:gd name="f140" fmla="*/ 573 f124 1"/>
                <a:gd name="f141" fmla="*/ 604 f123 1"/>
                <a:gd name="f142" fmla="*/ 594 f124 1"/>
                <a:gd name="f143" fmla="*/ 570 f123 1"/>
                <a:gd name="f144" fmla="*/ 584 f124 1"/>
                <a:gd name="f145" fmla="*/ 536 f123 1"/>
                <a:gd name="f146" fmla="*/ 527 f124 1"/>
                <a:gd name="f147" fmla="*/ 470 f123 1"/>
                <a:gd name="f148" fmla="*/ 255 f124 1"/>
                <a:gd name="f149" fmla="*/ 454 f123 1"/>
                <a:gd name="f150" fmla="*/ 164 f124 1"/>
                <a:gd name="f151" fmla="*/ 560 f123 1"/>
                <a:gd name="f152" fmla="*/ 185 f124 1"/>
                <a:gd name="f153" fmla="*/ 227 f124 1"/>
                <a:gd name="f154" fmla="*/ 584 f123 1"/>
                <a:gd name="f155" fmla="*/ 247 f124 1"/>
                <a:gd name="f156" fmla="*/ 547 f123 1"/>
                <a:gd name="f157" fmla="*/ 503 f124 1"/>
                <a:gd name="f158" fmla="*/ 325 f123 1"/>
                <a:gd name="f159" fmla="*/ 586 f124 1"/>
                <a:gd name="f160" fmla="*/ 246 f123 1"/>
                <a:gd name="f161" fmla="*/ 506 f124 1"/>
                <a:gd name="f162" fmla="*/ 166 f123 1"/>
                <a:gd name="f163" fmla="*/ 424 f124 1"/>
                <a:gd name="f164" fmla="*/ 244 f123 1"/>
                <a:gd name="f165" fmla="*/ 248 f124 1"/>
                <a:gd name="f166" fmla="*/ 194 f124 1"/>
                <a:gd name="f167" fmla="*/ 190 f123 1"/>
                <a:gd name="f168" fmla="*/ 170 f124 1"/>
                <a:gd name="f169" fmla="*/ 253 f123 1"/>
                <a:gd name="f170" fmla="*/ 257 f124 1"/>
                <a:gd name="f171" fmla="*/ 330 f124 1"/>
                <a:gd name="f172" fmla="*/ 241 f123 1"/>
                <a:gd name="f173" fmla="+- f125 0 f1"/>
                <a:gd name="f174" fmla="*/ f128 1 761"/>
                <a:gd name="f175" fmla="*/ f129 1 768"/>
                <a:gd name="f176" fmla="*/ f130 1 761"/>
                <a:gd name="f177" fmla="*/ f131 1 768"/>
                <a:gd name="f178" fmla="*/ f132 1 761"/>
                <a:gd name="f179" fmla="*/ f133 1 768"/>
                <a:gd name="f180" fmla="*/ f134 1 761"/>
                <a:gd name="f181" fmla="*/ f135 1 768"/>
                <a:gd name="f182" fmla="*/ f136 1 761"/>
                <a:gd name="f183" fmla="*/ f137 1 768"/>
                <a:gd name="f184" fmla="*/ f138 1 761"/>
                <a:gd name="f185" fmla="*/ f139 1 768"/>
                <a:gd name="f186" fmla="*/ f140 1 761"/>
                <a:gd name="f187" fmla="*/ f141 1 768"/>
                <a:gd name="f188" fmla="*/ f142 1 761"/>
                <a:gd name="f189" fmla="*/ f143 1 768"/>
                <a:gd name="f190" fmla="*/ f144 1 761"/>
                <a:gd name="f191" fmla="*/ f145 1 768"/>
                <a:gd name="f192" fmla="*/ f146 1 761"/>
                <a:gd name="f193" fmla="*/ f147 1 768"/>
                <a:gd name="f194" fmla="*/ f148 1 761"/>
                <a:gd name="f195" fmla="*/ f149 1 768"/>
                <a:gd name="f196" fmla="*/ f150 1 761"/>
                <a:gd name="f197" fmla="*/ f151 1 768"/>
                <a:gd name="f198" fmla="*/ f152 1 761"/>
                <a:gd name="f199" fmla="*/ f153 1 761"/>
                <a:gd name="f200" fmla="*/ f154 1 768"/>
                <a:gd name="f201" fmla="*/ f155 1 761"/>
                <a:gd name="f202" fmla="*/ f156 1 768"/>
                <a:gd name="f203" fmla="*/ f157 1 761"/>
                <a:gd name="f204" fmla="*/ f158 1 768"/>
                <a:gd name="f205" fmla="*/ f159 1 761"/>
                <a:gd name="f206" fmla="*/ f160 1 768"/>
                <a:gd name="f207" fmla="*/ f161 1 761"/>
                <a:gd name="f208" fmla="*/ f162 1 768"/>
                <a:gd name="f209" fmla="*/ f163 1 761"/>
                <a:gd name="f210" fmla="*/ f164 1 768"/>
                <a:gd name="f211" fmla="*/ f165 1 761"/>
                <a:gd name="f212" fmla="*/ f166 1 761"/>
                <a:gd name="f213" fmla="*/ f167 1 768"/>
                <a:gd name="f214" fmla="*/ f168 1 761"/>
                <a:gd name="f215" fmla="*/ f169 1 768"/>
                <a:gd name="f216" fmla="*/ f170 1 761"/>
                <a:gd name="f217" fmla="*/ f171 1 761"/>
                <a:gd name="f218" fmla="*/ f172 1 768"/>
                <a:gd name="f219" fmla="*/ 0 1 f126"/>
                <a:gd name="f220" fmla="*/ f120 1 f126"/>
                <a:gd name="f221" fmla="*/ 0 1 f127"/>
                <a:gd name="f222" fmla="*/ f121 1 f127"/>
                <a:gd name="f223" fmla="*/ f174 1 f126"/>
                <a:gd name="f224" fmla="*/ f175 1 f127"/>
                <a:gd name="f225" fmla="*/ f176 1 f126"/>
                <a:gd name="f226" fmla="*/ f177 1 f127"/>
                <a:gd name="f227" fmla="*/ f178 1 f126"/>
                <a:gd name="f228" fmla="*/ f179 1 f127"/>
                <a:gd name="f229" fmla="*/ f180 1 f126"/>
                <a:gd name="f230" fmla="*/ f181 1 f127"/>
                <a:gd name="f231" fmla="*/ f182 1 f126"/>
                <a:gd name="f232" fmla="*/ f183 1 f127"/>
                <a:gd name="f233" fmla="*/ f184 1 f126"/>
                <a:gd name="f234" fmla="*/ f185 1 f127"/>
                <a:gd name="f235" fmla="*/ f186 1 f126"/>
                <a:gd name="f236" fmla="*/ f187 1 f127"/>
                <a:gd name="f237" fmla="*/ f188 1 f126"/>
                <a:gd name="f238" fmla="*/ f189 1 f127"/>
                <a:gd name="f239" fmla="*/ f190 1 f126"/>
                <a:gd name="f240" fmla="*/ f191 1 f127"/>
                <a:gd name="f241" fmla="*/ f192 1 f126"/>
                <a:gd name="f242" fmla="*/ f193 1 f127"/>
                <a:gd name="f243" fmla="*/ f194 1 f126"/>
                <a:gd name="f244" fmla="*/ f195 1 f127"/>
                <a:gd name="f245" fmla="*/ f196 1 f126"/>
                <a:gd name="f246" fmla="*/ f197 1 f127"/>
                <a:gd name="f247" fmla="*/ f198 1 f126"/>
                <a:gd name="f248" fmla="*/ f199 1 f126"/>
                <a:gd name="f249" fmla="*/ f200 1 f127"/>
                <a:gd name="f250" fmla="*/ f201 1 f126"/>
                <a:gd name="f251" fmla="*/ f202 1 f127"/>
                <a:gd name="f252" fmla="*/ f203 1 f126"/>
                <a:gd name="f253" fmla="*/ f204 1 f127"/>
                <a:gd name="f254" fmla="*/ f205 1 f126"/>
                <a:gd name="f255" fmla="*/ f206 1 f127"/>
                <a:gd name="f256" fmla="*/ f207 1 f126"/>
                <a:gd name="f257" fmla="*/ f208 1 f127"/>
                <a:gd name="f258" fmla="*/ f209 1 f126"/>
                <a:gd name="f259" fmla="*/ f210 1 f127"/>
                <a:gd name="f260" fmla="*/ f211 1 f126"/>
                <a:gd name="f261" fmla="*/ f212 1 f126"/>
                <a:gd name="f262" fmla="*/ f213 1 f127"/>
                <a:gd name="f263" fmla="*/ f214 1 f126"/>
                <a:gd name="f264" fmla="*/ f215 1 f127"/>
                <a:gd name="f265" fmla="*/ f216 1 f126"/>
                <a:gd name="f266" fmla="*/ f217 1 f126"/>
                <a:gd name="f267" fmla="*/ f218 1 f127"/>
                <a:gd name="f268" fmla="*/ f219 f117 1"/>
                <a:gd name="f269" fmla="*/ f220 f117 1"/>
                <a:gd name="f270" fmla="*/ f222 f118 1"/>
                <a:gd name="f271" fmla="*/ f221 f118 1"/>
                <a:gd name="f272" fmla="*/ f223 f117 1"/>
                <a:gd name="f273" fmla="*/ f224 f118 1"/>
                <a:gd name="f274" fmla="*/ f225 f117 1"/>
                <a:gd name="f275" fmla="*/ f226 f118 1"/>
                <a:gd name="f276" fmla="*/ f227 f117 1"/>
                <a:gd name="f277" fmla="*/ f228 f118 1"/>
                <a:gd name="f278" fmla="*/ f229 f117 1"/>
                <a:gd name="f279" fmla="*/ f230 f118 1"/>
                <a:gd name="f280" fmla="*/ f231 f117 1"/>
                <a:gd name="f281" fmla="*/ f232 f118 1"/>
                <a:gd name="f282" fmla="*/ f233 f117 1"/>
                <a:gd name="f283" fmla="*/ f234 f118 1"/>
                <a:gd name="f284" fmla="*/ f235 f117 1"/>
                <a:gd name="f285" fmla="*/ f236 f118 1"/>
                <a:gd name="f286" fmla="*/ f237 f117 1"/>
                <a:gd name="f287" fmla="*/ f238 f118 1"/>
                <a:gd name="f288" fmla="*/ f239 f117 1"/>
                <a:gd name="f289" fmla="*/ f240 f118 1"/>
                <a:gd name="f290" fmla="*/ f241 f117 1"/>
                <a:gd name="f291" fmla="*/ f242 f118 1"/>
                <a:gd name="f292" fmla="*/ f243 f117 1"/>
                <a:gd name="f293" fmla="*/ f244 f118 1"/>
                <a:gd name="f294" fmla="*/ f245 f117 1"/>
                <a:gd name="f295" fmla="*/ f246 f118 1"/>
                <a:gd name="f296" fmla="*/ f247 f117 1"/>
                <a:gd name="f297" fmla="*/ f248 f117 1"/>
                <a:gd name="f298" fmla="*/ f249 f118 1"/>
                <a:gd name="f299" fmla="*/ f250 f117 1"/>
                <a:gd name="f300" fmla="*/ f251 f118 1"/>
                <a:gd name="f301" fmla="*/ f252 f117 1"/>
                <a:gd name="f302" fmla="*/ f253 f118 1"/>
                <a:gd name="f303" fmla="*/ f254 f117 1"/>
                <a:gd name="f304" fmla="*/ f255 f118 1"/>
                <a:gd name="f305" fmla="*/ f256 f117 1"/>
                <a:gd name="f306" fmla="*/ f257 f118 1"/>
                <a:gd name="f307" fmla="*/ f258 f117 1"/>
                <a:gd name="f308" fmla="*/ f259 f118 1"/>
                <a:gd name="f309" fmla="*/ f260 f117 1"/>
                <a:gd name="f310" fmla="*/ f261 f117 1"/>
                <a:gd name="f311" fmla="*/ f262 f118 1"/>
                <a:gd name="f312" fmla="*/ f263 f117 1"/>
                <a:gd name="f313" fmla="*/ f264 f118 1"/>
                <a:gd name="f314" fmla="*/ f265 f117 1"/>
                <a:gd name="f315" fmla="*/ f266 f117 1"/>
                <a:gd name="f316" fmla="*/ f267 f118 1"/>
              </a:gdLst>
              <a:ahLst/>
              <a:cxnLst>
                <a:cxn ang="3cd4">
                  <a:pos x="hc" y="t"/>
                </a:cxn>
                <a:cxn ang="0">
                  <a:pos x="r" y="vc"/>
                </a:cxn>
                <a:cxn ang="cd4">
                  <a:pos x="hc" y="b"/>
                </a:cxn>
                <a:cxn ang="cd2">
                  <a:pos x="l" y="vc"/>
                </a:cxn>
                <a:cxn ang="f173">
                  <a:pos x="f272" y="f273"/>
                </a:cxn>
                <a:cxn ang="f173">
                  <a:pos x="f274" y="f275"/>
                </a:cxn>
                <a:cxn ang="f173">
                  <a:pos x="f276" y="f277"/>
                </a:cxn>
                <a:cxn ang="f173">
                  <a:pos x="f278" y="f279"/>
                </a:cxn>
                <a:cxn ang="f173">
                  <a:pos x="f272" y="f273"/>
                </a:cxn>
                <a:cxn ang="f173">
                  <a:pos x="f280" y="f281"/>
                </a:cxn>
                <a:cxn ang="f173">
                  <a:pos x="f282" y="f283"/>
                </a:cxn>
                <a:cxn ang="f173">
                  <a:pos x="f284" y="f285"/>
                </a:cxn>
                <a:cxn ang="f173">
                  <a:pos x="f286" y="f287"/>
                </a:cxn>
                <a:cxn ang="f173">
                  <a:pos x="f288" y="f289"/>
                </a:cxn>
                <a:cxn ang="f173">
                  <a:pos x="f290" y="f291"/>
                </a:cxn>
                <a:cxn ang="f173">
                  <a:pos x="f292" y="f293"/>
                </a:cxn>
                <a:cxn ang="f173">
                  <a:pos x="f294" y="f295"/>
                </a:cxn>
                <a:cxn ang="f173">
                  <a:pos x="f296" y="f285"/>
                </a:cxn>
                <a:cxn ang="f173">
                  <a:pos x="f297" y="f298"/>
                </a:cxn>
                <a:cxn ang="f173">
                  <a:pos x="f299" y="f300"/>
                </a:cxn>
                <a:cxn ang="f173">
                  <a:pos x="f280" y="f281"/>
                </a:cxn>
                <a:cxn ang="f173">
                  <a:pos x="f301" y="f302"/>
                </a:cxn>
                <a:cxn ang="f173">
                  <a:pos x="f303" y="f304"/>
                </a:cxn>
                <a:cxn ang="f173">
                  <a:pos x="f305" y="f306"/>
                </a:cxn>
                <a:cxn ang="f173">
                  <a:pos x="f307" y="f308"/>
                </a:cxn>
                <a:cxn ang="f173">
                  <a:pos x="f301" y="f302"/>
                </a:cxn>
                <a:cxn ang="f173">
                  <a:pos x="f309" y="f306"/>
                </a:cxn>
                <a:cxn ang="f173">
                  <a:pos x="f310" y="f311"/>
                </a:cxn>
                <a:cxn ang="f173">
                  <a:pos x="f312" y="f313"/>
                </a:cxn>
                <a:cxn ang="f173">
                  <a:pos x="f314" y="f302"/>
                </a:cxn>
                <a:cxn ang="f173">
                  <a:pos x="f315" y="f316"/>
                </a:cxn>
                <a:cxn ang="f173">
                  <a:pos x="f309" y="f306"/>
                </a:cxn>
              </a:cxnLst>
              <a:rect l="f268" t="f271" r="f269" b="f270"/>
              <a:pathLst>
                <a:path w="761" h="768">
                  <a:moveTo>
                    <a:pt x="f8" y="f9"/>
                  </a:moveTo>
                  <a:cubicBezTo>
                    <a:pt x="f5" y="f10"/>
                    <a:pt x="f11" y="f5"/>
                    <a:pt x="f12" y="f13"/>
                  </a:cubicBezTo>
                  <a:cubicBezTo>
                    <a:pt x="f14" y="f15"/>
                    <a:pt x="f6" y="f16"/>
                    <a:pt x="f17" y="f18"/>
                  </a:cubicBezTo>
                  <a:cubicBezTo>
                    <a:pt x="f19" y="f20"/>
                    <a:pt x="f21" y="f7"/>
                    <a:pt x="f22" y="f23"/>
                  </a:cubicBezTo>
                  <a:cubicBezTo>
                    <a:pt x="f24" y="f17"/>
                    <a:pt x="f5" y="f25"/>
                    <a:pt x="f8" y="f9"/>
                  </a:cubicBezTo>
                  <a:close/>
                  <a:moveTo>
                    <a:pt x="f26" y="f27"/>
                  </a:moveTo>
                  <a:cubicBezTo>
                    <a:pt x="f28" y="f29"/>
                    <a:pt x="f30" y="f31"/>
                    <a:pt x="f32" y="f33"/>
                  </a:cubicBezTo>
                  <a:cubicBezTo>
                    <a:pt x="f34" y="f35"/>
                    <a:pt x="f36" y="f37"/>
                    <a:pt x="f38" y="f39"/>
                  </a:cubicBezTo>
                  <a:cubicBezTo>
                    <a:pt x="f40" y="f20"/>
                    <a:pt x="f41" y="f42"/>
                    <a:pt x="f43" y="f44"/>
                  </a:cubicBezTo>
                  <a:cubicBezTo>
                    <a:pt x="f43" y="f45"/>
                    <a:pt x="f40" y="f46"/>
                    <a:pt x="f47" y="f48"/>
                  </a:cubicBezTo>
                  <a:cubicBezTo>
                    <a:pt x="f44" y="f49"/>
                    <a:pt x="f50" y="f51"/>
                    <a:pt x="f52" y="f53"/>
                  </a:cubicBezTo>
                  <a:cubicBezTo>
                    <a:pt x="f54" y="f55"/>
                    <a:pt x="f56" y="f57"/>
                    <a:pt x="f58" y="f54"/>
                  </a:cubicBezTo>
                  <a:cubicBezTo>
                    <a:pt x="f59" y="f60"/>
                    <a:pt x="f61" y="f62"/>
                    <a:pt x="f63" y="f64"/>
                  </a:cubicBezTo>
                  <a:cubicBezTo>
                    <a:pt x="f65" y="f66"/>
                    <a:pt x="f24" y="f67"/>
                    <a:pt x="f10" y="f39"/>
                  </a:cubicBezTo>
                  <a:cubicBezTo>
                    <a:pt x="f68" y="f37"/>
                    <a:pt x="f69" y="f70"/>
                    <a:pt x="f71" y="f47"/>
                  </a:cubicBezTo>
                  <a:cubicBezTo>
                    <a:pt x="f72" y="f73"/>
                    <a:pt x="f74" y="f45"/>
                    <a:pt x="f75" y="f46"/>
                  </a:cubicBezTo>
                  <a:cubicBezTo>
                    <a:pt x="f76" y="f77"/>
                    <a:pt x="f78" y="f79"/>
                    <a:pt x="f26" y="f27"/>
                  </a:cubicBezTo>
                  <a:close/>
                  <a:moveTo>
                    <a:pt x="f80" y="f81"/>
                  </a:moveTo>
                  <a:cubicBezTo>
                    <a:pt x="f82" y="f78"/>
                    <a:pt x="f42" y="f83"/>
                    <a:pt x="f42" y="f84"/>
                  </a:cubicBezTo>
                  <a:cubicBezTo>
                    <a:pt x="f42" y="f68"/>
                    <a:pt x="f50" y="f24"/>
                    <a:pt x="f85" y="f24"/>
                  </a:cubicBezTo>
                  <a:cubicBezTo>
                    <a:pt x="f86" y="f24"/>
                    <a:pt x="f87" y="f88"/>
                    <a:pt x="f89" y="f90"/>
                  </a:cubicBezTo>
                  <a:cubicBezTo>
                    <a:pt x="f89" y="f91"/>
                    <a:pt x="f86" y="f81"/>
                    <a:pt x="f80" y="f81"/>
                  </a:cubicBezTo>
                  <a:close/>
                  <a:moveTo>
                    <a:pt x="f92" y="f24"/>
                  </a:moveTo>
                  <a:cubicBezTo>
                    <a:pt x="f93" y="f94"/>
                    <a:pt x="f95" y="f96"/>
                    <a:pt x="f97" y="f98"/>
                  </a:cubicBezTo>
                  <a:cubicBezTo>
                    <a:pt x="f2" y="f99"/>
                    <a:pt x="f100" y="f101"/>
                    <a:pt x="f100" y="f102"/>
                  </a:cubicBezTo>
                  <a:cubicBezTo>
                    <a:pt x="f103" y="f104"/>
                    <a:pt x="f105" y="f106"/>
                    <a:pt x="f107" y="f81"/>
                  </a:cubicBezTo>
                  <a:cubicBezTo>
                    <a:pt x="f108" y="f109"/>
                    <a:pt x="f110" y="f111"/>
                    <a:pt x="f112" y="f113"/>
                  </a:cubicBezTo>
                  <a:cubicBezTo>
                    <a:pt x="f114" y="f88"/>
                    <a:pt x="f115" y="f24"/>
                    <a:pt x="f92" y="f24"/>
                  </a:cubicBezTo>
                  <a:close/>
                </a:path>
              </a:pathLst>
            </a:custGeom>
            <a:solidFill>
              <a:srgbClr val="7F7F7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5" name="Freeform 6">
              <a:extLst>
                <a:ext uri="{FF2B5EF4-FFF2-40B4-BE49-F238E27FC236}">
                  <a16:creationId xmlns:a16="http://schemas.microsoft.com/office/drawing/2014/main" id="{B4004FDC-46E9-4949-8CAB-326881AB1F9E}"/>
                </a:ext>
              </a:extLst>
            </p:cNvPr>
            <p:cNvSpPr/>
            <p:nvPr/>
          </p:nvSpPr>
          <p:spPr>
            <a:xfrm>
              <a:off x="5498442" y="4085822"/>
              <a:ext cx="59783" cy="58594"/>
            </a:xfrm>
            <a:custGeom>
              <a:avLst/>
              <a:gdLst>
                <a:gd name="f0" fmla="val 10800000"/>
                <a:gd name="f1" fmla="val 5400000"/>
                <a:gd name="f2" fmla="val 180"/>
                <a:gd name="f3" fmla="val w"/>
                <a:gd name="f4" fmla="val h"/>
                <a:gd name="f5" fmla="val 0"/>
                <a:gd name="f6" fmla="val 60"/>
                <a:gd name="f7" fmla="val 58"/>
                <a:gd name="f8" fmla="val 30"/>
                <a:gd name="f9" fmla="val 46"/>
                <a:gd name="f10" fmla="val 14"/>
                <a:gd name="f11" fmla="val 29"/>
                <a:gd name="f12" fmla="val 44"/>
                <a:gd name="f13" fmla="val 57"/>
                <a:gd name="f14" fmla="val 1"/>
                <a:gd name="f15" fmla="val 13"/>
                <a:gd name="f16" fmla="val 15"/>
                <a:gd name="f17" fmla="+- 0 0 -90"/>
                <a:gd name="f18" fmla="*/ f3 1 60"/>
                <a:gd name="f19" fmla="*/ f4 1 58"/>
                <a:gd name="f20" fmla="val f5"/>
                <a:gd name="f21" fmla="val f6"/>
                <a:gd name="f22" fmla="val f7"/>
                <a:gd name="f23" fmla="*/ f17 f0 1"/>
                <a:gd name="f24" fmla="+- f22 0 f20"/>
                <a:gd name="f25" fmla="+- f21 0 f20"/>
                <a:gd name="f26" fmla="*/ f23 1 f2"/>
                <a:gd name="f27" fmla="*/ f25 1 60"/>
                <a:gd name="f28" fmla="*/ f24 1 58"/>
                <a:gd name="f29" fmla="*/ 30 f25 1"/>
                <a:gd name="f30" fmla="*/ 0 f24 1"/>
                <a:gd name="f31" fmla="*/ 60 f25 1"/>
                <a:gd name="f32" fmla="*/ 29 f24 1"/>
                <a:gd name="f33" fmla="*/ 58 f24 1"/>
                <a:gd name="f34" fmla="*/ 1 f25 1"/>
                <a:gd name="f35" fmla="+- f26 0 f1"/>
                <a:gd name="f36" fmla="*/ f29 1 60"/>
                <a:gd name="f37" fmla="*/ f30 1 58"/>
                <a:gd name="f38" fmla="*/ f31 1 60"/>
                <a:gd name="f39" fmla="*/ f32 1 58"/>
                <a:gd name="f40" fmla="*/ f33 1 58"/>
                <a:gd name="f41" fmla="*/ f34 1 60"/>
                <a:gd name="f42" fmla="*/ 0 1 f27"/>
                <a:gd name="f43" fmla="*/ f21 1 f27"/>
                <a:gd name="f44" fmla="*/ 0 1 f28"/>
                <a:gd name="f45" fmla="*/ f22 1 f28"/>
                <a:gd name="f46" fmla="*/ f36 1 f27"/>
                <a:gd name="f47" fmla="*/ f37 1 f28"/>
                <a:gd name="f48" fmla="*/ f38 1 f27"/>
                <a:gd name="f49" fmla="*/ f39 1 f28"/>
                <a:gd name="f50" fmla="*/ f40 1 f28"/>
                <a:gd name="f51" fmla="*/ f41 1 f27"/>
                <a:gd name="f52" fmla="*/ f42 f18 1"/>
                <a:gd name="f53" fmla="*/ f43 f18 1"/>
                <a:gd name="f54" fmla="*/ f45 f19 1"/>
                <a:gd name="f55" fmla="*/ f44 f19 1"/>
                <a:gd name="f56" fmla="*/ f46 f18 1"/>
                <a:gd name="f57" fmla="*/ f47 f19 1"/>
                <a:gd name="f58" fmla="*/ f48 f18 1"/>
                <a:gd name="f59" fmla="*/ f49 f19 1"/>
                <a:gd name="f60" fmla="*/ f50 f19 1"/>
                <a:gd name="f61" fmla="*/ f51 f18 1"/>
              </a:gdLst>
              <a:ahLst/>
              <a:cxnLst>
                <a:cxn ang="3cd4">
                  <a:pos x="hc" y="t"/>
                </a:cxn>
                <a:cxn ang="0">
                  <a:pos x="r" y="vc"/>
                </a:cxn>
                <a:cxn ang="cd4">
                  <a:pos x="hc" y="b"/>
                </a:cxn>
                <a:cxn ang="cd2">
                  <a:pos x="l" y="vc"/>
                </a:cxn>
                <a:cxn ang="f35">
                  <a:pos x="f56" y="f57"/>
                </a:cxn>
                <a:cxn ang="f35">
                  <a:pos x="f58" y="f59"/>
                </a:cxn>
                <a:cxn ang="f35">
                  <a:pos x="f56" y="f60"/>
                </a:cxn>
                <a:cxn ang="f35">
                  <a:pos x="f61" y="f59"/>
                </a:cxn>
                <a:cxn ang="f35">
                  <a:pos x="f56" y="f57"/>
                </a:cxn>
              </a:cxnLst>
              <a:rect l="f52" t="f55" r="f53" b="f54"/>
              <a:pathLst>
                <a:path w="60" h="58">
                  <a:moveTo>
                    <a:pt x="f8" y="f5"/>
                  </a:moveTo>
                  <a:cubicBezTo>
                    <a:pt x="f9" y="f5"/>
                    <a:pt x="f6" y="f10"/>
                    <a:pt x="f6" y="f11"/>
                  </a:cubicBezTo>
                  <a:cubicBezTo>
                    <a:pt x="f6" y="f12"/>
                    <a:pt x="f9" y="f7"/>
                    <a:pt x="f8" y="f7"/>
                  </a:cubicBezTo>
                  <a:cubicBezTo>
                    <a:pt x="f10" y="f13"/>
                    <a:pt x="f5" y="f12"/>
                    <a:pt x="f14" y="f11"/>
                  </a:cubicBezTo>
                  <a:cubicBezTo>
                    <a:pt x="f14" y="f15"/>
                    <a:pt x="f16" y="f5"/>
                    <a:pt x="f8" y="f5"/>
                  </a:cubicBezTo>
                  <a:close/>
                </a:path>
              </a:pathLst>
            </a:custGeom>
            <a:solidFill>
              <a:srgbClr val="7F7F7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6" name="Freeform 7">
              <a:extLst>
                <a:ext uri="{FF2B5EF4-FFF2-40B4-BE49-F238E27FC236}">
                  <a16:creationId xmlns:a16="http://schemas.microsoft.com/office/drawing/2014/main" id="{1C7789A9-2225-49D1-9CD3-FC417F67C6ED}"/>
                </a:ext>
              </a:extLst>
            </p:cNvPr>
            <p:cNvSpPr/>
            <p:nvPr/>
          </p:nvSpPr>
          <p:spPr>
            <a:xfrm>
              <a:off x="5246141" y="4085822"/>
              <a:ext cx="58594" cy="58594"/>
            </a:xfrm>
            <a:custGeom>
              <a:avLst/>
              <a:gdLst>
                <a:gd name="f0" fmla="val 10800000"/>
                <a:gd name="f1" fmla="val 5400000"/>
                <a:gd name="f2" fmla="val 180"/>
                <a:gd name="f3" fmla="val w"/>
                <a:gd name="f4" fmla="val h"/>
                <a:gd name="f5" fmla="val 0"/>
                <a:gd name="f6" fmla="val 58"/>
                <a:gd name="f7" fmla="val 29"/>
                <a:gd name="f8" fmla="val 57"/>
                <a:gd name="f9" fmla="val 13"/>
                <a:gd name="f10" fmla="val 45"/>
                <a:gd name="f11" fmla="val 12"/>
                <a:gd name="f12" fmla="val 43"/>
                <a:gd name="f13" fmla="val 14"/>
                <a:gd name="f14" fmla="val 28"/>
                <a:gd name="f15" fmla="val 42"/>
                <a:gd name="f16" fmla="val 44"/>
                <a:gd name="f17" fmla="+- 0 0 -90"/>
                <a:gd name="f18" fmla="*/ f3 1 58"/>
                <a:gd name="f19" fmla="*/ f4 1 58"/>
                <a:gd name="f20" fmla="val f5"/>
                <a:gd name="f21" fmla="val f6"/>
                <a:gd name="f22" fmla="*/ f17 f0 1"/>
                <a:gd name="f23" fmla="+- f21 0 f20"/>
                <a:gd name="f24" fmla="*/ f22 1 f2"/>
                <a:gd name="f25" fmla="*/ f23 1 58"/>
                <a:gd name="f26" fmla="*/ 29 f23 1"/>
                <a:gd name="f27" fmla="*/ 57 f23 1"/>
                <a:gd name="f28" fmla="*/ 0 f23 1"/>
                <a:gd name="f29" fmla="*/ 58 f23 1"/>
                <a:gd name="f30" fmla="*/ 28 f23 1"/>
                <a:gd name="f31" fmla="+- f24 0 f1"/>
                <a:gd name="f32" fmla="*/ f26 1 58"/>
                <a:gd name="f33" fmla="*/ f27 1 58"/>
                <a:gd name="f34" fmla="*/ f28 1 58"/>
                <a:gd name="f35" fmla="*/ f29 1 58"/>
                <a:gd name="f36" fmla="*/ f30 1 58"/>
                <a:gd name="f37" fmla="*/ 0 1 f25"/>
                <a:gd name="f38" fmla="*/ f21 1 f25"/>
                <a:gd name="f39" fmla="*/ f32 1 f25"/>
                <a:gd name="f40" fmla="*/ f33 1 f25"/>
                <a:gd name="f41" fmla="*/ f34 1 f25"/>
                <a:gd name="f42" fmla="*/ f35 1 f25"/>
                <a:gd name="f43" fmla="*/ f36 1 f25"/>
                <a:gd name="f44" fmla="*/ f37 f18 1"/>
                <a:gd name="f45" fmla="*/ f38 f18 1"/>
                <a:gd name="f46" fmla="*/ f38 f19 1"/>
                <a:gd name="f47" fmla="*/ f37 f19 1"/>
                <a:gd name="f48" fmla="*/ f39 f18 1"/>
                <a:gd name="f49" fmla="*/ f40 f19 1"/>
                <a:gd name="f50" fmla="*/ f41 f18 1"/>
                <a:gd name="f51" fmla="*/ f39 f19 1"/>
                <a:gd name="f52" fmla="*/ f41 f19 1"/>
                <a:gd name="f53" fmla="*/ f42 f18 1"/>
                <a:gd name="f54" fmla="*/ f43 f19 1"/>
              </a:gdLst>
              <a:ahLst/>
              <a:cxnLst>
                <a:cxn ang="3cd4">
                  <a:pos x="hc" y="t"/>
                </a:cxn>
                <a:cxn ang="0">
                  <a:pos x="r" y="vc"/>
                </a:cxn>
                <a:cxn ang="cd4">
                  <a:pos x="hc" y="b"/>
                </a:cxn>
                <a:cxn ang="cd2">
                  <a:pos x="l" y="vc"/>
                </a:cxn>
                <a:cxn ang="f31">
                  <a:pos x="f48" y="f49"/>
                </a:cxn>
                <a:cxn ang="f31">
                  <a:pos x="f50" y="f51"/>
                </a:cxn>
                <a:cxn ang="f31">
                  <a:pos x="f48" y="f52"/>
                </a:cxn>
                <a:cxn ang="f31">
                  <a:pos x="f53" y="f54"/>
                </a:cxn>
                <a:cxn ang="f31">
                  <a:pos x="f48" y="f49"/>
                </a:cxn>
              </a:cxnLst>
              <a:rect l="f44" t="f47" r="f45" b="f46"/>
              <a:pathLst>
                <a:path w="58" h="58">
                  <a:moveTo>
                    <a:pt x="f7" y="f8"/>
                  </a:moveTo>
                  <a:cubicBezTo>
                    <a:pt x="f9" y="f6"/>
                    <a:pt x="f5" y="f10"/>
                    <a:pt x="f5" y="f7"/>
                  </a:cubicBezTo>
                  <a:cubicBezTo>
                    <a:pt x="f5" y="f11"/>
                    <a:pt x="f11" y="f5"/>
                    <a:pt x="f7" y="f5"/>
                  </a:cubicBezTo>
                  <a:cubicBezTo>
                    <a:pt x="f12" y="f5"/>
                    <a:pt x="f8" y="f13"/>
                    <a:pt x="f6" y="f14"/>
                  </a:cubicBezTo>
                  <a:cubicBezTo>
                    <a:pt x="f6" y="f15"/>
                    <a:pt x="f16" y="f8"/>
                    <a:pt x="f7" y="f8"/>
                  </a:cubicBezTo>
                  <a:close/>
                </a:path>
              </a:pathLst>
            </a:custGeom>
            <a:solidFill>
              <a:srgbClr val="7F7F7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grpSp>
        <p:nvGrpSpPr>
          <p:cNvPr id="37" name="Grupo 39">
            <a:extLst>
              <a:ext uri="{FF2B5EF4-FFF2-40B4-BE49-F238E27FC236}">
                <a16:creationId xmlns:a16="http://schemas.microsoft.com/office/drawing/2014/main" id="{93A03C8D-628B-4EFC-83E5-291092398CAA}"/>
              </a:ext>
            </a:extLst>
          </p:cNvPr>
          <p:cNvGrpSpPr/>
          <p:nvPr/>
        </p:nvGrpSpPr>
        <p:grpSpPr>
          <a:xfrm>
            <a:off x="6717200" y="3849962"/>
            <a:ext cx="759299" cy="766477"/>
            <a:chOff x="6717200" y="3849962"/>
            <a:chExt cx="759299" cy="766477"/>
          </a:xfrm>
        </p:grpSpPr>
        <p:sp>
          <p:nvSpPr>
            <p:cNvPr id="38" name="Freeform 5">
              <a:extLst>
                <a:ext uri="{FF2B5EF4-FFF2-40B4-BE49-F238E27FC236}">
                  <a16:creationId xmlns:a16="http://schemas.microsoft.com/office/drawing/2014/main" id="{FB5F3B21-52BC-4C49-90F5-C2D14105ED17}"/>
                </a:ext>
              </a:extLst>
            </p:cNvPr>
            <p:cNvSpPr/>
            <p:nvPr/>
          </p:nvSpPr>
          <p:spPr>
            <a:xfrm>
              <a:off x="6717200" y="3849962"/>
              <a:ext cx="759299" cy="766477"/>
            </a:xfrm>
            <a:custGeom>
              <a:avLst/>
              <a:gdLst>
                <a:gd name="f0" fmla="val 10800000"/>
                <a:gd name="f1" fmla="val 5400000"/>
                <a:gd name="f2" fmla="val 180"/>
                <a:gd name="f3" fmla="val w"/>
                <a:gd name="f4" fmla="val h"/>
                <a:gd name="f5" fmla="val 0"/>
                <a:gd name="f6" fmla="val 761"/>
                <a:gd name="f7" fmla="val 768"/>
                <a:gd name="f8" fmla="val 6"/>
                <a:gd name="f9" fmla="val 387"/>
                <a:gd name="f10" fmla="val 185"/>
                <a:gd name="f11" fmla="val 175"/>
                <a:gd name="f12" fmla="val 401"/>
                <a:gd name="f13" fmla="val 13"/>
                <a:gd name="f14" fmla="val 597"/>
                <a:gd name="f15" fmla="val 25"/>
                <a:gd name="f16" fmla="val 189"/>
                <a:gd name="f17" fmla="val 752"/>
                <a:gd name="f18" fmla="val 403"/>
                <a:gd name="f19" fmla="val 744"/>
                <a:gd name="f20" fmla="val 599"/>
                <a:gd name="f21" fmla="val 578"/>
                <a:gd name="f22" fmla="val 357"/>
                <a:gd name="f23" fmla="val 759"/>
                <a:gd name="f24" fmla="val 166"/>
                <a:gd name="f25" fmla="val 579"/>
                <a:gd name="f26" fmla="val 378"/>
                <a:gd name="f27" fmla="val 492"/>
                <a:gd name="f28" fmla="val 448"/>
                <a:gd name="f29" fmla="val 493"/>
                <a:gd name="f30" fmla="val 504"/>
                <a:gd name="f31" fmla="val 516"/>
                <a:gd name="f32" fmla="val 531"/>
                <a:gd name="f33" fmla="val 587"/>
                <a:gd name="f34" fmla="val 538"/>
                <a:gd name="f35" fmla="val 605"/>
                <a:gd name="f36" fmla="val 554"/>
                <a:gd name="f37" fmla="val 610"/>
                <a:gd name="f38" fmla="val 573"/>
                <a:gd name="f39" fmla="val 604"/>
                <a:gd name="f40" fmla="val 589"/>
                <a:gd name="f41" fmla="val 595"/>
                <a:gd name="f42" fmla="val 586"/>
                <a:gd name="f43" fmla="val 594"/>
                <a:gd name="f44" fmla="val 570"/>
                <a:gd name="f45" fmla="val 558"/>
                <a:gd name="f46" fmla="val 547"/>
                <a:gd name="f47" fmla="val 584"/>
                <a:gd name="f48" fmla="val 536"/>
                <a:gd name="f49" fmla="val 510"/>
                <a:gd name="f50" fmla="val 550"/>
                <a:gd name="f51" fmla="val 488"/>
                <a:gd name="f52" fmla="val 527"/>
                <a:gd name="f53" fmla="val 470"/>
                <a:gd name="f54" fmla="val 454"/>
                <a:gd name="f55" fmla="val 414"/>
                <a:gd name="f56" fmla="val 334"/>
                <a:gd name="f57" fmla="val 407"/>
                <a:gd name="f58" fmla="val 255"/>
                <a:gd name="f59" fmla="val 212"/>
                <a:gd name="f60" fmla="val 479"/>
                <a:gd name="f61" fmla="val 179"/>
                <a:gd name="f62" fmla="val 512"/>
                <a:gd name="f63" fmla="val 164"/>
                <a:gd name="f64" fmla="val 560"/>
                <a:gd name="f65" fmla="val 158"/>
                <a:gd name="f66" fmla="val 581"/>
                <a:gd name="f67" fmla="val 598"/>
                <a:gd name="f68" fmla="val 202"/>
                <a:gd name="f69" fmla="val 217"/>
                <a:gd name="f70" fmla="val 603"/>
                <a:gd name="f71" fmla="val 227"/>
                <a:gd name="f72" fmla="val 233"/>
                <a:gd name="f73" fmla="val 571"/>
                <a:gd name="f74" fmla="val 238"/>
                <a:gd name="f75" fmla="val 247"/>
                <a:gd name="f76" fmla="val 281"/>
                <a:gd name="f77" fmla="val 505"/>
                <a:gd name="f78" fmla="val 326"/>
                <a:gd name="f79" fmla="val 491"/>
                <a:gd name="f80" fmla="val 503"/>
                <a:gd name="f81" fmla="val 325"/>
                <a:gd name="f82" fmla="val 549"/>
                <a:gd name="f83" fmla="val 290"/>
                <a:gd name="f84" fmla="val 246"/>
                <a:gd name="f85" fmla="val 506"/>
                <a:gd name="f86" fmla="val 460"/>
                <a:gd name="f87" fmla="val 425"/>
                <a:gd name="f88" fmla="val 200"/>
                <a:gd name="f89" fmla="val 424"/>
                <a:gd name="f90" fmla="val 244"/>
                <a:gd name="f91" fmla="val 288"/>
                <a:gd name="f92" fmla="val 248"/>
                <a:gd name="f93" fmla="val 228"/>
                <a:gd name="f94" fmla="val 165"/>
                <a:gd name="f95" fmla="val 207"/>
                <a:gd name="f96" fmla="val 172"/>
                <a:gd name="f97" fmla="val 194"/>
                <a:gd name="f98" fmla="val 190"/>
                <a:gd name="f99" fmla="val 208"/>
                <a:gd name="f100" fmla="val 170"/>
                <a:gd name="f101" fmla="val 231"/>
                <a:gd name="f102" fmla="val 253"/>
                <a:gd name="f103" fmla="val 171"/>
                <a:gd name="f104" fmla="val 294"/>
                <a:gd name="f105" fmla="val 214"/>
                <a:gd name="f106" fmla="val 328"/>
                <a:gd name="f107" fmla="val 257"/>
                <a:gd name="f108" fmla="val 300"/>
                <a:gd name="f109" fmla="val 323"/>
                <a:gd name="f110" fmla="val 332"/>
                <a:gd name="f111" fmla="val 286"/>
                <a:gd name="f112" fmla="val 330"/>
                <a:gd name="f113" fmla="val 241"/>
                <a:gd name="f114" fmla="val 329"/>
                <a:gd name="f115" fmla="val 293"/>
                <a:gd name="f116" fmla="+- 0 0 -90"/>
                <a:gd name="f117" fmla="*/ f3 1 761"/>
                <a:gd name="f118" fmla="*/ f4 1 768"/>
                <a:gd name="f119" fmla="val f5"/>
                <a:gd name="f120" fmla="val f6"/>
                <a:gd name="f121" fmla="val f7"/>
                <a:gd name="f122" fmla="*/ f116 f0 1"/>
                <a:gd name="f123" fmla="+- f121 0 f119"/>
                <a:gd name="f124" fmla="+- f120 0 f119"/>
                <a:gd name="f125" fmla="*/ f122 1 f2"/>
                <a:gd name="f126" fmla="*/ f124 1 761"/>
                <a:gd name="f127" fmla="*/ f123 1 768"/>
                <a:gd name="f128" fmla="*/ 6 f124 1"/>
                <a:gd name="f129" fmla="*/ 387 f123 1"/>
                <a:gd name="f130" fmla="*/ 401 f124 1"/>
                <a:gd name="f131" fmla="*/ 13 f123 1"/>
                <a:gd name="f132" fmla="*/ 752 f124 1"/>
                <a:gd name="f133" fmla="*/ 403 f123 1"/>
                <a:gd name="f134" fmla="*/ 357 f124 1"/>
                <a:gd name="f135" fmla="*/ 759 f123 1"/>
                <a:gd name="f136" fmla="*/ 378 f124 1"/>
                <a:gd name="f137" fmla="*/ 492 f123 1"/>
                <a:gd name="f138" fmla="*/ 531 f124 1"/>
                <a:gd name="f139" fmla="*/ 587 f123 1"/>
                <a:gd name="f140" fmla="*/ 573 f124 1"/>
                <a:gd name="f141" fmla="*/ 604 f123 1"/>
                <a:gd name="f142" fmla="*/ 594 f124 1"/>
                <a:gd name="f143" fmla="*/ 570 f123 1"/>
                <a:gd name="f144" fmla="*/ 584 f124 1"/>
                <a:gd name="f145" fmla="*/ 536 f123 1"/>
                <a:gd name="f146" fmla="*/ 527 f124 1"/>
                <a:gd name="f147" fmla="*/ 470 f123 1"/>
                <a:gd name="f148" fmla="*/ 255 f124 1"/>
                <a:gd name="f149" fmla="*/ 454 f123 1"/>
                <a:gd name="f150" fmla="*/ 164 f124 1"/>
                <a:gd name="f151" fmla="*/ 560 f123 1"/>
                <a:gd name="f152" fmla="*/ 185 f124 1"/>
                <a:gd name="f153" fmla="*/ 227 f124 1"/>
                <a:gd name="f154" fmla="*/ 584 f123 1"/>
                <a:gd name="f155" fmla="*/ 247 f124 1"/>
                <a:gd name="f156" fmla="*/ 547 f123 1"/>
                <a:gd name="f157" fmla="*/ 503 f124 1"/>
                <a:gd name="f158" fmla="*/ 325 f123 1"/>
                <a:gd name="f159" fmla="*/ 586 f124 1"/>
                <a:gd name="f160" fmla="*/ 246 f123 1"/>
                <a:gd name="f161" fmla="*/ 506 f124 1"/>
                <a:gd name="f162" fmla="*/ 166 f123 1"/>
                <a:gd name="f163" fmla="*/ 424 f124 1"/>
                <a:gd name="f164" fmla="*/ 244 f123 1"/>
                <a:gd name="f165" fmla="*/ 248 f124 1"/>
                <a:gd name="f166" fmla="*/ 194 f124 1"/>
                <a:gd name="f167" fmla="*/ 190 f123 1"/>
                <a:gd name="f168" fmla="*/ 170 f124 1"/>
                <a:gd name="f169" fmla="*/ 253 f123 1"/>
                <a:gd name="f170" fmla="*/ 257 f124 1"/>
                <a:gd name="f171" fmla="*/ 330 f124 1"/>
                <a:gd name="f172" fmla="*/ 241 f123 1"/>
                <a:gd name="f173" fmla="+- f125 0 f1"/>
                <a:gd name="f174" fmla="*/ f128 1 761"/>
                <a:gd name="f175" fmla="*/ f129 1 768"/>
                <a:gd name="f176" fmla="*/ f130 1 761"/>
                <a:gd name="f177" fmla="*/ f131 1 768"/>
                <a:gd name="f178" fmla="*/ f132 1 761"/>
                <a:gd name="f179" fmla="*/ f133 1 768"/>
                <a:gd name="f180" fmla="*/ f134 1 761"/>
                <a:gd name="f181" fmla="*/ f135 1 768"/>
                <a:gd name="f182" fmla="*/ f136 1 761"/>
                <a:gd name="f183" fmla="*/ f137 1 768"/>
                <a:gd name="f184" fmla="*/ f138 1 761"/>
                <a:gd name="f185" fmla="*/ f139 1 768"/>
                <a:gd name="f186" fmla="*/ f140 1 761"/>
                <a:gd name="f187" fmla="*/ f141 1 768"/>
                <a:gd name="f188" fmla="*/ f142 1 761"/>
                <a:gd name="f189" fmla="*/ f143 1 768"/>
                <a:gd name="f190" fmla="*/ f144 1 761"/>
                <a:gd name="f191" fmla="*/ f145 1 768"/>
                <a:gd name="f192" fmla="*/ f146 1 761"/>
                <a:gd name="f193" fmla="*/ f147 1 768"/>
                <a:gd name="f194" fmla="*/ f148 1 761"/>
                <a:gd name="f195" fmla="*/ f149 1 768"/>
                <a:gd name="f196" fmla="*/ f150 1 761"/>
                <a:gd name="f197" fmla="*/ f151 1 768"/>
                <a:gd name="f198" fmla="*/ f152 1 761"/>
                <a:gd name="f199" fmla="*/ f153 1 761"/>
                <a:gd name="f200" fmla="*/ f154 1 768"/>
                <a:gd name="f201" fmla="*/ f155 1 761"/>
                <a:gd name="f202" fmla="*/ f156 1 768"/>
                <a:gd name="f203" fmla="*/ f157 1 761"/>
                <a:gd name="f204" fmla="*/ f158 1 768"/>
                <a:gd name="f205" fmla="*/ f159 1 761"/>
                <a:gd name="f206" fmla="*/ f160 1 768"/>
                <a:gd name="f207" fmla="*/ f161 1 761"/>
                <a:gd name="f208" fmla="*/ f162 1 768"/>
                <a:gd name="f209" fmla="*/ f163 1 761"/>
                <a:gd name="f210" fmla="*/ f164 1 768"/>
                <a:gd name="f211" fmla="*/ f165 1 761"/>
                <a:gd name="f212" fmla="*/ f166 1 761"/>
                <a:gd name="f213" fmla="*/ f167 1 768"/>
                <a:gd name="f214" fmla="*/ f168 1 761"/>
                <a:gd name="f215" fmla="*/ f169 1 768"/>
                <a:gd name="f216" fmla="*/ f170 1 761"/>
                <a:gd name="f217" fmla="*/ f171 1 761"/>
                <a:gd name="f218" fmla="*/ f172 1 768"/>
                <a:gd name="f219" fmla="*/ 0 1 f126"/>
                <a:gd name="f220" fmla="*/ f120 1 f126"/>
                <a:gd name="f221" fmla="*/ 0 1 f127"/>
                <a:gd name="f222" fmla="*/ f121 1 f127"/>
                <a:gd name="f223" fmla="*/ f174 1 f126"/>
                <a:gd name="f224" fmla="*/ f175 1 f127"/>
                <a:gd name="f225" fmla="*/ f176 1 f126"/>
                <a:gd name="f226" fmla="*/ f177 1 f127"/>
                <a:gd name="f227" fmla="*/ f178 1 f126"/>
                <a:gd name="f228" fmla="*/ f179 1 f127"/>
                <a:gd name="f229" fmla="*/ f180 1 f126"/>
                <a:gd name="f230" fmla="*/ f181 1 f127"/>
                <a:gd name="f231" fmla="*/ f182 1 f126"/>
                <a:gd name="f232" fmla="*/ f183 1 f127"/>
                <a:gd name="f233" fmla="*/ f184 1 f126"/>
                <a:gd name="f234" fmla="*/ f185 1 f127"/>
                <a:gd name="f235" fmla="*/ f186 1 f126"/>
                <a:gd name="f236" fmla="*/ f187 1 f127"/>
                <a:gd name="f237" fmla="*/ f188 1 f126"/>
                <a:gd name="f238" fmla="*/ f189 1 f127"/>
                <a:gd name="f239" fmla="*/ f190 1 f126"/>
                <a:gd name="f240" fmla="*/ f191 1 f127"/>
                <a:gd name="f241" fmla="*/ f192 1 f126"/>
                <a:gd name="f242" fmla="*/ f193 1 f127"/>
                <a:gd name="f243" fmla="*/ f194 1 f126"/>
                <a:gd name="f244" fmla="*/ f195 1 f127"/>
                <a:gd name="f245" fmla="*/ f196 1 f126"/>
                <a:gd name="f246" fmla="*/ f197 1 f127"/>
                <a:gd name="f247" fmla="*/ f198 1 f126"/>
                <a:gd name="f248" fmla="*/ f199 1 f126"/>
                <a:gd name="f249" fmla="*/ f200 1 f127"/>
                <a:gd name="f250" fmla="*/ f201 1 f126"/>
                <a:gd name="f251" fmla="*/ f202 1 f127"/>
                <a:gd name="f252" fmla="*/ f203 1 f126"/>
                <a:gd name="f253" fmla="*/ f204 1 f127"/>
                <a:gd name="f254" fmla="*/ f205 1 f126"/>
                <a:gd name="f255" fmla="*/ f206 1 f127"/>
                <a:gd name="f256" fmla="*/ f207 1 f126"/>
                <a:gd name="f257" fmla="*/ f208 1 f127"/>
                <a:gd name="f258" fmla="*/ f209 1 f126"/>
                <a:gd name="f259" fmla="*/ f210 1 f127"/>
                <a:gd name="f260" fmla="*/ f211 1 f126"/>
                <a:gd name="f261" fmla="*/ f212 1 f126"/>
                <a:gd name="f262" fmla="*/ f213 1 f127"/>
                <a:gd name="f263" fmla="*/ f214 1 f126"/>
                <a:gd name="f264" fmla="*/ f215 1 f127"/>
                <a:gd name="f265" fmla="*/ f216 1 f126"/>
                <a:gd name="f266" fmla="*/ f217 1 f126"/>
                <a:gd name="f267" fmla="*/ f218 1 f127"/>
                <a:gd name="f268" fmla="*/ f219 f117 1"/>
                <a:gd name="f269" fmla="*/ f220 f117 1"/>
                <a:gd name="f270" fmla="*/ f222 f118 1"/>
                <a:gd name="f271" fmla="*/ f221 f118 1"/>
                <a:gd name="f272" fmla="*/ f223 f117 1"/>
                <a:gd name="f273" fmla="*/ f224 f118 1"/>
                <a:gd name="f274" fmla="*/ f225 f117 1"/>
                <a:gd name="f275" fmla="*/ f226 f118 1"/>
                <a:gd name="f276" fmla="*/ f227 f117 1"/>
                <a:gd name="f277" fmla="*/ f228 f118 1"/>
                <a:gd name="f278" fmla="*/ f229 f117 1"/>
                <a:gd name="f279" fmla="*/ f230 f118 1"/>
                <a:gd name="f280" fmla="*/ f231 f117 1"/>
                <a:gd name="f281" fmla="*/ f232 f118 1"/>
                <a:gd name="f282" fmla="*/ f233 f117 1"/>
                <a:gd name="f283" fmla="*/ f234 f118 1"/>
                <a:gd name="f284" fmla="*/ f235 f117 1"/>
                <a:gd name="f285" fmla="*/ f236 f118 1"/>
                <a:gd name="f286" fmla="*/ f237 f117 1"/>
                <a:gd name="f287" fmla="*/ f238 f118 1"/>
                <a:gd name="f288" fmla="*/ f239 f117 1"/>
                <a:gd name="f289" fmla="*/ f240 f118 1"/>
                <a:gd name="f290" fmla="*/ f241 f117 1"/>
                <a:gd name="f291" fmla="*/ f242 f118 1"/>
                <a:gd name="f292" fmla="*/ f243 f117 1"/>
                <a:gd name="f293" fmla="*/ f244 f118 1"/>
                <a:gd name="f294" fmla="*/ f245 f117 1"/>
                <a:gd name="f295" fmla="*/ f246 f118 1"/>
                <a:gd name="f296" fmla="*/ f247 f117 1"/>
                <a:gd name="f297" fmla="*/ f248 f117 1"/>
                <a:gd name="f298" fmla="*/ f249 f118 1"/>
                <a:gd name="f299" fmla="*/ f250 f117 1"/>
                <a:gd name="f300" fmla="*/ f251 f118 1"/>
                <a:gd name="f301" fmla="*/ f252 f117 1"/>
                <a:gd name="f302" fmla="*/ f253 f118 1"/>
                <a:gd name="f303" fmla="*/ f254 f117 1"/>
                <a:gd name="f304" fmla="*/ f255 f118 1"/>
                <a:gd name="f305" fmla="*/ f256 f117 1"/>
                <a:gd name="f306" fmla="*/ f257 f118 1"/>
                <a:gd name="f307" fmla="*/ f258 f117 1"/>
                <a:gd name="f308" fmla="*/ f259 f118 1"/>
                <a:gd name="f309" fmla="*/ f260 f117 1"/>
                <a:gd name="f310" fmla="*/ f261 f117 1"/>
                <a:gd name="f311" fmla="*/ f262 f118 1"/>
                <a:gd name="f312" fmla="*/ f263 f117 1"/>
                <a:gd name="f313" fmla="*/ f264 f118 1"/>
                <a:gd name="f314" fmla="*/ f265 f117 1"/>
                <a:gd name="f315" fmla="*/ f266 f117 1"/>
                <a:gd name="f316" fmla="*/ f267 f118 1"/>
              </a:gdLst>
              <a:ahLst/>
              <a:cxnLst>
                <a:cxn ang="3cd4">
                  <a:pos x="hc" y="t"/>
                </a:cxn>
                <a:cxn ang="0">
                  <a:pos x="r" y="vc"/>
                </a:cxn>
                <a:cxn ang="cd4">
                  <a:pos x="hc" y="b"/>
                </a:cxn>
                <a:cxn ang="cd2">
                  <a:pos x="l" y="vc"/>
                </a:cxn>
                <a:cxn ang="f173">
                  <a:pos x="f272" y="f273"/>
                </a:cxn>
                <a:cxn ang="f173">
                  <a:pos x="f274" y="f275"/>
                </a:cxn>
                <a:cxn ang="f173">
                  <a:pos x="f276" y="f277"/>
                </a:cxn>
                <a:cxn ang="f173">
                  <a:pos x="f278" y="f279"/>
                </a:cxn>
                <a:cxn ang="f173">
                  <a:pos x="f272" y="f273"/>
                </a:cxn>
                <a:cxn ang="f173">
                  <a:pos x="f280" y="f281"/>
                </a:cxn>
                <a:cxn ang="f173">
                  <a:pos x="f282" y="f283"/>
                </a:cxn>
                <a:cxn ang="f173">
                  <a:pos x="f284" y="f285"/>
                </a:cxn>
                <a:cxn ang="f173">
                  <a:pos x="f286" y="f287"/>
                </a:cxn>
                <a:cxn ang="f173">
                  <a:pos x="f288" y="f289"/>
                </a:cxn>
                <a:cxn ang="f173">
                  <a:pos x="f290" y="f291"/>
                </a:cxn>
                <a:cxn ang="f173">
                  <a:pos x="f292" y="f293"/>
                </a:cxn>
                <a:cxn ang="f173">
                  <a:pos x="f294" y="f295"/>
                </a:cxn>
                <a:cxn ang="f173">
                  <a:pos x="f296" y="f285"/>
                </a:cxn>
                <a:cxn ang="f173">
                  <a:pos x="f297" y="f298"/>
                </a:cxn>
                <a:cxn ang="f173">
                  <a:pos x="f299" y="f300"/>
                </a:cxn>
                <a:cxn ang="f173">
                  <a:pos x="f280" y="f281"/>
                </a:cxn>
                <a:cxn ang="f173">
                  <a:pos x="f301" y="f302"/>
                </a:cxn>
                <a:cxn ang="f173">
                  <a:pos x="f303" y="f304"/>
                </a:cxn>
                <a:cxn ang="f173">
                  <a:pos x="f305" y="f306"/>
                </a:cxn>
                <a:cxn ang="f173">
                  <a:pos x="f307" y="f308"/>
                </a:cxn>
                <a:cxn ang="f173">
                  <a:pos x="f301" y="f302"/>
                </a:cxn>
                <a:cxn ang="f173">
                  <a:pos x="f309" y="f306"/>
                </a:cxn>
                <a:cxn ang="f173">
                  <a:pos x="f310" y="f311"/>
                </a:cxn>
                <a:cxn ang="f173">
                  <a:pos x="f312" y="f313"/>
                </a:cxn>
                <a:cxn ang="f173">
                  <a:pos x="f314" y="f302"/>
                </a:cxn>
                <a:cxn ang="f173">
                  <a:pos x="f315" y="f316"/>
                </a:cxn>
                <a:cxn ang="f173">
                  <a:pos x="f309" y="f306"/>
                </a:cxn>
              </a:cxnLst>
              <a:rect l="f268" t="f271" r="f269" b="f270"/>
              <a:pathLst>
                <a:path w="761" h="768">
                  <a:moveTo>
                    <a:pt x="f8" y="f9"/>
                  </a:moveTo>
                  <a:cubicBezTo>
                    <a:pt x="f5" y="f10"/>
                    <a:pt x="f11" y="f5"/>
                    <a:pt x="f12" y="f13"/>
                  </a:cubicBezTo>
                  <a:cubicBezTo>
                    <a:pt x="f14" y="f15"/>
                    <a:pt x="f6" y="f16"/>
                    <a:pt x="f17" y="f18"/>
                  </a:cubicBezTo>
                  <a:cubicBezTo>
                    <a:pt x="f19" y="f20"/>
                    <a:pt x="f21" y="f7"/>
                    <a:pt x="f22" y="f23"/>
                  </a:cubicBezTo>
                  <a:cubicBezTo>
                    <a:pt x="f24" y="f17"/>
                    <a:pt x="f5" y="f25"/>
                    <a:pt x="f8" y="f9"/>
                  </a:cubicBezTo>
                  <a:close/>
                  <a:moveTo>
                    <a:pt x="f26" y="f27"/>
                  </a:moveTo>
                  <a:cubicBezTo>
                    <a:pt x="f28" y="f29"/>
                    <a:pt x="f30" y="f31"/>
                    <a:pt x="f32" y="f33"/>
                  </a:cubicBezTo>
                  <a:cubicBezTo>
                    <a:pt x="f34" y="f35"/>
                    <a:pt x="f36" y="f37"/>
                    <a:pt x="f38" y="f39"/>
                  </a:cubicBezTo>
                  <a:cubicBezTo>
                    <a:pt x="f40" y="f20"/>
                    <a:pt x="f41" y="f42"/>
                    <a:pt x="f43" y="f44"/>
                  </a:cubicBezTo>
                  <a:cubicBezTo>
                    <a:pt x="f43" y="f45"/>
                    <a:pt x="f40" y="f46"/>
                    <a:pt x="f47" y="f48"/>
                  </a:cubicBezTo>
                  <a:cubicBezTo>
                    <a:pt x="f44" y="f49"/>
                    <a:pt x="f50" y="f51"/>
                    <a:pt x="f52" y="f53"/>
                  </a:cubicBezTo>
                  <a:cubicBezTo>
                    <a:pt x="f54" y="f55"/>
                    <a:pt x="f56" y="f57"/>
                    <a:pt x="f58" y="f54"/>
                  </a:cubicBezTo>
                  <a:cubicBezTo>
                    <a:pt x="f59" y="f60"/>
                    <a:pt x="f61" y="f62"/>
                    <a:pt x="f63" y="f64"/>
                  </a:cubicBezTo>
                  <a:cubicBezTo>
                    <a:pt x="f65" y="f66"/>
                    <a:pt x="f24" y="f67"/>
                    <a:pt x="f10" y="f39"/>
                  </a:cubicBezTo>
                  <a:cubicBezTo>
                    <a:pt x="f68" y="f37"/>
                    <a:pt x="f69" y="f70"/>
                    <a:pt x="f71" y="f47"/>
                  </a:cubicBezTo>
                  <a:cubicBezTo>
                    <a:pt x="f72" y="f73"/>
                    <a:pt x="f74" y="f45"/>
                    <a:pt x="f75" y="f46"/>
                  </a:cubicBezTo>
                  <a:cubicBezTo>
                    <a:pt x="f76" y="f77"/>
                    <a:pt x="f78" y="f79"/>
                    <a:pt x="f26" y="f27"/>
                  </a:cubicBezTo>
                  <a:close/>
                  <a:moveTo>
                    <a:pt x="f80" y="f81"/>
                  </a:moveTo>
                  <a:cubicBezTo>
                    <a:pt x="f82" y="f78"/>
                    <a:pt x="f42" y="f83"/>
                    <a:pt x="f42" y="f84"/>
                  </a:cubicBezTo>
                  <a:cubicBezTo>
                    <a:pt x="f42" y="f68"/>
                    <a:pt x="f50" y="f24"/>
                    <a:pt x="f85" y="f24"/>
                  </a:cubicBezTo>
                  <a:cubicBezTo>
                    <a:pt x="f86" y="f24"/>
                    <a:pt x="f87" y="f88"/>
                    <a:pt x="f89" y="f90"/>
                  </a:cubicBezTo>
                  <a:cubicBezTo>
                    <a:pt x="f89" y="f91"/>
                    <a:pt x="f86" y="f81"/>
                    <a:pt x="f80" y="f81"/>
                  </a:cubicBezTo>
                  <a:close/>
                  <a:moveTo>
                    <a:pt x="f92" y="f24"/>
                  </a:moveTo>
                  <a:cubicBezTo>
                    <a:pt x="f93" y="f94"/>
                    <a:pt x="f95" y="f96"/>
                    <a:pt x="f97" y="f98"/>
                  </a:cubicBezTo>
                  <a:cubicBezTo>
                    <a:pt x="f2" y="f99"/>
                    <a:pt x="f100" y="f101"/>
                    <a:pt x="f100" y="f102"/>
                  </a:cubicBezTo>
                  <a:cubicBezTo>
                    <a:pt x="f103" y="f104"/>
                    <a:pt x="f105" y="f106"/>
                    <a:pt x="f107" y="f81"/>
                  </a:cubicBezTo>
                  <a:cubicBezTo>
                    <a:pt x="f108" y="f109"/>
                    <a:pt x="f110" y="f111"/>
                    <a:pt x="f112" y="f113"/>
                  </a:cubicBezTo>
                  <a:cubicBezTo>
                    <a:pt x="f114" y="f88"/>
                    <a:pt x="f115" y="f24"/>
                    <a:pt x="f92" y="f24"/>
                  </a:cubicBezTo>
                  <a:close/>
                </a:path>
              </a:pathLst>
            </a:custGeom>
            <a:solidFill>
              <a:srgbClr val="7F7F7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9" name="Freeform 6">
              <a:extLst>
                <a:ext uri="{FF2B5EF4-FFF2-40B4-BE49-F238E27FC236}">
                  <a16:creationId xmlns:a16="http://schemas.microsoft.com/office/drawing/2014/main" id="{9F6AF7AD-560A-4E0E-85B6-33E10A439CF6}"/>
                </a:ext>
              </a:extLst>
            </p:cNvPr>
            <p:cNvSpPr/>
            <p:nvPr/>
          </p:nvSpPr>
          <p:spPr>
            <a:xfrm>
              <a:off x="7190713" y="4066391"/>
              <a:ext cx="59783" cy="58594"/>
            </a:xfrm>
            <a:custGeom>
              <a:avLst/>
              <a:gdLst>
                <a:gd name="f0" fmla="val 10800000"/>
                <a:gd name="f1" fmla="val 5400000"/>
                <a:gd name="f2" fmla="val 180"/>
                <a:gd name="f3" fmla="val w"/>
                <a:gd name="f4" fmla="val h"/>
                <a:gd name="f5" fmla="val 0"/>
                <a:gd name="f6" fmla="val 60"/>
                <a:gd name="f7" fmla="val 58"/>
                <a:gd name="f8" fmla="val 30"/>
                <a:gd name="f9" fmla="val 46"/>
                <a:gd name="f10" fmla="val 14"/>
                <a:gd name="f11" fmla="val 29"/>
                <a:gd name="f12" fmla="val 44"/>
                <a:gd name="f13" fmla="val 57"/>
                <a:gd name="f14" fmla="val 1"/>
                <a:gd name="f15" fmla="val 13"/>
                <a:gd name="f16" fmla="val 15"/>
                <a:gd name="f17" fmla="+- 0 0 -90"/>
                <a:gd name="f18" fmla="*/ f3 1 60"/>
                <a:gd name="f19" fmla="*/ f4 1 58"/>
                <a:gd name="f20" fmla="val f5"/>
                <a:gd name="f21" fmla="val f6"/>
                <a:gd name="f22" fmla="val f7"/>
                <a:gd name="f23" fmla="*/ f17 f0 1"/>
                <a:gd name="f24" fmla="+- f22 0 f20"/>
                <a:gd name="f25" fmla="+- f21 0 f20"/>
                <a:gd name="f26" fmla="*/ f23 1 f2"/>
                <a:gd name="f27" fmla="*/ f25 1 60"/>
                <a:gd name="f28" fmla="*/ f24 1 58"/>
                <a:gd name="f29" fmla="*/ 30 f25 1"/>
                <a:gd name="f30" fmla="*/ 0 f24 1"/>
                <a:gd name="f31" fmla="*/ 60 f25 1"/>
                <a:gd name="f32" fmla="*/ 29 f24 1"/>
                <a:gd name="f33" fmla="*/ 58 f24 1"/>
                <a:gd name="f34" fmla="*/ 1 f25 1"/>
                <a:gd name="f35" fmla="+- f26 0 f1"/>
                <a:gd name="f36" fmla="*/ f29 1 60"/>
                <a:gd name="f37" fmla="*/ f30 1 58"/>
                <a:gd name="f38" fmla="*/ f31 1 60"/>
                <a:gd name="f39" fmla="*/ f32 1 58"/>
                <a:gd name="f40" fmla="*/ f33 1 58"/>
                <a:gd name="f41" fmla="*/ f34 1 60"/>
                <a:gd name="f42" fmla="*/ 0 1 f27"/>
                <a:gd name="f43" fmla="*/ f21 1 f27"/>
                <a:gd name="f44" fmla="*/ 0 1 f28"/>
                <a:gd name="f45" fmla="*/ f22 1 f28"/>
                <a:gd name="f46" fmla="*/ f36 1 f27"/>
                <a:gd name="f47" fmla="*/ f37 1 f28"/>
                <a:gd name="f48" fmla="*/ f38 1 f27"/>
                <a:gd name="f49" fmla="*/ f39 1 f28"/>
                <a:gd name="f50" fmla="*/ f40 1 f28"/>
                <a:gd name="f51" fmla="*/ f41 1 f27"/>
                <a:gd name="f52" fmla="*/ f42 f18 1"/>
                <a:gd name="f53" fmla="*/ f43 f18 1"/>
                <a:gd name="f54" fmla="*/ f45 f19 1"/>
                <a:gd name="f55" fmla="*/ f44 f19 1"/>
                <a:gd name="f56" fmla="*/ f46 f18 1"/>
                <a:gd name="f57" fmla="*/ f47 f19 1"/>
                <a:gd name="f58" fmla="*/ f48 f18 1"/>
                <a:gd name="f59" fmla="*/ f49 f19 1"/>
                <a:gd name="f60" fmla="*/ f50 f19 1"/>
                <a:gd name="f61" fmla="*/ f51 f18 1"/>
              </a:gdLst>
              <a:ahLst/>
              <a:cxnLst>
                <a:cxn ang="3cd4">
                  <a:pos x="hc" y="t"/>
                </a:cxn>
                <a:cxn ang="0">
                  <a:pos x="r" y="vc"/>
                </a:cxn>
                <a:cxn ang="cd4">
                  <a:pos x="hc" y="b"/>
                </a:cxn>
                <a:cxn ang="cd2">
                  <a:pos x="l" y="vc"/>
                </a:cxn>
                <a:cxn ang="f35">
                  <a:pos x="f56" y="f57"/>
                </a:cxn>
                <a:cxn ang="f35">
                  <a:pos x="f58" y="f59"/>
                </a:cxn>
                <a:cxn ang="f35">
                  <a:pos x="f56" y="f60"/>
                </a:cxn>
                <a:cxn ang="f35">
                  <a:pos x="f61" y="f59"/>
                </a:cxn>
                <a:cxn ang="f35">
                  <a:pos x="f56" y="f57"/>
                </a:cxn>
              </a:cxnLst>
              <a:rect l="f52" t="f55" r="f53" b="f54"/>
              <a:pathLst>
                <a:path w="60" h="58">
                  <a:moveTo>
                    <a:pt x="f8" y="f5"/>
                  </a:moveTo>
                  <a:cubicBezTo>
                    <a:pt x="f9" y="f5"/>
                    <a:pt x="f6" y="f10"/>
                    <a:pt x="f6" y="f11"/>
                  </a:cubicBezTo>
                  <a:cubicBezTo>
                    <a:pt x="f6" y="f12"/>
                    <a:pt x="f9" y="f7"/>
                    <a:pt x="f8" y="f7"/>
                  </a:cubicBezTo>
                  <a:cubicBezTo>
                    <a:pt x="f10" y="f13"/>
                    <a:pt x="f5" y="f12"/>
                    <a:pt x="f14" y="f11"/>
                  </a:cubicBezTo>
                  <a:cubicBezTo>
                    <a:pt x="f14" y="f15"/>
                    <a:pt x="f16" y="f5"/>
                    <a:pt x="f8" y="f5"/>
                  </a:cubicBezTo>
                  <a:close/>
                </a:path>
              </a:pathLst>
            </a:custGeom>
            <a:solidFill>
              <a:srgbClr val="7F7F7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0" name="Freeform 7">
              <a:extLst>
                <a:ext uri="{FF2B5EF4-FFF2-40B4-BE49-F238E27FC236}">
                  <a16:creationId xmlns:a16="http://schemas.microsoft.com/office/drawing/2014/main" id="{A3610815-6D9B-482D-A63C-C92AF65595A7}"/>
                </a:ext>
              </a:extLst>
            </p:cNvPr>
            <p:cNvSpPr/>
            <p:nvPr/>
          </p:nvSpPr>
          <p:spPr>
            <a:xfrm>
              <a:off x="6938412" y="4066391"/>
              <a:ext cx="58594" cy="58594"/>
            </a:xfrm>
            <a:custGeom>
              <a:avLst/>
              <a:gdLst>
                <a:gd name="f0" fmla="val 10800000"/>
                <a:gd name="f1" fmla="val 5400000"/>
                <a:gd name="f2" fmla="val 180"/>
                <a:gd name="f3" fmla="val w"/>
                <a:gd name="f4" fmla="val h"/>
                <a:gd name="f5" fmla="val 0"/>
                <a:gd name="f6" fmla="val 58"/>
                <a:gd name="f7" fmla="val 29"/>
                <a:gd name="f8" fmla="val 57"/>
                <a:gd name="f9" fmla="val 13"/>
                <a:gd name="f10" fmla="val 45"/>
                <a:gd name="f11" fmla="val 12"/>
                <a:gd name="f12" fmla="val 43"/>
                <a:gd name="f13" fmla="val 14"/>
                <a:gd name="f14" fmla="val 28"/>
                <a:gd name="f15" fmla="val 42"/>
                <a:gd name="f16" fmla="val 44"/>
                <a:gd name="f17" fmla="+- 0 0 -90"/>
                <a:gd name="f18" fmla="*/ f3 1 58"/>
                <a:gd name="f19" fmla="*/ f4 1 58"/>
                <a:gd name="f20" fmla="val f5"/>
                <a:gd name="f21" fmla="val f6"/>
                <a:gd name="f22" fmla="*/ f17 f0 1"/>
                <a:gd name="f23" fmla="+- f21 0 f20"/>
                <a:gd name="f24" fmla="*/ f22 1 f2"/>
                <a:gd name="f25" fmla="*/ f23 1 58"/>
                <a:gd name="f26" fmla="*/ 29 f23 1"/>
                <a:gd name="f27" fmla="*/ 57 f23 1"/>
                <a:gd name="f28" fmla="*/ 0 f23 1"/>
                <a:gd name="f29" fmla="*/ 58 f23 1"/>
                <a:gd name="f30" fmla="*/ 28 f23 1"/>
                <a:gd name="f31" fmla="+- f24 0 f1"/>
                <a:gd name="f32" fmla="*/ f26 1 58"/>
                <a:gd name="f33" fmla="*/ f27 1 58"/>
                <a:gd name="f34" fmla="*/ f28 1 58"/>
                <a:gd name="f35" fmla="*/ f29 1 58"/>
                <a:gd name="f36" fmla="*/ f30 1 58"/>
                <a:gd name="f37" fmla="*/ 0 1 f25"/>
                <a:gd name="f38" fmla="*/ f21 1 f25"/>
                <a:gd name="f39" fmla="*/ f32 1 f25"/>
                <a:gd name="f40" fmla="*/ f33 1 f25"/>
                <a:gd name="f41" fmla="*/ f34 1 f25"/>
                <a:gd name="f42" fmla="*/ f35 1 f25"/>
                <a:gd name="f43" fmla="*/ f36 1 f25"/>
                <a:gd name="f44" fmla="*/ f37 f18 1"/>
                <a:gd name="f45" fmla="*/ f38 f18 1"/>
                <a:gd name="f46" fmla="*/ f38 f19 1"/>
                <a:gd name="f47" fmla="*/ f37 f19 1"/>
                <a:gd name="f48" fmla="*/ f39 f18 1"/>
                <a:gd name="f49" fmla="*/ f40 f19 1"/>
                <a:gd name="f50" fmla="*/ f41 f18 1"/>
                <a:gd name="f51" fmla="*/ f39 f19 1"/>
                <a:gd name="f52" fmla="*/ f41 f19 1"/>
                <a:gd name="f53" fmla="*/ f42 f18 1"/>
                <a:gd name="f54" fmla="*/ f43 f19 1"/>
              </a:gdLst>
              <a:ahLst/>
              <a:cxnLst>
                <a:cxn ang="3cd4">
                  <a:pos x="hc" y="t"/>
                </a:cxn>
                <a:cxn ang="0">
                  <a:pos x="r" y="vc"/>
                </a:cxn>
                <a:cxn ang="cd4">
                  <a:pos x="hc" y="b"/>
                </a:cxn>
                <a:cxn ang="cd2">
                  <a:pos x="l" y="vc"/>
                </a:cxn>
                <a:cxn ang="f31">
                  <a:pos x="f48" y="f49"/>
                </a:cxn>
                <a:cxn ang="f31">
                  <a:pos x="f50" y="f51"/>
                </a:cxn>
                <a:cxn ang="f31">
                  <a:pos x="f48" y="f52"/>
                </a:cxn>
                <a:cxn ang="f31">
                  <a:pos x="f53" y="f54"/>
                </a:cxn>
                <a:cxn ang="f31">
                  <a:pos x="f48" y="f49"/>
                </a:cxn>
              </a:cxnLst>
              <a:rect l="f44" t="f47" r="f45" b="f46"/>
              <a:pathLst>
                <a:path w="58" h="58">
                  <a:moveTo>
                    <a:pt x="f7" y="f8"/>
                  </a:moveTo>
                  <a:cubicBezTo>
                    <a:pt x="f9" y="f6"/>
                    <a:pt x="f5" y="f10"/>
                    <a:pt x="f5" y="f7"/>
                  </a:cubicBezTo>
                  <a:cubicBezTo>
                    <a:pt x="f5" y="f11"/>
                    <a:pt x="f11" y="f5"/>
                    <a:pt x="f7" y="f5"/>
                  </a:cubicBezTo>
                  <a:cubicBezTo>
                    <a:pt x="f12" y="f5"/>
                    <a:pt x="f8" y="f13"/>
                    <a:pt x="f6" y="f14"/>
                  </a:cubicBezTo>
                  <a:cubicBezTo>
                    <a:pt x="f6" y="f15"/>
                    <a:pt x="f16" y="f8"/>
                    <a:pt x="f7" y="f8"/>
                  </a:cubicBezTo>
                  <a:close/>
                </a:path>
              </a:pathLst>
            </a:custGeom>
            <a:solidFill>
              <a:srgbClr val="7F7F7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
        <p:nvSpPr>
          <p:cNvPr id="41" name="Triángulo isósceles 9">
            <a:extLst>
              <a:ext uri="{FF2B5EF4-FFF2-40B4-BE49-F238E27FC236}">
                <a16:creationId xmlns:a16="http://schemas.microsoft.com/office/drawing/2014/main" id="{836044BF-5F38-4BE4-89E1-AC2F43785BA0}"/>
              </a:ext>
            </a:extLst>
          </p:cNvPr>
          <p:cNvSpPr/>
          <p:nvPr/>
        </p:nvSpPr>
        <p:spPr>
          <a:xfrm rot="1811005">
            <a:off x="7656838" y="-122816"/>
            <a:ext cx="2103440" cy="1813310"/>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42" name="Triángulo isósceles 44">
            <a:extLst>
              <a:ext uri="{FF2B5EF4-FFF2-40B4-BE49-F238E27FC236}">
                <a16:creationId xmlns:a16="http://schemas.microsoft.com/office/drawing/2014/main" id="{8953EAFE-F6E2-44EA-BD17-1ACD4BF5412A}"/>
              </a:ext>
            </a:extLst>
          </p:cNvPr>
          <p:cNvSpPr/>
          <p:nvPr/>
        </p:nvSpPr>
        <p:spPr>
          <a:xfrm rot="5400013">
            <a:off x="-131290" y="3707115"/>
            <a:ext cx="1567857" cy="1351602"/>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8C63074-1653-473B-840A-98BEF0A436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773" t="9644" r="6773" b="17044"/>
          <a:stretch/>
        </p:blipFill>
        <p:spPr>
          <a:xfrm>
            <a:off x="-1" y="0"/>
            <a:ext cx="9144001" cy="5143500"/>
          </a:xfrm>
          <a:prstGeom prst="rect">
            <a:avLst/>
          </a:prstGeom>
        </p:spPr>
      </p:pic>
      <p:sp>
        <p:nvSpPr>
          <p:cNvPr id="5" name="Rectángulo 4">
            <a:extLst>
              <a:ext uri="{FF2B5EF4-FFF2-40B4-BE49-F238E27FC236}">
                <a16:creationId xmlns:a16="http://schemas.microsoft.com/office/drawing/2014/main" id="{07671CFF-FC71-42B4-8A42-5792E1974458}"/>
              </a:ext>
            </a:extLst>
          </p:cNvPr>
          <p:cNvSpPr/>
          <p:nvPr/>
        </p:nvSpPr>
        <p:spPr>
          <a:xfrm>
            <a:off x="1" y="3013669"/>
            <a:ext cx="9144000" cy="85055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 name="Google Shape;401;p42">
            <a:extLst>
              <a:ext uri="{FF2B5EF4-FFF2-40B4-BE49-F238E27FC236}">
                <a16:creationId xmlns:a16="http://schemas.microsoft.com/office/drawing/2014/main" id="{D9C68004-5B62-4A8B-BF32-5FFB3226EF8F}"/>
              </a:ext>
            </a:extLst>
          </p:cNvPr>
          <p:cNvSpPr txBox="1">
            <a:spLocks noGrp="1"/>
          </p:cNvSpPr>
          <p:nvPr>
            <p:ph type="subTitle" idx="4294967295"/>
          </p:nvPr>
        </p:nvSpPr>
        <p:spPr>
          <a:xfrm>
            <a:off x="427701" y="4130879"/>
            <a:ext cx="8288597" cy="759902"/>
          </a:xfrm>
        </p:spPr>
        <p:txBody>
          <a:bodyPr anchorCtr="1"/>
          <a:lstStyle/>
          <a:p>
            <a:pPr marL="0" lvl="0" indent="0" algn="ctr">
              <a:buNone/>
            </a:pPr>
            <a:r>
              <a:rPr lang="en-US" sz="2000" dirty="0">
                <a:solidFill>
                  <a:srgbClr val="7F7F7F"/>
                </a:solidFill>
              </a:rPr>
              <a:t>Because key words are great for catching your audience’s attention</a:t>
            </a:r>
          </a:p>
        </p:txBody>
      </p:sp>
      <p:sp>
        <p:nvSpPr>
          <p:cNvPr id="4" name="Google Shape;404;p42">
            <a:extLst>
              <a:ext uri="{FF2B5EF4-FFF2-40B4-BE49-F238E27FC236}">
                <a16:creationId xmlns:a16="http://schemas.microsoft.com/office/drawing/2014/main" id="{BFECDF5C-8E68-4A82-830F-0332330DBE20}"/>
              </a:ext>
            </a:extLst>
          </p:cNvPr>
          <p:cNvSpPr txBox="1">
            <a:spLocks noGrp="1"/>
          </p:cNvSpPr>
          <p:nvPr>
            <p:ph type="title"/>
          </p:nvPr>
        </p:nvSpPr>
        <p:spPr>
          <a:xfrm>
            <a:off x="427701" y="2582595"/>
            <a:ext cx="8288597" cy="1712698"/>
          </a:xfrm>
        </p:spPr>
        <p:txBody>
          <a:bodyPr/>
          <a:lstStyle/>
          <a:p>
            <a:pPr lvl="0"/>
            <a:r>
              <a:rPr lang="en-US" dirty="0">
                <a:solidFill>
                  <a:schemeClr val="bg1"/>
                </a:solidFill>
              </a:rPr>
              <a:t>Awesome Words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CC318DE-79D7-4BA8-9CF8-0DCC80DC4992}"/>
              </a:ext>
            </a:extLst>
          </p:cNvPr>
          <p:cNvSpPr/>
          <p:nvPr/>
        </p:nvSpPr>
        <p:spPr>
          <a:xfrm>
            <a:off x="7514493" y="0"/>
            <a:ext cx="1629506" cy="5143499"/>
          </a:xfrm>
          <a:prstGeom prst="rect">
            <a:avLst/>
          </a:pr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3" name="Google Shape;287;p37">
            <a:extLst>
              <a:ext uri="{FF2B5EF4-FFF2-40B4-BE49-F238E27FC236}">
                <a16:creationId xmlns:a16="http://schemas.microsoft.com/office/drawing/2014/main" id="{A02D1362-3956-4BD3-A4FC-8CA4F3A94D51}"/>
              </a:ext>
            </a:extLst>
          </p:cNvPr>
          <p:cNvSpPr txBox="1">
            <a:spLocks noGrp="1"/>
          </p:cNvSpPr>
          <p:nvPr>
            <p:ph type="title"/>
          </p:nvPr>
        </p:nvSpPr>
        <p:spPr>
          <a:xfrm>
            <a:off x="328982" y="255181"/>
            <a:ext cx="4037697" cy="659218"/>
          </a:xfrm>
        </p:spPr>
        <p:txBody>
          <a:bodyPr anchorCtr="1"/>
          <a:lstStyle/>
          <a:p>
            <a:pPr lvl="0" algn="ctr"/>
            <a:r>
              <a:rPr lang="en-US"/>
              <a:t>About the thesis</a:t>
            </a:r>
          </a:p>
        </p:txBody>
      </p:sp>
      <p:sp>
        <p:nvSpPr>
          <p:cNvPr id="4" name="Google Shape;288;p37">
            <a:extLst>
              <a:ext uri="{FF2B5EF4-FFF2-40B4-BE49-F238E27FC236}">
                <a16:creationId xmlns:a16="http://schemas.microsoft.com/office/drawing/2014/main" id="{F00414BE-92F4-42FD-BF8F-B36B110F5541}"/>
              </a:ext>
            </a:extLst>
          </p:cNvPr>
          <p:cNvSpPr txBox="1">
            <a:spLocks noGrp="1"/>
          </p:cNvSpPr>
          <p:nvPr>
            <p:ph type="subTitle" idx="4294967295"/>
          </p:nvPr>
        </p:nvSpPr>
        <p:spPr>
          <a:xfrm>
            <a:off x="667329" y="1131222"/>
            <a:ext cx="3149998" cy="1633200"/>
          </a:xfrm>
        </p:spPr>
        <p:txBody>
          <a:bodyPr/>
          <a:lstStyle/>
          <a:p>
            <a:pPr marL="0" lvl="0" indent="0" algn="r">
              <a:buNone/>
            </a:pPr>
            <a:r>
              <a:rPr lang="en-US"/>
              <a:t>Mercury is the closest planet to the Sun and the smallest one in the Solar System—it’s only a bit larger than the Moon. The planet’s name has nothing to do with the liquid metal </a:t>
            </a:r>
          </a:p>
          <a:p>
            <a:pPr marL="0" lvl="0" indent="0" algn="r">
              <a:buNone/>
            </a:pPr>
            <a:endParaRPr lang="en-US"/>
          </a:p>
          <a:p>
            <a:pPr marL="0" lvl="0" indent="0" algn="r">
              <a:buNone/>
            </a:pPr>
            <a:endParaRPr lang="en-US"/>
          </a:p>
        </p:txBody>
      </p:sp>
      <p:sp>
        <p:nvSpPr>
          <p:cNvPr id="6" name="Google Shape;288;p37">
            <a:extLst>
              <a:ext uri="{FF2B5EF4-FFF2-40B4-BE49-F238E27FC236}">
                <a16:creationId xmlns:a16="http://schemas.microsoft.com/office/drawing/2014/main" id="{4110A2F4-9B2D-4DEE-9FC1-F1565A45780E}"/>
              </a:ext>
            </a:extLst>
          </p:cNvPr>
          <p:cNvSpPr txBox="1"/>
          <p:nvPr/>
        </p:nvSpPr>
        <p:spPr>
          <a:xfrm>
            <a:off x="667329" y="2764423"/>
            <a:ext cx="3149998" cy="1633200"/>
          </a:xfrm>
          <a:prstGeom prst="rect">
            <a:avLst/>
          </a:prstGeom>
          <a:noFill/>
          <a:ln cap="flat">
            <a:noFill/>
          </a:ln>
        </p:spPr>
        <p:txBody>
          <a:bodyPr vert="horz" wrap="square" lIns="91421" tIns="91421" rIns="91421" bIns="91421"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Josefin Slab Medium"/>
                <a:ea typeface="Josefin Slab Medium"/>
                <a:cs typeface="Josefin Slab Medium"/>
              </a:rPr>
              <a:t>Mercury is the closest planet to the Sun and the smallest one in the Solar System—it’s only a bit larger than the Moon. The planet’s name has nothing to do with the liquid metal </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0" cap="none" spc="0" baseline="0">
              <a:solidFill>
                <a:srgbClr val="000000"/>
              </a:solidFill>
              <a:uFillTx/>
              <a:latin typeface="Josefin Slab Medium"/>
              <a:ea typeface="Josefin Slab Medium"/>
              <a:cs typeface="Josefin Slab Medium"/>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0" cap="none" spc="0" baseline="0">
              <a:solidFill>
                <a:srgbClr val="000000"/>
              </a:solidFill>
              <a:uFillTx/>
              <a:latin typeface="Josefin Slab Medium"/>
              <a:ea typeface="Josefin Slab Medium"/>
              <a:cs typeface="Josefin Slab Medium"/>
            </a:endParaRPr>
          </a:p>
        </p:txBody>
      </p:sp>
      <p:sp>
        <p:nvSpPr>
          <p:cNvPr id="7" name="Rectángulo 2">
            <a:extLst>
              <a:ext uri="{FF2B5EF4-FFF2-40B4-BE49-F238E27FC236}">
                <a16:creationId xmlns:a16="http://schemas.microsoft.com/office/drawing/2014/main" id="{EE28F27D-CCDD-48EC-851A-BEFA6FD9AD47}"/>
              </a:ext>
            </a:extLst>
          </p:cNvPr>
          <p:cNvSpPr/>
          <p:nvPr/>
        </p:nvSpPr>
        <p:spPr>
          <a:xfrm>
            <a:off x="117235" y="140680"/>
            <a:ext cx="9026764" cy="4841629"/>
          </a:xfrm>
          <a:prstGeom prst="rect">
            <a:avLst/>
          </a:prstGeom>
          <a:noFill/>
          <a:ln w="38103" cap="flat">
            <a:solidFill>
              <a:srgbClr val="7F7F7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pic>
        <p:nvPicPr>
          <p:cNvPr id="9" name="Imagen 8">
            <a:extLst>
              <a:ext uri="{FF2B5EF4-FFF2-40B4-BE49-F238E27FC236}">
                <a16:creationId xmlns:a16="http://schemas.microsoft.com/office/drawing/2014/main" id="{D0E2E6F4-8F01-484B-8FBA-06BD748FFB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3158" b="48509"/>
          <a:stretch/>
        </p:blipFill>
        <p:spPr>
          <a:xfrm>
            <a:off x="4005093" y="284254"/>
            <a:ext cx="5138908" cy="485924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46" name="Triángulo isósceles 45">
            <a:extLst>
              <a:ext uri="{FF2B5EF4-FFF2-40B4-BE49-F238E27FC236}">
                <a16:creationId xmlns:a16="http://schemas.microsoft.com/office/drawing/2014/main" id="{35441B35-A037-48C1-B778-FA5888F0645C}"/>
              </a:ext>
            </a:extLst>
          </p:cNvPr>
          <p:cNvSpPr/>
          <p:nvPr/>
        </p:nvSpPr>
        <p:spPr>
          <a:xfrm rot="5400000">
            <a:off x="-640439" y="1665734"/>
            <a:ext cx="4115677" cy="2839854"/>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2" name="Google Shape;296;p38">
            <a:extLst>
              <a:ext uri="{FF2B5EF4-FFF2-40B4-BE49-F238E27FC236}">
                <a16:creationId xmlns:a16="http://schemas.microsoft.com/office/drawing/2014/main" id="{2B5BF329-54F3-406B-94EB-6A80478272B9}"/>
              </a:ext>
            </a:extLst>
          </p:cNvPr>
          <p:cNvGrpSpPr/>
          <p:nvPr/>
        </p:nvGrpSpPr>
        <p:grpSpPr>
          <a:xfrm>
            <a:off x="7438717" y="2819771"/>
            <a:ext cx="301157" cy="339535"/>
            <a:chOff x="7438717" y="2819771"/>
            <a:chExt cx="301157" cy="339535"/>
          </a:xfrm>
        </p:grpSpPr>
        <p:sp>
          <p:nvSpPr>
            <p:cNvPr id="3" name="Google Shape;297;p38">
              <a:extLst>
                <a:ext uri="{FF2B5EF4-FFF2-40B4-BE49-F238E27FC236}">
                  <a16:creationId xmlns:a16="http://schemas.microsoft.com/office/drawing/2014/main" id="{EA068D58-0412-448E-A715-D162FA54FE0E}"/>
                </a:ext>
              </a:extLst>
            </p:cNvPr>
            <p:cNvSpPr/>
            <p:nvPr/>
          </p:nvSpPr>
          <p:spPr>
            <a:xfrm>
              <a:off x="7438717" y="2879564"/>
              <a:ext cx="301157" cy="279742"/>
            </a:xfrm>
            <a:custGeom>
              <a:avLst/>
              <a:gdLst>
                <a:gd name="f0" fmla="val w"/>
                <a:gd name="f1" fmla="val h"/>
                <a:gd name="f2" fmla="val 0"/>
                <a:gd name="f3" fmla="val 17109"/>
                <a:gd name="f4" fmla="val 15892"/>
                <a:gd name="f5" fmla="val 3397"/>
                <a:gd name="f6" fmla="val 6794"/>
                <a:gd name="f7" fmla="val 14759"/>
                <a:gd name="f8" fmla="val 1132"/>
                <a:gd name="f9" fmla="val 9034"/>
                <a:gd name="f10" fmla="val 9683"/>
                <a:gd name="f11" fmla="val 1175"/>
                <a:gd name="f12" fmla="val 10191"/>
                <a:gd name="f13" fmla="val 1712"/>
                <a:gd name="f14" fmla="val 2364"/>
                <a:gd name="f15" fmla="val 3346"/>
                <a:gd name="f16" fmla="val 9774"/>
                <a:gd name="f17" fmla="val 5275"/>
                <a:gd name="f18" fmla="val 9221"/>
                <a:gd name="f19" fmla="val 5828"/>
                <a:gd name="f20" fmla="val 8865"/>
                <a:gd name="f21" fmla="val 6184"/>
                <a:gd name="f22" fmla="val 9119"/>
                <a:gd name="f23" fmla="val 9623"/>
                <a:gd name="f24" fmla="val 15285"/>
                <a:gd name="f25" fmla="val 15599"/>
                <a:gd name="f26" fmla="val 15849"/>
                <a:gd name="f27" fmla="val 7047"/>
                <a:gd name="f28" fmla="val 7361"/>
                <a:gd name="f29" fmla="val 7672"/>
                <a:gd name="f30" fmla="val 7926"/>
                <a:gd name="f31" fmla="val 11888"/>
                <a:gd name="f32" fmla="val 11574"/>
                <a:gd name="f33" fmla="val 11323"/>
                <a:gd name="f34" fmla="val 8180"/>
                <a:gd name="f35" fmla="val 8494"/>
                <a:gd name="f36" fmla="val 8805"/>
                <a:gd name="f37" fmla="val 9058"/>
                <a:gd name="f38" fmla="val 15586"/>
                <a:gd name="f39" fmla="val 15852"/>
                <a:gd name="f40" fmla="val 9342"/>
                <a:gd name="f41" fmla="val 9662"/>
                <a:gd name="f42" fmla="val 9976"/>
                <a:gd name="f43" fmla="val 10230"/>
                <a:gd name="f44" fmla="val 10484"/>
                <a:gd name="f45" fmla="val 10795"/>
                <a:gd name="f46" fmla="val 11109"/>
                <a:gd name="f47" fmla="val 11362"/>
                <a:gd name="f48" fmla="val 14152"/>
                <a:gd name="f49" fmla="val 14466"/>
                <a:gd name="f50" fmla="val 14717"/>
                <a:gd name="f51" fmla="val 11616"/>
                <a:gd name="f52" fmla="val 11927"/>
                <a:gd name="f53" fmla="val 12241"/>
                <a:gd name="f54" fmla="val 12494"/>
                <a:gd name="f55" fmla="val 12748"/>
                <a:gd name="f56" fmla="val 13059"/>
                <a:gd name="f57" fmla="val 13373"/>
                <a:gd name="f58" fmla="val 13627"/>
                <a:gd name="f59" fmla="val 13020"/>
                <a:gd name="f60" fmla="val 13334"/>
                <a:gd name="f61" fmla="val 13585"/>
                <a:gd name="f62" fmla="val 13880"/>
                <a:gd name="f63" fmla="val 14191"/>
                <a:gd name="f64" fmla="val 14505"/>
                <a:gd name="f65" fmla="val 9197"/>
                <a:gd name="f66" fmla="val 8041"/>
                <a:gd name="f67" fmla="val 6890"/>
                <a:gd name="f68" fmla="val 14572"/>
                <a:gd name="f69" fmla="val 5794"/>
                <a:gd name="f70" fmla="val 14207"/>
                <a:gd name="f71" fmla="val 4529"/>
                <a:gd name="f72" fmla="val 13784"/>
                <a:gd name="f73" fmla="val 7712"/>
                <a:gd name="f74" fmla="val 5686"/>
                <a:gd name="f75" fmla="val 7132"/>
                <a:gd name="f76" fmla="val 6265"/>
                <a:gd name="f77" fmla="val 6842"/>
                <a:gd name="f78" fmla="val 6797"/>
                <a:gd name="f79" fmla="val 6459"/>
                <a:gd name="f80" fmla="val 7253"/>
                <a:gd name="f81" fmla="val 6003"/>
                <a:gd name="f82" fmla="val 7289"/>
                <a:gd name="f83" fmla="val 5963"/>
                <a:gd name="f84" fmla="val 8352"/>
                <a:gd name="f85" fmla="val 4901"/>
                <a:gd name="f86" fmla="val 8917"/>
                <a:gd name="f87" fmla="val 2654"/>
                <a:gd name="f88" fmla="val 8491"/>
                <a:gd name="f89" fmla="val 8177"/>
                <a:gd name="f90" fmla="val 254"/>
                <a:gd name="f91" fmla="val 568"/>
                <a:gd name="f92" fmla="val 1887"/>
                <a:gd name="f93" fmla="val 7380"/>
                <a:gd name="f94" fmla="val 4276"/>
                <a:gd name="f95" fmla="val 6492"/>
                <a:gd name="f96" fmla="val 5166"/>
                <a:gd name="f97" fmla="val 6456"/>
                <a:gd name="f98" fmla="val 5203"/>
                <a:gd name="f99" fmla="val 6081"/>
                <a:gd name="f100" fmla="val 5574"/>
                <a:gd name="f101" fmla="val 5652"/>
                <a:gd name="f102" fmla="val 5885"/>
                <a:gd name="f103" fmla="val 5181"/>
                <a:gd name="f104" fmla="val 6120"/>
                <a:gd name="f105" fmla="val 6444"/>
                <a:gd name="f106" fmla="val 6229"/>
                <a:gd name="f107" fmla="val 5915"/>
                <a:gd name="f108" fmla="val 5661"/>
                <a:gd name="f109" fmla="val 3962"/>
                <a:gd name="f110" fmla="val 565"/>
                <a:gd name="f111" fmla="val 251"/>
                <a:gd name="f112" fmla="val 15324"/>
                <a:gd name="f113" fmla="val 15638"/>
                <a:gd name="f114" fmla="val 15891"/>
                <a:gd name="f115" fmla="val 14976"/>
                <a:gd name="f116" fmla="val 5435"/>
                <a:gd name="f117" fmla="val 15278"/>
                <a:gd name="f118" fmla="val 6649"/>
                <a:gd name="f119" fmla="val 15683"/>
                <a:gd name="f120" fmla="val 7917"/>
                <a:gd name="f121" fmla="val 15888"/>
                <a:gd name="f122" fmla="val 14219"/>
                <a:gd name="f123" fmla="val 15040"/>
                <a:gd name="f124" fmla="val 14681"/>
                <a:gd name="f125" fmla="val 14599"/>
                <a:gd name="f126" fmla="val 13566"/>
                <a:gd name="f127" fmla="val 15577"/>
                <a:gd name="f128" fmla="val 13298"/>
                <a:gd name="f129" fmla="val 16106"/>
                <a:gd name="f130" fmla="val 15731"/>
                <a:gd name="f131" fmla="val 11302"/>
                <a:gd name="f132" fmla="val 16468"/>
                <a:gd name="f133" fmla="val 11100"/>
                <a:gd name="f134" fmla="val 16981"/>
                <a:gd name="f135" fmla="val 10429"/>
                <a:gd name="f136" fmla="val 16984"/>
                <a:gd name="f137" fmla="val 9233"/>
                <a:gd name="f138" fmla="val 16824"/>
                <a:gd name="f139" fmla="val 8823"/>
                <a:gd name="f140" fmla="val 16541"/>
                <a:gd name="f141" fmla="val 8503"/>
                <a:gd name="f142" fmla="val 16994"/>
                <a:gd name="f143" fmla="val 8005"/>
                <a:gd name="f144" fmla="val 17108"/>
                <a:gd name="f145" fmla="val 16837"/>
                <a:gd name="f146" fmla="val 6673"/>
                <a:gd name="f147" fmla="val 16565"/>
                <a:gd name="f148" fmla="val 6060"/>
                <a:gd name="f149" fmla="val 15958"/>
                <a:gd name="f150" fmla="val 10635"/>
                <a:gd name="f151" fmla="val 4577"/>
                <a:gd name="f152" fmla="val 3104"/>
                <a:gd name="f153" fmla="val 11320"/>
                <a:gd name="f154" fmla="val 1060"/>
                <a:gd name="f155" fmla="val 10263"/>
                <a:gd name="f156" fmla="val 3"/>
                <a:gd name="f157" fmla="val 8959"/>
                <a:gd name="f158" fmla="*/ f0 1 17109"/>
                <a:gd name="f159" fmla="*/ f1 1 15892"/>
                <a:gd name="f160" fmla="val f2"/>
                <a:gd name="f161" fmla="val f3"/>
                <a:gd name="f162" fmla="val f4"/>
                <a:gd name="f163" fmla="+- f162 0 f160"/>
                <a:gd name="f164" fmla="+- f161 0 f160"/>
                <a:gd name="f165" fmla="*/ f164 1 17109"/>
                <a:gd name="f166" fmla="*/ f163 1 15892"/>
                <a:gd name="f167" fmla="*/ f160 1 f165"/>
                <a:gd name="f168" fmla="*/ f161 1 f165"/>
                <a:gd name="f169" fmla="*/ f160 1 f166"/>
                <a:gd name="f170" fmla="*/ f162 1 f166"/>
                <a:gd name="f171" fmla="*/ f167 f158 1"/>
                <a:gd name="f172" fmla="*/ f168 f158 1"/>
                <a:gd name="f173" fmla="*/ f170 f159 1"/>
                <a:gd name="f174" fmla="*/ f169 f159 1"/>
              </a:gdLst>
              <a:ahLst/>
              <a:cxnLst>
                <a:cxn ang="3cd4">
                  <a:pos x="hc" y="t"/>
                </a:cxn>
                <a:cxn ang="0">
                  <a:pos x="r" y="vc"/>
                </a:cxn>
                <a:cxn ang="cd4">
                  <a:pos x="hc" y="b"/>
                </a:cxn>
                <a:cxn ang="cd2">
                  <a:pos x="l" y="vc"/>
                </a:cxn>
              </a:cxnLst>
              <a:rect l="f171" t="f174" r="f172" b="f173"/>
              <a:pathLst>
                <a:path w="17109" h="15892">
                  <a:moveTo>
                    <a:pt x="f5" y="f6"/>
                  </a:moveTo>
                  <a:lnTo>
                    <a:pt x="f5" y="f7"/>
                  </a:lnTo>
                  <a:lnTo>
                    <a:pt x="f8" y="f7"/>
                  </a:lnTo>
                  <a:lnTo>
                    <a:pt x="f8" y="f6"/>
                  </a:lnTo>
                  <a:close/>
                  <a:moveTo>
                    <a:pt x="f9" y="f8"/>
                  </a:moveTo>
                  <a:cubicBezTo>
                    <a:pt x="f10" y="f11"/>
                    <a:pt x="f12" y="f13"/>
                    <a:pt x="f12" y="f14"/>
                  </a:cubicBezTo>
                  <a:cubicBezTo>
                    <a:pt x="f12" y="f15"/>
                    <a:pt x="f16" y="f17"/>
                    <a:pt x="f18" y="f19"/>
                  </a:cubicBezTo>
                  <a:cubicBezTo>
                    <a:pt x="f20" y="f21"/>
                    <a:pt x="f22" y="f6"/>
                    <a:pt x="f23" y="f6"/>
                  </a:cubicBezTo>
                  <a:lnTo>
                    <a:pt x="f24" y="f6"/>
                  </a:lnTo>
                  <a:cubicBezTo>
                    <a:pt x="f25" y="f6"/>
                    <a:pt x="f26" y="f27"/>
                    <a:pt x="f26" y="f28"/>
                  </a:cubicBezTo>
                  <a:cubicBezTo>
                    <a:pt x="f26" y="f29"/>
                    <a:pt x="f25" y="f30"/>
                    <a:pt x="f24" y="f30"/>
                  </a:cubicBezTo>
                  <a:lnTo>
                    <a:pt x="f31" y="f30"/>
                  </a:lnTo>
                  <a:cubicBezTo>
                    <a:pt x="f32" y="f30"/>
                    <a:pt x="f33" y="f34"/>
                    <a:pt x="f33" y="f35"/>
                  </a:cubicBezTo>
                  <a:cubicBezTo>
                    <a:pt x="f33" y="f36"/>
                    <a:pt x="f32" y="f37"/>
                    <a:pt x="f31" y="f37"/>
                  </a:cubicBezTo>
                  <a:lnTo>
                    <a:pt x="f24" y="f37"/>
                  </a:lnTo>
                  <a:cubicBezTo>
                    <a:pt x="f38" y="f37"/>
                    <a:pt x="f39" y="f40"/>
                    <a:pt x="f39" y="f41"/>
                  </a:cubicBezTo>
                  <a:cubicBezTo>
                    <a:pt x="f39" y="f42"/>
                    <a:pt x="f25" y="f43"/>
                    <a:pt x="f24" y="f43"/>
                  </a:cubicBezTo>
                  <a:lnTo>
                    <a:pt x="f31" y="f43"/>
                  </a:lnTo>
                  <a:cubicBezTo>
                    <a:pt x="f32" y="f43"/>
                    <a:pt x="f33" y="f44"/>
                    <a:pt x="f33" y="f45"/>
                  </a:cubicBezTo>
                  <a:cubicBezTo>
                    <a:pt x="f33" y="f46"/>
                    <a:pt x="f32" y="f47"/>
                    <a:pt x="f31" y="f47"/>
                  </a:cubicBezTo>
                  <a:lnTo>
                    <a:pt x="f48" y="f47"/>
                  </a:lnTo>
                  <a:cubicBezTo>
                    <a:pt x="f49" y="f47"/>
                    <a:pt x="f50" y="f51"/>
                    <a:pt x="f50" y="f52"/>
                  </a:cubicBezTo>
                  <a:cubicBezTo>
                    <a:pt x="f50" y="f53"/>
                    <a:pt x="f49" y="f54"/>
                    <a:pt x="f48" y="f54"/>
                  </a:cubicBezTo>
                  <a:lnTo>
                    <a:pt x="f31" y="f54"/>
                  </a:lnTo>
                  <a:cubicBezTo>
                    <a:pt x="f32" y="f54"/>
                    <a:pt x="f33" y="f55"/>
                    <a:pt x="f33" y="f56"/>
                  </a:cubicBezTo>
                  <a:cubicBezTo>
                    <a:pt x="f33" y="f57"/>
                    <a:pt x="f32" y="f58"/>
                    <a:pt x="f31" y="f58"/>
                  </a:cubicBezTo>
                  <a:lnTo>
                    <a:pt x="f59" y="f58"/>
                  </a:lnTo>
                  <a:cubicBezTo>
                    <a:pt x="f60" y="f58"/>
                    <a:pt x="f61" y="f62"/>
                    <a:pt x="f61" y="f63"/>
                  </a:cubicBezTo>
                  <a:cubicBezTo>
                    <a:pt x="f61" y="f64"/>
                    <a:pt x="f60" y="f7"/>
                    <a:pt x="f59" y="f7"/>
                  </a:cubicBezTo>
                  <a:lnTo>
                    <a:pt x="f65" y="f7"/>
                  </a:lnTo>
                  <a:cubicBezTo>
                    <a:pt x="f66" y="f7"/>
                    <a:pt x="f67" y="f68"/>
                    <a:pt x="f69" y="f70"/>
                  </a:cubicBezTo>
                  <a:lnTo>
                    <a:pt x="f71" y="f72"/>
                  </a:lnTo>
                  <a:lnTo>
                    <a:pt x="f71" y="f73"/>
                  </a:lnTo>
                  <a:lnTo>
                    <a:pt x="f74" y="f75"/>
                  </a:lnTo>
                  <a:cubicBezTo>
                    <a:pt x="f76" y="f77"/>
                    <a:pt x="f78" y="f79"/>
                    <a:pt x="f80" y="f81"/>
                  </a:cubicBezTo>
                  <a:lnTo>
                    <a:pt x="f82" y="f83"/>
                  </a:lnTo>
                  <a:cubicBezTo>
                    <a:pt x="f84" y="f85"/>
                    <a:pt x="f86" y="f87"/>
                    <a:pt x="f9" y="f8"/>
                  </a:cubicBezTo>
                  <a:close/>
                  <a:moveTo>
                    <a:pt x="f88" y="f2"/>
                  </a:moveTo>
                  <a:cubicBezTo>
                    <a:pt x="f89" y="f2"/>
                    <a:pt x="f30" y="f90"/>
                    <a:pt x="f30" y="f91"/>
                  </a:cubicBezTo>
                  <a:cubicBezTo>
                    <a:pt x="f30" y="f92"/>
                    <a:pt x="f93" y="f94"/>
                    <a:pt x="f95" y="f96"/>
                  </a:cubicBezTo>
                  <a:lnTo>
                    <a:pt x="f97" y="f98"/>
                  </a:lnTo>
                  <a:cubicBezTo>
                    <a:pt x="f99" y="f100"/>
                    <a:pt x="f101" y="f102"/>
                    <a:pt x="f103" y="f104"/>
                  </a:cubicBezTo>
                  <a:lnTo>
                    <a:pt x="f71" y="f105"/>
                  </a:lnTo>
                  <a:lnTo>
                    <a:pt x="f71" y="f106"/>
                  </a:lnTo>
                  <a:cubicBezTo>
                    <a:pt x="f71" y="f107"/>
                    <a:pt x="f94" y="f108"/>
                    <a:pt x="f109" y="f108"/>
                  </a:cubicBezTo>
                  <a:lnTo>
                    <a:pt x="f110" y="f108"/>
                  </a:lnTo>
                  <a:cubicBezTo>
                    <a:pt x="f111" y="f108"/>
                    <a:pt x="f2" y="f107"/>
                    <a:pt x="f2" y="f106"/>
                  </a:cubicBezTo>
                  <a:lnTo>
                    <a:pt x="f2" y="f112"/>
                  </a:lnTo>
                  <a:cubicBezTo>
                    <a:pt x="f2" y="f113"/>
                    <a:pt x="f111" y="f114"/>
                    <a:pt x="f110" y="f114"/>
                  </a:cubicBezTo>
                  <a:lnTo>
                    <a:pt x="f109" y="f114"/>
                  </a:lnTo>
                  <a:cubicBezTo>
                    <a:pt x="f94" y="f114"/>
                    <a:pt x="f71" y="f113"/>
                    <a:pt x="f71" y="f112"/>
                  </a:cubicBezTo>
                  <a:lnTo>
                    <a:pt x="f71" y="f115"/>
                  </a:lnTo>
                  <a:lnTo>
                    <a:pt x="f116" y="f117"/>
                  </a:lnTo>
                  <a:cubicBezTo>
                    <a:pt x="f118" y="f119"/>
                    <a:pt x="f120" y="f121"/>
                    <a:pt x="f65" y="f121"/>
                  </a:cubicBezTo>
                  <a:lnTo>
                    <a:pt x="f59" y="f121"/>
                  </a:lnTo>
                  <a:cubicBezTo>
                    <a:pt x="f122" y="f121"/>
                    <a:pt x="f123" y="f124"/>
                    <a:pt x="f125" y="f126"/>
                  </a:cubicBezTo>
                  <a:cubicBezTo>
                    <a:pt x="f127" y="f128"/>
                    <a:pt x="f129" y="f53"/>
                    <a:pt x="f130" y="f131"/>
                  </a:cubicBezTo>
                  <a:cubicBezTo>
                    <a:pt x="f132" y="f133"/>
                    <a:pt x="f134" y="f135"/>
                    <a:pt x="f136" y="f41"/>
                  </a:cubicBezTo>
                  <a:cubicBezTo>
                    <a:pt x="f134" y="f137"/>
                    <a:pt x="f138" y="f139"/>
                    <a:pt x="f140" y="f141"/>
                  </a:cubicBezTo>
                  <a:cubicBezTo>
                    <a:pt x="f142" y="f143"/>
                    <a:pt x="f144" y="f82"/>
                    <a:pt x="f145" y="f146"/>
                  </a:cubicBezTo>
                  <a:cubicBezTo>
                    <a:pt x="f147" y="f148"/>
                    <a:pt x="f149" y="f108"/>
                    <a:pt x="f24" y="f108"/>
                  </a:cubicBezTo>
                  <a:lnTo>
                    <a:pt x="f150" y="f108"/>
                  </a:lnTo>
                  <a:cubicBezTo>
                    <a:pt x="f46" y="f151"/>
                    <a:pt x="f33" y="f152"/>
                    <a:pt x="f33" y="f14"/>
                  </a:cubicBezTo>
                  <a:cubicBezTo>
                    <a:pt x="f153" y="f154"/>
                    <a:pt x="f155" y="f156"/>
                    <a:pt x="f157"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4" name="Google Shape;298;p38">
              <a:extLst>
                <a:ext uri="{FF2B5EF4-FFF2-40B4-BE49-F238E27FC236}">
                  <a16:creationId xmlns:a16="http://schemas.microsoft.com/office/drawing/2014/main" id="{26BE90C1-5DAE-4FE6-B97E-C513DDF0F654}"/>
                </a:ext>
              </a:extLst>
            </p:cNvPr>
            <p:cNvSpPr/>
            <p:nvPr/>
          </p:nvSpPr>
          <p:spPr>
            <a:xfrm>
              <a:off x="7556866" y="2819771"/>
              <a:ext cx="32753" cy="39886"/>
            </a:xfrm>
            <a:custGeom>
              <a:avLst/>
              <a:gdLst>
                <a:gd name="f0" fmla="val w"/>
                <a:gd name="f1" fmla="val h"/>
                <a:gd name="f2" fmla="val 0"/>
                <a:gd name="f3" fmla="val 1861"/>
                <a:gd name="f4" fmla="val 2266"/>
                <a:gd name="f5" fmla="val 646"/>
                <a:gd name="f6" fmla="val 1"/>
                <a:gd name="f7" fmla="val 561"/>
                <a:gd name="f8" fmla="val 475"/>
                <a:gd name="f9" fmla="val 20"/>
                <a:gd name="f10" fmla="val 393"/>
                <a:gd name="f11" fmla="val 61"/>
                <a:gd name="f12" fmla="val 112"/>
                <a:gd name="f13" fmla="val 199"/>
                <a:gd name="f14" fmla="val 541"/>
                <a:gd name="f15" fmla="val 139"/>
                <a:gd name="f16" fmla="val 821"/>
                <a:gd name="f17" fmla="val 707"/>
                <a:gd name="f18" fmla="val 1954"/>
                <a:gd name="f19" fmla="val 805"/>
                <a:gd name="f20" fmla="val 2150"/>
                <a:gd name="f21" fmla="val 1005"/>
                <a:gd name="f22" fmla="val 2265"/>
                <a:gd name="f23" fmla="val 1212"/>
                <a:gd name="f24" fmla="val 1297"/>
                <a:gd name="f25" fmla="val 1384"/>
                <a:gd name="f26" fmla="val 2246"/>
                <a:gd name="f27" fmla="val 1465"/>
                <a:gd name="f28" fmla="val 2204"/>
                <a:gd name="f29" fmla="val 1746"/>
                <a:gd name="f30" fmla="val 2065"/>
                <a:gd name="f31" fmla="val 1860"/>
                <a:gd name="f32" fmla="val 1727"/>
                <a:gd name="f33" fmla="val 1718"/>
                <a:gd name="f34" fmla="val 1446"/>
                <a:gd name="f35" fmla="val 1154"/>
                <a:gd name="f36" fmla="val 314"/>
                <a:gd name="f37" fmla="val 1053"/>
                <a:gd name="f38" fmla="val 115"/>
                <a:gd name="f39" fmla="val 854"/>
                <a:gd name="f40" fmla="*/ f0 1 1861"/>
                <a:gd name="f41" fmla="*/ f1 1 2266"/>
                <a:gd name="f42" fmla="val f2"/>
                <a:gd name="f43" fmla="val f3"/>
                <a:gd name="f44" fmla="val f4"/>
                <a:gd name="f45" fmla="+- f44 0 f42"/>
                <a:gd name="f46" fmla="+- f43 0 f42"/>
                <a:gd name="f47" fmla="*/ f46 1 1861"/>
                <a:gd name="f48" fmla="*/ f45 1 2266"/>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1861" h="2266">
                  <a:moveTo>
                    <a:pt x="f5" y="f6"/>
                  </a:moveTo>
                  <a:cubicBezTo>
                    <a:pt x="f7" y="f6"/>
                    <a:pt x="f8" y="f9"/>
                    <a:pt x="f10" y="f11"/>
                  </a:cubicBezTo>
                  <a:cubicBezTo>
                    <a:pt x="f12" y="f13"/>
                    <a:pt x="f2" y="f14"/>
                    <a:pt x="f15" y="f16"/>
                  </a:cubicBezTo>
                  <a:lnTo>
                    <a:pt x="f17" y="f18"/>
                  </a:lnTo>
                  <a:cubicBezTo>
                    <a:pt x="f19" y="f20"/>
                    <a:pt x="f21" y="f22"/>
                    <a:pt x="f23" y="f22"/>
                  </a:cubicBezTo>
                  <a:cubicBezTo>
                    <a:pt x="f24" y="f22"/>
                    <a:pt x="f25" y="f26"/>
                    <a:pt x="f27" y="f28"/>
                  </a:cubicBezTo>
                  <a:cubicBezTo>
                    <a:pt x="f29" y="f30"/>
                    <a:pt x="f31" y="f32"/>
                    <a:pt x="f33" y="f34"/>
                  </a:cubicBezTo>
                  <a:lnTo>
                    <a:pt x="f35" y="f36"/>
                  </a:lnTo>
                  <a:cubicBezTo>
                    <a:pt x="f37" y="f38"/>
                    <a:pt x="f39"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5" name="Google Shape;299;p38">
              <a:extLst>
                <a:ext uri="{FF2B5EF4-FFF2-40B4-BE49-F238E27FC236}">
                  <a16:creationId xmlns:a16="http://schemas.microsoft.com/office/drawing/2014/main" id="{34701515-3FB0-4810-BB9F-2074F7588019}"/>
                </a:ext>
              </a:extLst>
            </p:cNvPr>
            <p:cNvSpPr/>
            <p:nvPr/>
          </p:nvSpPr>
          <p:spPr>
            <a:xfrm>
              <a:off x="7626589" y="2819771"/>
              <a:ext cx="32753" cy="39904"/>
            </a:xfrm>
            <a:custGeom>
              <a:avLst/>
              <a:gdLst>
                <a:gd name="f0" fmla="val w"/>
                <a:gd name="f1" fmla="val h"/>
                <a:gd name="f2" fmla="val 0"/>
                <a:gd name="f3" fmla="val 1861"/>
                <a:gd name="f4" fmla="val 2267"/>
                <a:gd name="f5" fmla="val 1215"/>
                <a:gd name="f6" fmla="val 1"/>
                <a:gd name="f7" fmla="val 1007"/>
                <a:gd name="f8" fmla="val 808"/>
                <a:gd name="f9" fmla="val 115"/>
                <a:gd name="f10" fmla="val 707"/>
                <a:gd name="f11" fmla="val 314"/>
                <a:gd name="f12" fmla="val 143"/>
                <a:gd name="f13" fmla="val 1446"/>
                <a:gd name="f14" fmla="val 1727"/>
                <a:gd name="f15" fmla="val 116"/>
                <a:gd name="f16" fmla="val 2065"/>
                <a:gd name="f17" fmla="val 396"/>
                <a:gd name="f18" fmla="val 2207"/>
                <a:gd name="f19" fmla="val 477"/>
                <a:gd name="f20" fmla="val 2247"/>
                <a:gd name="f21" fmla="val 562"/>
                <a:gd name="f22" fmla="val 2266"/>
                <a:gd name="f23" fmla="val 646"/>
                <a:gd name="f24" fmla="val 854"/>
                <a:gd name="f25" fmla="val 1055"/>
                <a:gd name="f26" fmla="val 2151"/>
                <a:gd name="f27" fmla="val 1154"/>
                <a:gd name="f28" fmla="val 1954"/>
                <a:gd name="f29" fmla="val 1722"/>
                <a:gd name="f30" fmla="val 821"/>
                <a:gd name="f31" fmla="val 541"/>
                <a:gd name="f32" fmla="val 1749"/>
                <a:gd name="f33" fmla="val 199"/>
                <a:gd name="f34" fmla="val 1468"/>
                <a:gd name="f35" fmla="val 61"/>
                <a:gd name="f36" fmla="val 1387"/>
                <a:gd name="f37" fmla="val 20"/>
                <a:gd name="f38" fmla="val 1300"/>
                <a:gd name="f39" fmla="*/ f0 1 1861"/>
                <a:gd name="f40" fmla="*/ f1 1 2267"/>
                <a:gd name="f41" fmla="val f2"/>
                <a:gd name="f42" fmla="val f3"/>
                <a:gd name="f43" fmla="val f4"/>
                <a:gd name="f44" fmla="+- f43 0 f41"/>
                <a:gd name="f45" fmla="+- f42 0 f41"/>
                <a:gd name="f46" fmla="*/ f45 1 1861"/>
                <a:gd name="f47" fmla="*/ f44 1 226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1861" h="2267">
                  <a:moveTo>
                    <a:pt x="f5" y="f6"/>
                  </a:moveTo>
                  <a:cubicBezTo>
                    <a:pt x="f7" y="f6"/>
                    <a:pt x="f8" y="f9"/>
                    <a:pt x="f10" y="f11"/>
                  </a:cubicBezTo>
                  <a:lnTo>
                    <a:pt x="f12" y="f13"/>
                  </a:lnTo>
                  <a:cubicBezTo>
                    <a:pt x="f6" y="f14"/>
                    <a:pt x="f15" y="f16"/>
                    <a:pt x="f17" y="f18"/>
                  </a:cubicBezTo>
                  <a:cubicBezTo>
                    <a:pt x="f19" y="f20"/>
                    <a:pt x="f21" y="f22"/>
                    <a:pt x="f23" y="f22"/>
                  </a:cubicBezTo>
                  <a:cubicBezTo>
                    <a:pt x="f24" y="f22"/>
                    <a:pt x="f25" y="f26"/>
                    <a:pt x="f27" y="f28"/>
                  </a:cubicBezTo>
                  <a:lnTo>
                    <a:pt x="f29" y="f30"/>
                  </a:lnTo>
                  <a:cubicBezTo>
                    <a:pt x="f3" y="f31"/>
                    <a:pt x="f32" y="f33"/>
                    <a:pt x="f34" y="f35"/>
                  </a:cubicBezTo>
                  <a:cubicBezTo>
                    <a:pt x="f36" y="f37"/>
                    <a:pt x="f38"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6" name="Google Shape;300;p38">
              <a:extLst>
                <a:ext uri="{FF2B5EF4-FFF2-40B4-BE49-F238E27FC236}">
                  <a16:creationId xmlns:a16="http://schemas.microsoft.com/office/drawing/2014/main" id="{5288C3FC-3720-41AB-B5D3-857F003CF8A0}"/>
                </a:ext>
              </a:extLst>
            </p:cNvPr>
            <p:cNvSpPr/>
            <p:nvPr/>
          </p:nvSpPr>
          <p:spPr>
            <a:xfrm>
              <a:off x="7657962" y="2879564"/>
              <a:ext cx="39812" cy="19943"/>
            </a:xfrm>
            <a:custGeom>
              <a:avLst/>
              <a:gdLst>
                <a:gd name="f0" fmla="val w"/>
                <a:gd name="f1" fmla="val h"/>
                <a:gd name="f2" fmla="val 0"/>
                <a:gd name="f3" fmla="val 2262"/>
                <a:gd name="f4" fmla="val 1133"/>
                <a:gd name="f5" fmla="val 565"/>
                <a:gd name="f6" fmla="val 251"/>
                <a:gd name="f7" fmla="val 254"/>
                <a:gd name="f8" fmla="val 568"/>
                <a:gd name="f9" fmla="val 879"/>
                <a:gd name="f10" fmla="val 1132"/>
                <a:gd name="f11" fmla="val 1697"/>
                <a:gd name="f12" fmla="val 2011"/>
                <a:gd name="f13" fmla="*/ f0 1 2262"/>
                <a:gd name="f14" fmla="*/ f1 1 1133"/>
                <a:gd name="f15" fmla="val f2"/>
                <a:gd name="f16" fmla="val f3"/>
                <a:gd name="f17" fmla="val f4"/>
                <a:gd name="f18" fmla="+- f17 0 f15"/>
                <a:gd name="f19" fmla="+- f16 0 f15"/>
                <a:gd name="f20" fmla="*/ f19 1 2262"/>
                <a:gd name="f21" fmla="*/ f18 1 113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262" h="1133">
                  <a:moveTo>
                    <a:pt x="f5" y="f2"/>
                  </a:moveTo>
                  <a:cubicBezTo>
                    <a:pt x="f6" y="f2"/>
                    <a:pt x="f2" y="f7"/>
                    <a:pt x="f2" y="f8"/>
                  </a:cubicBezTo>
                  <a:cubicBezTo>
                    <a:pt x="f2" y="f9"/>
                    <a:pt x="f6" y="f10"/>
                    <a:pt x="f5" y="f10"/>
                  </a:cubicBezTo>
                  <a:lnTo>
                    <a:pt x="f11" y="f10"/>
                  </a:lnTo>
                  <a:cubicBezTo>
                    <a:pt x="f12" y="f10"/>
                    <a:pt x="f3" y="f9"/>
                    <a:pt x="f3" y="f8"/>
                  </a:cubicBezTo>
                  <a:cubicBezTo>
                    <a:pt x="f3" y="f7"/>
                    <a:pt x="f12" y="f2"/>
                    <a:pt x="f11"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7" name="Google Shape;301;p38">
              <a:extLst>
                <a:ext uri="{FF2B5EF4-FFF2-40B4-BE49-F238E27FC236}">
                  <a16:creationId xmlns:a16="http://schemas.microsoft.com/office/drawing/2014/main" id="{A9222AC4-C434-4DD8-AD86-70118E5E811D}"/>
                </a:ext>
              </a:extLst>
            </p:cNvPr>
            <p:cNvSpPr/>
            <p:nvPr/>
          </p:nvSpPr>
          <p:spPr>
            <a:xfrm>
              <a:off x="7518443" y="2879564"/>
              <a:ext cx="39812" cy="19943"/>
            </a:xfrm>
            <a:custGeom>
              <a:avLst/>
              <a:gdLst>
                <a:gd name="f0" fmla="val w"/>
                <a:gd name="f1" fmla="val h"/>
                <a:gd name="f2" fmla="val 0"/>
                <a:gd name="f3" fmla="val 2262"/>
                <a:gd name="f4" fmla="val 1133"/>
                <a:gd name="f5" fmla="val 565"/>
                <a:gd name="f6" fmla="val 251"/>
                <a:gd name="f7" fmla="val 254"/>
                <a:gd name="f8" fmla="val 568"/>
                <a:gd name="f9" fmla="val 879"/>
                <a:gd name="f10" fmla="val 1132"/>
                <a:gd name="f11" fmla="val 1697"/>
                <a:gd name="f12" fmla="val 2011"/>
                <a:gd name="f13" fmla="*/ f0 1 2262"/>
                <a:gd name="f14" fmla="*/ f1 1 1133"/>
                <a:gd name="f15" fmla="val f2"/>
                <a:gd name="f16" fmla="val f3"/>
                <a:gd name="f17" fmla="val f4"/>
                <a:gd name="f18" fmla="+- f17 0 f15"/>
                <a:gd name="f19" fmla="+- f16 0 f15"/>
                <a:gd name="f20" fmla="*/ f19 1 2262"/>
                <a:gd name="f21" fmla="*/ f18 1 113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262" h="1133">
                  <a:moveTo>
                    <a:pt x="f5" y="f2"/>
                  </a:moveTo>
                  <a:cubicBezTo>
                    <a:pt x="f6" y="f2"/>
                    <a:pt x="f2" y="f7"/>
                    <a:pt x="f2" y="f8"/>
                  </a:cubicBezTo>
                  <a:cubicBezTo>
                    <a:pt x="f2" y="f9"/>
                    <a:pt x="f6" y="f10"/>
                    <a:pt x="f5" y="f10"/>
                  </a:cubicBezTo>
                  <a:lnTo>
                    <a:pt x="f11" y="f10"/>
                  </a:lnTo>
                  <a:cubicBezTo>
                    <a:pt x="f12" y="f10"/>
                    <a:pt x="f3" y="f9"/>
                    <a:pt x="f3" y="f8"/>
                  </a:cubicBezTo>
                  <a:cubicBezTo>
                    <a:pt x="f3" y="f7"/>
                    <a:pt x="f12" y="f2"/>
                    <a:pt x="f11"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grpSp>
      <p:grpSp>
        <p:nvGrpSpPr>
          <p:cNvPr id="8" name="Google Shape;302;p38">
            <a:extLst>
              <a:ext uri="{FF2B5EF4-FFF2-40B4-BE49-F238E27FC236}">
                <a16:creationId xmlns:a16="http://schemas.microsoft.com/office/drawing/2014/main" id="{1F55A688-275A-4EF6-9E19-E9D31A4B61E4}"/>
              </a:ext>
            </a:extLst>
          </p:cNvPr>
          <p:cNvGrpSpPr/>
          <p:nvPr/>
        </p:nvGrpSpPr>
        <p:grpSpPr>
          <a:xfrm>
            <a:off x="4708446" y="2819451"/>
            <a:ext cx="340220" cy="340184"/>
            <a:chOff x="4708446" y="2819451"/>
            <a:chExt cx="340220" cy="340184"/>
          </a:xfrm>
        </p:grpSpPr>
        <p:sp>
          <p:nvSpPr>
            <p:cNvPr id="9" name="Google Shape;303;p38">
              <a:extLst>
                <a:ext uri="{FF2B5EF4-FFF2-40B4-BE49-F238E27FC236}">
                  <a16:creationId xmlns:a16="http://schemas.microsoft.com/office/drawing/2014/main" id="{15D956CB-B84C-4A46-99B6-C2A26E492070}"/>
                </a:ext>
              </a:extLst>
            </p:cNvPr>
            <p:cNvSpPr/>
            <p:nvPr/>
          </p:nvSpPr>
          <p:spPr>
            <a:xfrm>
              <a:off x="4708446" y="2819451"/>
              <a:ext cx="340220" cy="340184"/>
            </a:xfrm>
            <a:custGeom>
              <a:avLst/>
              <a:gdLst>
                <a:gd name="f0" fmla="val w"/>
                <a:gd name="f1" fmla="val h"/>
                <a:gd name="f2" fmla="val 0"/>
                <a:gd name="f3" fmla="val 19328"/>
                <a:gd name="f4" fmla="val 19326"/>
                <a:gd name="f5" fmla="val 3436"/>
                <a:gd name="f6" fmla="val 6012"/>
                <a:gd name="f7" fmla="val 8869"/>
                <a:gd name="f8" fmla="val 1516"/>
                <a:gd name="f9" fmla="val 7435"/>
                <a:gd name="f10" fmla="val 15892"/>
                <a:gd name="f11" fmla="val 17812"/>
                <a:gd name="f12" fmla="val 7438"/>
                <a:gd name="f13" fmla="val 14759"/>
                <a:gd name="f14" fmla="val 1133"/>
                <a:gd name="f15" fmla="val 9717"/>
                <a:gd name="f16" fmla="val 9665"/>
                <a:gd name="f17" fmla="val 13522"/>
                <a:gd name="f18" fmla="val 4569"/>
                <a:gd name="f19" fmla="val 18195"/>
                <a:gd name="f20" fmla="val 8564"/>
                <a:gd name="f21" fmla="val 17625"/>
                <a:gd name="f22" fmla="val 17939"/>
                <a:gd name="f23" fmla="val 17942"/>
                <a:gd name="f24" fmla="val 18193"/>
                <a:gd name="f25" fmla="val 17628"/>
                <a:gd name="f26" fmla="val 1700"/>
                <a:gd name="f27" fmla="val 1386"/>
                <a:gd name="f28" fmla="val 1136"/>
                <a:gd name="f29" fmla="val 9324"/>
                <a:gd name="f30" fmla="val 14681"/>
                <a:gd name="f31" fmla="val 9425"/>
                <a:gd name="f32" fmla="val 14757"/>
                <a:gd name="f33" fmla="val 9545"/>
                <a:gd name="f34" fmla="val 14794"/>
                <a:gd name="f35" fmla="val 9664"/>
                <a:gd name="f36" fmla="val 9783"/>
                <a:gd name="f37" fmla="val 9903"/>
                <a:gd name="f38" fmla="val 10004"/>
                <a:gd name="f39" fmla="val 4004"/>
                <a:gd name="f40" fmla="val 1"/>
                <a:gd name="f41" fmla="val 3690"/>
                <a:gd name="f42" fmla="val 251"/>
                <a:gd name="f43" fmla="val 565"/>
                <a:gd name="f44" fmla="val 4605"/>
                <a:gd name="f45" fmla="val 230"/>
                <a:gd name="f46" fmla="val 6982"/>
                <a:gd name="f47" fmla="val 221"/>
                <a:gd name="f48" fmla="val 6991"/>
                <a:gd name="f49" fmla="val 212"/>
                <a:gd name="f50" fmla="val 6997"/>
                <a:gd name="f51" fmla="val 200"/>
                <a:gd name="f52" fmla="val 7006"/>
                <a:gd name="f53" fmla="val 190"/>
                <a:gd name="f54" fmla="val 7015"/>
                <a:gd name="f55" fmla="val 175"/>
                <a:gd name="f56" fmla="val 7030"/>
                <a:gd name="f57" fmla="val 163"/>
                <a:gd name="f58" fmla="val 7042"/>
                <a:gd name="f59" fmla="val 151"/>
                <a:gd name="f60" fmla="val 7051"/>
                <a:gd name="f61" fmla="val 142"/>
                <a:gd name="f62" fmla="val 7063"/>
                <a:gd name="f63" fmla="val 139"/>
                <a:gd name="f64" fmla="val 7069"/>
                <a:gd name="f65" fmla="val 136"/>
                <a:gd name="f66" fmla="val 7072"/>
                <a:gd name="f67" fmla="val 133"/>
                <a:gd name="f68" fmla="val 7075"/>
                <a:gd name="f69" fmla="val 121"/>
                <a:gd name="f70" fmla="val 7090"/>
                <a:gd name="f71" fmla="val 106"/>
                <a:gd name="f72" fmla="val 7105"/>
                <a:gd name="f73" fmla="val 94"/>
                <a:gd name="f74" fmla="val 7124"/>
                <a:gd name="f75" fmla="val 7127"/>
                <a:gd name="f76" fmla="val 91"/>
                <a:gd name="f77" fmla="val 7130"/>
                <a:gd name="f78" fmla="val 88"/>
                <a:gd name="f79" fmla="val 7133"/>
                <a:gd name="f80" fmla="val 82"/>
                <a:gd name="f81" fmla="val 7148"/>
                <a:gd name="f82" fmla="val 73"/>
                <a:gd name="f83" fmla="val 7163"/>
                <a:gd name="f84" fmla="val 64"/>
                <a:gd name="f85" fmla="val 7178"/>
                <a:gd name="f86" fmla="val 61"/>
                <a:gd name="f87" fmla="val 7181"/>
                <a:gd name="f88" fmla="val 58"/>
                <a:gd name="f89" fmla="val 7187"/>
                <a:gd name="f90" fmla="val 7193"/>
                <a:gd name="f91" fmla="val 52"/>
                <a:gd name="f92" fmla="val 7205"/>
                <a:gd name="f93" fmla="val 46"/>
                <a:gd name="f94" fmla="val 7220"/>
                <a:gd name="f95" fmla="val 39"/>
                <a:gd name="f96" fmla="val 7232"/>
                <a:gd name="f97" fmla="val 33"/>
                <a:gd name="f98" fmla="val 7250"/>
                <a:gd name="f99" fmla="val 27"/>
                <a:gd name="f100" fmla="val 7265"/>
                <a:gd name="f101" fmla="val 24"/>
                <a:gd name="f102" fmla="val 7278"/>
                <a:gd name="f103" fmla="val 18"/>
                <a:gd name="f104" fmla="val 7293"/>
                <a:gd name="f105" fmla="val 7299"/>
                <a:gd name="f106" fmla="val 15"/>
                <a:gd name="f107" fmla="val 7305"/>
                <a:gd name="f108" fmla="val 7311"/>
                <a:gd name="f109" fmla="val 12"/>
                <a:gd name="f110" fmla="val 7326"/>
                <a:gd name="f111" fmla="val 9"/>
                <a:gd name="f112" fmla="val 7341"/>
                <a:gd name="f113" fmla="val 6"/>
                <a:gd name="f114" fmla="val 7356"/>
                <a:gd name="f115" fmla="val 7362"/>
                <a:gd name="f116" fmla="val 7368"/>
                <a:gd name="f117" fmla="val 3"/>
                <a:gd name="f118" fmla="val 7374"/>
                <a:gd name="f119" fmla="val 7392"/>
                <a:gd name="f120" fmla="val 7410"/>
                <a:gd name="f121" fmla="val 7432"/>
                <a:gd name="f122" fmla="val 18564"/>
                <a:gd name="f123" fmla="val 761"/>
                <a:gd name="f124" fmla="val 19325"/>
                <a:gd name="f125" fmla="val 18567"/>
                <a:gd name="f126" fmla="val 7428"/>
                <a:gd name="f127" fmla="val 7389"/>
                <a:gd name="f128" fmla="val 19322"/>
                <a:gd name="f129" fmla="val 7371"/>
                <a:gd name="f130" fmla="val 7365"/>
                <a:gd name="f131" fmla="val 7359"/>
                <a:gd name="f132" fmla="val 19319"/>
                <a:gd name="f133" fmla="val 7353"/>
                <a:gd name="f134" fmla="val 7338"/>
                <a:gd name="f135" fmla="val 19316"/>
                <a:gd name="f136" fmla="val 7323"/>
                <a:gd name="f137" fmla="val 19313"/>
                <a:gd name="f138" fmla="val 7308"/>
                <a:gd name="f139" fmla="val 7302"/>
                <a:gd name="f140" fmla="val 19310"/>
                <a:gd name="f141" fmla="val 7296"/>
                <a:gd name="f142" fmla="val 19307"/>
                <a:gd name="f143" fmla="val 7290"/>
                <a:gd name="f144" fmla="val 19304"/>
                <a:gd name="f145" fmla="val 19301"/>
                <a:gd name="f146" fmla="val 7262"/>
                <a:gd name="f147" fmla="val 19294"/>
                <a:gd name="f148" fmla="val 7247"/>
                <a:gd name="f149" fmla="val 19288"/>
                <a:gd name="f150" fmla="val 19282"/>
                <a:gd name="f151" fmla="val 7217"/>
                <a:gd name="f152" fmla="val 19276"/>
                <a:gd name="f153" fmla="val 19270"/>
                <a:gd name="f154" fmla="val 7190"/>
                <a:gd name="f155" fmla="val 19267"/>
                <a:gd name="f156" fmla="val 7184"/>
                <a:gd name="f157" fmla="val 19264"/>
                <a:gd name="f158" fmla="val 7175"/>
                <a:gd name="f159" fmla="val 19255"/>
                <a:gd name="f160" fmla="val 7160"/>
                <a:gd name="f161" fmla="val 19246"/>
                <a:gd name="f162" fmla="val 7145"/>
                <a:gd name="f163" fmla="val 19237"/>
                <a:gd name="f164" fmla="val 19234"/>
                <a:gd name="f165" fmla="val 19231"/>
                <a:gd name="f166" fmla="val 7120"/>
                <a:gd name="f167" fmla="val 19219"/>
                <a:gd name="f168" fmla="val 19207"/>
                <a:gd name="f169" fmla="val 7087"/>
                <a:gd name="f170" fmla="val 19195"/>
                <a:gd name="f171" fmla="val 19192"/>
                <a:gd name="f172" fmla="val 19189"/>
                <a:gd name="f173" fmla="val 7066"/>
                <a:gd name="f174" fmla="val 19186"/>
                <a:gd name="f175" fmla="val 19174"/>
                <a:gd name="f176" fmla="val 19165"/>
                <a:gd name="f177" fmla="val 7039"/>
                <a:gd name="f178" fmla="val 19153"/>
                <a:gd name="f179" fmla="val 7027"/>
                <a:gd name="f180" fmla="val 19137"/>
                <a:gd name="f181" fmla="val 19125"/>
                <a:gd name="f182" fmla="val 19116"/>
                <a:gd name="f183" fmla="val 19104"/>
                <a:gd name="f184" fmla="val 6988"/>
                <a:gd name="f185" fmla="val 19095"/>
                <a:gd name="f186" fmla="val 6979"/>
                <a:gd name="f187" fmla="val 15638"/>
                <a:gd name="f188" fmla="val 15327"/>
                <a:gd name="f189" fmla="*/ f0 1 19328"/>
                <a:gd name="f190" fmla="*/ f1 1 19326"/>
                <a:gd name="f191" fmla="val f2"/>
                <a:gd name="f192" fmla="val f3"/>
                <a:gd name="f193" fmla="val f4"/>
                <a:gd name="f194" fmla="+- f193 0 f191"/>
                <a:gd name="f195" fmla="+- f192 0 f191"/>
                <a:gd name="f196" fmla="*/ f195 1 19328"/>
                <a:gd name="f197" fmla="*/ f194 1 19326"/>
                <a:gd name="f198" fmla="*/ f191 1 f196"/>
                <a:gd name="f199" fmla="*/ f192 1 f196"/>
                <a:gd name="f200" fmla="*/ f191 1 f197"/>
                <a:gd name="f201" fmla="*/ f193 1 f197"/>
                <a:gd name="f202" fmla="*/ f198 f189 1"/>
                <a:gd name="f203" fmla="*/ f199 f189 1"/>
                <a:gd name="f204" fmla="*/ f201 f190 1"/>
                <a:gd name="f205" fmla="*/ f200 f190 1"/>
              </a:gdLst>
              <a:ahLst/>
              <a:cxnLst>
                <a:cxn ang="3cd4">
                  <a:pos x="hc" y="t"/>
                </a:cxn>
                <a:cxn ang="0">
                  <a:pos x="r" y="vc"/>
                </a:cxn>
                <a:cxn ang="cd4">
                  <a:pos x="hc" y="b"/>
                </a:cxn>
                <a:cxn ang="cd2">
                  <a:pos x="l" y="vc"/>
                </a:cxn>
              </a:cxnLst>
              <a:rect l="f202" t="f205" r="f203" b="f204"/>
              <a:pathLst>
                <a:path w="19328" h="19326">
                  <a:moveTo>
                    <a:pt x="f5" y="f6"/>
                  </a:moveTo>
                  <a:lnTo>
                    <a:pt x="f5" y="f7"/>
                  </a:lnTo>
                  <a:lnTo>
                    <a:pt x="f8" y="f9"/>
                  </a:lnTo>
                  <a:lnTo>
                    <a:pt x="f5" y="f6"/>
                  </a:lnTo>
                  <a:close/>
                  <a:moveTo>
                    <a:pt x="f10" y="f6"/>
                  </a:moveTo>
                  <a:lnTo>
                    <a:pt x="f11" y="f12"/>
                  </a:lnTo>
                  <a:lnTo>
                    <a:pt x="f10" y="f7"/>
                  </a:lnTo>
                  <a:lnTo>
                    <a:pt x="f10" y="f6"/>
                  </a:lnTo>
                  <a:close/>
                  <a:moveTo>
                    <a:pt x="f13" y="f14"/>
                  </a:moveTo>
                  <a:lnTo>
                    <a:pt x="f13" y="f15"/>
                  </a:lnTo>
                  <a:lnTo>
                    <a:pt x="f16" y="f17"/>
                  </a:lnTo>
                  <a:lnTo>
                    <a:pt x="f18" y="f15"/>
                  </a:lnTo>
                  <a:lnTo>
                    <a:pt x="f18" y="f14"/>
                  </a:lnTo>
                  <a:close/>
                  <a:moveTo>
                    <a:pt x="f19" y="f20"/>
                  </a:moveTo>
                  <a:lnTo>
                    <a:pt x="f19" y="f21"/>
                  </a:lnTo>
                  <a:cubicBezTo>
                    <a:pt x="f19" y="f22"/>
                    <a:pt x="f23" y="f24"/>
                    <a:pt x="f25" y="f24"/>
                  </a:cubicBezTo>
                  <a:lnTo>
                    <a:pt x="f26" y="f24"/>
                  </a:lnTo>
                  <a:cubicBezTo>
                    <a:pt x="f27" y="f24"/>
                    <a:pt x="f28" y="f22"/>
                    <a:pt x="f28" y="f21"/>
                  </a:cubicBezTo>
                  <a:lnTo>
                    <a:pt x="f28" y="f20"/>
                  </a:lnTo>
                  <a:lnTo>
                    <a:pt x="f29" y="f30"/>
                  </a:lnTo>
                  <a:cubicBezTo>
                    <a:pt x="f31" y="f32"/>
                    <a:pt x="f33" y="f34"/>
                    <a:pt x="f35" y="f34"/>
                  </a:cubicBezTo>
                  <a:cubicBezTo>
                    <a:pt x="f36" y="f34"/>
                    <a:pt x="f37" y="f32"/>
                    <a:pt x="f38" y="f30"/>
                  </a:cubicBezTo>
                  <a:lnTo>
                    <a:pt x="f19" y="f20"/>
                  </a:lnTo>
                  <a:close/>
                  <a:moveTo>
                    <a:pt x="f39" y="f40"/>
                  </a:moveTo>
                  <a:cubicBezTo>
                    <a:pt x="f41" y="f40"/>
                    <a:pt x="f5" y="f42"/>
                    <a:pt x="f5" y="f43"/>
                  </a:cubicBezTo>
                  <a:lnTo>
                    <a:pt x="f5" y="f44"/>
                  </a:lnTo>
                  <a:lnTo>
                    <a:pt x="f45" y="f46"/>
                  </a:lnTo>
                  <a:lnTo>
                    <a:pt x="f47" y="f48"/>
                  </a:lnTo>
                  <a:cubicBezTo>
                    <a:pt x="f49" y="f50"/>
                    <a:pt x="f51" y="f52"/>
                    <a:pt x="f53" y="f54"/>
                  </a:cubicBezTo>
                  <a:lnTo>
                    <a:pt x="f55" y="f56"/>
                  </a:lnTo>
                  <a:cubicBezTo>
                    <a:pt x="f57" y="f58"/>
                    <a:pt x="f59" y="f60"/>
                    <a:pt x="f61" y="f62"/>
                  </a:cubicBezTo>
                  <a:cubicBezTo>
                    <a:pt x="f63" y="f64"/>
                    <a:pt x="f65" y="f66"/>
                    <a:pt x="f67" y="f68"/>
                  </a:cubicBezTo>
                  <a:cubicBezTo>
                    <a:pt x="f69" y="f70"/>
                    <a:pt x="f71" y="f72"/>
                    <a:pt x="f73" y="f74"/>
                  </a:cubicBezTo>
                  <a:cubicBezTo>
                    <a:pt x="f73" y="f75"/>
                    <a:pt x="f76" y="f77"/>
                    <a:pt x="f78" y="f79"/>
                  </a:cubicBezTo>
                  <a:cubicBezTo>
                    <a:pt x="f80" y="f81"/>
                    <a:pt x="f82" y="f83"/>
                    <a:pt x="f84" y="f85"/>
                  </a:cubicBezTo>
                  <a:cubicBezTo>
                    <a:pt x="f86" y="f87"/>
                    <a:pt x="f88" y="f89"/>
                    <a:pt x="f88" y="f90"/>
                  </a:cubicBezTo>
                  <a:cubicBezTo>
                    <a:pt x="f91" y="f92"/>
                    <a:pt x="f93" y="f94"/>
                    <a:pt x="f95" y="f96"/>
                  </a:cubicBezTo>
                  <a:lnTo>
                    <a:pt x="f97" y="f98"/>
                  </a:lnTo>
                  <a:cubicBezTo>
                    <a:pt x="f99" y="f100"/>
                    <a:pt x="f101" y="f102"/>
                    <a:pt x="f103" y="f104"/>
                  </a:cubicBezTo>
                  <a:cubicBezTo>
                    <a:pt x="f103" y="f105"/>
                    <a:pt x="f106" y="f107"/>
                    <a:pt x="f106" y="f108"/>
                  </a:cubicBezTo>
                  <a:cubicBezTo>
                    <a:pt x="f109" y="f110"/>
                    <a:pt x="f111" y="f112"/>
                    <a:pt x="f113" y="f114"/>
                  </a:cubicBezTo>
                  <a:cubicBezTo>
                    <a:pt x="f113" y="f115"/>
                    <a:pt x="f113" y="f116"/>
                    <a:pt x="f117" y="f118"/>
                  </a:cubicBezTo>
                  <a:cubicBezTo>
                    <a:pt x="f117" y="f119"/>
                    <a:pt x="f2" y="f120"/>
                    <a:pt x="f2" y="f121"/>
                  </a:cubicBezTo>
                  <a:lnTo>
                    <a:pt x="f2" y="f9"/>
                  </a:lnTo>
                  <a:lnTo>
                    <a:pt x="f117" y="f9"/>
                  </a:lnTo>
                  <a:lnTo>
                    <a:pt x="f117" y="f21"/>
                  </a:lnTo>
                  <a:cubicBezTo>
                    <a:pt x="f117" y="f122"/>
                    <a:pt x="f123" y="f124"/>
                    <a:pt x="f26" y="f124"/>
                  </a:cubicBezTo>
                  <a:lnTo>
                    <a:pt x="f25" y="f124"/>
                  </a:lnTo>
                  <a:cubicBezTo>
                    <a:pt x="f125" y="f124"/>
                    <a:pt x="f124" y="f122"/>
                    <a:pt x="f3" y="f21"/>
                  </a:cubicBezTo>
                  <a:lnTo>
                    <a:pt x="f3" y="f9"/>
                  </a:lnTo>
                  <a:lnTo>
                    <a:pt x="f3" y="f126"/>
                  </a:lnTo>
                  <a:cubicBezTo>
                    <a:pt x="f3" y="f120"/>
                    <a:pt x="f124" y="f127"/>
                    <a:pt x="f128" y="f129"/>
                  </a:cubicBezTo>
                  <a:cubicBezTo>
                    <a:pt x="f128" y="f130"/>
                    <a:pt x="f128" y="f131"/>
                    <a:pt x="f132" y="f133"/>
                  </a:cubicBezTo>
                  <a:cubicBezTo>
                    <a:pt x="f132" y="f134"/>
                    <a:pt x="f135" y="f136"/>
                    <a:pt x="f137" y="f138"/>
                  </a:cubicBezTo>
                  <a:cubicBezTo>
                    <a:pt x="f137" y="f139"/>
                    <a:pt x="f140" y="f141"/>
                    <a:pt x="f142" y="f143"/>
                  </a:cubicBezTo>
                  <a:cubicBezTo>
                    <a:pt x="f144" y="f102"/>
                    <a:pt x="f145" y="f146"/>
                    <a:pt x="f147" y="f148"/>
                  </a:cubicBezTo>
                  <a:lnTo>
                    <a:pt x="f149" y="f96"/>
                  </a:lnTo>
                  <a:cubicBezTo>
                    <a:pt x="f150" y="f151"/>
                    <a:pt x="f152" y="f92"/>
                    <a:pt x="f153" y="f154"/>
                  </a:cubicBezTo>
                  <a:cubicBezTo>
                    <a:pt x="f155" y="f156"/>
                    <a:pt x="f157" y="f87"/>
                    <a:pt x="f157" y="f158"/>
                  </a:cubicBezTo>
                  <a:cubicBezTo>
                    <a:pt x="f159" y="f160"/>
                    <a:pt x="f161" y="f162"/>
                    <a:pt x="f163" y="f79"/>
                  </a:cubicBezTo>
                  <a:cubicBezTo>
                    <a:pt x="f163" y="f77"/>
                    <a:pt x="f164" y="f74"/>
                    <a:pt x="f165" y="f166"/>
                  </a:cubicBezTo>
                  <a:cubicBezTo>
                    <a:pt x="f167" y="f72"/>
                    <a:pt x="f168" y="f169"/>
                    <a:pt x="f170" y="f66"/>
                  </a:cubicBezTo>
                  <a:cubicBezTo>
                    <a:pt x="f171" y="f64"/>
                    <a:pt x="f172" y="f173"/>
                    <a:pt x="f174" y="f62"/>
                  </a:cubicBezTo>
                  <a:cubicBezTo>
                    <a:pt x="f175" y="f60"/>
                    <a:pt x="f176" y="f177"/>
                    <a:pt x="f178" y="f179"/>
                  </a:cubicBezTo>
                  <a:lnTo>
                    <a:pt x="f180" y="f54"/>
                  </a:lnTo>
                  <a:cubicBezTo>
                    <a:pt x="f181" y="f52"/>
                    <a:pt x="f182" y="f50"/>
                    <a:pt x="f183" y="f184"/>
                  </a:cubicBezTo>
                  <a:lnTo>
                    <a:pt x="f185" y="f186"/>
                  </a:lnTo>
                  <a:lnTo>
                    <a:pt x="f10" y="f44"/>
                  </a:lnTo>
                  <a:lnTo>
                    <a:pt x="f10" y="f43"/>
                  </a:lnTo>
                  <a:cubicBezTo>
                    <a:pt x="f10" y="f42"/>
                    <a:pt x="f187" y="f40"/>
                    <a:pt x="f188" y="f40"/>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0" name="Google Shape;304;p38">
              <a:extLst>
                <a:ext uri="{FF2B5EF4-FFF2-40B4-BE49-F238E27FC236}">
                  <a16:creationId xmlns:a16="http://schemas.microsoft.com/office/drawing/2014/main" id="{AFF394A5-5324-4188-85E4-0B5F02659C9E}"/>
                </a:ext>
              </a:extLst>
            </p:cNvPr>
            <p:cNvSpPr/>
            <p:nvPr/>
          </p:nvSpPr>
          <p:spPr>
            <a:xfrm>
              <a:off x="4808783" y="2880579"/>
              <a:ext cx="139537" cy="19943"/>
            </a:xfrm>
            <a:custGeom>
              <a:avLst/>
              <a:gdLst>
                <a:gd name="f0" fmla="val w"/>
                <a:gd name="f1" fmla="val h"/>
                <a:gd name="f2" fmla="val 0"/>
                <a:gd name="f3" fmla="val 7927"/>
                <a:gd name="f4" fmla="val 1133"/>
                <a:gd name="f5" fmla="val 569"/>
                <a:gd name="f6" fmla="val 255"/>
                <a:gd name="f7" fmla="val 1"/>
                <a:gd name="f8" fmla="val 251"/>
                <a:gd name="f9" fmla="val 565"/>
                <a:gd name="f10" fmla="val 879"/>
                <a:gd name="f11" fmla="val 1132"/>
                <a:gd name="f12" fmla="val 7362"/>
                <a:gd name="f13" fmla="val 7673"/>
                <a:gd name="f14" fmla="*/ f0 1 7927"/>
                <a:gd name="f15" fmla="*/ f1 1 1133"/>
                <a:gd name="f16" fmla="val f2"/>
                <a:gd name="f17" fmla="val f3"/>
                <a:gd name="f18" fmla="val f4"/>
                <a:gd name="f19" fmla="+- f18 0 f16"/>
                <a:gd name="f20" fmla="+- f17 0 f16"/>
                <a:gd name="f21" fmla="*/ f20 1 7927"/>
                <a:gd name="f22" fmla="*/ f19 1 1133"/>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927" h="1133">
                  <a:moveTo>
                    <a:pt x="f5" y="f2"/>
                  </a:moveTo>
                  <a:cubicBezTo>
                    <a:pt x="f6" y="f2"/>
                    <a:pt x="f7" y="f8"/>
                    <a:pt x="f7" y="f9"/>
                  </a:cubicBezTo>
                  <a:cubicBezTo>
                    <a:pt x="f7" y="f10"/>
                    <a:pt x="f6" y="f11"/>
                    <a:pt x="f5" y="f11"/>
                  </a:cubicBezTo>
                  <a:lnTo>
                    <a:pt x="f12" y="f11"/>
                  </a:lnTo>
                  <a:cubicBezTo>
                    <a:pt x="f13" y="f11"/>
                    <a:pt x="f3" y="f10"/>
                    <a:pt x="f3" y="f9"/>
                  </a:cubicBezTo>
                  <a:cubicBezTo>
                    <a:pt x="f3" y="f8"/>
                    <a:pt x="f13" y="f2"/>
                    <a:pt x="f1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1" name="Google Shape;305;p38">
              <a:extLst>
                <a:ext uri="{FF2B5EF4-FFF2-40B4-BE49-F238E27FC236}">
                  <a16:creationId xmlns:a16="http://schemas.microsoft.com/office/drawing/2014/main" id="{680B48CB-2E7A-4EE1-A5B4-656788F6715A}"/>
                </a:ext>
              </a:extLst>
            </p:cNvPr>
            <p:cNvSpPr/>
            <p:nvPr/>
          </p:nvSpPr>
          <p:spPr>
            <a:xfrm>
              <a:off x="4808783" y="2920438"/>
              <a:ext cx="139537" cy="19943"/>
            </a:xfrm>
            <a:custGeom>
              <a:avLst/>
              <a:gdLst>
                <a:gd name="f0" fmla="val w"/>
                <a:gd name="f1" fmla="val h"/>
                <a:gd name="f2" fmla="val 0"/>
                <a:gd name="f3" fmla="val 7927"/>
                <a:gd name="f4" fmla="val 1133"/>
                <a:gd name="f5" fmla="val 569"/>
                <a:gd name="f6" fmla="val 1"/>
                <a:gd name="f7" fmla="val 255"/>
                <a:gd name="f8" fmla="val 251"/>
                <a:gd name="f9" fmla="val 565"/>
                <a:gd name="f10" fmla="val 879"/>
                <a:gd name="f11" fmla="val 7362"/>
                <a:gd name="f12" fmla="val 7673"/>
                <a:gd name="f13" fmla="*/ f0 1 7927"/>
                <a:gd name="f14" fmla="*/ f1 1 1133"/>
                <a:gd name="f15" fmla="val f2"/>
                <a:gd name="f16" fmla="val f3"/>
                <a:gd name="f17" fmla="val f4"/>
                <a:gd name="f18" fmla="+- f17 0 f15"/>
                <a:gd name="f19" fmla="+- f16 0 f15"/>
                <a:gd name="f20" fmla="*/ f19 1 7927"/>
                <a:gd name="f21" fmla="*/ f18 1 113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927" h="1133">
                  <a:moveTo>
                    <a:pt x="f5" y="f6"/>
                  </a:moveTo>
                  <a:cubicBezTo>
                    <a:pt x="f7" y="f6"/>
                    <a:pt x="f6" y="f8"/>
                    <a:pt x="f6" y="f9"/>
                  </a:cubicBezTo>
                  <a:cubicBezTo>
                    <a:pt x="f6" y="f10"/>
                    <a:pt x="f7" y="f4"/>
                    <a:pt x="f5" y="f4"/>
                  </a:cubicBezTo>
                  <a:lnTo>
                    <a:pt x="f11" y="f4"/>
                  </a:lnTo>
                  <a:cubicBezTo>
                    <a:pt x="f12" y="f4"/>
                    <a:pt x="f3" y="f10"/>
                    <a:pt x="f3" y="f9"/>
                  </a:cubicBezTo>
                  <a:cubicBezTo>
                    <a:pt x="f3" y="f8"/>
                    <a:pt x="f12" y="f6"/>
                    <a:pt x="f11"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2" name="Google Shape;306;p38">
              <a:extLst>
                <a:ext uri="{FF2B5EF4-FFF2-40B4-BE49-F238E27FC236}">
                  <a16:creationId xmlns:a16="http://schemas.microsoft.com/office/drawing/2014/main" id="{DA1BDE71-31EB-486C-A282-C7DC3E0C9D2E}"/>
                </a:ext>
              </a:extLst>
            </p:cNvPr>
            <p:cNvSpPr/>
            <p:nvPr/>
          </p:nvSpPr>
          <p:spPr>
            <a:xfrm>
              <a:off x="4808783" y="2960305"/>
              <a:ext cx="79753" cy="19943"/>
            </a:xfrm>
            <a:custGeom>
              <a:avLst/>
              <a:gdLst>
                <a:gd name="f0" fmla="val w"/>
                <a:gd name="f1" fmla="val h"/>
                <a:gd name="f2" fmla="val 0"/>
                <a:gd name="f3" fmla="val 4531"/>
                <a:gd name="f4" fmla="val 1133"/>
                <a:gd name="f5" fmla="val 569"/>
                <a:gd name="f6" fmla="val 255"/>
                <a:gd name="f7" fmla="val 1"/>
                <a:gd name="f8" fmla="val 251"/>
                <a:gd name="f9" fmla="val 565"/>
                <a:gd name="f10" fmla="val 879"/>
                <a:gd name="f11" fmla="val 1132"/>
                <a:gd name="f12" fmla="val 3965"/>
                <a:gd name="f13" fmla="val 4276"/>
                <a:gd name="f14" fmla="val 4530"/>
                <a:gd name="f15" fmla="*/ f0 1 4531"/>
                <a:gd name="f16" fmla="*/ f1 1 1133"/>
                <a:gd name="f17" fmla="val f2"/>
                <a:gd name="f18" fmla="val f3"/>
                <a:gd name="f19" fmla="val f4"/>
                <a:gd name="f20" fmla="+- f19 0 f17"/>
                <a:gd name="f21" fmla="+- f18 0 f17"/>
                <a:gd name="f22" fmla="*/ f21 1 4531"/>
                <a:gd name="f23" fmla="*/ f20 1 113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31" h="1133">
                  <a:moveTo>
                    <a:pt x="f5" y="f2"/>
                  </a:moveTo>
                  <a:cubicBezTo>
                    <a:pt x="f6" y="f2"/>
                    <a:pt x="f7" y="f8"/>
                    <a:pt x="f7" y="f9"/>
                  </a:cubicBezTo>
                  <a:cubicBezTo>
                    <a:pt x="f7" y="f10"/>
                    <a:pt x="f6" y="f11"/>
                    <a:pt x="f5" y="f11"/>
                  </a:cubicBezTo>
                  <a:lnTo>
                    <a:pt x="f12" y="f11"/>
                  </a:lnTo>
                  <a:cubicBezTo>
                    <a:pt x="f13" y="f11"/>
                    <a:pt x="f14" y="f10"/>
                    <a:pt x="f14" y="f9"/>
                  </a:cubicBezTo>
                  <a:cubicBezTo>
                    <a:pt x="f14" y="f8"/>
                    <a:pt x="f13" y="f2"/>
                    <a:pt x="f1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grpSp>
      <p:grpSp>
        <p:nvGrpSpPr>
          <p:cNvPr id="13" name="Google Shape;307;p38">
            <a:extLst>
              <a:ext uri="{FF2B5EF4-FFF2-40B4-BE49-F238E27FC236}">
                <a16:creationId xmlns:a16="http://schemas.microsoft.com/office/drawing/2014/main" id="{3CC71920-00E7-4F62-9A6B-CB6013C2BDD9}"/>
              </a:ext>
            </a:extLst>
          </p:cNvPr>
          <p:cNvGrpSpPr/>
          <p:nvPr/>
        </p:nvGrpSpPr>
        <p:grpSpPr>
          <a:xfrm>
            <a:off x="7412894" y="868451"/>
            <a:ext cx="352820" cy="298853"/>
            <a:chOff x="7412894" y="868451"/>
            <a:chExt cx="352820" cy="298853"/>
          </a:xfrm>
        </p:grpSpPr>
        <p:sp>
          <p:nvSpPr>
            <p:cNvPr id="14" name="Google Shape;308;p38">
              <a:extLst>
                <a:ext uri="{FF2B5EF4-FFF2-40B4-BE49-F238E27FC236}">
                  <a16:creationId xmlns:a16="http://schemas.microsoft.com/office/drawing/2014/main" id="{CAFF5CB9-033E-42A3-B0EE-7E394643396B}"/>
                </a:ext>
              </a:extLst>
            </p:cNvPr>
            <p:cNvSpPr/>
            <p:nvPr/>
          </p:nvSpPr>
          <p:spPr>
            <a:xfrm>
              <a:off x="7697080" y="923635"/>
              <a:ext cx="68634" cy="188887"/>
            </a:xfrm>
            <a:custGeom>
              <a:avLst/>
              <a:gdLst>
                <a:gd name="f0" fmla="val w"/>
                <a:gd name="f1" fmla="val h"/>
                <a:gd name="f2" fmla="val 0"/>
                <a:gd name="f3" fmla="val 3899"/>
                <a:gd name="f4" fmla="val 10731"/>
                <a:gd name="f5" fmla="val 621"/>
                <a:gd name="f6" fmla="val 1"/>
                <a:gd name="f7" fmla="val 476"/>
                <a:gd name="f8" fmla="val 331"/>
                <a:gd name="f9" fmla="val 56"/>
                <a:gd name="f10" fmla="val 221"/>
                <a:gd name="f11" fmla="val 166"/>
                <a:gd name="f12" fmla="val 387"/>
                <a:gd name="f13" fmla="val 746"/>
                <a:gd name="f14" fmla="val 966"/>
                <a:gd name="f15" fmla="val 2657"/>
                <a:gd name="f16" fmla="val 3397"/>
                <a:gd name="f17" fmla="val 7340"/>
                <a:gd name="f18" fmla="val 9771"/>
                <a:gd name="f19" fmla="val 6"/>
                <a:gd name="f20" fmla="val 9992"/>
                <a:gd name="f21" fmla="val 9"/>
                <a:gd name="f22" fmla="val 10345"/>
                <a:gd name="f23" fmla="val 230"/>
                <a:gd name="f24" fmla="val 10565"/>
                <a:gd name="f25" fmla="val 340"/>
                <a:gd name="f26" fmla="val 10675"/>
                <a:gd name="f27" fmla="val 484"/>
                <a:gd name="f28" fmla="val 10730"/>
                <a:gd name="f29" fmla="val 629"/>
                <a:gd name="f30" fmla="val 770"/>
                <a:gd name="f31" fmla="val 912"/>
                <a:gd name="f32" fmla="val 10677"/>
                <a:gd name="f33" fmla="val 1021"/>
                <a:gd name="f34" fmla="val 10571"/>
                <a:gd name="f35" fmla="val 3898"/>
                <a:gd name="f36" fmla="val 7700"/>
                <a:gd name="f37" fmla="val 3038"/>
                <a:gd name="f38" fmla="val 911"/>
                <a:gd name="f39" fmla="val 766"/>
                <a:gd name="f40" fmla="*/ f0 1 3899"/>
                <a:gd name="f41" fmla="*/ f1 1 10731"/>
                <a:gd name="f42" fmla="val f2"/>
                <a:gd name="f43" fmla="val f3"/>
                <a:gd name="f44" fmla="val f4"/>
                <a:gd name="f45" fmla="+- f44 0 f42"/>
                <a:gd name="f46" fmla="+- f43 0 f42"/>
                <a:gd name="f47" fmla="*/ f46 1 3899"/>
                <a:gd name="f48" fmla="*/ f45 1 107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3899" h="10731">
                  <a:moveTo>
                    <a:pt x="f5" y="f6"/>
                  </a:moveTo>
                  <a:cubicBezTo>
                    <a:pt x="f7" y="f6"/>
                    <a:pt x="f8" y="f9"/>
                    <a:pt x="f10" y="f11"/>
                  </a:cubicBezTo>
                  <a:cubicBezTo>
                    <a:pt x="f2" y="f12"/>
                    <a:pt x="f2" y="f13"/>
                    <a:pt x="f10" y="f14"/>
                  </a:cubicBezTo>
                  <a:cubicBezTo>
                    <a:pt x="f15" y="f16"/>
                    <a:pt x="f15" y="f17"/>
                    <a:pt x="f10" y="f18"/>
                  </a:cubicBezTo>
                  <a:cubicBezTo>
                    <a:pt x="f19" y="f20"/>
                    <a:pt x="f21" y="f22"/>
                    <a:pt x="f23" y="f24"/>
                  </a:cubicBezTo>
                  <a:cubicBezTo>
                    <a:pt x="f25" y="f26"/>
                    <a:pt x="f27" y="f28"/>
                    <a:pt x="f29" y="f28"/>
                  </a:cubicBezTo>
                  <a:cubicBezTo>
                    <a:pt x="f30" y="f28"/>
                    <a:pt x="f31" y="f32"/>
                    <a:pt x="f33" y="f34"/>
                  </a:cubicBezTo>
                  <a:cubicBezTo>
                    <a:pt x="f35" y="f36"/>
                    <a:pt x="f35" y="f37"/>
                    <a:pt x="f33" y="f11"/>
                  </a:cubicBezTo>
                  <a:cubicBezTo>
                    <a:pt x="f38" y="f9"/>
                    <a:pt x="f39"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5" name="Google Shape;309;p38">
              <a:extLst>
                <a:ext uri="{FF2B5EF4-FFF2-40B4-BE49-F238E27FC236}">
                  <a16:creationId xmlns:a16="http://schemas.microsoft.com/office/drawing/2014/main" id="{44FE7A18-59F7-4DC9-BF5E-E5C64AD538CA}"/>
                </a:ext>
              </a:extLst>
            </p:cNvPr>
            <p:cNvSpPr/>
            <p:nvPr/>
          </p:nvSpPr>
          <p:spPr>
            <a:xfrm>
              <a:off x="7668917" y="951926"/>
              <a:ext cx="53053" cy="132551"/>
            </a:xfrm>
            <a:custGeom>
              <a:avLst/>
              <a:gdLst>
                <a:gd name="f0" fmla="val w"/>
                <a:gd name="f1" fmla="val h"/>
                <a:gd name="f2" fmla="val 0"/>
                <a:gd name="f3" fmla="val 3014"/>
                <a:gd name="f4" fmla="val 7530"/>
                <a:gd name="f5" fmla="val 629"/>
                <a:gd name="f6" fmla="val 1"/>
                <a:gd name="f7" fmla="val 484"/>
                <a:gd name="f8" fmla="val 339"/>
                <a:gd name="f9" fmla="val 56"/>
                <a:gd name="f10" fmla="val 230"/>
                <a:gd name="f11" fmla="val 166"/>
                <a:gd name="f12" fmla="val 12"/>
                <a:gd name="f13" fmla="val 383"/>
                <a:gd name="f14" fmla="val 9"/>
                <a:gd name="f15" fmla="val 736"/>
                <a:gd name="f16" fmla="val 224"/>
                <a:gd name="f17" fmla="val 960"/>
                <a:gd name="f18" fmla="val 1769"/>
                <a:gd name="f19" fmla="val 2506"/>
                <a:gd name="f20" fmla="val 5018"/>
                <a:gd name="f21" fmla="val 6564"/>
                <a:gd name="f22" fmla="val 6784"/>
                <a:gd name="f23" fmla="val 7144"/>
                <a:gd name="f24" fmla="val 7364"/>
                <a:gd name="f25" fmla="val 334"/>
                <a:gd name="f26" fmla="val 7474"/>
                <a:gd name="f27" fmla="val 479"/>
                <a:gd name="f28" fmla="val 7529"/>
                <a:gd name="f29" fmla="val 624"/>
                <a:gd name="f30" fmla="val 769"/>
                <a:gd name="f31" fmla="val 913"/>
                <a:gd name="f32" fmla="val 1024"/>
                <a:gd name="f33" fmla="val 3013"/>
                <a:gd name="f34" fmla="val 5374"/>
                <a:gd name="f35" fmla="val 2149"/>
                <a:gd name="f36" fmla="val 160"/>
                <a:gd name="f37" fmla="val 53"/>
                <a:gd name="f38" fmla="val 771"/>
                <a:gd name="f39" fmla="*/ f0 1 3014"/>
                <a:gd name="f40" fmla="*/ f1 1 7530"/>
                <a:gd name="f41" fmla="val f2"/>
                <a:gd name="f42" fmla="val f3"/>
                <a:gd name="f43" fmla="val f4"/>
                <a:gd name="f44" fmla="+- f43 0 f41"/>
                <a:gd name="f45" fmla="+- f42 0 f41"/>
                <a:gd name="f46" fmla="*/ f45 1 3014"/>
                <a:gd name="f47" fmla="*/ f44 1 7530"/>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014" h="7530">
                  <a:moveTo>
                    <a:pt x="f5" y="f6"/>
                  </a:moveTo>
                  <a:cubicBezTo>
                    <a:pt x="f7" y="f6"/>
                    <a:pt x="f8" y="f9"/>
                    <a:pt x="f10" y="f11"/>
                  </a:cubicBezTo>
                  <a:cubicBezTo>
                    <a:pt x="f12" y="f13"/>
                    <a:pt x="f14" y="f15"/>
                    <a:pt x="f16" y="f17"/>
                  </a:cubicBezTo>
                  <a:cubicBezTo>
                    <a:pt x="f18" y="f19"/>
                    <a:pt x="f18" y="f20"/>
                    <a:pt x="f16" y="f21"/>
                  </a:cubicBezTo>
                  <a:cubicBezTo>
                    <a:pt x="f2" y="f22"/>
                    <a:pt x="f2" y="f23"/>
                    <a:pt x="f16" y="f24"/>
                  </a:cubicBezTo>
                  <a:cubicBezTo>
                    <a:pt x="f25" y="f26"/>
                    <a:pt x="f27" y="f28"/>
                    <a:pt x="f29" y="f28"/>
                  </a:cubicBezTo>
                  <a:cubicBezTo>
                    <a:pt x="f30" y="f28"/>
                    <a:pt x="f31" y="f26"/>
                    <a:pt x="f32" y="f24"/>
                  </a:cubicBezTo>
                  <a:cubicBezTo>
                    <a:pt x="f33" y="f34"/>
                    <a:pt x="f33" y="f35"/>
                    <a:pt x="f32" y="f36"/>
                  </a:cubicBezTo>
                  <a:cubicBezTo>
                    <a:pt x="f31" y="f37"/>
                    <a:pt x="f38"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6" name="Google Shape;310;p38">
              <a:extLst>
                <a:ext uri="{FF2B5EF4-FFF2-40B4-BE49-F238E27FC236}">
                  <a16:creationId xmlns:a16="http://schemas.microsoft.com/office/drawing/2014/main" id="{73DF70A3-A945-4D77-96DA-FE7EE0395C59}"/>
                </a:ext>
              </a:extLst>
            </p:cNvPr>
            <p:cNvSpPr/>
            <p:nvPr/>
          </p:nvSpPr>
          <p:spPr>
            <a:xfrm>
              <a:off x="7412894" y="868451"/>
              <a:ext cx="239883" cy="298853"/>
            </a:xfrm>
            <a:custGeom>
              <a:avLst/>
              <a:gdLst>
                <a:gd name="f0" fmla="val w"/>
                <a:gd name="f1" fmla="val h"/>
                <a:gd name="f2" fmla="val 0"/>
                <a:gd name="f3" fmla="val 13628"/>
                <a:gd name="f4" fmla="val 16978"/>
                <a:gd name="f5" fmla="val 2265"/>
                <a:gd name="f6" fmla="val 6792"/>
                <a:gd name="f7" fmla="val 10189"/>
                <a:gd name="f8" fmla="val 1700"/>
                <a:gd name="f9" fmla="val 1386"/>
                <a:gd name="f10" fmla="val 1133"/>
                <a:gd name="f11" fmla="val 9935"/>
                <a:gd name="f12" fmla="val 9621"/>
                <a:gd name="f13" fmla="val 7356"/>
                <a:gd name="f14" fmla="val 7042"/>
                <a:gd name="f15" fmla="val 5701"/>
                <a:gd name="f16" fmla="val 5659"/>
                <a:gd name="f17" fmla="val 11321"/>
                <a:gd name="f18" fmla="val 3965"/>
                <a:gd name="f19" fmla="val 3651"/>
                <a:gd name="f20" fmla="val 3397"/>
                <a:gd name="f21" fmla="val 11067"/>
                <a:gd name="f22" fmla="val 10753"/>
                <a:gd name="f23" fmla="val 6224"/>
                <a:gd name="f24" fmla="val 5910"/>
                <a:gd name="f25" fmla="val 10230"/>
                <a:gd name="f26" fmla="val 2827"/>
                <a:gd name="f27" fmla="val 14150"/>
                <a:gd name="f28" fmla="val 6833"/>
                <a:gd name="f29" fmla="val 11602"/>
                <a:gd name="f30" fmla="val 5376"/>
                <a:gd name="f31" fmla="val 11927"/>
                <a:gd name="f32" fmla="val 1130"/>
                <a:gd name="f33" fmla="val 12241"/>
                <a:gd name="f34" fmla="val 12495"/>
                <a:gd name="f35" fmla="val 1381"/>
                <a:gd name="f36" fmla="val 1695"/>
                <a:gd name="f37" fmla="val 15282"/>
                <a:gd name="f38" fmla="val 15596"/>
                <a:gd name="f39" fmla="val 15847"/>
                <a:gd name="f40" fmla="val 11613"/>
                <a:gd name="f41" fmla="val 11363"/>
                <a:gd name="f42" fmla="val 11925"/>
                <a:gd name="f43" fmla="val 11115"/>
                <a:gd name="f44" fmla="val 10405"/>
                <a:gd name="f45" fmla="val 580"/>
                <a:gd name="f46" fmla="val 10257"/>
                <a:gd name="f47" fmla="val 1393"/>
                <a:gd name="f48" fmla="val 6079"/>
                <a:gd name="f49" fmla="val 4527"/>
                <a:gd name="f50" fmla="val 3243"/>
                <a:gd name="f51" fmla="val 2603"/>
                <a:gd name="f52" fmla="val 4980"/>
                <a:gd name="f53" fmla="val 2362"/>
                <a:gd name="f54" fmla="val 761"/>
                <a:gd name="f55" fmla="val 6417"/>
                <a:gd name="f56" fmla="val 10560"/>
                <a:gd name="f57" fmla="val 11318"/>
                <a:gd name="f58" fmla="val 11997"/>
                <a:gd name="f59" fmla="val 12450"/>
                <a:gd name="f60" fmla="val 12453"/>
                <a:gd name="f61" fmla="val 15584"/>
                <a:gd name="f62" fmla="val 16397"/>
                <a:gd name="f63" fmla="val 16977"/>
                <a:gd name="f64" fmla="val 11976"/>
                <a:gd name="f65" fmla="val 12027"/>
                <a:gd name="f66" fmla="val 16975"/>
                <a:gd name="f67" fmla="val 12078"/>
                <a:gd name="f68" fmla="val 16970"/>
                <a:gd name="f69" fmla="val 12954"/>
                <a:gd name="f70" fmla="val 16892"/>
                <a:gd name="f71" fmla="val 13624"/>
                <a:gd name="f72" fmla="val 16161"/>
                <a:gd name="f73" fmla="val 13627"/>
                <a:gd name="f74" fmla="val 816"/>
                <a:gd name="f75" fmla="val 85"/>
                <a:gd name="f76" fmla="val 7"/>
                <a:gd name="f77" fmla="val 2"/>
                <a:gd name="f78" fmla="*/ f0 1 13628"/>
                <a:gd name="f79" fmla="*/ f1 1 16978"/>
                <a:gd name="f80" fmla="val f2"/>
                <a:gd name="f81" fmla="val f3"/>
                <a:gd name="f82" fmla="val f4"/>
                <a:gd name="f83" fmla="+- f82 0 f80"/>
                <a:gd name="f84" fmla="+- f81 0 f80"/>
                <a:gd name="f85" fmla="*/ f84 1 13628"/>
                <a:gd name="f86" fmla="*/ f83 1 16978"/>
                <a:gd name="f87" fmla="*/ f80 1 f85"/>
                <a:gd name="f88" fmla="*/ f81 1 f85"/>
                <a:gd name="f89" fmla="*/ f80 1 f86"/>
                <a:gd name="f90" fmla="*/ f82 1 f86"/>
                <a:gd name="f91" fmla="*/ f87 f78 1"/>
                <a:gd name="f92" fmla="*/ f88 f78 1"/>
                <a:gd name="f93" fmla="*/ f90 f79 1"/>
                <a:gd name="f94" fmla="*/ f89 f79 1"/>
              </a:gdLst>
              <a:ahLst/>
              <a:cxnLst>
                <a:cxn ang="3cd4">
                  <a:pos x="hc" y="t"/>
                </a:cxn>
                <a:cxn ang="0">
                  <a:pos x="r" y="vc"/>
                </a:cxn>
                <a:cxn ang="cd4">
                  <a:pos x="hc" y="b"/>
                </a:cxn>
                <a:cxn ang="cd2">
                  <a:pos x="l" y="vc"/>
                </a:cxn>
              </a:cxnLst>
              <a:rect l="f91" t="f94" r="f92" b="f93"/>
              <a:pathLst>
                <a:path w="13628" h="16978">
                  <a:moveTo>
                    <a:pt x="f5" y="f6"/>
                  </a:moveTo>
                  <a:lnTo>
                    <a:pt x="f5" y="f7"/>
                  </a:lnTo>
                  <a:lnTo>
                    <a:pt x="f8" y="f7"/>
                  </a:lnTo>
                  <a:cubicBezTo>
                    <a:pt x="f9" y="f7"/>
                    <a:pt x="f10" y="f11"/>
                    <a:pt x="f10" y="f12"/>
                  </a:cubicBezTo>
                  <a:lnTo>
                    <a:pt x="f10" y="f13"/>
                  </a:lnTo>
                  <a:cubicBezTo>
                    <a:pt x="f10" y="f14"/>
                    <a:pt x="f9" y="f6"/>
                    <a:pt x="f8" y="f6"/>
                  </a:cubicBezTo>
                  <a:close/>
                  <a:moveTo>
                    <a:pt x="f15" y="f16"/>
                  </a:moveTo>
                  <a:lnTo>
                    <a:pt x="f15" y="f17"/>
                  </a:lnTo>
                  <a:lnTo>
                    <a:pt x="f18" y="f17"/>
                  </a:lnTo>
                  <a:cubicBezTo>
                    <a:pt x="f19" y="f17"/>
                    <a:pt x="f20" y="f21"/>
                    <a:pt x="f20" y="f22"/>
                  </a:cubicBezTo>
                  <a:lnTo>
                    <a:pt x="f20" y="f23"/>
                  </a:lnTo>
                  <a:cubicBezTo>
                    <a:pt x="f20" y="f24"/>
                    <a:pt x="f19" y="f16"/>
                    <a:pt x="f18" y="f16"/>
                  </a:cubicBezTo>
                  <a:close/>
                  <a:moveTo>
                    <a:pt x="f25" y="f26"/>
                  </a:moveTo>
                  <a:lnTo>
                    <a:pt x="f25" y="f27"/>
                  </a:lnTo>
                  <a:lnTo>
                    <a:pt x="f28" y="f29"/>
                  </a:lnTo>
                  <a:lnTo>
                    <a:pt x="f28" y="f30"/>
                  </a:lnTo>
                  <a:lnTo>
                    <a:pt x="f25" y="f26"/>
                  </a:lnTo>
                  <a:close/>
                  <a:moveTo>
                    <a:pt x="f31" y="f32"/>
                  </a:moveTo>
                  <a:cubicBezTo>
                    <a:pt x="f33" y="f32"/>
                    <a:pt x="f34" y="f35"/>
                    <a:pt x="f34" y="f36"/>
                  </a:cubicBezTo>
                  <a:lnTo>
                    <a:pt x="f34" y="f37"/>
                  </a:lnTo>
                  <a:cubicBezTo>
                    <a:pt x="f34" y="f38"/>
                    <a:pt x="f33" y="f39"/>
                    <a:pt x="f31" y="f39"/>
                  </a:cubicBezTo>
                  <a:cubicBezTo>
                    <a:pt x="f40" y="f39"/>
                    <a:pt x="f41" y="f38"/>
                    <a:pt x="f41" y="f37"/>
                  </a:cubicBezTo>
                  <a:lnTo>
                    <a:pt x="f41" y="f36"/>
                  </a:lnTo>
                  <a:cubicBezTo>
                    <a:pt x="f41" y="f35"/>
                    <a:pt x="f40" y="f32"/>
                    <a:pt x="f31" y="f32"/>
                  </a:cubicBezTo>
                  <a:close/>
                  <a:moveTo>
                    <a:pt x="f42" y="f2"/>
                  </a:moveTo>
                  <a:cubicBezTo>
                    <a:pt x="f43" y="f2"/>
                    <a:pt x="f44" y="f45"/>
                    <a:pt x="f46" y="f47"/>
                  </a:cubicBezTo>
                  <a:lnTo>
                    <a:pt x="f48" y="f49"/>
                  </a:lnTo>
                  <a:lnTo>
                    <a:pt x="f18" y="f49"/>
                  </a:lnTo>
                  <a:cubicBezTo>
                    <a:pt x="f50" y="f49"/>
                    <a:pt x="f51" y="f52"/>
                    <a:pt x="f53" y="f16"/>
                  </a:cubicBezTo>
                  <a:lnTo>
                    <a:pt x="f8" y="f16"/>
                  </a:lnTo>
                  <a:cubicBezTo>
                    <a:pt x="f54" y="f16"/>
                    <a:pt x="f2" y="f55"/>
                    <a:pt x="f2" y="f13"/>
                  </a:cubicBezTo>
                  <a:lnTo>
                    <a:pt x="f2" y="f12"/>
                  </a:lnTo>
                  <a:cubicBezTo>
                    <a:pt x="f2" y="f56"/>
                    <a:pt x="f54" y="f57"/>
                    <a:pt x="f8" y="f17"/>
                  </a:cubicBezTo>
                  <a:lnTo>
                    <a:pt x="f53" y="f17"/>
                  </a:lnTo>
                  <a:cubicBezTo>
                    <a:pt x="f51" y="f58"/>
                    <a:pt x="f50" y="f59"/>
                    <a:pt x="f18" y="f60"/>
                  </a:cubicBezTo>
                  <a:lnTo>
                    <a:pt x="f48" y="f60"/>
                  </a:lnTo>
                  <a:lnTo>
                    <a:pt x="f46" y="f61"/>
                  </a:lnTo>
                  <a:cubicBezTo>
                    <a:pt x="f44" y="f62"/>
                    <a:pt x="f43" y="f63"/>
                    <a:pt x="f42" y="f63"/>
                  </a:cubicBezTo>
                  <a:cubicBezTo>
                    <a:pt x="f64" y="f63"/>
                    <a:pt x="f65" y="f66"/>
                    <a:pt x="f67" y="f68"/>
                  </a:cubicBezTo>
                  <a:cubicBezTo>
                    <a:pt x="f69" y="f70"/>
                    <a:pt x="f71" y="f72"/>
                    <a:pt x="f73" y="f37"/>
                  </a:cubicBezTo>
                  <a:lnTo>
                    <a:pt x="f73" y="f36"/>
                  </a:lnTo>
                  <a:cubicBezTo>
                    <a:pt x="f71" y="f74"/>
                    <a:pt x="f69" y="f75"/>
                    <a:pt x="f67" y="f76"/>
                  </a:cubicBezTo>
                  <a:cubicBezTo>
                    <a:pt x="f65" y="f77"/>
                    <a:pt x="f64" y="f2"/>
                    <a:pt x="f4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grpSp>
      <p:grpSp>
        <p:nvGrpSpPr>
          <p:cNvPr id="17" name="Google Shape;311;p38">
            <a:extLst>
              <a:ext uri="{FF2B5EF4-FFF2-40B4-BE49-F238E27FC236}">
                <a16:creationId xmlns:a16="http://schemas.microsoft.com/office/drawing/2014/main" id="{21D41FF1-01B9-485D-877D-C26F0590E165}"/>
              </a:ext>
            </a:extLst>
          </p:cNvPr>
          <p:cNvGrpSpPr/>
          <p:nvPr/>
        </p:nvGrpSpPr>
        <p:grpSpPr>
          <a:xfrm>
            <a:off x="4706773" y="868414"/>
            <a:ext cx="343567" cy="298944"/>
            <a:chOff x="4706773" y="868414"/>
            <a:chExt cx="343567" cy="298944"/>
          </a:xfrm>
        </p:grpSpPr>
        <p:sp>
          <p:nvSpPr>
            <p:cNvPr id="18" name="Google Shape;312;p38">
              <a:extLst>
                <a:ext uri="{FF2B5EF4-FFF2-40B4-BE49-F238E27FC236}">
                  <a16:creationId xmlns:a16="http://schemas.microsoft.com/office/drawing/2014/main" id="{14C2B97B-5CAD-4028-AFA6-9ED6752F353E}"/>
                </a:ext>
              </a:extLst>
            </p:cNvPr>
            <p:cNvSpPr/>
            <p:nvPr/>
          </p:nvSpPr>
          <p:spPr>
            <a:xfrm>
              <a:off x="5009503" y="988000"/>
              <a:ext cx="39886" cy="19943"/>
            </a:xfrm>
            <a:custGeom>
              <a:avLst/>
              <a:gdLst>
                <a:gd name="f0" fmla="val w"/>
                <a:gd name="f1" fmla="val h"/>
                <a:gd name="f2" fmla="val 0"/>
                <a:gd name="f3" fmla="val 2266"/>
                <a:gd name="f4" fmla="val 1133"/>
                <a:gd name="f5" fmla="val 569"/>
                <a:gd name="f6" fmla="val 1"/>
                <a:gd name="f7" fmla="val 255"/>
                <a:gd name="f8" fmla="val 251"/>
                <a:gd name="f9" fmla="val 565"/>
                <a:gd name="f10" fmla="val 879"/>
                <a:gd name="f11" fmla="val 1701"/>
                <a:gd name="f12" fmla="val 2012"/>
                <a:gd name="f13" fmla="val 2265"/>
                <a:gd name="f14" fmla="*/ f0 1 2266"/>
                <a:gd name="f15" fmla="*/ f1 1 1133"/>
                <a:gd name="f16" fmla="val f2"/>
                <a:gd name="f17" fmla="val f3"/>
                <a:gd name="f18" fmla="val f4"/>
                <a:gd name="f19" fmla="+- f18 0 f16"/>
                <a:gd name="f20" fmla="+- f17 0 f16"/>
                <a:gd name="f21" fmla="*/ f20 1 2266"/>
                <a:gd name="f22" fmla="*/ f19 1 1133"/>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266" h="1133">
                  <a:moveTo>
                    <a:pt x="f5" y="f6"/>
                  </a:moveTo>
                  <a:cubicBezTo>
                    <a:pt x="f7" y="f6"/>
                    <a:pt x="f6" y="f8"/>
                    <a:pt x="f6" y="f9"/>
                  </a:cubicBezTo>
                  <a:cubicBezTo>
                    <a:pt x="f6" y="f10"/>
                    <a:pt x="f7" y="f4"/>
                    <a:pt x="f5" y="f4"/>
                  </a:cubicBezTo>
                  <a:lnTo>
                    <a:pt x="f11" y="f4"/>
                  </a:lnTo>
                  <a:cubicBezTo>
                    <a:pt x="f12" y="f4"/>
                    <a:pt x="f13" y="f10"/>
                    <a:pt x="f13" y="f9"/>
                  </a:cubicBezTo>
                  <a:cubicBezTo>
                    <a:pt x="f13" y="f8"/>
                    <a:pt x="f12" y="f6"/>
                    <a:pt x="f11"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9" name="Google Shape;313;p38">
              <a:extLst>
                <a:ext uri="{FF2B5EF4-FFF2-40B4-BE49-F238E27FC236}">
                  <a16:creationId xmlns:a16="http://schemas.microsoft.com/office/drawing/2014/main" id="{FE9A18B7-0745-4E95-AF8C-C388C09F6800}"/>
                </a:ext>
              </a:extLst>
            </p:cNvPr>
            <p:cNvSpPr/>
            <p:nvPr/>
          </p:nvSpPr>
          <p:spPr>
            <a:xfrm>
              <a:off x="5006157" y="928170"/>
              <a:ext cx="44183" cy="39922"/>
            </a:xfrm>
            <a:custGeom>
              <a:avLst/>
              <a:gdLst>
                <a:gd name="f0" fmla="val w"/>
                <a:gd name="f1" fmla="val h"/>
                <a:gd name="f2" fmla="val 0"/>
                <a:gd name="f3" fmla="val 2510"/>
                <a:gd name="f4" fmla="val 2268"/>
                <a:gd name="f5" fmla="val 1889"/>
                <a:gd name="f6" fmla="val 1744"/>
                <a:gd name="f7" fmla="val 1599"/>
                <a:gd name="f8" fmla="val 55"/>
                <a:gd name="f9" fmla="val 1489"/>
                <a:gd name="f10" fmla="val 166"/>
                <a:gd name="f11" fmla="val 357"/>
                <a:gd name="f12" fmla="val 1298"/>
                <a:gd name="f13" fmla="val 1"/>
                <a:gd name="f14" fmla="val 1657"/>
                <a:gd name="f15" fmla="val 251"/>
                <a:gd name="f16" fmla="val 2267"/>
                <a:gd name="f17" fmla="val 759"/>
                <a:gd name="f18" fmla="val 906"/>
                <a:gd name="f19" fmla="val 1051"/>
                <a:gd name="f20" fmla="val 2207"/>
                <a:gd name="f21" fmla="val 1157"/>
                <a:gd name="f22" fmla="val 2101"/>
                <a:gd name="f23" fmla="val 2289"/>
                <a:gd name="f24" fmla="val 969"/>
                <a:gd name="f25" fmla="val 745"/>
                <a:gd name="f26" fmla="val 389"/>
                <a:gd name="f27" fmla="val 2179"/>
                <a:gd name="f28" fmla="val 2034"/>
                <a:gd name="f29" fmla="*/ f0 1 2510"/>
                <a:gd name="f30" fmla="*/ f1 1 2268"/>
                <a:gd name="f31" fmla="val f2"/>
                <a:gd name="f32" fmla="val f3"/>
                <a:gd name="f33" fmla="val f4"/>
                <a:gd name="f34" fmla="+- f33 0 f31"/>
                <a:gd name="f35" fmla="+- f32 0 f31"/>
                <a:gd name="f36" fmla="*/ f35 1 2510"/>
                <a:gd name="f37" fmla="*/ f34 1 22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2510" h="2268">
                  <a:moveTo>
                    <a:pt x="f5" y="f2"/>
                  </a:moveTo>
                  <a:cubicBezTo>
                    <a:pt x="f6" y="f2"/>
                    <a:pt x="f7" y="f8"/>
                    <a:pt x="f9" y="f10"/>
                  </a:cubicBezTo>
                  <a:lnTo>
                    <a:pt x="f11" y="f12"/>
                  </a:lnTo>
                  <a:cubicBezTo>
                    <a:pt x="f13" y="f14"/>
                    <a:pt x="f15" y="f16"/>
                    <a:pt x="f17" y="f16"/>
                  </a:cubicBezTo>
                  <a:cubicBezTo>
                    <a:pt x="f18" y="f16"/>
                    <a:pt x="f19" y="f20"/>
                    <a:pt x="f21" y="f22"/>
                  </a:cubicBezTo>
                  <a:lnTo>
                    <a:pt x="f23" y="f24"/>
                  </a:lnTo>
                  <a:cubicBezTo>
                    <a:pt x="f3" y="f25"/>
                    <a:pt x="f3" y="f26"/>
                    <a:pt x="f23" y="f10"/>
                  </a:cubicBezTo>
                  <a:cubicBezTo>
                    <a:pt x="f27" y="f8"/>
                    <a:pt x="f28"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20" name="Google Shape;314;p38">
              <a:extLst>
                <a:ext uri="{FF2B5EF4-FFF2-40B4-BE49-F238E27FC236}">
                  <a16:creationId xmlns:a16="http://schemas.microsoft.com/office/drawing/2014/main" id="{7909924D-9268-4990-A498-EC3CB8A3E83F}"/>
                </a:ext>
              </a:extLst>
            </p:cNvPr>
            <p:cNvSpPr/>
            <p:nvPr/>
          </p:nvSpPr>
          <p:spPr>
            <a:xfrm>
              <a:off x="5008552" y="1027822"/>
              <a:ext cx="41788" cy="39904"/>
            </a:xfrm>
            <a:custGeom>
              <a:avLst/>
              <a:gdLst>
                <a:gd name="f0" fmla="val w"/>
                <a:gd name="f1" fmla="val h"/>
                <a:gd name="f2" fmla="val 0"/>
                <a:gd name="f3" fmla="val 2374"/>
                <a:gd name="f4" fmla="val 2267"/>
                <a:gd name="f5" fmla="val 621"/>
                <a:gd name="f6" fmla="val 1"/>
                <a:gd name="f7" fmla="val 476"/>
                <a:gd name="f8" fmla="val 331"/>
                <a:gd name="f9" fmla="val 56"/>
                <a:gd name="f10" fmla="val 221"/>
                <a:gd name="f11" fmla="val 166"/>
                <a:gd name="f12" fmla="val 390"/>
                <a:gd name="f13" fmla="val 746"/>
                <a:gd name="f14" fmla="val 969"/>
                <a:gd name="f15" fmla="val 1353"/>
                <a:gd name="f16" fmla="val 2102"/>
                <a:gd name="f17" fmla="val 1463"/>
                <a:gd name="f18" fmla="val 2212"/>
                <a:gd name="f19" fmla="val 1608"/>
                <a:gd name="f20" fmla="val 1753"/>
                <a:gd name="f21" fmla="val 1898"/>
                <a:gd name="f22" fmla="val 2043"/>
                <a:gd name="f23" fmla="val 2153"/>
                <a:gd name="f24" fmla="val 1878"/>
                <a:gd name="f25" fmla="val 1522"/>
                <a:gd name="f26" fmla="val 1298"/>
                <a:gd name="f27" fmla="val 1021"/>
                <a:gd name="f28" fmla="val 911"/>
                <a:gd name="f29" fmla="val 766"/>
                <a:gd name="f30" fmla="*/ f0 1 2374"/>
                <a:gd name="f31" fmla="*/ f1 1 2267"/>
                <a:gd name="f32" fmla="val f2"/>
                <a:gd name="f33" fmla="val f3"/>
                <a:gd name="f34" fmla="val f4"/>
                <a:gd name="f35" fmla="+- f34 0 f32"/>
                <a:gd name="f36" fmla="+- f33 0 f32"/>
                <a:gd name="f37" fmla="*/ f36 1 2374"/>
                <a:gd name="f38" fmla="*/ f35 1 2267"/>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2374" h="2267">
                  <a:moveTo>
                    <a:pt x="f5" y="f6"/>
                  </a:moveTo>
                  <a:cubicBezTo>
                    <a:pt x="f7" y="f6"/>
                    <a:pt x="f8" y="f9"/>
                    <a:pt x="f10" y="f11"/>
                  </a:cubicBezTo>
                  <a:cubicBezTo>
                    <a:pt x="f6" y="f12"/>
                    <a:pt x="f6" y="f13"/>
                    <a:pt x="f10" y="f14"/>
                  </a:cubicBezTo>
                  <a:lnTo>
                    <a:pt x="f15" y="f16"/>
                  </a:lnTo>
                  <a:cubicBezTo>
                    <a:pt x="f17" y="f18"/>
                    <a:pt x="f19" y="f4"/>
                    <a:pt x="f20" y="f4"/>
                  </a:cubicBezTo>
                  <a:cubicBezTo>
                    <a:pt x="f21" y="f4"/>
                    <a:pt x="f22" y="f18"/>
                    <a:pt x="f23" y="f16"/>
                  </a:cubicBezTo>
                  <a:cubicBezTo>
                    <a:pt x="f3" y="f24"/>
                    <a:pt x="f3" y="f25"/>
                    <a:pt x="f23" y="f26"/>
                  </a:cubicBezTo>
                  <a:lnTo>
                    <a:pt x="f27" y="f11"/>
                  </a:lnTo>
                  <a:cubicBezTo>
                    <a:pt x="f28" y="f9"/>
                    <a:pt x="f29"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21" name="Google Shape;315;p38">
              <a:extLst>
                <a:ext uri="{FF2B5EF4-FFF2-40B4-BE49-F238E27FC236}">
                  <a16:creationId xmlns:a16="http://schemas.microsoft.com/office/drawing/2014/main" id="{FBFB0C7D-B610-4DF0-9C3F-D5E9593B8C2F}"/>
                </a:ext>
              </a:extLst>
            </p:cNvPr>
            <p:cNvSpPr/>
            <p:nvPr/>
          </p:nvSpPr>
          <p:spPr>
            <a:xfrm>
              <a:off x="4706773" y="868414"/>
              <a:ext cx="282128" cy="298944"/>
            </a:xfrm>
            <a:custGeom>
              <a:avLst/>
              <a:gdLst>
                <a:gd name="f0" fmla="val w"/>
                <a:gd name="f1" fmla="val h"/>
                <a:gd name="f2" fmla="val 0"/>
                <a:gd name="f3" fmla="val 16028"/>
                <a:gd name="f4" fmla="val 16983"/>
                <a:gd name="f5" fmla="val 4668"/>
                <a:gd name="f6" fmla="val 4530"/>
                <a:gd name="f7" fmla="val 10191"/>
                <a:gd name="f8" fmla="val 4104"/>
                <a:gd name="f9" fmla="val 2539"/>
                <a:gd name="f10" fmla="val 1271"/>
                <a:gd name="f11" fmla="val 8923"/>
                <a:gd name="f12" fmla="val 7359"/>
                <a:gd name="f13" fmla="val 5795"/>
                <a:gd name="f14" fmla="val 6972"/>
                <a:gd name="f15" fmla="val 5800"/>
                <a:gd name="f16" fmla="val 12633"/>
                <a:gd name="f17" fmla="val 1565"/>
                <a:gd name="f18" fmla="val 13153"/>
                <a:gd name="f19" fmla="val 8104"/>
                <a:gd name="f20" fmla="val 10436"/>
                <a:gd name="f21" fmla="val 4282"/>
                <a:gd name="f22" fmla="val 14330"/>
                <a:gd name="f23" fmla="val 1133"/>
                <a:gd name="f24" fmla="val 14644"/>
                <a:gd name="f25" fmla="val 14898"/>
                <a:gd name="f26" fmla="val 1384"/>
                <a:gd name="f27" fmla="val 1698"/>
                <a:gd name="f28" fmla="val 13021"/>
                <a:gd name="f29" fmla="val 13335"/>
                <a:gd name="f30" fmla="val 13588"/>
                <a:gd name="f31" fmla="val 13766"/>
                <a:gd name="f32" fmla="val 11324"/>
                <a:gd name="f33" fmla="val 15285"/>
                <a:gd name="f34" fmla="val 15599"/>
                <a:gd name="f35" fmla="val 5547"/>
                <a:gd name="f36" fmla="val 15850"/>
                <a:gd name="f37" fmla="val 5236"/>
                <a:gd name="f38" fmla="val 4922"/>
                <a:gd name="f39" fmla="val 13132"/>
                <a:gd name="f40" fmla="val 1"/>
                <a:gd name="f41" fmla="val 13098"/>
                <a:gd name="f42" fmla="val 7"/>
                <a:gd name="f43" fmla="val 13074"/>
                <a:gd name="f44" fmla="val 10"/>
                <a:gd name="f45" fmla="val 13065"/>
                <a:gd name="f46" fmla="val 13056"/>
                <a:gd name="f47" fmla="val 16"/>
                <a:gd name="f48" fmla="val 13047"/>
                <a:gd name="f49" fmla="val 19"/>
                <a:gd name="f50" fmla="val 13038"/>
                <a:gd name="f51" fmla="val 22"/>
                <a:gd name="f52" fmla="val 13029"/>
                <a:gd name="f53" fmla="val 13020"/>
                <a:gd name="f54" fmla="val 25"/>
                <a:gd name="f55" fmla="val 12996"/>
                <a:gd name="f56" fmla="val 34"/>
                <a:gd name="f57" fmla="val 12966"/>
                <a:gd name="f58" fmla="val 46"/>
                <a:gd name="f59" fmla="val 12947"/>
                <a:gd name="f60" fmla="val 58"/>
                <a:gd name="f61" fmla="val 12935"/>
                <a:gd name="f62" fmla="val 61"/>
                <a:gd name="f63" fmla="val 12926"/>
                <a:gd name="f64" fmla="val 67"/>
                <a:gd name="f65" fmla="val 12917"/>
                <a:gd name="f66" fmla="val 73"/>
                <a:gd name="f67" fmla="val 12908"/>
                <a:gd name="f68" fmla="val 79"/>
                <a:gd name="f69" fmla="val 7380"/>
                <a:gd name="f70" fmla="val 3398"/>
                <a:gd name="f71" fmla="val 2023"/>
                <a:gd name="f72" fmla="val 299"/>
                <a:gd name="f73" fmla="val 5001"/>
                <a:gd name="f74" fmla="val 151"/>
                <a:gd name="f75" fmla="val 7075"/>
                <a:gd name="f76" fmla="val 9150"/>
                <a:gd name="f77" fmla="val 1480"/>
                <a:gd name="f78" fmla="val 10986"/>
                <a:gd name="f79" fmla="val 3536"/>
                <a:gd name="f80" fmla="val 11281"/>
                <a:gd name="f81" fmla="val 16224"/>
                <a:gd name="f82" fmla="val 4297"/>
                <a:gd name="f83" fmla="val 16982"/>
                <a:gd name="f84" fmla="val 6172"/>
                <a:gd name="f85" fmla="val 6933"/>
                <a:gd name="f86" fmla="val 14639"/>
                <a:gd name="f87" fmla="val 12911"/>
                <a:gd name="f88" fmla="val 14642"/>
                <a:gd name="f89" fmla="val 12914"/>
                <a:gd name="f90" fmla="val 12920"/>
                <a:gd name="f91" fmla="val 14645"/>
                <a:gd name="f92" fmla="val 14654"/>
                <a:gd name="f93" fmla="val 14660"/>
                <a:gd name="f94" fmla="val 12963"/>
                <a:gd name="f95" fmla="val 14666"/>
                <a:gd name="f96" fmla="val 12975"/>
                <a:gd name="f97" fmla="val 14672"/>
                <a:gd name="f98" fmla="val 12984"/>
                <a:gd name="f99" fmla="val 14675"/>
                <a:gd name="f100" fmla="val 14681"/>
                <a:gd name="f101" fmla="val 13011"/>
                <a:gd name="f102" fmla="val 14687"/>
                <a:gd name="f103" fmla="val 13023"/>
                <a:gd name="f104" fmla="val 14690"/>
                <a:gd name="f105" fmla="val 14696"/>
                <a:gd name="f106" fmla="val 13053"/>
                <a:gd name="f107" fmla="val 14699"/>
                <a:gd name="f108" fmla="val 13068"/>
                <a:gd name="f109" fmla="val 14702"/>
                <a:gd name="f110" fmla="val 13083"/>
                <a:gd name="f111" fmla="val 14708"/>
                <a:gd name="f112" fmla="val 13101"/>
                <a:gd name="f113" fmla="val 14712"/>
                <a:gd name="f114" fmla="val 13117"/>
                <a:gd name="f115" fmla="val 14715"/>
                <a:gd name="f116" fmla="val 13135"/>
                <a:gd name="f117" fmla="val 13144"/>
                <a:gd name="f118" fmla="val 13162"/>
                <a:gd name="f119" fmla="val 13180"/>
                <a:gd name="f120" fmla="val 14718"/>
                <a:gd name="f121" fmla="val 13198"/>
                <a:gd name="f122" fmla="val 15266"/>
                <a:gd name="f123" fmla="val 16027"/>
                <a:gd name="f124" fmla="val 13957"/>
                <a:gd name="f125" fmla="val 759"/>
                <a:gd name="f126" fmla="*/ f0 1 16028"/>
                <a:gd name="f127" fmla="*/ f1 1 16983"/>
                <a:gd name="f128" fmla="val f2"/>
                <a:gd name="f129" fmla="val f3"/>
                <a:gd name="f130" fmla="val f4"/>
                <a:gd name="f131" fmla="+- f130 0 f128"/>
                <a:gd name="f132" fmla="+- f129 0 f128"/>
                <a:gd name="f133" fmla="*/ f132 1 16028"/>
                <a:gd name="f134" fmla="*/ f131 1 16983"/>
                <a:gd name="f135" fmla="*/ f128 1 f133"/>
                <a:gd name="f136" fmla="*/ f129 1 f133"/>
                <a:gd name="f137" fmla="*/ f128 1 f134"/>
                <a:gd name="f138" fmla="*/ f130 1 f134"/>
                <a:gd name="f139" fmla="*/ f135 f126 1"/>
                <a:gd name="f140" fmla="*/ f136 f126 1"/>
                <a:gd name="f141" fmla="*/ f138 f127 1"/>
                <a:gd name="f142" fmla="*/ f137 f127 1"/>
              </a:gdLst>
              <a:ahLst/>
              <a:cxnLst>
                <a:cxn ang="3cd4">
                  <a:pos x="hc" y="t"/>
                </a:cxn>
                <a:cxn ang="0">
                  <a:pos x="r" y="vc"/>
                </a:cxn>
                <a:cxn ang="cd4">
                  <a:pos x="hc" y="b"/>
                </a:cxn>
                <a:cxn ang="cd2">
                  <a:pos x="l" y="vc"/>
                </a:cxn>
              </a:cxnLst>
              <a:rect l="f139" t="f142" r="f140" b="f141"/>
              <a:pathLst>
                <a:path w="16028" h="16983">
                  <a:moveTo>
                    <a:pt x="f5" y="f6"/>
                  </a:moveTo>
                  <a:lnTo>
                    <a:pt x="f5" y="f7"/>
                  </a:lnTo>
                  <a:lnTo>
                    <a:pt x="f8" y="f7"/>
                  </a:lnTo>
                  <a:cubicBezTo>
                    <a:pt x="f9" y="f7"/>
                    <a:pt x="f10" y="f11"/>
                    <a:pt x="f10" y="f12"/>
                  </a:cubicBezTo>
                  <a:cubicBezTo>
                    <a:pt x="f10" y="f13"/>
                    <a:pt x="f9" y="f6"/>
                    <a:pt x="f8" y="f6"/>
                  </a:cubicBezTo>
                  <a:close/>
                  <a:moveTo>
                    <a:pt x="f14" y="f6"/>
                  </a:moveTo>
                  <a:lnTo>
                    <a:pt x="f14" y="f7"/>
                  </a:lnTo>
                  <a:lnTo>
                    <a:pt x="f15" y="f7"/>
                  </a:lnTo>
                  <a:lnTo>
                    <a:pt x="f15" y="f6"/>
                  </a:lnTo>
                  <a:close/>
                  <a:moveTo>
                    <a:pt x="f16" y="f17"/>
                  </a:moveTo>
                  <a:lnTo>
                    <a:pt x="f16" y="f18"/>
                  </a:lnTo>
                  <a:lnTo>
                    <a:pt x="f19" y="f20"/>
                  </a:lnTo>
                  <a:lnTo>
                    <a:pt x="f19" y="f21"/>
                  </a:lnTo>
                  <a:lnTo>
                    <a:pt x="f16" y="f17"/>
                  </a:lnTo>
                  <a:close/>
                  <a:moveTo>
                    <a:pt x="f22" y="f23"/>
                  </a:moveTo>
                  <a:cubicBezTo>
                    <a:pt x="f24" y="f23"/>
                    <a:pt x="f25" y="f26"/>
                    <a:pt x="f25" y="f27"/>
                  </a:cubicBezTo>
                  <a:lnTo>
                    <a:pt x="f25" y="f28"/>
                  </a:lnTo>
                  <a:cubicBezTo>
                    <a:pt x="f25" y="f29"/>
                    <a:pt x="f24" y="f30"/>
                    <a:pt x="f22" y="f30"/>
                  </a:cubicBezTo>
                  <a:lnTo>
                    <a:pt x="f31" y="f30"/>
                  </a:lnTo>
                  <a:lnTo>
                    <a:pt x="f31" y="f23"/>
                  </a:lnTo>
                  <a:close/>
                  <a:moveTo>
                    <a:pt x="f15" y="f32"/>
                  </a:moveTo>
                  <a:lnTo>
                    <a:pt x="f15" y="f33"/>
                  </a:lnTo>
                  <a:cubicBezTo>
                    <a:pt x="f15" y="f34"/>
                    <a:pt x="f35" y="f36"/>
                    <a:pt x="f37" y="f36"/>
                  </a:cubicBezTo>
                  <a:cubicBezTo>
                    <a:pt x="f38" y="f36"/>
                    <a:pt x="f5" y="f34"/>
                    <a:pt x="f5" y="f33"/>
                  </a:cubicBezTo>
                  <a:lnTo>
                    <a:pt x="f5" y="f32"/>
                  </a:lnTo>
                  <a:close/>
                  <a:moveTo>
                    <a:pt x="f39" y="f40"/>
                  </a:moveTo>
                  <a:lnTo>
                    <a:pt x="f41" y="f42"/>
                  </a:lnTo>
                  <a:lnTo>
                    <a:pt x="f43" y="f44"/>
                  </a:lnTo>
                  <a:cubicBezTo>
                    <a:pt x="f45" y="f44"/>
                    <a:pt x="f46" y="f47"/>
                    <a:pt x="f48" y="f49"/>
                  </a:cubicBezTo>
                  <a:cubicBezTo>
                    <a:pt x="f50" y="f51"/>
                    <a:pt x="f52" y="f51"/>
                    <a:pt x="f53" y="f54"/>
                  </a:cubicBezTo>
                  <a:lnTo>
                    <a:pt x="f55" y="f56"/>
                  </a:lnTo>
                  <a:lnTo>
                    <a:pt x="f57" y="f58"/>
                  </a:lnTo>
                  <a:lnTo>
                    <a:pt x="f59" y="f60"/>
                  </a:lnTo>
                  <a:cubicBezTo>
                    <a:pt x="f61" y="f62"/>
                    <a:pt x="f63" y="f64"/>
                    <a:pt x="f65" y="f66"/>
                  </a:cubicBezTo>
                  <a:lnTo>
                    <a:pt x="f67" y="f68"/>
                  </a:lnTo>
                  <a:lnTo>
                    <a:pt x="f69" y="f70"/>
                  </a:lnTo>
                  <a:lnTo>
                    <a:pt x="f8" y="f70"/>
                  </a:lnTo>
                  <a:cubicBezTo>
                    <a:pt x="f71" y="f70"/>
                    <a:pt x="f72" y="f73"/>
                    <a:pt x="f74" y="f75"/>
                  </a:cubicBezTo>
                  <a:cubicBezTo>
                    <a:pt x="f2" y="f76"/>
                    <a:pt x="f77" y="f78"/>
                    <a:pt x="f79" y="f80"/>
                  </a:cubicBezTo>
                  <a:lnTo>
                    <a:pt x="f79" y="f33"/>
                  </a:lnTo>
                  <a:cubicBezTo>
                    <a:pt x="f79" y="f81"/>
                    <a:pt x="f82" y="f83"/>
                    <a:pt x="f37" y="f83"/>
                  </a:cubicBezTo>
                  <a:cubicBezTo>
                    <a:pt x="f84" y="f83"/>
                    <a:pt x="f85" y="f81"/>
                    <a:pt x="f85" y="f33"/>
                  </a:cubicBezTo>
                  <a:lnTo>
                    <a:pt x="f85" y="f32"/>
                  </a:lnTo>
                  <a:lnTo>
                    <a:pt x="f69" y="f32"/>
                  </a:lnTo>
                  <a:lnTo>
                    <a:pt x="f67" y="f86"/>
                  </a:lnTo>
                  <a:cubicBezTo>
                    <a:pt x="f87" y="f88"/>
                    <a:pt x="f89" y="f88"/>
                    <a:pt x="f90" y="f91"/>
                  </a:cubicBezTo>
                  <a:lnTo>
                    <a:pt x="f61" y="f92"/>
                  </a:lnTo>
                  <a:cubicBezTo>
                    <a:pt x="f59" y="f93"/>
                    <a:pt x="f94" y="f95"/>
                    <a:pt x="f96" y="f97"/>
                  </a:cubicBezTo>
                  <a:lnTo>
                    <a:pt x="f98" y="f99"/>
                  </a:lnTo>
                  <a:cubicBezTo>
                    <a:pt x="f55" y="f100"/>
                    <a:pt x="f101" y="f102"/>
                    <a:pt x="f103" y="f104"/>
                  </a:cubicBezTo>
                  <a:lnTo>
                    <a:pt x="f50" y="f105"/>
                  </a:lnTo>
                  <a:cubicBezTo>
                    <a:pt x="f106" y="f107"/>
                    <a:pt x="f108" y="f109"/>
                    <a:pt x="f110" y="f111"/>
                  </a:cubicBezTo>
                  <a:cubicBezTo>
                    <a:pt x="f112" y="f113"/>
                    <a:pt x="f114" y="f115"/>
                    <a:pt x="f116" y="f115"/>
                  </a:cubicBezTo>
                  <a:lnTo>
                    <a:pt x="f117" y="f115"/>
                  </a:lnTo>
                  <a:cubicBezTo>
                    <a:pt x="f118" y="f115"/>
                    <a:pt x="f119" y="f120"/>
                    <a:pt x="f121" y="f120"/>
                  </a:cubicBezTo>
                  <a:lnTo>
                    <a:pt x="f22" y="f120"/>
                  </a:lnTo>
                  <a:cubicBezTo>
                    <a:pt x="f122" y="f120"/>
                    <a:pt x="f123" y="f124"/>
                    <a:pt x="f123" y="f28"/>
                  </a:cubicBezTo>
                  <a:lnTo>
                    <a:pt x="f123" y="f27"/>
                  </a:lnTo>
                  <a:cubicBezTo>
                    <a:pt x="f123" y="f125"/>
                    <a:pt x="f122" y="f40"/>
                    <a:pt x="f22" y="f40"/>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grpSp>
      <p:sp>
        <p:nvSpPr>
          <p:cNvPr id="22" name="Google Shape;316;p38">
            <a:extLst>
              <a:ext uri="{FF2B5EF4-FFF2-40B4-BE49-F238E27FC236}">
                <a16:creationId xmlns:a16="http://schemas.microsoft.com/office/drawing/2014/main" id="{A31B084E-63A6-4782-BC59-158D342278CD}"/>
              </a:ext>
            </a:extLst>
          </p:cNvPr>
          <p:cNvSpPr txBox="1">
            <a:spLocks noGrp="1"/>
          </p:cNvSpPr>
          <p:nvPr>
            <p:ph type="subTitle" idx="4294967295"/>
          </p:nvPr>
        </p:nvSpPr>
        <p:spPr>
          <a:xfrm>
            <a:off x="3914656" y="1446525"/>
            <a:ext cx="1927802" cy="342296"/>
          </a:xfrm>
        </p:spPr>
        <p:txBody>
          <a:bodyPr anchorCtr="1"/>
          <a:lstStyle/>
          <a:p>
            <a:pPr marL="0" lvl="0" indent="0" algn="ctr">
              <a:spcAft>
                <a:spcPts val="1200"/>
              </a:spcAft>
              <a:buNone/>
            </a:pPr>
            <a:r>
              <a:rPr lang="en-US" sz="1800" b="1">
                <a:latin typeface="Lora"/>
              </a:rPr>
              <a:t>Mercury</a:t>
            </a:r>
          </a:p>
        </p:txBody>
      </p:sp>
      <p:sp>
        <p:nvSpPr>
          <p:cNvPr id="23" name="Google Shape;317;p38">
            <a:extLst>
              <a:ext uri="{FF2B5EF4-FFF2-40B4-BE49-F238E27FC236}">
                <a16:creationId xmlns:a16="http://schemas.microsoft.com/office/drawing/2014/main" id="{AF7A07A6-BCA9-4067-883C-577C34E9D9A6}"/>
              </a:ext>
            </a:extLst>
          </p:cNvPr>
          <p:cNvSpPr txBox="1">
            <a:spLocks noGrp="1"/>
          </p:cNvSpPr>
          <p:nvPr>
            <p:ph type="subTitle" idx="4294967295"/>
          </p:nvPr>
        </p:nvSpPr>
        <p:spPr>
          <a:xfrm>
            <a:off x="3913604" y="1826294"/>
            <a:ext cx="1929896" cy="667502"/>
          </a:xfrm>
        </p:spPr>
        <p:txBody>
          <a:bodyPr anchorCtr="1"/>
          <a:lstStyle/>
          <a:p>
            <a:pPr marL="0" lvl="0" indent="0" algn="ctr">
              <a:buNone/>
            </a:pPr>
            <a:r>
              <a:rPr lang="en-US"/>
              <a:t>Mercury is the</a:t>
            </a:r>
          </a:p>
          <a:p>
            <a:pPr marL="0" lvl="0" indent="0" algn="ctr">
              <a:buNone/>
            </a:pPr>
            <a:r>
              <a:rPr lang="en-US"/>
              <a:t>Smallest planet</a:t>
            </a:r>
          </a:p>
        </p:txBody>
      </p:sp>
      <p:sp>
        <p:nvSpPr>
          <p:cNvPr id="24" name="Google Shape;318;p38">
            <a:extLst>
              <a:ext uri="{FF2B5EF4-FFF2-40B4-BE49-F238E27FC236}">
                <a16:creationId xmlns:a16="http://schemas.microsoft.com/office/drawing/2014/main" id="{2A1838DA-F95D-4284-AAA3-39B4F35FFD60}"/>
              </a:ext>
            </a:extLst>
          </p:cNvPr>
          <p:cNvSpPr txBox="1">
            <a:spLocks noGrp="1"/>
          </p:cNvSpPr>
          <p:nvPr>
            <p:ph type="subTitle" idx="4294967295"/>
          </p:nvPr>
        </p:nvSpPr>
        <p:spPr>
          <a:xfrm>
            <a:off x="6624361" y="1826294"/>
            <a:ext cx="1929896" cy="667502"/>
          </a:xfrm>
        </p:spPr>
        <p:txBody>
          <a:bodyPr anchorCtr="1"/>
          <a:lstStyle/>
          <a:p>
            <a:pPr marL="0" lvl="0" indent="0" algn="ctr">
              <a:buNone/>
            </a:pPr>
            <a:r>
              <a:rPr lang="en-US"/>
              <a:t>Despite being red, Mars is a cold place</a:t>
            </a:r>
          </a:p>
        </p:txBody>
      </p:sp>
      <p:sp>
        <p:nvSpPr>
          <p:cNvPr id="25" name="Google Shape;319;p38">
            <a:extLst>
              <a:ext uri="{FF2B5EF4-FFF2-40B4-BE49-F238E27FC236}">
                <a16:creationId xmlns:a16="http://schemas.microsoft.com/office/drawing/2014/main" id="{F5647D1D-3FF6-4739-B619-3E5D50E2AB7B}"/>
              </a:ext>
            </a:extLst>
          </p:cNvPr>
          <p:cNvSpPr txBox="1">
            <a:spLocks noGrp="1"/>
          </p:cNvSpPr>
          <p:nvPr>
            <p:ph type="subTitle" idx="4294967295"/>
          </p:nvPr>
        </p:nvSpPr>
        <p:spPr>
          <a:xfrm>
            <a:off x="3913906" y="3865068"/>
            <a:ext cx="1929301" cy="667502"/>
          </a:xfrm>
        </p:spPr>
        <p:txBody>
          <a:bodyPr anchorCtr="1"/>
          <a:lstStyle/>
          <a:p>
            <a:pPr marL="0" lvl="0" indent="0" algn="ctr">
              <a:buNone/>
            </a:pPr>
            <a:r>
              <a:rPr lang="en-US"/>
              <a:t>Venus has a beautiful name</a:t>
            </a:r>
          </a:p>
        </p:txBody>
      </p:sp>
      <p:sp>
        <p:nvSpPr>
          <p:cNvPr id="26" name="Google Shape;320;p38">
            <a:extLst>
              <a:ext uri="{FF2B5EF4-FFF2-40B4-BE49-F238E27FC236}">
                <a16:creationId xmlns:a16="http://schemas.microsoft.com/office/drawing/2014/main" id="{733A4FF5-7BB1-4A65-938D-BAEB394BD138}"/>
              </a:ext>
            </a:extLst>
          </p:cNvPr>
          <p:cNvSpPr txBox="1">
            <a:spLocks noGrp="1"/>
          </p:cNvSpPr>
          <p:nvPr>
            <p:ph type="subTitle" idx="4294967295"/>
          </p:nvPr>
        </p:nvSpPr>
        <p:spPr>
          <a:xfrm>
            <a:off x="3914957" y="3485290"/>
            <a:ext cx="1927198" cy="342296"/>
          </a:xfrm>
        </p:spPr>
        <p:txBody>
          <a:bodyPr anchorCtr="1"/>
          <a:lstStyle/>
          <a:p>
            <a:pPr marL="0" lvl="0" indent="0" algn="ctr">
              <a:spcAft>
                <a:spcPts val="1200"/>
              </a:spcAft>
              <a:buNone/>
            </a:pPr>
            <a:r>
              <a:rPr lang="en-US" sz="1800" b="1">
                <a:latin typeface="Lora"/>
              </a:rPr>
              <a:t>Venus</a:t>
            </a:r>
          </a:p>
        </p:txBody>
      </p:sp>
      <p:sp>
        <p:nvSpPr>
          <p:cNvPr id="27" name="Google Shape;321;p38">
            <a:extLst>
              <a:ext uri="{FF2B5EF4-FFF2-40B4-BE49-F238E27FC236}">
                <a16:creationId xmlns:a16="http://schemas.microsoft.com/office/drawing/2014/main" id="{CB221678-2770-416F-A812-7673BA12902A}"/>
              </a:ext>
            </a:extLst>
          </p:cNvPr>
          <p:cNvSpPr txBox="1">
            <a:spLocks noGrp="1"/>
          </p:cNvSpPr>
          <p:nvPr>
            <p:ph type="subTitle" idx="4294967295"/>
          </p:nvPr>
        </p:nvSpPr>
        <p:spPr>
          <a:xfrm>
            <a:off x="6625413" y="1446525"/>
            <a:ext cx="1927802" cy="342296"/>
          </a:xfrm>
        </p:spPr>
        <p:txBody>
          <a:bodyPr anchorCtr="1"/>
          <a:lstStyle/>
          <a:p>
            <a:pPr marL="0" lvl="0" indent="0" algn="ctr">
              <a:spcAft>
                <a:spcPts val="1200"/>
              </a:spcAft>
              <a:buNone/>
            </a:pPr>
            <a:r>
              <a:rPr lang="en-US" sz="1800" b="1">
                <a:latin typeface="Lora"/>
              </a:rPr>
              <a:t>Mars</a:t>
            </a:r>
          </a:p>
        </p:txBody>
      </p:sp>
      <p:sp>
        <p:nvSpPr>
          <p:cNvPr id="28" name="Google Shape;322;p38">
            <a:extLst>
              <a:ext uri="{FF2B5EF4-FFF2-40B4-BE49-F238E27FC236}">
                <a16:creationId xmlns:a16="http://schemas.microsoft.com/office/drawing/2014/main" id="{45985B86-5D6E-43A9-9CC9-619EA6E9E331}"/>
              </a:ext>
            </a:extLst>
          </p:cNvPr>
          <p:cNvSpPr txBox="1">
            <a:spLocks noGrp="1"/>
          </p:cNvSpPr>
          <p:nvPr>
            <p:ph type="subTitle" idx="4294967295"/>
          </p:nvPr>
        </p:nvSpPr>
        <p:spPr>
          <a:xfrm>
            <a:off x="6625714" y="3485290"/>
            <a:ext cx="1927198" cy="342296"/>
          </a:xfrm>
        </p:spPr>
        <p:txBody>
          <a:bodyPr anchorCtr="1"/>
          <a:lstStyle/>
          <a:p>
            <a:pPr marL="0" lvl="0" indent="0" algn="ctr">
              <a:spcAft>
                <a:spcPts val="1200"/>
              </a:spcAft>
              <a:buNone/>
            </a:pPr>
            <a:r>
              <a:rPr lang="en-US" sz="1800" b="1">
                <a:latin typeface="Lora"/>
              </a:rPr>
              <a:t>Saturn</a:t>
            </a:r>
          </a:p>
        </p:txBody>
      </p:sp>
      <p:sp>
        <p:nvSpPr>
          <p:cNvPr id="29" name="Google Shape;323;p38">
            <a:extLst>
              <a:ext uri="{FF2B5EF4-FFF2-40B4-BE49-F238E27FC236}">
                <a16:creationId xmlns:a16="http://schemas.microsoft.com/office/drawing/2014/main" id="{C271398D-C6AC-49D2-9321-30D26D404FD4}"/>
              </a:ext>
            </a:extLst>
          </p:cNvPr>
          <p:cNvSpPr txBox="1">
            <a:spLocks noGrp="1"/>
          </p:cNvSpPr>
          <p:nvPr>
            <p:ph type="subTitle" idx="4294967295"/>
          </p:nvPr>
        </p:nvSpPr>
        <p:spPr>
          <a:xfrm>
            <a:off x="6624663" y="3865068"/>
            <a:ext cx="1929301" cy="667502"/>
          </a:xfrm>
        </p:spPr>
        <p:txBody>
          <a:bodyPr anchorCtr="1"/>
          <a:lstStyle/>
          <a:p>
            <a:pPr marL="0" lvl="0" indent="0" algn="ctr">
              <a:buNone/>
            </a:pPr>
            <a:r>
              <a:rPr lang="en-US"/>
              <a:t>Saturn is a gas giant and has rings</a:t>
            </a:r>
          </a:p>
        </p:txBody>
      </p:sp>
      <p:sp>
        <p:nvSpPr>
          <p:cNvPr id="30" name="Google Shape;324;p38">
            <a:extLst>
              <a:ext uri="{FF2B5EF4-FFF2-40B4-BE49-F238E27FC236}">
                <a16:creationId xmlns:a16="http://schemas.microsoft.com/office/drawing/2014/main" id="{CAB0815C-5AF0-4291-B49D-87E47A228FC5}"/>
              </a:ext>
            </a:extLst>
          </p:cNvPr>
          <p:cNvSpPr txBox="1">
            <a:spLocks noGrp="1"/>
          </p:cNvSpPr>
          <p:nvPr>
            <p:ph type="title"/>
          </p:nvPr>
        </p:nvSpPr>
        <p:spPr>
          <a:xfrm>
            <a:off x="394791" y="69736"/>
            <a:ext cx="2594591" cy="629235"/>
          </a:xfrm>
        </p:spPr>
        <p:txBody>
          <a:bodyPr>
            <a:normAutofit fontScale="90000"/>
          </a:bodyPr>
          <a:lstStyle/>
          <a:p>
            <a:pPr lvl="0" algn="ctr"/>
            <a:r>
              <a:rPr lang="en-US" sz="3200" dirty="0"/>
              <a:t>Conclusions</a:t>
            </a:r>
          </a:p>
        </p:txBody>
      </p:sp>
      <p:sp>
        <p:nvSpPr>
          <p:cNvPr id="31" name="Google Shape;325;p38">
            <a:extLst>
              <a:ext uri="{FF2B5EF4-FFF2-40B4-BE49-F238E27FC236}">
                <a16:creationId xmlns:a16="http://schemas.microsoft.com/office/drawing/2014/main" id="{ECA5E46C-A5B7-4FFE-AF3A-76321DC2A213}"/>
              </a:ext>
            </a:extLst>
          </p:cNvPr>
          <p:cNvSpPr/>
          <p:nvPr/>
        </p:nvSpPr>
        <p:spPr>
          <a:xfrm>
            <a:off x="4688055" y="1346518"/>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326;p38">
            <a:extLst>
              <a:ext uri="{FF2B5EF4-FFF2-40B4-BE49-F238E27FC236}">
                <a16:creationId xmlns:a16="http://schemas.microsoft.com/office/drawing/2014/main" id="{FA95E209-121D-4C42-86FA-9E5CAAC08809}"/>
              </a:ext>
            </a:extLst>
          </p:cNvPr>
          <p:cNvSpPr/>
          <p:nvPr/>
        </p:nvSpPr>
        <p:spPr>
          <a:xfrm>
            <a:off x="7398803" y="1346518"/>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327;p38">
            <a:extLst>
              <a:ext uri="{FF2B5EF4-FFF2-40B4-BE49-F238E27FC236}">
                <a16:creationId xmlns:a16="http://schemas.microsoft.com/office/drawing/2014/main" id="{2F1EA6E1-F1E9-4A86-A50B-D2AF2FA5D672}"/>
              </a:ext>
            </a:extLst>
          </p:cNvPr>
          <p:cNvSpPr/>
          <p:nvPr/>
        </p:nvSpPr>
        <p:spPr>
          <a:xfrm>
            <a:off x="4688055" y="3339663"/>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328;p38">
            <a:extLst>
              <a:ext uri="{FF2B5EF4-FFF2-40B4-BE49-F238E27FC236}">
                <a16:creationId xmlns:a16="http://schemas.microsoft.com/office/drawing/2014/main" id="{4EB44E50-F319-4991-AAF1-CB2BA521DFC9}"/>
              </a:ext>
            </a:extLst>
          </p:cNvPr>
          <p:cNvSpPr/>
          <p:nvPr/>
        </p:nvSpPr>
        <p:spPr>
          <a:xfrm>
            <a:off x="7398803" y="3339663"/>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Rectángulo 10">
            <a:extLst>
              <a:ext uri="{FF2B5EF4-FFF2-40B4-BE49-F238E27FC236}">
                <a16:creationId xmlns:a16="http://schemas.microsoft.com/office/drawing/2014/main" id="{D92F6581-1721-477A-9413-CAA81FF87EA9}"/>
              </a:ext>
            </a:extLst>
          </p:cNvPr>
          <p:cNvSpPr/>
          <p:nvPr/>
        </p:nvSpPr>
        <p:spPr>
          <a:xfrm>
            <a:off x="0" y="4872005"/>
            <a:ext cx="9144000" cy="271494"/>
          </a:xfrm>
          <a:prstGeom prst="rect">
            <a:avLst/>
          </a:pr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7F7F7F"/>
              </a:solidFill>
              <a:uFillTx/>
              <a:latin typeface="Arial"/>
            </a:endParaRPr>
          </a:p>
        </p:txBody>
      </p:sp>
      <p:pic>
        <p:nvPicPr>
          <p:cNvPr id="45" name="Imagen 44">
            <a:extLst>
              <a:ext uri="{FF2B5EF4-FFF2-40B4-BE49-F238E27FC236}">
                <a16:creationId xmlns:a16="http://schemas.microsoft.com/office/drawing/2014/main" id="{80AB50A9-1229-49D2-8056-A533FCAB6D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141" y="1158762"/>
            <a:ext cx="5655498" cy="4002322"/>
          </a:xfrm>
          <a:prstGeom prst="rect">
            <a:avLst/>
          </a:prstGeom>
        </p:spPr>
      </p:pic>
      <p:sp>
        <p:nvSpPr>
          <p:cNvPr id="47" name="Flecha: cheurón 46">
            <a:extLst>
              <a:ext uri="{FF2B5EF4-FFF2-40B4-BE49-F238E27FC236}">
                <a16:creationId xmlns:a16="http://schemas.microsoft.com/office/drawing/2014/main" id="{B27A367A-FFC7-4EA9-80B9-CFFD8292D51C}"/>
              </a:ext>
            </a:extLst>
          </p:cNvPr>
          <p:cNvSpPr/>
          <p:nvPr/>
        </p:nvSpPr>
        <p:spPr>
          <a:xfrm>
            <a:off x="2989383" y="182596"/>
            <a:ext cx="404448" cy="485619"/>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cxnSp>
        <p:nvCxnSpPr>
          <p:cNvPr id="49" name="Conector recto de flecha 48">
            <a:extLst>
              <a:ext uri="{FF2B5EF4-FFF2-40B4-BE49-F238E27FC236}">
                <a16:creationId xmlns:a16="http://schemas.microsoft.com/office/drawing/2014/main" id="{CCE89A1F-8424-4A02-9063-9EF283C25A7C}"/>
              </a:ext>
            </a:extLst>
          </p:cNvPr>
          <p:cNvCxnSpPr/>
          <p:nvPr/>
        </p:nvCxnSpPr>
        <p:spPr>
          <a:xfrm>
            <a:off x="3552092" y="404446"/>
            <a:ext cx="5000820"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upo 49">
            <a:extLst>
              <a:ext uri="{FF2B5EF4-FFF2-40B4-BE49-F238E27FC236}">
                <a16:creationId xmlns:a16="http://schemas.microsoft.com/office/drawing/2014/main" id="{0A0166BD-B6F1-4E16-9B0E-0329FE450B25}"/>
              </a:ext>
            </a:extLst>
          </p:cNvPr>
          <p:cNvGrpSpPr/>
          <p:nvPr/>
        </p:nvGrpSpPr>
        <p:grpSpPr>
          <a:xfrm>
            <a:off x="8654989" y="69736"/>
            <a:ext cx="414264" cy="568517"/>
            <a:chOff x="-5011778" y="2965678"/>
            <a:chExt cx="3160802" cy="4337742"/>
          </a:xfrm>
        </p:grpSpPr>
        <p:sp>
          <p:nvSpPr>
            <p:cNvPr id="51" name="Forma libre: forma 50">
              <a:extLst>
                <a:ext uri="{FF2B5EF4-FFF2-40B4-BE49-F238E27FC236}">
                  <a16:creationId xmlns:a16="http://schemas.microsoft.com/office/drawing/2014/main" id="{97F55675-C282-43E2-9060-C50964EC2BB8}"/>
                </a:ext>
              </a:extLst>
            </p:cNvPr>
            <p:cNvSpPr/>
            <p:nvPr/>
          </p:nvSpPr>
          <p:spPr>
            <a:xfrm>
              <a:off x="-4815688" y="2965678"/>
              <a:ext cx="2964712" cy="3553863"/>
            </a:xfrm>
            <a:custGeom>
              <a:avLst/>
              <a:gdLst>
                <a:gd name="connsiteX0" fmla="*/ 2577970 w 2964712"/>
                <a:gd name="connsiteY0" fmla="*/ 3551992 h 3553863"/>
                <a:gd name="connsiteX1" fmla="*/ 2311936 w 2964712"/>
                <a:gd name="connsiteY1" fmla="*/ 3551135 h 3553863"/>
                <a:gd name="connsiteX2" fmla="*/ 1895980 w 2964712"/>
                <a:gd name="connsiteY2" fmla="*/ 3520655 h 3553863"/>
                <a:gd name="connsiteX3" fmla="*/ 1386107 w 2964712"/>
                <a:gd name="connsiteY3" fmla="*/ 3423976 h 3553863"/>
                <a:gd name="connsiteX4" fmla="*/ 724024 w 2964712"/>
                <a:gd name="connsiteY4" fmla="*/ 3116033 h 3553863"/>
                <a:gd name="connsiteX5" fmla="*/ 99088 w 2964712"/>
                <a:gd name="connsiteY5" fmla="*/ 2301740 h 3553863"/>
                <a:gd name="connsiteX6" fmla="*/ 600 w 2964712"/>
                <a:gd name="connsiteY6" fmla="*/ 1838825 h 3553863"/>
                <a:gd name="connsiteX7" fmla="*/ 98803 w 2964712"/>
                <a:gd name="connsiteY7" fmla="*/ 1362004 h 3553863"/>
                <a:gd name="connsiteX8" fmla="*/ 293684 w 2964712"/>
                <a:gd name="connsiteY8" fmla="*/ 1107401 h 3553863"/>
                <a:gd name="connsiteX9" fmla="*/ 317021 w 2964712"/>
                <a:gd name="connsiteY9" fmla="*/ 629436 h 3553863"/>
                <a:gd name="connsiteX10" fmla="*/ 137665 w 2964712"/>
                <a:gd name="connsiteY10" fmla="*/ 529138 h 3553863"/>
                <a:gd name="connsiteX11" fmla="*/ 120805 w 2964712"/>
                <a:gd name="connsiteY11" fmla="*/ 508278 h 3553863"/>
                <a:gd name="connsiteX12" fmla="*/ 257680 w 2964712"/>
                <a:gd name="connsiteY12" fmla="*/ 140327 h 3553863"/>
                <a:gd name="connsiteX13" fmla="*/ 545906 w 2964712"/>
                <a:gd name="connsiteY13" fmla="*/ 2501 h 3553863"/>
                <a:gd name="connsiteX14" fmla="*/ 924716 w 2964712"/>
                <a:gd name="connsiteY14" fmla="*/ 136803 h 3553863"/>
                <a:gd name="connsiteX15" fmla="*/ 1054065 w 2964712"/>
                <a:gd name="connsiteY15" fmla="*/ 566666 h 3553863"/>
                <a:gd name="connsiteX16" fmla="*/ 1050827 w 2964712"/>
                <a:gd name="connsiteY16" fmla="*/ 702112 h 3553863"/>
                <a:gd name="connsiteX17" fmla="*/ 1243803 w 2964712"/>
                <a:gd name="connsiteY17" fmla="*/ 886611 h 3553863"/>
                <a:gd name="connsiteX18" fmla="*/ 2055143 w 2964712"/>
                <a:gd name="connsiteY18" fmla="*/ 1237798 h 3553863"/>
                <a:gd name="connsiteX19" fmla="*/ 2477672 w 2964712"/>
                <a:gd name="connsiteY19" fmla="*/ 1717953 h 3553863"/>
                <a:gd name="connsiteX20" fmla="*/ 2732561 w 2964712"/>
                <a:gd name="connsiteY20" fmla="*/ 2333173 h 3553863"/>
                <a:gd name="connsiteX21" fmla="*/ 2903153 w 2964712"/>
                <a:gd name="connsiteY21" fmla="*/ 3054596 h 3553863"/>
                <a:gd name="connsiteX22" fmla="*/ 2963351 w 2964712"/>
                <a:gd name="connsiteY22" fmla="*/ 3471125 h 3553863"/>
                <a:gd name="connsiteX23" fmla="*/ 2961541 w 2964712"/>
                <a:gd name="connsiteY23" fmla="*/ 3488365 h 3553863"/>
                <a:gd name="connsiteX24" fmla="*/ 2941539 w 2964712"/>
                <a:gd name="connsiteY24" fmla="*/ 3483507 h 3553863"/>
                <a:gd name="connsiteX25" fmla="*/ 2704462 w 2964712"/>
                <a:gd name="connsiteY25" fmla="*/ 3309009 h 3553863"/>
                <a:gd name="connsiteX26" fmla="*/ 2554158 w 2964712"/>
                <a:gd name="connsiteY26" fmla="*/ 3133368 h 3553863"/>
                <a:gd name="connsiteX27" fmla="*/ 2479767 w 2964712"/>
                <a:gd name="connsiteY27" fmla="*/ 3116414 h 3553863"/>
                <a:gd name="connsiteX28" fmla="*/ 2468337 w 2964712"/>
                <a:gd name="connsiteY28" fmla="*/ 3192137 h 3553863"/>
                <a:gd name="connsiteX29" fmla="*/ 2657313 w 2964712"/>
                <a:gd name="connsiteY29" fmla="*/ 3408641 h 3553863"/>
                <a:gd name="connsiteX30" fmla="*/ 2809523 w 2964712"/>
                <a:gd name="connsiteY30" fmla="*/ 3527418 h 3553863"/>
                <a:gd name="connsiteX31" fmla="*/ 2820286 w 2964712"/>
                <a:gd name="connsiteY31" fmla="*/ 3539610 h 3553863"/>
                <a:gd name="connsiteX32" fmla="*/ 2805427 w 2964712"/>
                <a:gd name="connsiteY32" fmla="*/ 3543801 h 3553863"/>
                <a:gd name="connsiteX33" fmla="*/ 2577875 w 2964712"/>
                <a:gd name="connsiteY33" fmla="*/ 3551802 h 3553863"/>
                <a:gd name="connsiteX34" fmla="*/ 1966179 w 2964712"/>
                <a:gd name="connsiteY34" fmla="*/ 2496241 h 3553863"/>
                <a:gd name="connsiteX35" fmla="*/ 1961798 w 2964712"/>
                <a:gd name="connsiteY35" fmla="*/ 2500908 h 3553863"/>
                <a:gd name="connsiteX36" fmla="*/ 1946462 w 2964712"/>
                <a:gd name="connsiteY36" fmla="*/ 2506528 h 3553863"/>
                <a:gd name="connsiteX37" fmla="*/ 1573559 w 2964712"/>
                <a:gd name="connsiteY37" fmla="*/ 2536532 h 3553863"/>
                <a:gd name="connsiteX38" fmla="*/ 1045111 w 2964712"/>
                <a:gd name="connsiteY38" fmla="*/ 2203443 h 3553863"/>
                <a:gd name="connsiteX39" fmla="*/ 919953 w 2964712"/>
                <a:gd name="connsiteY39" fmla="*/ 1642229 h 3553863"/>
                <a:gd name="connsiteX40" fmla="*/ 878138 w 2964712"/>
                <a:gd name="connsiteY40" fmla="*/ 1574983 h 3553863"/>
                <a:gd name="connsiteX41" fmla="*/ 816893 w 2964712"/>
                <a:gd name="connsiteY41" fmla="*/ 1626989 h 3553863"/>
                <a:gd name="connsiteX42" fmla="*/ 805939 w 2964712"/>
                <a:gd name="connsiteY42" fmla="*/ 1748433 h 3553863"/>
                <a:gd name="connsiteX43" fmla="*/ 860327 w 2964712"/>
                <a:gd name="connsiteY43" fmla="*/ 2068283 h 3553863"/>
                <a:gd name="connsiteX44" fmla="*/ 1295048 w 2964712"/>
                <a:gd name="connsiteY44" fmla="*/ 2557582 h 3553863"/>
                <a:gd name="connsiteX45" fmla="*/ 1754629 w 2964712"/>
                <a:gd name="connsiteY45" fmla="*/ 2647117 h 3553863"/>
                <a:gd name="connsiteX46" fmla="*/ 2157632 w 2964712"/>
                <a:gd name="connsiteY46" fmla="*/ 2530150 h 3553863"/>
                <a:gd name="connsiteX47" fmla="*/ 2491959 w 2964712"/>
                <a:gd name="connsiteY47" fmla="*/ 2173915 h 3553863"/>
                <a:gd name="connsiteX48" fmla="*/ 2438905 w 2964712"/>
                <a:gd name="connsiteY48" fmla="*/ 2089047 h 3553863"/>
                <a:gd name="connsiteX49" fmla="*/ 2207257 w 2964712"/>
                <a:gd name="connsiteY49" fmla="*/ 2069426 h 3553863"/>
                <a:gd name="connsiteX50" fmla="*/ 1691097 w 2964712"/>
                <a:gd name="connsiteY50" fmla="*/ 1701665 h 3553863"/>
                <a:gd name="connsiteX51" fmla="*/ 1616040 w 2964712"/>
                <a:gd name="connsiteY51" fmla="*/ 1680520 h 3553863"/>
                <a:gd name="connsiteX52" fmla="*/ 1602419 w 2964712"/>
                <a:gd name="connsiteY52" fmla="*/ 1756148 h 3553863"/>
                <a:gd name="connsiteX53" fmla="*/ 1811588 w 2964712"/>
                <a:gd name="connsiteY53" fmla="*/ 1992559 h 3553863"/>
                <a:gd name="connsiteX54" fmla="*/ 2338035 w 2964712"/>
                <a:gd name="connsiteY54" fmla="*/ 2193536 h 3553863"/>
                <a:gd name="connsiteX55" fmla="*/ 2347274 w 2964712"/>
                <a:gd name="connsiteY55" fmla="*/ 2213063 h 3553863"/>
                <a:gd name="connsiteX56" fmla="*/ 2204685 w 2964712"/>
                <a:gd name="connsiteY56" fmla="*/ 2373369 h 3553863"/>
                <a:gd name="connsiteX57" fmla="*/ 2162108 w 2964712"/>
                <a:gd name="connsiteY57" fmla="*/ 2391371 h 3553863"/>
                <a:gd name="connsiteX58" fmla="*/ 1824066 w 2964712"/>
                <a:gd name="connsiteY58" fmla="*/ 2353842 h 3553863"/>
                <a:gd name="connsiteX59" fmla="*/ 1428207 w 2964712"/>
                <a:gd name="connsiteY59" fmla="*/ 2065330 h 3553863"/>
                <a:gd name="connsiteX60" fmla="*/ 1351055 w 2964712"/>
                <a:gd name="connsiteY60" fmla="*/ 2047709 h 3553863"/>
                <a:gd name="connsiteX61" fmla="*/ 1345244 w 2964712"/>
                <a:gd name="connsiteY61" fmla="*/ 2128100 h 3553863"/>
                <a:gd name="connsiteX62" fmla="*/ 1924650 w 2964712"/>
                <a:gd name="connsiteY62" fmla="*/ 2486621 h 3553863"/>
                <a:gd name="connsiteX63" fmla="*/ 1966274 w 2964712"/>
                <a:gd name="connsiteY63" fmla="*/ 2496051 h 3553863"/>
                <a:gd name="connsiteX64" fmla="*/ 600675 w 2964712"/>
                <a:gd name="connsiteY64" fmla="*/ 435888 h 3553863"/>
                <a:gd name="connsiteX65" fmla="*/ 701830 w 2964712"/>
                <a:gd name="connsiteY65" fmla="*/ 333590 h 3553863"/>
                <a:gd name="connsiteX66" fmla="*/ 600294 w 2964712"/>
                <a:gd name="connsiteY66" fmla="*/ 232053 h 3553863"/>
                <a:gd name="connsiteX67" fmla="*/ 498091 w 2964712"/>
                <a:gd name="connsiteY67" fmla="*/ 334923 h 3553863"/>
                <a:gd name="connsiteX68" fmla="*/ 600580 w 2964712"/>
                <a:gd name="connsiteY68" fmla="*/ 435983 h 3553863"/>
                <a:gd name="connsiteX69" fmla="*/ 1780918 w 2964712"/>
                <a:gd name="connsiteY69" fmla="*/ 1364480 h 3553863"/>
                <a:gd name="connsiteX70" fmla="*/ 1769297 w 2964712"/>
                <a:gd name="connsiteY70" fmla="*/ 1332572 h 3553863"/>
                <a:gd name="connsiteX71" fmla="*/ 1609563 w 2964712"/>
                <a:gd name="connsiteY71" fmla="*/ 1178171 h 3553863"/>
                <a:gd name="connsiteX72" fmla="*/ 1568510 w 2964712"/>
                <a:gd name="connsiteY72" fmla="*/ 1168646 h 3553863"/>
                <a:gd name="connsiteX73" fmla="*/ 1543745 w 2964712"/>
                <a:gd name="connsiteY73" fmla="*/ 1257324 h 3553863"/>
                <a:gd name="connsiteX74" fmla="*/ 1691478 w 2964712"/>
                <a:gd name="connsiteY74" fmla="*/ 1400675 h 3553863"/>
                <a:gd name="connsiteX75" fmla="*/ 1703194 w 2964712"/>
                <a:gd name="connsiteY75" fmla="*/ 1409343 h 3553863"/>
                <a:gd name="connsiteX76" fmla="*/ 1755200 w 2964712"/>
                <a:gd name="connsiteY76" fmla="*/ 1409534 h 3553863"/>
                <a:gd name="connsiteX77" fmla="*/ 1781013 w 2964712"/>
                <a:gd name="connsiteY77" fmla="*/ 1364385 h 3553863"/>
                <a:gd name="connsiteX78" fmla="*/ 713641 w 2964712"/>
                <a:gd name="connsiteY78" fmla="*/ 2932772 h 3553863"/>
                <a:gd name="connsiteX79" fmla="*/ 728882 w 2964712"/>
                <a:gd name="connsiteY79" fmla="*/ 2970586 h 3553863"/>
                <a:gd name="connsiteX80" fmla="*/ 879186 w 2964712"/>
                <a:gd name="connsiteY80" fmla="*/ 3116509 h 3553863"/>
                <a:gd name="connsiteX81" fmla="*/ 931478 w 2964712"/>
                <a:gd name="connsiteY81" fmla="*/ 3127939 h 3553863"/>
                <a:gd name="connsiteX82" fmla="*/ 950528 w 2964712"/>
                <a:gd name="connsiteY82" fmla="*/ 3040785 h 3553863"/>
                <a:gd name="connsiteX83" fmla="*/ 866899 w 2964712"/>
                <a:gd name="connsiteY83" fmla="*/ 2959632 h 3553863"/>
                <a:gd name="connsiteX84" fmla="*/ 801367 w 2964712"/>
                <a:gd name="connsiteY84" fmla="*/ 2896386 h 3553863"/>
                <a:gd name="connsiteX85" fmla="*/ 743836 w 2964712"/>
                <a:gd name="connsiteY85" fmla="*/ 2886671 h 3553863"/>
                <a:gd name="connsiteX86" fmla="*/ 713737 w 2964712"/>
                <a:gd name="connsiteY86" fmla="*/ 2932677 h 3553863"/>
                <a:gd name="connsiteX87" fmla="*/ 1270378 w 2964712"/>
                <a:gd name="connsiteY87" fmla="*/ 3074504 h 3553863"/>
                <a:gd name="connsiteX88" fmla="*/ 1225325 w 2964712"/>
                <a:gd name="connsiteY88" fmla="*/ 3105365 h 3553863"/>
                <a:gd name="connsiteX89" fmla="*/ 1235421 w 2964712"/>
                <a:gd name="connsiteY89" fmla="*/ 3162705 h 3553863"/>
                <a:gd name="connsiteX90" fmla="*/ 1384392 w 2964712"/>
                <a:gd name="connsiteY90" fmla="*/ 3307200 h 3553863"/>
                <a:gd name="connsiteX91" fmla="*/ 1460782 w 2964712"/>
                <a:gd name="connsiteY91" fmla="*/ 3306628 h 3553863"/>
                <a:gd name="connsiteX92" fmla="*/ 1455448 w 2964712"/>
                <a:gd name="connsiteY92" fmla="*/ 3231571 h 3553863"/>
                <a:gd name="connsiteX93" fmla="*/ 1311811 w 2964712"/>
                <a:gd name="connsiteY93" fmla="*/ 3092030 h 3553863"/>
                <a:gd name="connsiteX94" fmla="*/ 1270282 w 2964712"/>
                <a:gd name="connsiteY94" fmla="*/ 3074599 h 3553863"/>
                <a:gd name="connsiteX95" fmla="*/ 701259 w 2964712"/>
                <a:gd name="connsiteY95" fmla="*/ 2632258 h 3553863"/>
                <a:gd name="connsiteX96" fmla="*/ 751837 w 2964712"/>
                <a:gd name="connsiteY96" fmla="*/ 2602826 h 3553863"/>
                <a:gd name="connsiteX97" fmla="*/ 742788 w 2964712"/>
                <a:gd name="connsiteY97" fmla="*/ 2545295 h 3553863"/>
                <a:gd name="connsiteX98" fmla="*/ 592674 w 2964712"/>
                <a:gd name="connsiteY98" fmla="*/ 2399467 h 3553863"/>
                <a:gd name="connsiteX99" fmla="*/ 517236 w 2964712"/>
                <a:gd name="connsiteY99" fmla="*/ 2400419 h 3553863"/>
                <a:gd name="connsiteX100" fmla="*/ 521618 w 2964712"/>
                <a:gd name="connsiteY100" fmla="*/ 2475095 h 3553863"/>
                <a:gd name="connsiteX101" fmla="*/ 666302 w 2964712"/>
                <a:gd name="connsiteY101" fmla="*/ 2616066 h 3553863"/>
                <a:gd name="connsiteX102" fmla="*/ 701164 w 2964712"/>
                <a:gd name="connsiteY102" fmla="*/ 2632258 h 3553863"/>
                <a:gd name="connsiteX103" fmla="*/ 1077401 w 2964712"/>
                <a:gd name="connsiteY103" fmla="*/ 2556439 h 3553863"/>
                <a:gd name="connsiteX104" fmla="*/ 1033015 w 2964712"/>
                <a:gd name="connsiteY104" fmla="*/ 2587681 h 3553863"/>
                <a:gd name="connsiteX105" fmla="*/ 1045493 w 2964712"/>
                <a:gd name="connsiteY105" fmla="*/ 2647784 h 3553863"/>
                <a:gd name="connsiteX106" fmla="*/ 1193797 w 2964712"/>
                <a:gd name="connsiteY106" fmla="*/ 2790373 h 3553863"/>
                <a:gd name="connsiteX107" fmla="*/ 1267234 w 2964712"/>
                <a:gd name="connsiteY107" fmla="*/ 2790087 h 3553863"/>
                <a:gd name="connsiteX108" fmla="*/ 1264282 w 2964712"/>
                <a:gd name="connsiteY108" fmla="*/ 2714935 h 3553863"/>
                <a:gd name="connsiteX109" fmla="*/ 1117978 w 2964712"/>
                <a:gd name="connsiteY109" fmla="*/ 2572822 h 3553863"/>
                <a:gd name="connsiteX110" fmla="*/ 1077401 w 2964712"/>
                <a:gd name="connsiteY110" fmla="*/ 2556534 h 3553863"/>
                <a:gd name="connsiteX111" fmla="*/ 971198 w 2964712"/>
                <a:gd name="connsiteY111" fmla="*/ 862989 h 3553863"/>
                <a:gd name="connsiteX112" fmla="*/ 950814 w 2964712"/>
                <a:gd name="connsiteY112" fmla="*/ 819174 h 3553863"/>
                <a:gd name="connsiteX113" fmla="*/ 881186 w 2964712"/>
                <a:gd name="connsiteY113" fmla="*/ 752309 h 3553863"/>
                <a:gd name="connsiteX114" fmla="*/ 809367 w 2964712"/>
                <a:gd name="connsiteY114" fmla="*/ 682490 h 3553863"/>
                <a:gd name="connsiteX115" fmla="*/ 759933 w 2964712"/>
                <a:gd name="connsiteY115" fmla="*/ 665345 h 3553863"/>
                <a:gd name="connsiteX116" fmla="*/ 719928 w 2964712"/>
                <a:gd name="connsiteY116" fmla="*/ 701064 h 3553863"/>
                <a:gd name="connsiteX117" fmla="*/ 734025 w 2964712"/>
                <a:gd name="connsiteY117" fmla="*/ 754404 h 3553863"/>
                <a:gd name="connsiteX118" fmla="*/ 881853 w 2964712"/>
                <a:gd name="connsiteY118" fmla="*/ 897755 h 3553863"/>
                <a:gd name="connsiteX119" fmla="*/ 893569 w 2964712"/>
                <a:gd name="connsiteY119" fmla="*/ 906328 h 3553863"/>
                <a:gd name="connsiteX120" fmla="*/ 945480 w 2964712"/>
                <a:gd name="connsiteY120" fmla="*/ 906042 h 3553863"/>
                <a:gd name="connsiteX121" fmla="*/ 971292 w 2964712"/>
                <a:gd name="connsiteY121" fmla="*/ 863084 h 3553863"/>
                <a:gd name="connsiteX122" fmla="*/ 1237326 w 2964712"/>
                <a:gd name="connsiteY122" fmla="*/ 1364671 h 3553863"/>
                <a:gd name="connsiteX123" fmla="*/ 1219515 w 2964712"/>
                <a:gd name="connsiteY123" fmla="*/ 1325428 h 3553863"/>
                <a:gd name="connsiteX124" fmla="*/ 1069686 w 2964712"/>
                <a:gd name="connsiteY124" fmla="*/ 1181696 h 3553863"/>
                <a:gd name="connsiteX125" fmla="*/ 997582 w 2964712"/>
                <a:gd name="connsiteY125" fmla="*/ 1183696 h 3553863"/>
                <a:gd name="connsiteX126" fmla="*/ 997486 w 2964712"/>
                <a:gd name="connsiteY126" fmla="*/ 1254848 h 3553863"/>
                <a:gd name="connsiteX127" fmla="*/ 1021966 w 2964712"/>
                <a:gd name="connsiteY127" fmla="*/ 1279327 h 3553863"/>
                <a:gd name="connsiteX128" fmla="*/ 1149029 w 2964712"/>
                <a:gd name="connsiteY128" fmla="*/ 1402104 h 3553863"/>
                <a:gd name="connsiteX129" fmla="*/ 1206370 w 2964712"/>
                <a:gd name="connsiteY129" fmla="*/ 1412105 h 3553863"/>
                <a:gd name="connsiteX130" fmla="*/ 1237421 w 2964712"/>
                <a:gd name="connsiteY130" fmla="*/ 1364766 h 3553863"/>
                <a:gd name="connsiteX131" fmla="*/ 2254977 w 2964712"/>
                <a:gd name="connsiteY131" fmla="*/ 1825205 h 3553863"/>
                <a:gd name="connsiteX132" fmla="*/ 2238499 w 2964712"/>
                <a:gd name="connsiteY132" fmla="*/ 1782628 h 3553863"/>
                <a:gd name="connsiteX133" fmla="*/ 2092195 w 2964712"/>
                <a:gd name="connsiteY133" fmla="*/ 1640705 h 3553863"/>
                <a:gd name="connsiteX134" fmla="*/ 2015614 w 2964712"/>
                <a:gd name="connsiteY134" fmla="*/ 1640039 h 3553863"/>
                <a:gd name="connsiteX135" fmla="*/ 2020852 w 2964712"/>
                <a:gd name="connsiteY135" fmla="*/ 1716429 h 3553863"/>
                <a:gd name="connsiteX136" fmla="*/ 2093623 w 2964712"/>
                <a:gd name="connsiteY136" fmla="*/ 1787771 h 3553863"/>
                <a:gd name="connsiteX137" fmla="*/ 2164490 w 2964712"/>
                <a:gd name="connsiteY137" fmla="*/ 1855875 h 3553863"/>
                <a:gd name="connsiteX138" fmla="*/ 2223068 w 2964712"/>
                <a:gd name="connsiteY138" fmla="*/ 1868543 h 3553863"/>
                <a:gd name="connsiteX139" fmla="*/ 2254977 w 2964712"/>
                <a:gd name="connsiteY139" fmla="*/ 1825300 h 3553863"/>
                <a:gd name="connsiteX140" fmla="*/ 513331 w 2964712"/>
                <a:gd name="connsiteY140" fmla="*/ 2114384 h 3553863"/>
                <a:gd name="connsiteX141" fmla="*/ 559813 w 2964712"/>
                <a:gd name="connsiteY141" fmla="*/ 2085142 h 3553863"/>
                <a:gd name="connsiteX142" fmla="*/ 550764 w 2964712"/>
                <a:gd name="connsiteY142" fmla="*/ 2027992 h 3553863"/>
                <a:gd name="connsiteX143" fmla="*/ 397888 w 2964712"/>
                <a:gd name="connsiteY143" fmla="*/ 1879783 h 3553863"/>
                <a:gd name="connsiteX144" fmla="*/ 325688 w 2964712"/>
                <a:gd name="connsiteY144" fmla="*/ 1881974 h 3553863"/>
                <a:gd name="connsiteX145" fmla="*/ 327879 w 2964712"/>
                <a:gd name="connsiteY145" fmla="*/ 1956078 h 3553863"/>
                <a:gd name="connsiteX146" fmla="*/ 474183 w 2964712"/>
                <a:gd name="connsiteY146" fmla="*/ 2098001 h 3553863"/>
                <a:gd name="connsiteX147" fmla="*/ 513426 w 2964712"/>
                <a:gd name="connsiteY147" fmla="*/ 2114384 h 3553863"/>
                <a:gd name="connsiteX148" fmla="*/ 370265 w 2964712"/>
                <a:gd name="connsiteY148" fmla="*/ 1543074 h 3553863"/>
                <a:gd name="connsiteX149" fmla="*/ 355025 w 2964712"/>
                <a:gd name="connsiteY149" fmla="*/ 1507070 h 3553863"/>
                <a:gd name="connsiteX150" fmla="*/ 325212 w 2964712"/>
                <a:gd name="connsiteY150" fmla="*/ 1477637 h 3553863"/>
                <a:gd name="connsiteX151" fmla="*/ 207197 w 2964712"/>
                <a:gd name="connsiteY151" fmla="*/ 1363623 h 3553863"/>
                <a:gd name="connsiteX152" fmla="*/ 143189 w 2964712"/>
                <a:gd name="connsiteY152" fmla="*/ 1354955 h 3553863"/>
                <a:gd name="connsiteX153" fmla="*/ 119091 w 2964712"/>
                <a:gd name="connsiteY153" fmla="*/ 1409629 h 3553863"/>
                <a:gd name="connsiteX154" fmla="*/ 136807 w 2964712"/>
                <a:gd name="connsiteY154" fmla="*/ 1440680 h 3553863"/>
                <a:gd name="connsiteX155" fmla="*/ 279587 w 2964712"/>
                <a:gd name="connsiteY155" fmla="*/ 1578888 h 3553863"/>
                <a:gd name="connsiteX156" fmla="*/ 297399 w 2964712"/>
                <a:gd name="connsiteY156" fmla="*/ 1591271 h 3553863"/>
                <a:gd name="connsiteX157" fmla="*/ 370265 w 2964712"/>
                <a:gd name="connsiteY157" fmla="*/ 1542979 h 3553863"/>
                <a:gd name="connsiteX158" fmla="*/ 2329272 w 2964712"/>
                <a:gd name="connsiteY158" fmla="*/ 3094125 h 3553863"/>
                <a:gd name="connsiteX159" fmla="*/ 2316699 w 2964712"/>
                <a:gd name="connsiteY159" fmla="*/ 3064502 h 3553863"/>
                <a:gd name="connsiteX160" fmla="*/ 2162108 w 2964712"/>
                <a:gd name="connsiteY160" fmla="*/ 2915055 h 3553863"/>
                <a:gd name="connsiteX161" fmla="*/ 2090957 w 2964712"/>
                <a:gd name="connsiteY161" fmla="*/ 2917913 h 3553863"/>
                <a:gd name="connsiteX162" fmla="*/ 2091528 w 2964712"/>
                <a:gd name="connsiteY162" fmla="*/ 2990493 h 3553863"/>
                <a:gd name="connsiteX163" fmla="*/ 2117436 w 2964712"/>
                <a:gd name="connsiteY163" fmla="*/ 3016116 h 3553863"/>
                <a:gd name="connsiteX164" fmla="*/ 2239166 w 2964712"/>
                <a:gd name="connsiteY164" fmla="*/ 3134035 h 3553863"/>
                <a:gd name="connsiteX165" fmla="*/ 2299745 w 2964712"/>
                <a:gd name="connsiteY165" fmla="*/ 3145846 h 3553863"/>
                <a:gd name="connsiteX166" fmla="*/ 2329177 w 2964712"/>
                <a:gd name="connsiteY166" fmla="*/ 3094030 h 3553863"/>
                <a:gd name="connsiteX167" fmla="*/ 686305 w 2964712"/>
                <a:gd name="connsiteY167" fmla="*/ 1221605 h 3553863"/>
                <a:gd name="connsiteX168" fmla="*/ 668112 w 2964712"/>
                <a:gd name="connsiteY168" fmla="*/ 1179600 h 3553863"/>
                <a:gd name="connsiteX169" fmla="*/ 521141 w 2964712"/>
                <a:gd name="connsiteY169" fmla="*/ 1038249 h 3553863"/>
                <a:gd name="connsiteX170" fmla="*/ 447703 w 2964712"/>
                <a:gd name="connsiteY170" fmla="*/ 1037773 h 3553863"/>
                <a:gd name="connsiteX171" fmla="*/ 448656 w 2964712"/>
                <a:gd name="connsiteY171" fmla="*/ 1111306 h 3553863"/>
                <a:gd name="connsiteX172" fmla="*/ 483518 w 2964712"/>
                <a:gd name="connsiteY172" fmla="*/ 1145977 h 3553863"/>
                <a:gd name="connsiteX173" fmla="*/ 597436 w 2964712"/>
                <a:gd name="connsiteY173" fmla="*/ 1256086 h 3553863"/>
                <a:gd name="connsiteX174" fmla="*/ 656301 w 2964712"/>
                <a:gd name="connsiteY174" fmla="*/ 1266373 h 3553863"/>
                <a:gd name="connsiteX175" fmla="*/ 686305 w 2964712"/>
                <a:gd name="connsiteY175" fmla="*/ 1221605 h 3553863"/>
                <a:gd name="connsiteX176" fmla="*/ 1800158 w 2964712"/>
                <a:gd name="connsiteY176" fmla="*/ 3248716 h 3553863"/>
                <a:gd name="connsiteX177" fmla="*/ 1750057 w 2964712"/>
                <a:gd name="connsiteY177" fmla="*/ 3278815 h 3553863"/>
                <a:gd name="connsiteX178" fmla="*/ 1761773 w 2964712"/>
                <a:gd name="connsiteY178" fmla="*/ 3337679 h 3553863"/>
                <a:gd name="connsiteX179" fmla="*/ 1911505 w 2964712"/>
                <a:gd name="connsiteY179" fmla="*/ 3481793 h 3553863"/>
                <a:gd name="connsiteX180" fmla="*/ 1984086 w 2964712"/>
                <a:gd name="connsiteY180" fmla="*/ 3481412 h 3553863"/>
                <a:gd name="connsiteX181" fmla="*/ 1981991 w 2964712"/>
                <a:gd name="connsiteY181" fmla="*/ 3406164 h 3553863"/>
                <a:gd name="connsiteX182" fmla="*/ 1835401 w 2964712"/>
                <a:gd name="connsiteY182" fmla="*/ 3263956 h 3553863"/>
                <a:gd name="connsiteX183" fmla="*/ 1800158 w 2964712"/>
                <a:gd name="connsiteY183" fmla="*/ 3248716 h 3553863"/>
                <a:gd name="connsiteX184" fmla="*/ 1756820 w 2964712"/>
                <a:gd name="connsiteY184" fmla="*/ 2978111 h 3553863"/>
                <a:gd name="connsiteX185" fmla="*/ 1801206 w 2964712"/>
                <a:gd name="connsiteY185" fmla="*/ 2946488 h 3553863"/>
                <a:gd name="connsiteX186" fmla="*/ 1789681 w 2964712"/>
                <a:gd name="connsiteY186" fmla="*/ 2889909 h 3553863"/>
                <a:gd name="connsiteX187" fmla="*/ 1640900 w 2964712"/>
                <a:gd name="connsiteY187" fmla="*/ 2745415 h 3553863"/>
                <a:gd name="connsiteX188" fmla="*/ 1566034 w 2964712"/>
                <a:gd name="connsiteY188" fmla="*/ 2745415 h 3553863"/>
                <a:gd name="connsiteX189" fmla="*/ 1570225 w 2964712"/>
                <a:gd name="connsiteY189" fmla="*/ 2820662 h 3553863"/>
                <a:gd name="connsiteX190" fmla="*/ 1715291 w 2964712"/>
                <a:gd name="connsiteY190" fmla="*/ 2961252 h 3553863"/>
                <a:gd name="connsiteX191" fmla="*/ 1756915 w 2964712"/>
                <a:gd name="connsiteY191" fmla="*/ 2978016 h 3553863"/>
                <a:gd name="connsiteX192" fmla="*/ 2444906 w 2964712"/>
                <a:gd name="connsiteY192" fmla="*/ 2577775 h 3553863"/>
                <a:gd name="connsiteX193" fmla="*/ 2395280 w 2964712"/>
                <a:gd name="connsiteY193" fmla="*/ 2609969 h 3553863"/>
                <a:gd name="connsiteX194" fmla="*/ 2407853 w 2964712"/>
                <a:gd name="connsiteY194" fmla="*/ 2666834 h 3553863"/>
                <a:gd name="connsiteX195" fmla="*/ 2554348 w 2964712"/>
                <a:gd name="connsiteY195" fmla="*/ 2808375 h 3553863"/>
                <a:gd name="connsiteX196" fmla="*/ 2630738 w 2964712"/>
                <a:gd name="connsiteY196" fmla="*/ 2809709 h 3553863"/>
                <a:gd name="connsiteX197" fmla="*/ 2626928 w 2964712"/>
                <a:gd name="connsiteY197" fmla="*/ 2735128 h 3553863"/>
                <a:gd name="connsiteX198" fmla="*/ 2482243 w 2964712"/>
                <a:gd name="connsiteY198" fmla="*/ 2594253 h 3553863"/>
                <a:gd name="connsiteX199" fmla="*/ 2444810 w 2964712"/>
                <a:gd name="connsiteY199" fmla="*/ 2577775 h 355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964712" h="3553863">
                  <a:moveTo>
                    <a:pt x="2577970" y="3551992"/>
                  </a:moveTo>
                  <a:cubicBezTo>
                    <a:pt x="2492911" y="3555040"/>
                    <a:pt x="2402329" y="3554087"/>
                    <a:pt x="2311936" y="3551135"/>
                  </a:cubicBezTo>
                  <a:cubicBezTo>
                    <a:pt x="2172967" y="3546563"/>
                    <a:pt x="2034188" y="3537133"/>
                    <a:pt x="1895980" y="3520655"/>
                  </a:cubicBezTo>
                  <a:cubicBezTo>
                    <a:pt x="1723768" y="3500081"/>
                    <a:pt x="1553461" y="3469982"/>
                    <a:pt x="1386107" y="3423976"/>
                  </a:cubicBezTo>
                  <a:cubicBezTo>
                    <a:pt x="1148172" y="3358635"/>
                    <a:pt x="921286" y="3267671"/>
                    <a:pt x="724024" y="3116033"/>
                  </a:cubicBezTo>
                  <a:cubicBezTo>
                    <a:pt x="443608" y="2900577"/>
                    <a:pt x="230152" y="2632258"/>
                    <a:pt x="99088" y="2301740"/>
                  </a:cubicBezTo>
                  <a:cubicBezTo>
                    <a:pt x="40224" y="2153150"/>
                    <a:pt x="5553" y="1999131"/>
                    <a:pt x="600" y="1838825"/>
                  </a:cubicBezTo>
                  <a:cubicBezTo>
                    <a:pt x="-4639" y="1671947"/>
                    <a:pt x="24127" y="1512213"/>
                    <a:pt x="98803" y="1362004"/>
                  </a:cubicBezTo>
                  <a:cubicBezTo>
                    <a:pt x="147190" y="1264658"/>
                    <a:pt x="211674" y="1179124"/>
                    <a:pt x="293684" y="1107401"/>
                  </a:cubicBezTo>
                  <a:cubicBezTo>
                    <a:pt x="432273" y="986052"/>
                    <a:pt x="442846" y="764310"/>
                    <a:pt x="317021" y="629436"/>
                  </a:cubicBezTo>
                  <a:cubicBezTo>
                    <a:pt x="267681" y="576572"/>
                    <a:pt x="209769" y="540377"/>
                    <a:pt x="137665" y="529138"/>
                  </a:cubicBezTo>
                  <a:cubicBezTo>
                    <a:pt x="124615" y="527138"/>
                    <a:pt x="120805" y="520756"/>
                    <a:pt x="120805" y="508278"/>
                  </a:cubicBezTo>
                  <a:cubicBezTo>
                    <a:pt x="120520" y="368451"/>
                    <a:pt x="159668" y="242912"/>
                    <a:pt x="257680" y="140327"/>
                  </a:cubicBezTo>
                  <a:cubicBezTo>
                    <a:pt x="335880" y="58412"/>
                    <a:pt x="433702" y="13169"/>
                    <a:pt x="545906" y="2501"/>
                  </a:cubicBezTo>
                  <a:cubicBezTo>
                    <a:pt x="692305" y="-11406"/>
                    <a:pt x="820893" y="32600"/>
                    <a:pt x="924716" y="136803"/>
                  </a:cubicBezTo>
                  <a:cubicBezTo>
                    <a:pt x="1043587" y="256056"/>
                    <a:pt x="1085116" y="401312"/>
                    <a:pt x="1054065" y="566666"/>
                  </a:cubicBezTo>
                  <a:cubicBezTo>
                    <a:pt x="1045588" y="611910"/>
                    <a:pt x="1039206" y="656963"/>
                    <a:pt x="1050827" y="702112"/>
                  </a:cubicBezTo>
                  <a:cubicBezTo>
                    <a:pt x="1076830" y="803267"/>
                    <a:pt x="1143124" y="868037"/>
                    <a:pt x="1243803" y="886611"/>
                  </a:cubicBezTo>
                  <a:cubicBezTo>
                    <a:pt x="1541745" y="941475"/>
                    <a:pt x="1808826" y="1064062"/>
                    <a:pt x="2055143" y="1237798"/>
                  </a:cubicBezTo>
                  <a:cubicBezTo>
                    <a:pt x="2234784" y="1364480"/>
                    <a:pt x="2371468" y="1527358"/>
                    <a:pt x="2477672" y="1717953"/>
                  </a:cubicBezTo>
                  <a:cubicBezTo>
                    <a:pt x="2586447" y="1913216"/>
                    <a:pt x="2666457" y="2120289"/>
                    <a:pt x="2732561" y="2333173"/>
                  </a:cubicBezTo>
                  <a:cubicBezTo>
                    <a:pt x="2805999" y="2569679"/>
                    <a:pt x="2860196" y="2810852"/>
                    <a:pt x="2903153" y="3054596"/>
                  </a:cubicBezTo>
                  <a:cubicBezTo>
                    <a:pt x="2927537" y="3192804"/>
                    <a:pt x="2947635" y="3331679"/>
                    <a:pt x="2963351" y="3471125"/>
                  </a:cubicBezTo>
                  <a:cubicBezTo>
                    <a:pt x="2964018" y="3477030"/>
                    <a:pt x="2966875" y="3484650"/>
                    <a:pt x="2961541" y="3488365"/>
                  </a:cubicBezTo>
                  <a:cubicBezTo>
                    <a:pt x="2954493" y="3493223"/>
                    <a:pt x="2947730" y="3486746"/>
                    <a:pt x="2941539" y="3483507"/>
                  </a:cubicBezTo>
                  <a:cubicBezTo>
                    <a:pt x="2853814" y="3437216"/>
                    <a:pt x="2775614" y="3377875"/>
                    <a:pt x="2704462" y="3309009"/>
                  </a:cubicBezTo>
                  <a:cubicBezTo>
                    <a:pt x="2648836" y="3255193"/>
                    <a:pt x="2598258" y="3197091"/>
                    <a:pt x="2554158" y="3133368"/>
                  </a:cubicBezTo>
                  <a:cubicBezTo>
                    <a:pt x="2535108" y="3105841"/>
                    <a:pt x="2504723" y="3099173"/>
                    <a:pt x="2479767" y="3116414"/>
                  </a:cubicBezTo>
                  <a:cubicBezTo>
                    <a:pt x="2454811" y="3133749"/>
                    <a:pt x="2449477" y="3164515"/>
                    <a:pt x="2468337" y="3192137"/>
                  </a:cubicBezTo>
                  <a:cubicBezTo>
                    <a:pt x="2522630" y="3271862"/>
                    <a:pt x="2586257" y="3343585"/>
                    <a:pt x="2657313" y="3408641"/>
                  </a:cubicBezTo>
                  <a:cubicBezTo>
                    <a:pt x="2704938" y="3452265"/>
                    <a:pt x="2755516" y="3491889"/>
                    <a:pt x="2809523" y="3527418"/>
                  </a:cubicBezTo>
                  <a:cubicBezTo>
                    <a:pt x="2814095" y="3530370"/>
                    <a:pt x="2822953" y="3531894"/>
                    <a:pt x="2820286" y="3539610"/>
                  </a:cubicBezTo>
                  <a:cubicBezTo>
                    <a:pt x="2818286" y="3545134"/>
                    <a:pt x="2810666" y="3543610"/>
                    <a:pt x="2805427" y="3543801"/>
                  </a:cubicBezTo>
                  <a:cubicBezTo>
                    <a:pt x="2731322" y="3546086"/>
                    <a:pt x="2657408" y="3552849"/>
                    <a:pt x="2577875" y="3551802"/>
                  </a:cubicBezTo>
                  <a:close/>
                  <a:moveTo>
                    <a:pt x="1966179" y="2496241"/>
                  </a:moveTo>
                  <a:cubicBezTo>
                    <a:pt x="1963417" y="2499194"/>
                    <a:pt x="1962750" y="2500527"/>
                    <a:pt x="1961798" y="2500908"/>
                  </a:cubicBezTo>
                  <a:cubicBezTo>
                    <a:pt x="1956749" y="2502909"/>
                    <a:pt x="1951606" y="2504909"/>
                    <a:pt x="1946462" y="2506528"/>
                  </a:cubicBezTo>
                  <a:cubicBezTo>
                    <a:pt x="1824352" y="2544152"/>
                    <a:pt x="1699765" y="2556439"/>
                    <a:pt x="1573559" y="2536532"/>
                  </a:cubicBezTo>
                  <a:cubicBezTo>
                    <a:pt x="1350293" y="2501194"/>
                    <a:pt x="1171508" y="2391942"/>
                    <a:pt x="1045111" y="2203443"/>
                  </a:cubicBezTo>
                  <a:cubicBezTo>
                    <a:pt x="931097" y="2033326"/>
                    <a:pt x="889949" y="1845398"/>
                    <a:pt x="919953" y="1642229"/>
                  </a:cubicBezTo>
                  <a:cubicBezTo>
                    <a:pt x="925382" y="1605844"/>
                    <a:pt x="908047" y="1578888"/>
                    <a:pt x="878138" y="1574983"/>
                  </a:cubicBezTo>
                  <a:cubicBezTo>
                    <a:pt x="844896" y="1570601"/>
                    <a:pt x="822798" y="1589175"/>
                    <a:pt x="816893" y="1626989"/>
                  </a:cubicBezTo>
                  <a:cubicBezTo>
                    <a:pt x="810606" y="1667280"/>
                    <a:pt x="806225" y="1707857"/>
                    <a:pt x="805939" y="1748433"/>
                  </a:cubicBezTo>
                  <a:cubicBezTo>
                    <a:pt x="804986" y="1858161"/>
                    <a:pt x="821846" y="1965222"/>
                    <a:pt x="860327" y="2068283"/>
                  </a:cubicBezTo>
                  <a:cubicBezTo>
                    <a:pt x="942146" y="2287262"/>
                    <a:pt x="1085402" y="2452712"/>
                    <a:pt x="1295048" y="2557582"/>
                  </a:cubicBezTo>
                  <a:cubicBezTo>
                    <a:pt x="1439446" y="2629877"/>
                    <a:pt x="1593180" y="2658071"/>
                    <a:pt x="1754629" y="2647117"/>
                  </a:cubicBezTo>
                  <a:cubicBezTo>
                    <a:pt x="1897694" y="2637402"/>
                    <a:pt x="2031902" y="2597777"/>
                    <a:pt x="2157632" y="2530150"/>
                  </a:cubicBezTo>
                  <a:cubicBezTo>
                    <a:pt x="2308603" y="2448997"/>
                    <a:pt x="2412521" y="2322791"/>
                    <a:pt x="2491959" y="2173915"/>
                  </a:cubicBezTo>
                  <a:cubicBezTo>
                    <a:pt x="2518343" y="2124385"/>
                    <a:pt x="2481386" y="2086190"/>
                    <a:pt x="2438905" y="2089047"/>
                  </a:cubicBezTo>
                  <a:cubicBezTo>
                    <a:pt x="2360990" y="2094191"/>
                    <a:pt x="2283361" y="2087904"/>
                    <a:pt x="2207257" y="2069426"/>
                  </a:cubicBezTo>
                  <a:cubicBezTo>
                    <a:pt x="1986086" y="2015895"/>
                    <a:pt x="1812731" y="1895118"/>
                    <a:pt x="1691097" y="1701665"/>
                  </a:cubicBezTo>
                  <a:cubicBezTo>
                    <a:pt x="1672904" y="1672805"/>
                    <a:pt x="1641757" y="1664423"/>
                    <a:pt x="1616040" y="1680520"/>
                  </a:cubicBezTo>
                  <a:cubicBezTo>
                    <a:pt x="1591084" y="1696141"/>
                    <a:pt x="1584989" y="1727669"/>
                    <a:pt x="1602419" y="1756148"/>
                  </a:cubicBezTo>
                  <a:cubicBezTo>
                    <a:pt x="1658141" y="1847303"/>
                    <a:pt x="1727864" y="1926360"/>
                    <a:pt x="1811588" y="1992559"/>
                  </a:cubicBezTo>
                  <a:cubicBezTo>
                    <a:pt x="1965893" y="2114669"/>
                    <a:pt x="2142106" y="2180011"/>
                    <a:pt x="2338035" y="2193536"/>
                  </a:cubicBezTo>
                  <a:cubicBezTo>
                    <a:pt x="2355656" y="2194775"/>
                    <a:pt x="2357466" y="2198108"/>
                    <a:pt x="2347274" y="2213063"/>
                  </a:cubicBezTo>
                  <a:cubicBezTo>
                    <a:pt x="2306793" y="2272689"/>
                    <a:pt x="2259454" y="2326220"/>
                    <a:pt x="2204685" y="2373369"/>
                  </a:cubicBezTo>
                  <a:cubicBezTo>
                    <a:pt x="2192017" y="2384322"/>
                    <a:pt x="2178301" y="2389752"/>
                    <a:pt x="2162108" y="2391371"/>
                  </a:cubicBezTo>
                  <a:cubicBezTo>
                    <a:pt x="2046761" y="2402801"/>
                    <a:pt x="1933890" y="2390894"/>
                    <a:pt x="1824066" y="2353842"/>
                  </a:cubicBezTo>
                  <a:cubicBezTo>
                    <a:pt x="1661950" y="2299264"/>
                    <a:pt x="1530410" y="2202395"/>
                    <a:pt x="1428207" y="2065330"/>
                  </a:cubicBezTo>
                  <a:cubicBezTo>
                    <a:pt x="1406300" y="2035993"/>
                    <a:pt x="1376200" y="2029325"/>
                    <a:pt x="1351055" y="2047709"/>
                  </a:cubicBezTo>
                  <a:cubicBezTo>
                    <a:pt x="1325433" y="2066378"/>
                    <a:pt x="1322765" y="2098382"/>
                    <a:pt x="1345244" y="2128100"/>
                  </a:cubicBezTo>
                  <a:cubicBezTo>
                    <a:pt x="1492120" y="2322219"/>
                    <a:pt x="1684525" y="2442996"/>
                    <a:pt x="1924650" y="2486621"/>
                  </a:cubicBezTo>
                  <a:cubicBezTo>
                    <a:pt x="1937985" y="2489002"/>
                    <a:pt x="1952177" y="2488716"/>
                    <a:pt x="1966274" y="2496051"/>
                  </a:cubicBezTo>
                  <a:close/>
                  <a:moveTo>
                    <a:pt x="600675" y="435888"/>
                  </a:moveTo>
                  <a:cubicBezTo>
                    <a:pt x="657158" y="435698"/>
                    <a:pt x="701830" y="390454"/>
                    <a:pt x="701830" y="333590"/>
                  </a:cubicBezTo>
                  <a:cubicBezTo>
                    <a:pt x="701830" y="276249"/>
                    <a:pt x="657730" y="232148"/>
                    <a:pt x="600294" y="232053"/>
                  </a:cubicBezTo>
                  <a:cubicBezTo>
                    <a:pt x="542287" y="232053"/>
                    <a:pt x="497614" y="276821"/>
                    <a:pt x="498091" y="334923"/>
                  </a:cubicBezTo>
                  <a:cubicBezTo>
                    <a:pt x="498567" y="391502"/>
                    <a:pt x="543906" y="436174"/>
                    <a:pt x="600580" y="435983"/>
                  </a:cubicBezTo>
                  <a:close/>
                  <a:moveTo>
                    <a:pt x="1780918" y="1364480"/>
                  </a:moveTo>
                  <a:cubicBezTo>
                    <a:pt x="1781204" y="1352288"/>
                    <a:pt x="1777584" y="1340763"/>
                    <a:pt x="1769297" y="1332572"/>
                  </a:cubicBezTo>
                  <a:cubicBezTo>
                    <a:pt x="1716434" y="1280660"/>
                    <a:pt x="1663379" y="1229035"/>
                    <a:pt x="1609563" y="1178171"/>
                  </a:cubicBezTo>
                  <a:cubicBezTo>
                    <a:pt x="1598895" y="1168075"/>
                    <a:pt x="1583941" y="1164741"/>
                    <a:pt x="1568510" y="1168646"/>
                  </a:cubicBezTo>
                  <a:cubicBezTo>
                    <a:pt x="1526981" y="1179314"/>
                    <a:pt x="1513075" y="1226749"/>
                    <a:pt x="1543745" y="1257324"/>
                  </a:cubicBezTo>
                  <a:cubicBezTo>
                    <a:pt x="1592323" y="1305711"/>
                    <a:pt x="1642139" y="1353050"/>
                    <a:pt x="1691478" y="1400675"/>
                  </a:cubicBezTo>
                  <a:cubicBezTo>
                    <a:pt x="1694907" y="1404009"/>
                    <a:pt x="1699003" y="1406867"/>
                    <a:pt x="1703194" y="1409343"/>
                  </a:cubicBezTo>
                  <a:cubicBezTo>
                    <a:pt x="1720434" y="1419344"/>
                    <a:pt x="1737960" y="1419249"/>
                    <a:pt x="1755200" y="1409534"/>
                  </a:cubicBezTo>
                  <a:cubicBezTo>
                    <a:pt x="1772631" y="1399723"/>
                    <a:pt x="1780346" y="1383911"/>
                    <a:pt x="1781013" y="1364385"/>
                  </a:cubicBezTo>
                  <a:close/>
                  <a:moveTo>
                    <a:pt x="713641" y="2932772"/>
                  </a:moveTo>
                  <a:cubicBezTo>
                    <a:pt x="712880" y="2947821"/>
                    <a:pt x="718499" y="2960394"/>
                    <a:pt x="728882" y="2970586"/>
                  </a:cubicBezTo>
                  <a:cubicBezTo>
                    <a:pt x="778793" y="3019354"/>
                    <a:pt x="828704" y="3068217"/>
                    <a:pt x="879186" y="3116509"/>
                  </a:cubicBezTo>
                  <a:cubicBezTo>
                    <a:pt x="893759" y="3130416"/>
                    <a:pt x="911761" y="3135178"/>
                    <a:pt x="931478" y="3127939"/>
                  </a:cubicBezTo>
                  <a:cubicBezTo>
                    <a:pt x="969673" y="3113937"/>
                    <a:pt x="979580" y="3070789"/>
                    <a:pt x="950528" y="3040785"/>
                  </a:cubicBezTo>
                  <a:cubicBezTo>
                    <a:pt x="923477" y="3012877"/>
                    <a:pt x="894807" y="2986683"/>
                    <a:pt x="866899" y="2959632"/>
                  </a:cubicBezTo>
                  <a:cubicBezTo>
                    <a:pt x="845086" y="2938487"/>
                    <a:pt x="823846" y="2916770"/>
                    <a:pt x="801367" y="2896386"/>
                  </a:cubicBezTo>
                  <a:cubicBezTo>
                    <a:pt x="784793" y="2881432"/>
                    <a:pt x="764791" y="2876860"/>
                    <a:pt x="743836" y="2886671"/>
                  </a:cubicBezTo>
                  <a:cubicBezTo>
                    <a:pt x="724691" y="2895624"/>
                    <a:pt x="714308" y="2911245"/>
                    <a:pt x="713737" y="2932677"/>
                  </a:cubicBezTo>
                  <a:close/>
                  <a:moveTo>
                    <a:pt x="1270378" y="3074504"/>
                  </a:moveTo>
                  <a:cubicBezTo>
                    <a:pt x="1250089" y="3076504"/>
                    <a:pt x="1233707" y="3085362"/>
                    <a:pt x="1225325" y="3105365"/>
                  </a:cubicBezTo>
                  <a:cubicBezTo>
                    <a:pt x="1216561" y="3126415"/>
                    <a:pt x="1219229" y="3146608"/>
                    <a:pt x="1235421" y="3162705"/>
                  </a:cubicBezTo>
                  <a:cubicBezTo>
                    <a:pt x="1284665" y="3211378"/>
                    <a:pt x="1334100" y="3259765"/>
                    <a:pt x="1384392" y="3307200"/>
                  </a:cubicBezTo>
                  <a:cubicBezTo>
                    <a:pt x="1408871" y="3330250"/>
                    <a:pt x="1440399" y="3328821"/>
                    <a:pt x="1460782" y="3306628"/>
                  </a:cubicBezTo>
                  <a:cubicBezTo>
                    <a:pt x="1480404" y="3285197"/>
                    <a:pt x="1478975" y="3254812"/>
                    <a:pt x="1455448" y="3231571"/>
                  </a:cubicBezTo>
                  <a:cubicBezTo>
                    <a:pt x="1407919" y="3184613"/>
                    <a:pt x="1359818" y="3138417"/>
                    <a:pt x="1311811" y="3092030"/>
                  </a:cubicBezTo>
                  <a:cubicBezTo>
                    <a:pt x="1300477" y="3081076"/>
                    <a:pt x="1286761" y="3075170"/>
                    <a:pt x="1270282" y="3074599"/>
                  </a:cubicBezTo>
                  <a:close/>
                  <a:moveTo>
                    <a:pt x="701259" y="2632258"/>
                  </a:moveTo>
                  <a:cubicBezTo>
                    <a:pt x="727167" y="2632068"/>
                    <a:pt x="743265" y="2622447"/>
                    <a:pt x="751837" y="2602826"/>
                  </a:cubicBezTo>
                  <a:cubicBezTo>
                    <a:pt x="760790" y="2582156"/>
                    <a:pt x="758980" y="2561297"/>
                    <a:pt x="742788" y="2545295"/>
                  </a:cubicBezTo>
                  <a:cubicBezTo>
                    <a:pt x="693353" y="2496051"/>
                    <a:pt x="643442" y="2447378"/>
                    <a:pt x="592674" y="2399467"/>
                  </a:cubicBezTo>
                  <a:cubicBezTo>
                    <a:pt x="570100" y="2378131"/>
                    <a:pt x="535810" y="2379750"/>
                    <a:pt x="517236" y="2400419"/>
                  </a:cubicBezTo>
                  <a:cubicBezTo>
                    <a:pt x="496662" y="2423375"/>
                    <a:pt x="497900" y="2451759"/>
                    <a:pt x="521618" y="2475095"/>
                  </a:cubicBezTo>
                  <a:cubicBezTo>
                    <a:pt x="569623" y="2522339"/>
                    <a:pt x="618011" y="2569107"/>
                    <a:pt x="666302" y="2616066"/>
                  </a:cubicBezTo>
                  <a:cubicBezTo>
                    <a:pt x="677256" y="2626638"/>
                    <a:pt x="690020" y="2632829"/>
                    <a:pt x="701164" y="2632258"/>
                  </a:cubicBezTo>
                  <a:close/>
                  <a:moveTo>
                    <a:pt x="1077401" y="2556439"/>
                  </a:moveTo>
                  <a:cubicBezTo>
                    <a:pt x="1059209" y="2558725"/>
                    <a:pt x="1042064" y="2566726"/>
                    <a:pt x="1033015" y="2587681"/>
                  </a:cubicBezTo>
                  <a:cubicBezTo>
                    <a:pt x="1023014" y="2610731"/>
                    <a:pt x="1028633" y="2631210"/>
                    <a:pt x="1045493" y="2647784"/>
                  </a:cubicBezTo>
                  <a:cubicBezTo>
                    <a:pt x="1094451" y="2695790"/>
                    <a:pt x="1143791" y="2743415"/>
                    <a:pt x="1193797" y="2790373"/>
                  </a:cubicBezTo>
                  <a:cubicBezTo>
                    <a:pt x="1216847" y="2811995"/>
                    <a:pt x="1247423" y="2810947"/>
                    <a:pt x="1267234" y="2790087"/>
                  </a:cubicBezTo>
                  <a:cubicBezTo>
                    <a:pt x="1287333" y="2768942"/>
                    <a:pt x="1286570" y="2736938"/>
                    <a:pt x="1264282" y="2714935"/>
                  </a:cubicBezTo>
                  <a:cubicBezTo>
                    <a:pt x="1215800" y="2667310"/>
                    <a:pt x="1166746" y="2620161"/>
                    <a:pt x="1117978" y="2572822"/>
                  </a:cubicBezTo>
                  <a:cubicBezTo>
                    <a:pt x="1107500" y="2562630"/>
                    <a:pt x="1095023" y="2557201"/>
                    <a:pt x="1077401" y="2556534"/>
                  </a:cubicBezTo>
                  <a:close/>
                  <a:moveTo>
                    <a:pt x="971198" y="862989"/>
                  </a:moveTo>
                  <a:cubicBezTo>
                    <a:pt x="970626" y="843653"/>
                    <a:pt x="962530" y="830414"/>
                    <a:pt x="950814" y="819174"/>
                  </a:cubicBezTo>
                  <a:cubicBezTo>
                    <a:pt x="927668" y="796886"/>
                    <a:pt x="904332" y="774692"/>
                    <a:pt x="881186" y="752309"/>
                  </a:cubicBezTo>
                  <a:cubicBezTo>
                    <a:pt x="857183" y="729068"/>
                    <a:pt x="833561" y="705446"/>
                    <a:pt x="809367" y="682490"/>
                  </a:cubicBezTo>
                  <a:cubicBezTo>
                    <a:pt x="795652" y="669441"/>
                    <a:pt x="779745" y="660869"/>
                    <a:pt x="759933" y="665345"/>
                  </a:cubicBezTo>
                  <a:cubicBezTo>
                    <a:pt x="740121" y="669822"/>
                    <a:pt x="725834" y="681062"/>
                    <a:pt x="719928" y="701064"/>
                  </a:cubicBezTo>
                  <a:cubicBezTo>
                    <a:pt x="713832" y="721638"/>
                    <a:pt x="718880" y="739640"/>
                    <a:pt x="734025" y="754404"/>
                  </a:cubicBezTo>
                  <a:cubicBezTo>
                    <a:pt x="783174" y="802315"/>
                    <a:pt x="832514" y="850035"/>
                    <a:pt x="881853" y="897755"/>
                  </a:cubicBezTo>
                  <a:cubicBezTo>
                    <a:pt x="885282" y="901089"/>
                    <a:pt x="889378" y="903947"/>
                    <a:pt x="893569" y="906328"/>
                  </a:cubicBezTo>
                  <a:cubicBezTo>
                    <a:pt x="910809" y="916234"/>
                    <a:pt x="928240" y="916139"/>
                    <a:pt x="945480" y="906042"/>
                  </a:cubicBezTo>
                  <a:cubicBezTo>
                    <a:pt x="962816" y="895946"/>
                    <a:pt x="969769" y="879848"/>
                    <a:pt x="971292" y="863084"/>
                  </a:cubicBezTo>
                  <a:close/>
                  <a:moveTo>
                    <a:pt x="1237326" y="1364671"/>
                  </a:moveTo>
                  <a:cubicBezTo>
                    <a:pt x="1236564" y="1348859"/>
                    <a:pt x="1230277" y="1335905"/>
                    <a:pt x="1219515" y="1325428"/>
                  </a:cubicBezTo>
                  <a:cubicBezTo>
                    <a:pt x="1169794" y="1277327"/>
                    <a:pt x="1120074" y="1229130"/>
                    <a:pt x="1069686" y="1181696"/>
                  </a:cubicBezTo>
                  <a:cubicBezTo>
                    <a:pt x="1048159" y="1161407"/>
                    <a:pt x="1017870" y="1163027"/>
                    <a:pt x="997582" y="1183696"/>
                  </a:cubicBezTo>
                  <a:cubicBezTo>
                    <a:pt x="979198" y="1202365"/>
                    <a:pt x="979008" y="1234178"/>
                    <a:pt x="997486" y="1254848"/>
                  </a:cubicBezTo>
                  <a:cubicBezTo>
                    <a:pt x="1005202" y="1263420"/>
                    <a:pt x="1013679" y="1271326"/>
                    <a:pt x="1021966" y="1279327"/>
                  </a:cubicBezTo>
                  <a:cubicBezTo>
                    <a:pt x="1064257" y="1320284"/>
                    <a:pt x="1106452" y="1361432"/>
                    <a:pt x="1149029" y="1402104"/>
                  </a:cubicBezTo>
                  <a:cubicBezTo>
                    <a:pt x="1165507" y="1417820"/>
                    <a:pt x="1185320" y="1421345"/>
                    <a:pt x="1206370" y="1412105"/>
                  </a:cubicBezTo>
                  <a:cubicBezTo>
                    <a:pt x="1226944" y="1403057"/>
                    <a:pt x="1235421" y="1385721"/>
                    <a:pt x="1237421" y="1364766"/>
                  </a:cubicBezTo>
                  <a:close/>
                  <a:moveTo>
                    <a:pt x="2254977" y="1825205"/>
                  </a:moveTo>
                  <a:cubicBezTo>
                    <a:pt x="2255453" y="1806155"/>
                    <a:pt x="2249262" y="1793201"/>
                    <a:pt x="2238499" y="1782628"/>
                  </a:cubicBezTo>
                  <a:cubicBezTo>
                    <a:pt x="2189921" y="1735098"/>
                    <a:pt x="2141439" y="1687473"/>
                    <a:pt x="2092195" y="1640705"/>
                  </a:cubicBezTo>
                  <a:cubicBezTo>
                    <a:pt x="2068001" y="1617750"/>
                    <a:pt x="2036378" y="1618322"/>
                    <a:pt x="2015614" y="1640039"/>
                  </a:cubicBezTo>
                  <a:cubicBezTo>
                    <a:pt x="1995230" y="1661375"/>
                    <a:pt x="1997135" y="1692712"/>
                    <a:pt x="2020852" y="1716429"/>
                  </a:cubicBezTo>
                  <a:cubicBezTo>
                    <a:pt x="2044855" y="1740432"/>
                    <a:pt x="2069239" y="1764054"/>
                    <a:pt x="2093623" y="1787771"/>
                  </a:cubicBezTo>
                  <a:cubicBezTo>
                    <a:pt x="2117151" y="1810631"/>
                    <a:pt x="2140392" y="1833682"/>
                    <a:pt x="2164490" y="1855875"/>
                  </a:cubicBezTo>
                  <a:cubicBezTo>
                    <a:pt x="2181158" y="1871210"/>
                    <a:pt x="2200780" y="1878068"/>
                    <a:pt x="2223068" y="1868543"/>
                  </a:cubicBezTo>
                  <a:cubicBezTo>
                    <a:pt x="2243547" y="1859780"/>
                    <a:pt x="2253739" y="1843778"/>
                    <a:pt x="2254977" y="1825300"/>
                  </a:cubicBezTo>
                  <a:close/>
                  <a:moveTo>
                    <a:pt x="513331" y="2114384"/>
                  </a:moveTo>
                  <a:cubicBezTo>
                    <a:pt x="534381" y="2113622"/>
                    <a:pt x="550288" y="2104668"/>
                    <a:pt x="559813" y="2085142"/>
                  </a:cubicBezTo>
                  <a:cubicBezTo>
                    <a:pt x="570290" y="2063806"/>
                    <a:pt x="566290" y="2043613"/>
                    <a:pt x="550764" y="2027992"/>
                  </a:cubicBezTo>
                  <a:cubicBezTo>
                    <a:pt x="500567" y="1977795"/>
                    <a:pt x="449704" y="1928360"/>
                    <a:pt x="397888" y="1879783"/>
                  </a:cubicBezTo>
                  <a:cubicBezTo>
                    <a:pt x="376266" y="1859590"/>
                    <a:pt x="344452" y="1862066"/>
                    <a:pt x="325688" y="1881974"/>
                  </a:cubicBezTo>
                  <a:cubicBezTo>
                    <a:pt x="306829" y="1901881"/>
                    <a:pt x="307114" y="1935599"/>
                    <a:pt x="327879" y="1956078"/>
                  </a:cubicBezTo>
                  <a:cubicBezTo>
                    <a:pt x="376266" y="2003798"/>
                    <a:pt x="425225" y="2050852"/>
                    <a:pt x="474183" y="2098001"/>
                  </a:cubicBezTo>
                  <a:cubicBezTo>
                    <a:pt x="484946" y="2108383"/>
                    <a:pt x="497614" y="2115241"/>
                    <a:pt x="513426" y="2114384"/>
                  </a:cubicBezTo>
                  <a:close/>
                  <a:moveTo>
                    <a:pt x="370265" y="1543074"/>
                  </a:moveTo>
                  <a:cubicBezTo>
                    <a:pt x="370837" y="1529930"/>
                    <a:pt x="365407" y="1517452"/>
                    <a:pt x="355025" y="1507070"/>
                  </a:cubicBezTo>
                  <a:cubicBezTo>
                    <a:pt x="345214" y="1497164"/>
                    <a:pt x="335213" y="1487353"/>
                    <a:pt x="325212" y="1477637"/>
                  </a:cubicBezTo>
                  <a:cubicBezTo>
                    <a:pt x="285969" y="1439537"/>
                    <a:pt x="246821" y="1401342"/>
                    <a:pt x="207197" y="1363623"/>
                  </a:cubicBezTo>
                  <a:cubicBezTo>
                    <a:pt x="189100" y="1346383"/>
                    <a:pt x="163478" y="1343525"/>
                    <a:pt x="143189" y="1354955"/>
                  </a:cubicBezTo>
                  <a:cubicBezTo>
                    <a:pt x="124425" y="1365623"/>
                    <a:pt x="115471" y="1386102"/>
                    <a:pt x="119091" y="1409629"/>
                  </a:cubicBezTo>
                  <a:cubicBezTo>
                    <a:pt x="121091" y="1422297"/>
                    <a:pt x="127949" y="1432108"/>
                    <a:pt x="136807" y="1440680"/>
                  </a:cubicBezTo>
                  <a:cubicBezTo>
                    <a:pt x="184337" y="1486781"/>
                    <a:pt x="231867" y="1532978"/>
                    <a:pt x="279587" y="1578888"/>
                  </a:cubicBezTo>
                  <a:cubicBezTo>
                    <a:pt x="284731" y="1583841"/>
                    <a:pt x="290922" y="1588223"/>
                    <a:pt x="297399" y="1591271"/>
                  </a:cubicBezTo>
                  <a:cubicBezTo>
                    <a:pt x="332546" y="1607749"/>
                    <a:pt x="370456" y="1583365"/>
                    <a:pt x="370265" y="1542979"/>
                  </a:cubicBezTo>
                  <a:close/>
                  <a:moveTo>
                    <a:pt x="2329272" y="3094125"/>
                  </a:moveTo>
                  <a:cubicBezTo>
                    <a:pt x="2329749" y="3086315"/>
                    <a:pt x="2326224" y="3073837"/>
                    <a:pt x="2316699" y="3064502"/>
                  </a:cubicBezTo>
                  <a:cubicBezTo>
                    <a:pt x="2265550" y="3014306"/>
                    <a:pt x="2214496" y="2963919"/>
                    <a:pt x="2162108" y="2915055"/>
                  </a:cubicBezTo>
                  <a:cubicBezTo>
                    <a:pt x="2141630" y="2895910"/>
                    <a:pt x="2108959" y="2898958"/>
                    <a:pt x="2090957" y="2917913"/>
                  </a:cubicBezTo>
                  <a:cubicBezTo>
                    <a:pt x="2071621" y="2938201"/>
                    <a:pt x="2071716" y="2968491"/>
                    <a:pt x="2091528" y="2990493"/>
                  </a:cubicBezTo>
                  <a:cubicBezTo>
                    <a:pt x="2099624" y="2999542"/>
                    <a:pt x="2108673" y="3007734"/>
                    <a:pt x="2117436" y="3016116"/>
                  </a:cubicBezTo>
                  <a:cubicBezTo>
                    <a:pt x="2158013" y="3055454"/>
                    <a:pt x="2198494" y="3094887"/>
                    <a:pt x="2239166" y="3134035"/>
                  </a:cubicBezTo>
                  <a:cubicBezTo>
                    <a:pt x="2256691" y="3150894"/>
                    <a:pt x="2277551" y="3154800"/>
                    <a:pt x="2299745" y="3145846"/>
                  </a:cubicBezTo>
                  <a:cubicBezTo>
                    <a:pt x="2319938" y="3137654"/>
                    <a:pt x="2328700" y="3120986"/>
                    <a:pt x="2329177" y="3094030"/>
                  </a:cubicBezTo>
                  <a:close/>
                  <a:moveTo>
                    <a:pt x="686305" y="1221605"/>
                  </a:moveTo>
                  <a:cubicBezTo>
                    <a:pt x="686305" y="1203889"/>
                    <a:pt x="679352" y="1190459"/>
                    <a:pt x="668112" y="1179600"/>
                  </a:cubicBezTo>
                  <a:cubicBezTo>
                    <a:pt x="619344" y="1132261"/>
                    <a:pt x="570481" y="1085017"/>
                    <a:pt x="521141" y="1038249"/>
                  </a:cubicBezTo>
                  <a:cubicBezTo>
                    <a:pt x="498567" y="1016818"/>
                    <a:pt x="468754" y="1017104"/>
                    <a:pt x="447703" y="1037773"/>
                  </a:cubicBezTo>
                  <a:cubicBezTo>
                    <a:pt x="427606" y="1057490"/>
                    <a:pt x="427796" y="1089303"/>
                    <a:pt x="448656" y="1111306"/>
                  </a:cubicBezTo>
                  <a:cubicBezTo>
                    <a:pt x="459896" y="1123212"/>
                    <a:pt x="471802" y="1134547"/>
                    <a:pt x="483518" y="1145977"/>
                  </a:cubicBezTo>
                  <a:cubicBezTo>
                    <a:pt x="521427" y="1182743"/>
                    <a:pt x="559336" y="1219510"/>
                    <a:pt x="597436" y="1256086"/>
                  </a:cubicBezTo>
                  <a:cubicBezTo>
                    <a:pt x="614582" y="1272564"/>
                    <a:pt x="634679" y="1275898"/>
                    <a:pt x="656301" y="1266373"/>
                  </a:cubicBezTo>
                  <a:cubicBezTo>
                    <a:pt x="676208" y="1257705"/>
                    <a:pt x="684495" y="1240846"/>
                    <a:pt x="686305" y="1221605"/>
                  </a:cubicBezTo>
                  <a:close/>
                  <a:moveTo>
                    <a:pt x="1800158" y="3248716"/>
                  </a:moveTo>
                  <a:cubicBezTo>
                    <a:pt x="1775584" y="3248430"/>
                    <a:pt x="1757963" y="3259194"/>
                    <a:pt x="1750057" y="3278815"/>
                  </a:cubicBezTo>
                  <a:cubicBezTo>
                    <a:pt x="1741294" y="3300722"/>
                    <a:pt x="1745009" y="3321296"/>
                    <a:pt x="1761773" y="3337679"/>
                  </a:cubicBezTo>
                  <a:cubicBezTo>
                    <a:pt x="1811302" y="3386067"/>
                    <a:pt x="1861214" y="3434168"/>
                    <a:pt x="1911505" y="3481793"/>
                  </a:cubicBezTo>
                  <a:cubicBezTo>
                    <a:pt x="1932556" y="3501700"/>
                    <a:pt x="1965322" y="3500843"/>
                    <a:pt x="1984086" y="3481412"/>
                  </a:cubicBezTo>
                  <a:cubicBezTo>
                    <a:pt x="2004660" y="3459980"/>
                    <a:pt x="2004089" y="3427691"/>
                    <a:pt x="1981991" y="3406164"/>
                  </a:cubicBezTo>
                  <a:cubicBezTo>
                    <a:pt x="1933318" y="3358635"/>
                    <a:pt x="1884169" y="3311486"/>
                    <a:pt x="1835401" y="3263956"/>
                  </a:cubicBezTo>
                  <a:cubicBezTo>
                    <a:pt x="1824733" y="3253574"/>
                    <a:pt x="1812350" y="3248526"/>
                    <a:pt x="1800158" y="3248716"/>
                  </a:cubicBezTo>
                  <a:close/>
                  <a:moveTo>
                    <a:pt x="1756820" y="2978111"/>
                  </a:moveTo>
                  <a:cubicBezTo>
                    <a:pt x="1776155" y="2976682"/>
                    <a:pt x="1792252" y="2967157"/>
                    <a:pt x="1801206" y="2946488"/>
                  </a:cubicBezTo>
                  <a:cubicBezTo>
                    <a:pt x="1810636" y="2924771"/>
                    <a:pt x="1805778" y="2905721"/>
                    <a:pt x="1789681" y="2889909"/>
                  </a:cubicBezTo>
                  <a:cubicBezTo>
                    <a:pt x="1740342" y="2841427"/>
                    <a:pt x="1690907" y="2793040"/>
                    <a:pt x="1640900" y="2745415"/>
                  </a:cubicBezTo>
                  <a:cubicBezTo>
                    <a:pt x="1617469" y="2723031"/>
                    <a:pt x="1586608" y="2723888"/>
                    <a:pt x="1566034" y="2745415"/>
                  </a:cubicBezTo>
                  <a:cubicBezTo>
                    <a:pt x="1546698" y="2765703"/>
                    <a:pt x="1548127" y="2799136"/>
                    <a:pt x="1570225" y="2820662"/>
                  </a:cubicBezTo>
                  <a:cubicBezTo>
                    <a:pt x="1618421" y="2867716"/>
                    <a:pt x="1666904" y="2914388"/>
                    <a:pt x="1715291" y="2961252"/>
                  </a:cubicBezTo>
                  <a:cubicBezTo>
                    <a:pt x="1726244" y="2971919"/>
                    <a:pt x="1739008" y="2977920"/>
                    <a:pt x="1756915" y="2978016"/>
                  </a:cubicBezTo>
                  <a:close/>
                  <a:moveTo>
                    <a:pt x="2444906" y="2577775"/>
                  </a:moveTo>
                  <a:cubicBezTo>
                    <a:pt x="2420808" y="2577680"/>
                    <a:pt x="2404139" y="2588824"/>
                    <a:pt x="2395280" y="2609969"/>
                  </a:cubicBezTo>
                  <a:cubicBezTo>
                    <a:pt x="2387375" y="2628829"/>
                    <a:pt x="2392042" y="2651498"/>
                    <a:pt x="2407853" y="2666834"/>
                  </a:cubicBezTo>
                  <a:cubicBezTo>
                    <a:pt x="2456526" y="2714173"/>
                    <a:pt x="2505390" y="2761417"/>
                    <a:pt x="2554348" y="2808375"/>
                  </a:cubicBezTo>
                  <a:cubicBezTo>
                    <a:pt x="2577684" y="2830759"/>
                    <a:pt x="2610069" y="2831140"/>
                    <a:pt x="2630738" y="2809709"/>
                  </a:cubicBezTo>
                  <a:cubicBezTo>
                    <a:pt x="2651217" y="2788563"/>
                    <a:pt x="2650265" y="2758083"/>
                    <a:pt x="2626928" y="2735128"/>
                  </a:cubicBezTo>
                  <a:cubicBezTo>
                    <a:pt x="2579018" y="2687884"/>
                    <a:pt x="2530535" y="2641116"/>
                    <a:pt x="2482243" y="2594253"/>
                  </a:cubicBezTo>
                  <a:cubicBezTo>
                    <a:pt x="2471385" y="2583680"/>
                    <a:pt x="2458812" y="2577013"/>
                    <a:pt x="2444810" y="2577775"/>
                  </a:cubicBezTo>
                  <a:close/>
                </a:path>
              </a:pathLst>
            </a:custGeom>
            <a:solidFill>
              <a:srgbClr val="000000"/>
            </a:solidFill>
            <a:ln w="9525" cap="flat">
              <a:noFill/>
              <a:prstDash val="solid"/>
              <a:miter/>
            </a:ln>
          </p:spPr>
          <p:txBody>
            <a:bodyPr rtlCol="0" anchor="ctr"/>
            <a:lstStyle/>
            <a:p>
              <a:endParaRPr lang="LID4096"/>
            </a:p>
          </p:txBody>
        </p:sp>
        <p:sp>
          <p:nvSpPr>
            <p:cNvPr id="52" name="Forma libre: forma 51">
              <a:extLst>
                <a:ext uri="{FF2B5EF4-FFF2-40B4-BE49-F238E27FC236}">
                  <a16:creationId xmlns:a16="http://schemas.microsoft.com/office/drawing/2014/main" id="{72704F5F-DFFD-4D7D-9833-ABCA331D925E}"/>
                </a:ext>
              </a:extLst>
            </p:cNvPr>
            <p:cNvSpPr/>
            <p:nvPr/>
          </p:nvSpPr>
          <p:spPr>
            <a:xfrm>
              <a:off x="-3136802" y="6586106"/>
              <a:ext cx="405195" cy="717314"/>
            </a:xfrm>
            <a:custGeom>
              <a:avLst/>
              <a:gdLst>
                <a:gd name="connsiteX0" fmla="*/ 246716 w 405195"/>
                <a:gd name="connsiteY0" fmla="*/ 716710 h 717314"/>
                <a:gd name="connsiteX1" fmla="*/ 102698 w 405195"/>
                <a:gd name="connsiteY1" fmla="*/ 716996 h 717314"/>
                <a:gd name="connsiteX2" fmla="*/ 83077 w 405195"/>
                <a:gd name="connsiteY2" fmla="*/ 700137 h 717314"/>
                <a:gd name="connsiteX3" fmla="*/ 35928 w 405195"/>
                <a:gd name="connsiteY3" fmla="*/ 307611 h 717314"/>
                <a:gd name="connsiteX4" fmla="*/ 1924 w 405195"/>
                <a:gd name="connsiteY4" fmla="*/ 31005 h 717314"/>
                <a:gd name="connsiteX5" fmla="*/ 304 w 405195"/>
                <a:gd name="connsiteY5" fmla="*/ 16527 h 717314"/>
                <a:gd name="connsiteX6" fmla="*/ 16973 w 405195"/>
                <a:gd name="connsiteY6" fmla="*/ 144 h 717314"/>
                <a:gd name="connsiteX7" fmla="*/ 245764 w 405195"/>
                <a:gd name="connsiteY7" fmla="*/ 17861 h 717314"/>
                <a:gd name="connsiteX8" fmla="*/ 260337 w 405195"/>
                <a:gd name="connsiteY8" fmla="*/ 40054 h 717314"/>
                <a:gd name="connsiteX9" fmla="*/ 226809 w 405195"/>
                <a:gd name="connsiteY9" fmla="*/ 239508 h 717314"/>
                <a:gd name="connsiteX10" fmla="*/ 180899 w 405195"/>
                <a:gd name="connsiteY10" fmla="*/ 514494 h 717314"/>
                <a:gd name="connsiteX11" fmla="*/ 211283 w 405195"/>
                <a:gd name="connsiteY11" fmla="*/ 582408 h 717314"/>
                <a:gd name="connsiteX12" fmla="*/ 394354 w 405195"/>
                <a:gd name="connsiteY12" fmla="*/ 702137 h 717314"/>
                <a:gd name="connsiteX13" fmla="*/ 405022 w 405195"/>
                <a:gd name="connsiteY13" fmla="*/ 712900 h 717314"/>
                <a:gd name="connsiteX14" fmla="*/ 390735 w 405195"/>
                <a:gd name="connsiteY14" fmla="*/ 716710 h 717314"/>
                <a:gd name="connsiteX15" fmla="*/ 246716 w 405195"/>
                <a:gd name="connsiteY15" fmla="*/ 716805 h 71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5195" h="717314">
                  <a:moveTo>
                    <a:pt x="246716" y="716710"/>
                  </a:moveTo>
                  <a:cubicBezTo>
                    <a:pt x="198710" y="716710"/>
                    <a:pt x="150704" y="716329"/>
                    <a:pt x="102698" y="716996"/>
                  </a:cubicBezTo>
                  <a:cubicBezTo>
                    <a:pt x="89935" y="717186"/>
                    <a:pt x="84696" y="713662"/>
                    <a:pt x="83077" y="700137"/>
                  </a:cubicBezTo>
                  <a:cubicBezTo>
                    <a:pt x="67742" y="569263"/>
                    <a:pt x="51835" y="438485"/>
                    <a:pt x="35928" y="307611"/>
                  </a:cubicBezTo>
                  <a:cubicBezTo>
                    <a:pt x="24688" y="215410"/>
                    <a:pt x="13259" y="123207"/>
                    <a:pt x="1924" y="31005"/>
                  </a:cubicBezTo>
                  <a:cubicBezTo>
                    <a:pt x="1353" y="26148"/>
                    <a:pt x="971" y="21385"/>
                    <a:pt x="304" y="16527"/>
                  </a:cubicBezTo>
                  <a:cubicBezTo>
                    <a:pt x="-1410" y="3669"/>
                    <a:pt x="4115" y="-903"/>
                    <a:pt x="16973" y="144"/>
                  </a:cubicBezTo>
                  <a:cubicBezTo>
                    <a:pt x="93268" y="6336"/>
                    <a:pt x="169468" y="12527"/>
                    <a:pt x="245764" y="17861"/>
                  </a:cubicBezTo>
                  <a:cubicBezTo>
                    <a:pt x="262337" y="19004"/>
                    <a:pt x="262433" y="27957"/>
                    <a:pt x="260337" y="40054"/>
                  </a:cubicBezTo>
                  <a:cubicBezTo>
                    <a:pt x="249097" y="106539"/>
                    <a:pt x="237858" y="173023"/>
                    <a:pt x="226809" y="239508"/>
                  </a:cubicBezTo>
                  <a:cubicBezTo>
                    <a:pt x="211474" y="331138"/>
                    <a:pt x="196329" y="422864"/>
                    <a:pt x="180899" y="514494"/>
                  </a:cubicBezTo>
                  <a:cubicBezTo>
                    <a:pt x="175945" y="544022"/>
                    <a:pt x="184994" y="565739"/>
                    <a:pt x="211283" y="582408"/>
                  </a:cubicBezTo>
                  <a:cubicBezTo>
                    <a:pt x="272910" y="621460"/>
                    <a:pt x="333394" y="662037"/>
                    <a:pt x="394354" y="702137"/>
                  </a:cubicBezTo>
                  <a:cubicBezTo>
                    <a:pt x="398735" y="704994"/>
                    <a:pt x="406451" y="706804"/>
                    <a:pt x="405022" y="712900"/>
                  </a:cubicBezTo>
                  <a:cubicBezTo>
                    <a:pt x="403402" y="719663"/>
                    <a:pt x="395687" y="716615"/>
                    <a:pt x="390735" y="716710"/>
                  </a:cubicBezTo>
                  <a:cubicBezTo>
                    <a:pt x="342728" y="716996"/>
                    <a:pt x="294722" y="716901"/>
                    <a:pt x="246716" y="716805"/>
                  </a:cubicBezTo>
                  <a:close/>
                </a:path>
              </a:pathLst>
            </a:custGeom>
            <a:solidFill>
              <a:srgbClr val="000000"/>
            </a:solidFill>
            <a:ln w="9525" cap="flat">
              <a:noFill/>
              <a:prstDash val="solid"/>
              <a:miter/>
            </a:ln>
          </p:spPr>
          <p:txBody>
            <a:bodyPr rtlCol="0" anchor="ctr"/>
            <a:lstStyle/>
            <a:p>
              <a:endParaRPr lang="LID4096"/>
            </a:p>
          </p:txBody>
        </p:sp>
        <p:sp>
          <p:nvSpPr>
            <p:cNvPr id="53" name="Forma libre: forma 52">
              <a:extLst>
                <a:ext uri="{FF2B5EF4-FFF2-40B4-BE49-F238E27FC236}">
                  <a16:creationId xmlns:a16="http://schemas.microsoft.com/office/drawing/2014/main" id="{17BD0759-706B-40DB-9C75-CFA21D2B2AC4}"/>
                </a:ext>
              </a:extLst>
            </p:cNvPr>
            <p:cNvSpPr/>
            <p:nvPr/>
          </p:nvSpPr>
          <p:spPr>
            <a:xfrm>
              <a:off x="-3661039" y="7135693"/>
              <a:ext cx="539294" cy="167313"/>
            </a:xfrm>
            <a:custGeom>
              <a:avLst/>
              <a:gdLst>
                <a:gd name="connsiteX0" fmla="*/ 95 w 539294"/>
                <a:gd name="connsiteY0" fmla="*/ 163313 h 167313"/>
                <a:gd name="connsiteX1" fmla="*/ 49625 w 539294"/>
                <a:gd name="connsiteY1" fmla="*/ 145882 h 167313"/>
                <a:gd name="connsiteX2" fmla="*/ 497491 w 539294"/>
                <a:gd name="connsiteY2" fmla="*/ 3769 h 167313"/>
                <a:gd name="connsiteX3" fmla="*/ 522732 w 539294"/>
                <a:gd name="connsiteY3" fmla="*/ 19295 h 167313"/>
                <a:gd name="connsiteX4" fmla="*/ 538829 w 539294"/>
                <a:gd name="connsiteY4" fmla="*/ 149311 h 167313"/>
                <a:gd name="connsiteX5" fmla="*/ 522827 w 539294"/>
                <a:gd name="connsiteY5" fmla="*/ 167313 h 167313"/>
                <a:gd name="connsiteX6" fmla="*/ 16383 w 539294"/>
                <a:gd name="connsiteY6" fmla="*/ 167027 h 167313"/>
                <a:gd name="connsiteX7" fmla="*/ 0 w 539294"/>
                <a:gd name="connsiteY7" fmla="*/ 163313 h 16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294" h="167313">
                  <a:moveTo>
                    <a:pt x="95" y="163313"/>
                  </a:moveTo>
                  <a:cubicBezTo>
                    <a:pt x="16859" y="153978"/>
                    <a:pt x="33624" y="150930"/>
                    <a:pt x="49625" y="145882"/>
                  </a:cubicBezTo>
                  <a:cubicBezTo>
                    <a:pt x="198882" y="98352"/>
                    <a:pt x="348139" y="51108"/>
                    <a:pt x="497491" y="3769"/>
                  </a:cubicBezTo>
                  <a:cubicBezTo>
                    <a:pt x="518922" y="-2994"/>
                    <a:pt x="520161" y="-2232"/>
                    <a:pt x="522732" y="19295"/>
                  </a:cubicBezTo>
                  <a:cubicBezTo>
                    <a:pt x="527971" y="62633"/>
                    <a:pt x="532734" y="106068"/>
                    <a:pt x="538829" y="149311"/>
                  </a:cubicBezTo>
                  <a:cubicBezTo>
                    <a:pt x="540830" y="163694"/>
                    <a:pt x="536543" y="167313"/>
                    <a:pt x="522827" y="167313"/>
                  </a:cubicBezTo>
                  <a:cubicBezTo>
                    <a:pt x="354045" y="167027"/>
                    <a:pt x="185261" y="167123"/>
                    <a:pt x="16383" y="167027"/>
                  </a:cubicBezTo>
                  <a:cubicBezTo>
                    <a:pt x="11621" y="167027"/>
                    <a:pt x="6668" y="167980"/>
                    <a:pt x="0" y="163313"/>
                  </a:cubicBezTo>
                  <a:close/>
                </a:path>
              </a:pathLst>
            </a:custGeom>
            <a:solidFill>
              <a:srgbClr val="000000"/>
            </a:solidFill>
            <a:ln w="9525" cap="flat">
              <a:noFill/>
              <a:prstDash val="solid"/>
              <a:miter/>
            </a:ln>
          </p:spPr>
          <p:txBody>
            <a:bodyPr rtlCol="0" anchor="ctr"/>
            <a:lstStyle/>
            <a:p>
              <a:endParaRPr lang="LID4096"/>
            </a:p>
          </p:txBody>
        </p:sp>
        <p:sp>
          <p:nvSpPr>
            <p:cNvPr id="54" name="Forma libre: forma 53">
              <a:extLst>
                <a:ext uri="{FF2B5EF4-FFF2-40B4-BE49-F238E27FC236}">
                  <a16:creationId xmlns:a16="http://schemas.microsoft.com/office/drawing/2014/main" id="{FEC907D0-B1AA-4501-B31C-D128C96D9218}"/>
                </a:ext>
              </a:extLst>
            </p:cNvPr>
            <p:cNvSpPr/>
            <p:nvPr/>
          </p:nvSpPr>
          <p:spPr>
            <a:xfrm>
              <a:off x="-5011778" y="3275374"/>
              <a:ext cx="266610" cy="288563"/>
            </a:xfrm>
            <a:custGeom>
              <a:avLst/>
              <a:gdLst>
                <a:gd name="connsiteX0" fmla="*/ 94 w 266610"/>
                <a:gd name="connsiteY0" fmla="*/ 278021 h 288563"/>
                <a:gd name="connsiteX1" fmla="*/ 79532 w 266610"/>
                <a:gd name="connsiteY1" fmla="*/ 116001 h 288563"/>
                <a:gd name="connsiteX2" fmla="*/ 247363 w 266610"/>
                <a:gd name="connsiteY2" fmla="*/ 3796 h 288563"/>
                <a:gd name="connsiteX3" fmla="*/ 264413 w 266610"/>
                <a:gd name="connsiteY3" fmla="*/ 2272 h 288563"/>
                <a:gd name="connsiteX4" fmla="*/ 261365 w 266610"/>
                <a:gd name="connsiteY4" fmla="*/ 18750 h 288563"/>
                <a:gd name="connsiteX5" fmla="*/ 227360 w 266610"/>
                <a:gd name="connsiteY5" fmla="*/ 187914 h 288563"/>
                <a:gd name="connsiteX6" fmla="*/ 200690 w 266610"/>
                <a:gd name="connsiteY6" fmla="*/ 224014 h 288563"/>
                <a:gd name="connsiteX7" fmla="*/ 28097 w 266610"/>
                <a:gd name="connsiteY7" fmla="*/ 282021 h 288563"/>
                <a:gd name="connsiteX8" fmla="*/ 12572 w 266610"/>
                <a:gd name="connsiteY8" fmla="*/ 287355 h 288563"/>
                <a:gd name="connsiteX9" fmla="*/ 189 w 266610"/>
                <a:gd name="connsiteY9" fmla="*/ 278021 h 28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610" h="288563">
                  <a:moveTo>
                    <a:pt x="94" y="278021"/>
                  </a:moveTo>
                  <a:cubicBezTo>
                    <a:pt x="12191" y="216489"/>
                    <a:pt x="37432" y="161911"/>
                    <a:pt x="79532" y="116001"/>
                  </a:cubicBezTo>
                  <a:cubicBezTo>
                    <a:pt x="126205" y="64947"/>
                    <a:pt x="181355" y="26085"/>
                    <a:pt x="247363" y="3796"/>
                  </a:cubicBezTo>
                  <a:cubicBezTo>
                    <a:pt x="252887" y="1891"/>
                    <a:pt x="259459" y="-2776"/>
                    <a:pt x="264413" y="2272"/>
                  </a:cubicBezTo>
                  <a:cubicBezTo>
                    <a:pt x="269747" y="7701"/>
                    <a:pt x="264032" y="13893"/>
                    <a:pt x="261365" y="18750"/>
                  </a:cubicBezTo>
                  <a:cubicBezTo>
                    <a:pt x="232313" y="71614"/>
                    <a:pt x="224122" y="128383"/>
                    <a:pt x="227360" y="187914"/>
                  </a:cubicBezTo>
                  <a:cubicBezTo>
                    <a:pt x="228980" y="218013"/>
                    <a:pt x="232504" y="216108"/>
                    <a:pt x="200690" y="224014"/>
                  </a:cubicBezTo>
                  <a:cubicBezTo>
                    <a:pt x="141635" y="238683"/>
                    <a:pt x="85247" y="261543"/>
                    <a:pt x="28097" y="282021"/>
                  </a:cubicBezTo>
                  <a:cubicBezTo>
                    <a:pt x="22954" y="283831"/>
                    <a:pt x="17906" y="286117"/>
                    <a:pt x="12572" y="287355"/>
                  </a:cubicBezTo>
                  <a:cubicBezTo>
                    <a:pt x="1046" y="290118"/>
                    <a:pt x="-668" y="288594"/>
                    <a:pt x="189" y="278021"/>
                  </a:cubicBezTo>
                  <a:close/>
                </a:path>
              </a:pathLst>
            </a:custGeom>
            <a:solidFill>
              <a:srgbClr val="000000"/>
            </a:solidFill>
            <a:ln w="9525" cap="flat">
              <a:noFill/>
              <a:prstDash val="solid"/>
              <a:miter/>
            </a:ln>
          </p:spPr>
          <p:txBody>
            <a:bodyPr rtlCol="0" anchor="ctr"/>
            <a:lstStyle/>
            <a:p>
              <a:endParaRPr lang="LID4096"/>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9">
    <p:bg>
      <p:bgPr>
        <a:solidFill>
          <a:srgbClr val="FFFFFF"/>
        </a:solidFill>
        <a:effectLst/>
      </p:bgPr>
    </p:bg>
    <p:spTree>
      <p:nvGrpSpPr>
        <p:cNvPr id="1" name=""/>
        <p:cNvGrpSpPr/>
        <p:nvPr/>
      </p:nvGrpSpPr>
      <p:grpSpPr>
        <a:xfrm>
          <a:off x="0" y="0"/>
          <a:ext cx="0" cy="0"/>
          <a:chOff x="0" y="0"/>
          <a:chExt cx="0" cy="0"/>
        </a:xfrm>
      </p:grpSpPr>
      <p:sp>
        <p:nvSpPr>
          <p:cNvPr id="3" name="Google Shape;396;p41">
            <a:extLst>
              <a:ext uri="{FF2B5EF4-FFF2-40B4-BE49-F238E27FC236}">
                <a16:creationId xmlns:a16="http://schemas.microsoft.com/office/drawing/2014/main" id="{B849EBED-D3CA-4613-B563-B0E6B425F446}"/>
              </a:ext>
            </a:extLst>
          </p:cNvPr>
          <p:cNvSpPr txBox="1">
            <a:spLocks noGrp="1"/>
          </p:cNvSpPr>
          <p:nvPr>
            <p:ph type="body" idx="4294967295"/>
          </p:nvPr>
        </p:nvSpPr>
        <p:spPr>
          <a:xfrm rot="16200004">
            <a:off x="-1250293" y="2112264"/>
            <a:ext cx="4172096" cy="1177198"/>
          </a:xfrm>
          <a:effectLst/>
        </p:spPr>
        <p:txBody>
          <a:bodyPr anchor="ctr"/>
          <a:lstStyle/>
          <a:p>
            <a:pPr marL="0" lvl="0" indent="0">
              <a:buNone/>
            </a:pPr>
            <a:r>
              <a:rPr lang="en-US" sz="3400" b="1" dirty="0">
                <a:solidFill>
                  <a:schemeClr val="tx1">
                    <a:lumMod val="85000"/>
                    <a:lumOff val="15000"/>
                  </a:schemeClr>
                </a:solidFill>
                <a:latin typeface="Malgun Gothic" panose="020B0503020000020004" pitchFamily="34" charset="-127"/>
                <a:ea typeface="Malgun Gothic" panose="020B0503020000020004" pitchFamily="34" charset="-127"/>
              </a:rPr>
              <a:t>A picture is worth a thousand words</a:t>
            </a:r>
          </a:p>
        </p:txBody>
      </p:sp>
      <p:pic>
        <p:nvPicPr>
          <p:cNvPr id="8" name="Imagen 7">
            <a:extLst>
              <a:ext uri="{FF2B5EF4-FFF2-40B4-BE49-F238E27FC236}">
                <a16:creationId xmlns:a16="http://schemas.microsoft.com/office/drawing/2014/main" id="{25704649-FDE9-4A0C-9265-3BC2F03844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9863" y="1"/>
            <a:ext cx="7614138" cy="5143500"/>
          </a:xfrm>
          <a:prstGeom prst="rect">
            <a:avLst/>
          </a:prstGeom>
        </p:spPr>
      </p:pic>
      <p:sp>
        <p:nvSpPr>
          <p:cNvPr id="9" name="Rectángulo 2">
            <a:extLst>
              <a:ext uri="{FF2B5EF4-FFF2-40B4-BE49-F238E27FC236}">
                <a16:creationId xmlns:a16="http://schemas.microsoft.com/office/drawing/2014/main" id="{C283ACB9-89AE-4FE9-BD8A-A1F7416212C8}"/>
              </a:ext>
            </a:extLst>
          </p:cNvPr>
          <p:cNvSpPr/>
          <p:nvPr/>
        </p:nvSpPr>
        <p:spPr>
          <a:xfrm>
            <a:off x="117235" y="140680"/>
            <a:ext cx="9026764" cy="4841629"/>
          </a:xfrm>
          <a:prstGeom prst="rect">
            <a:avLst/>
          </a:prstGeom>
          <a:noFill/>
          <a:ln w="38103" cap="flat">
            <a:solidFill>
              <a:srgbClr val="7F7F7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grpSp>
        <p:nvGrpSpPr>
          <p:cNvPr id="42" name="Grupo 41">
            <a:extLst>
              <a:ext uri="{FF2B5EF4-FFF2-40B4-BE49-F238E27FC236}">
                <a16:creationId xmlns:a16="http://schemas.microsoft.com/office/drawing/2014/main" id="{95A846A9-BC1D-4999-B346-8AC69413AE41}"/>
              </a:ext>
            </a:extLst>
          </p:cNvPr>
          <p:cNvGrpSpPr/>
          <p:nvPr/>
        </p:nvGrpSpPr>
        <p:grpSpPr>
          <a:xfrm>
            <a:off x="7748425" y="3286828"/>
            <a:ext cx="1278340" cy="1754336"/>
            <a:chOff x="-5011778" y="2965678"/>
            <a:chExt cx="3160802" cy="4337742"/>
          </a:xfrm>
        </p:grpSpPr>
        <p:sp>
          <p:nvSpPr>
            <p:cNvPr id="13" name="Forma libre: forma 12">
              <a:extLst>
                <a:ext uri="{FF2B5EF4-FFF2-40B4-BE49-F238E27FC236}">
                  <a16:creationId xmlns:a16="http://schemas.microsoft.com/office/drawing/2014/main" id="{B29CBFEE-7F1D-4BA7-B9A0-DA2E09EE4248}"/>
                </a:ext>
              </a:extLst>
            </p:cNvPr>
            <p:cNvSpPr/>
            <p:nvPr/>
          </p:nvSpPr>
          <p:spPr>
            <a:xfrm>
              <a:off x="-4815688" y="2965678"/>
              <a:ext cx="2964712" cy="3553863"/>
            </a:xfrm>
            <a:custGeom>
              <a:avLst/>
              <a:gdLst>
                <a:gd name="connsiteX0" fmla="*/ 2577970 w 2964712"/>
                <a:gd name="connsiteY0" fmla="*/ 3551992 h 3553863"/>
                <a:gd name="connsiteX1" fmla="*/ 2311936 w 2964712"/>
                <a:gd name="connsiteY1" fmla="*/ 3551135 h 3553863"/>
                <a:gd name="connsiteX2" fmla="*/ 1895980 w 2964712"/>
                <a:gd name="connsiteY2" fmla="*/ 3520655 h 3553863"/>
                <a:gd name="connsiteX3" fmla="*/ 1386107 w 2964712"/>
                <a:gd name="connsiteY3" fmla="*/ 3423976 h 3553863"/>
                <a:gd name="connsiteX4" fmla="*/ 724024 w 2964712"/>
                <a:gd name="connsiteY4" fmla="*/ 3116033 h 3553863"/>
                <a:gd name="connsiteX5" fmla="*/ 99088 w 2964712"/>
                <a:gd name="connsiteY5" fmla="*/ 2301740 h 3553863"/>
                <a:gd name="connsiteX6" fmla="*/ 600 w 2964712"/>
                <a:gd name="connsiteY6" fmla="*/ 1838825 h 3553863"/>
                <a:gd name="connsiteX7" fmla="*/ 98803 w 2964712"/>
                <a:gd name="connsiteY7" fmla="*/ 1362004 h 3553863"/>
                <a:gd name="connsiteX8" fmla="*/ 293684 w 2964712"/>
                <a:gd name="connsiteY8" fmla="*/ 1107401 h 3553863"/>
                <a:gd name="connsiteX9" fmla="*/ 317021 w 2964712"/>
                <a:gd name="connsiteY9" fmla="*/ 629436 h 3553863"/>
                <a:gd name="connsiteX10" fmla="*/ 137665 w 2964712"/>
                <a:gd name="connsiteY10" fmla="*/ 529138 h 3553863"/>
                <a:gd name="connsiteX11" fmla="*/ 120805 w 2964712"/>
                <a:gd name="connsiteY11" fmla="*/ 508278 h 3553863"/>
                <a:gd name="connsiteX12" fmla="*/ 257680 w 2964712"/>
                <a:gd name="connsiteY12" fmla="*/ 140327 h 3553863"/>
                <a:gd name="connsiteX13" fmla="*/ 545906 w 2964712"/>
                <a:gd name="connsiteY13" fmla="*/ 2501 h 3553863"/>
                <a:gd name="connsiteX14" fmla="*/ 924716 w 2964712"/>
                <a:gd name="connsiteY14" fmla="*/ 136803 h 3553863"/>
                <a:gd name="connsiteX15" fmla="*/ 1054065 w 2964712"/>
                <a:gd name="connsiteY15" fmla="*/ 566666 h 3553863"/>
                <a:gd name="connsiteX16" fmla="*/ 1050827 w 2964712"/>
                <a:gd name="connsiteY16" fmla="*/ 702112 h 3553863"/>
                <a:gd name="connsiteX17" fmla="*/ 1243803 w 2964712"/>
                <a:gd name="connsiteY17" fmla="*/ 886611 h 3553863"/>
                <a:gd name="connsiteX18" fmla="*/ 2055143 w 2964712"/>
                <a:gd name="connsiteY18" fmla="*/ 1237798 h 3553863"/>
                <a:gd name="connsiteX19" fmla="*/ 2477672 w 2964712"/>
                <a:gd name="connsiteY19" fmla="*/ 1717953 h 3553863"/>
                <a:gd name="connsiteX20" fmla="*/ 2732561 w 2964712"/>
                <a:gd name="connsiteY20" fmla="*/ 2333173 h 3553863"/>
                <a:gd name="connsiteX21" fmla="*/ 2903153 w 2964712"/>
                <a:gd name="connsiteY21" fmla="*/ 3054596 h 3553863"/>
                <a:gd name="connsiteX22" fmla="*/ 2963351 w 2964712"/>
                <a:gd name="connsiteY22" fmla="*/ 3471125 h 3553863"/>
                <a:gd name="connsiteX23" fmla="*/ 2961541 w 2964712"/>
                <a:gd name="connsiteY23" fmla="*/ 3488365 h 3553863"/>
                <a:gd name="connsiteX24" fmla="*/ 2941539 w 2964712"/>
                <a:gd name="connsiteY24" fmla="*/ 3483507 h 3553863"/>
                <a:gd name="connsiteX25" fmla="*/ 2704462 w 2964712"/>
                <a:gd name="connsiteY25" fmla="*/ 3309009 h 3553863"/>
                <a:gd name="connsiteX26" fmla="*/ 2554158 w 2964712"/>
                <a:gd name="connsiteY26" fmla="*/ 3133368 h 3553863"/>
                <a:gd name="connsiteX27" fmla="*/ 2479767 w 2964712"/>
                <a:gd name="connsiteY27" fmla="*/ 3116414 h 3553863"/>
                <a:gd name="connsiteX28" fmla="*/ 2468337 w 2964712"/>
                <a:gd name="connsiteY28" fmla="*/ 3192137 h 3553863"/>
                <a:gd name="connsiteX29" fmla="*/ 2657313 w 2964712"/>
                <a:gd name="connsiteY29" fmla="*/ 3408641 h 3553863"/>
                <a:gd name="connsiteX30" fmla="*/ 2809523 w 2964712"/>
                <a:gd name="connsiteY30" fmla="*/ 3527418 h 3553863"/>
                <a:gd name="connsiteX31" fmla="*/ 2820286 w 2964712"/>
                <a:gd name="connsiteY31" fmla="*/ 3539610 h 3553863"/>
                <a:gd name="connsiteX32" fmla="*/ 2805427 w 2964712"/>
                <a:gd name="connsiteY32" fmla="*/ 3543801 h 3553863"/>
                <a:gd name="connsiteX33" fmla="*/ 2577875 w 2964712"/>
                <a:gd name="connsiteY33" fmla="*/ 3551802 h 3553863"/>
                <a:gd name="connsiteX34" fmla="*/ 1966179 w 2964712"/>
                <a:gd name="connsiteY34" fmla="*/ 2496241 h 3553863"/>
                <a:gd name="connsiteX35" fmla="*/ 1961798 w 2964712"/>
                <a:gd name="connsiteY35" fmla="*/ 2500908 h 3553863"/>
                <a:gd name="connsiteX36" fmla="*/ 1946462 w 2964712"/>
                <a:gd name="connsiteY36" fmla="*/ 2506528 h 3553863"/>
                <a:gd name="connsiteX37" fmla="*/ 1573559 w 2964712"/>
                <a:gd name="connsiteY37" fmla="*/ 2536532 h 3553863"/>
                <a:gd name="connsiteX38" fmla="*/ 1045111 w 2964712"/>
                <a:gd name="connsiteY38" fmla="*/ 2203443 h 3553863"/>
                <a:gd name="connsiteX39" fmla="*/ 919953 w 2964712"/>
                <a:gd name="connsiteY39" fmla="*/ 1642229 h 3553863"/>
                <a:gd name="connsiteX40" fmla="*/ 878138 w 2964712"/>
                <a:gd name="connsiteY40" fmla="*/ 1574983 h 3553863"/>
                <a:gd name="connsiteX41" fmla="*/ 816893 w 2964712"/>
                <a:gd name="connsiteY41" fmla="*/ 1626989 h 3553863"/>
                <a:gd name="connsiteX42" fmla="*/ 805939 w 2964712"/>
                <a:gd name="connsiteY42" fmla="*/ 1748433 h 3553863"/>
                <a:gd name="connsiteX43" fmla="*/ 860327 w 2964712"/>
                <a:gd name="connsiteY43" fmla="*/ 2068283 h 3553863"/>
                <a:gd name="connsiteX44" fmla="*/ 1295048 w 2964712"/>
                <a:gd name="connsiteY44" fmla="*/ 2557582 h 3553863"/>
                <a:gd name="connsiteX45" fmla="*/ 1754629 w 2964712"/>
                <a:gd name="connsiteY45" fmla="*/ 2647117 h 3553863"/>
                <a:gd name="connsiteX46" fmla="*/ 2157632 w 2964712"/>
                <a:gd name="connsiteY46" fmla="*/ 2530150 h 3553863"/>
                <a:gd name="connsiteX47" fmla="*/ 2491959 w 2964712"/>
                <a:gd name="connsiteY47" fmla="*/ 2173915 h 3553863"/>
                <a:gd name="connsiteX48" fmla="*/ 2438905 w 2964712"/>
                <a:gd name="connsiteY48" fmla="*/ 2089047 h 3553863"/>
                <a:gd name="connsiteX49" fmla="*/ 2207257 w 2964712"/>
                <a:gd name="connsiteY49" fmla="*/ 2069426 h 3553863"/>
                <a:gd name="connsiteX50" fmla="*/ 1691097 w 2964712"/>
                <a:gd name="connsiteY50" fmla="*/ 1701665 h 3553863"/>
                <a:gd name="connsiteX51" fmla="*/ 1616040 w 2964712"/>
                <a:gd name="connsiteY51" fmla="*/ 1680520 h 3553863"/>
                <a:gd name="connsiteX52" fmla="*/ 1602419 w 2964712"/>
                <a:gd name="connsiteY52" fmla="*/ 1756148 h 3553863"/>
                <a:gd name="connsiteX53" fmla="*/ 1811588 w 2964712"/>
                <a:gd name="connsiteY53" fmla="*/ 1992559 h 3553863"/>
                <a:gd name="connsiteX54" fmla="*/ 2338035 w 2964712"/>
                <a:gd name="connsiteY54" fmla="*/ 2193536 h 3553863"/>
                <a:gd name="connsiteX55" fmla="*/ 2347274 w 2964712"/>
                <a:gd name="connsiteY55" fmla="*/ 2213063 h 3553863"/>
                <a:gd name="connsiteX56" fmla="*/ 2204685 w 2964712"/>
                <a:gd name="connsiteY56" fmla="*/ 2373369 h 3553863"/>
                <a:gd name="connsiteX57" fmla="*/ 2162108 w 2964712"/>
                <a:gd name="connsiteY57" fmla="*/ 2391371 h 3553863"/>
                <a:gd name="connsiteX58" fmla="*/ 1824066 w 2964712"/>
                <a:gd name="connsiteY58" fmla="*/ 2353842 h 3553863"/>
                <a:gd name="connsiteX59" fmla="*/ 1428207 w 2964712"/>
                <a:gd name="connsiteY59" fmla="*/ 2065330 h 3553863"/>
                <a:gd name="connsiteX60" fmla="*/ 1351055 w 2964712"/>
                <a:gd name="connsiteY60" fmla="*/ 2047709 h 3553863"/>
                <a:gd name="connsiteX61" fmla="*/ 1345244 w 2964712"/>
                <a:gd name="connsiteY61" fmla="*/ 2128100 h 3553863"/>
                <a:gd name="connsiteX62" fmla="*/ 1924650 w 2964712"/>
                <a:gd name="connsiteY62" fmla="*/ 2486621 h 3553863"/>
                <a:gd name="connsiteX63" fmla="*/ 1966274 w 2964712"/>
                <a:gd name="connsiteY63" fmla="*/ 2496051 h 3553863"/>
                <a:gd name="connsiteX64" fmla="*/ 600675 w 2964712"/>
                <a:gd name="connsiteY64" fmla="*/ 435888 h 3553863"/>
                <a:gd name="connsiteX65" fmla="*/ 701830 w 2964712"/>
                <a:gd name="connsiteY65" fmla="*/ 333590 h 3553863"/>
                <a:gd name="connsiteX66" fmla="*/ 600294 w 2964712"/>
                <a:gd name="connsiteY66" fmla="*/ 232053 h 3553863"/>
                <a:gd name="connsiteX67" fmla="*/ 498091 w 2964712"/>
                <a:gd name="connsiteY67" fmla="*/ 334923 h 3553863"/>
                <a:gd name="connsiteX68" fmla="*/ 600580 w 2964712"/>
                <a:gd name="connsiteY68" fmla="*/ 435983 h 3553863"/>
                <a:gd name="connsiteX69" fmla="*/ 1780918 w 2964712"/>
                <a:gd name="connsiteY69" fmla="*/ 1364480 h 3553863"/>
                <a:gd name="connsiteX70" fmla="*/ 1769297 w 2964712"/>
                <a:gd name="connsiteY70" fmla="*/ 1332572 h 3553863"/>
                <a:gd name="connsiteX71" fmla="*/ 1609563 w 2964712"/>
                <a:gd name="connsiteY71" fmla="*/ 1178171 h 3553863"/>
                <a:gd name="connsiteX72" fmla="*/ 1568510 w 2964712"/>
                <a:gd name="connsiteY72" fmla="*/ 1168646 h 3553863"/>
                <a:gd name="connsiteX73" fmla="*/ 1543745 w 2964712"/>
                <a:gd name="connsiteY73" fmla="*/ 1257324 h 3553863"/>
                <a:gd name="connsiteX74" fmla="*/ 1691478 w 2964712"/>
                <a:gd name="connsiteY74" fmla="*/ 1400675 h 3553863"/>
                <a:gd name="connsiteX75" fmla="*/ 1703194 w 2964712"/>
                <a:gd name="connsiteY75" fmla="*/ 1409343 h 3553863"/>
                <a:gd name="connsiteX76" fmla="*/ 1755200 w 2964712"/>
                <a:gd name="connsiteY76" fmla="*/ 1409534 h 3553863"/>
                <a:gd name="connsiteX77" fmla="*/ 1781013 w 2964712"/>
                <a:gd name="connsiteY77" fmla="*/ 1364385 h 3553863"/>
                <a:gd name="connsiteX78" fmla="*/ 713641 w 2964712"/>
                <a:gd name="connsiteY78" fmla="*/ 2932772 h 3553863"/>
                <a:gd name="connsiteX79" fmla="*/ 728882 w 2964712"/>
                <a:gd name="connsiteY79" fmla="*/ 2970586 h 3553863"/>
                <a:gd name="connsiteX80" fmla="*/ 879186 w 2964712"/>
                <a:gd name="connsiteY80" fmla="*/ 3116509 h 3553863"/>
                <a:gd name="connsiteX81" fmla="*/ 931478 w 2964712"/>
                <a:gd name="connsiteY81" fmla="*/ 3127939 h 3553863"/>
                <a:gd name="connsiteX82" fmla="*/ 950528 w 2964712"/>
                <a:gd name="connsiteY82" fmla="*/ 3040785 h 3553863"/>
                <a:gd name="connsiteX83" fmla="*/ 866899 w 2964712"/>
                <a:gd name="connsiteY83" fmla="*/ 2959632 h 3553863"/>
                <a:gd name="connsiteX84" fmla="*/ 801367 w 2964712"/>
                <a:gd name="connsiteY84" fmla="*/ 2896386 h 3553863"/>
                <a:gd name="connsiteX85" fmla="*/ 743836 w 2964712"/>
                <a:gd name="connsiteY85" fmla="*/ 2886671 h 3553863"/>
                <a:gd name="connsiteX86" fmla="*/ 713737 w 2964712"/>
                <a:gd name="connsiteY86" fmla="*/ 2932677 h 3553863"/>
                <a:gd name="connsiteX87" fmla="*/ 1270378 w 2964712"/>
                <a:gd name="connsiteY87" fmla="*/ 3074504 h 3553863"/>
                <a:gd name="connsiteX88" fmla="*/ 1225325 w 2964712"/>
                <a:gd name="connsiteY88" fmla="*/ 3105365 h 3553863"/>
                <a:gd name="connsiteX89" fmla="*/ 1235421 w 2964712"/>
                <a:gd name="connsiteY89" fmla="*/ 3162705 h 3553863"/>
                <a:gd name="connsiteX90" fmla="*/ 1384392 w 2964712"/>
                <a:gd name="connsiteY90" fmla="*/ 3307200 h 3553863"/>
                <a:gd name="connsiteX91" fmla="*/ 1460782 w 2964712"/>
                <a:gd name="connsiteY91" fmla="*/ 3306628 h 3553863"/>
                <a:gd name="connsiteX92" fmla="*/ 1455448 w 2964712"/>
                <a:gd name="connsiteY92" fmla="*/ 3231571 h 3553863"/>
                <a:gd name="connsiteX93" fmla="*/ 1311811 w 2964712"/>
                <a:gd name="connsiteY93" fmla="*/ 3092030 h 3553863"/>
                <a:gd name="connsiteX94" fmla="*/ 1270282 w 2964712"/>
                <a:gd name="connsiteY94" fmla="*/ 3074599 h 3553863"/>
                <a:gd name="connsiteX95" fmla="*/ 701259 w 2964712"/>
                <a:gd name="connsiteY95" fmla="*/ 2632258 h 3553863"/>
                <a:gd name="connsiteX96" fmla="*/ 751837 w 2964712"/>
                <a:gd name="connsiteY96" fmla="*/ 2602826 h 3553863"/>
                <a:gd name="connsiteX97" fmla="*/ 742788 w 2964712"/>
                <a:gd name="connsiteY97" fmla="*/ 2545295 h 3553863"/>
                <a:gd name="connsiteX98" fmla="*/ 592674 w 2964712"/>
                <a:gd name="connsiteY98" fmla="*/ 2399467 h 3553863"/>
                <a:gd name="connsiteX99" fmla="*/ 517236 w 2964712"/>
                <a:gd name="connsiteY99" fmla="*/ 2400419 h 3553863"/>
                <a:gd name="connsiteX100" fmla="*/ 521618 w 2964712"/>
                <a:gd name="connsiteY100" fmla="*/ 2475095 h 3553863"/>
                <a:gd name="connsiteX101" fmla="*/ 666302 w 2964712"/>
                <a:gd name="connsiteY101" fmla="*/ 2616066 h 3553863"/>
                <a:gd name="connsiteX102" fmla="*/ 701164 w 2964712"/>
                <a:gd name="connsiteY102" fmla="*/ 2632258 h 3553863"/>
                <a:gd name="connsiteX103" fmla="*/ 1077401 w 2964712"/>
                <a:gd name="connsiteY103" fmla="*/ 2556439 h 3553863"/>
                <a:gd name="connsiteX104" fmla="*/ 1033015 w 2964712"/>
                <a:gd name="connsiteY104" fmla="*/ 2587681 h 3553863"/>
                <a:gd name="connsiteX105" fmla="*/ 1045493 w 2964712"/>
                <a:gd name="connsiteY105" fmla="*/ 2647784 h 3553863"/>
                <a:gd name="connsiteX106" fmla="*/ 1193797 w 2964712"/>
                <a:gd name="connsiteY106" fmla="*/ 2790373 h 3553863"/>
                <a:gd name="connsiteX107" fmla="*/ 1267234 w 2964712"/>
                <a:gd name="connsiteY107" fmla="*/ 2790087 h 3553863"/>
                <a:gd name="connsiteX108" fmla="*/ 1264282 w 2964712"/>
                <a:gd name="connsiteY108" fmla="*/ 2714935 h 3553863"/>
                <a:gd name="connsiteX109" fmla="*/ 1117978 w 2964712"/>
                <a:gd name="connsiteY109" fmla="*/ 2572822 h 3553863"/>
                <a:gd name="connsiteX110" fmla="*/ 1077401 w 2964712"/>
                <a:gd name="connsiteY110" fmla="*/ 2556534 h 3553863"/>
                <a:gd name="connsiteX111" fmla="*/ 971198 w 2964712"/>
                <a:gd name="connsiteY111" fmla="*/ 862989 h 3553863"/>
                <a:gd name="connsiteX112" fmla="*/ 950814 w 2964712"/>
                <a:gd name="connsiteY112" fmla="*/ 819174 h 3553863"/>
                <a:gd name="connsiteX113" fmla="*/ 881186 w 2964712"/>
                <a:gd name="connsiteY113" fmla="*/ 752309 h 3553863"/>
                <a:gd name="connsiteX114" fmla="*/ 809367 w 2964712"/>
                <a:gd name="connsiteY114" fmla="*/ 682490 h 3553863"/>
                <a:gd name="connsiteX115" fmla="*/ 759933 w 2964712"/>
                <a:gd name="connsiteY115" fmla="*/ 665345 h 3553863"/>
                <a:gd name="connsiteX116" fmla="*/ 719928 w 2964712"/>
                <a:gd name="connsiteY116" fmla="*/ 701064 h 3553863"/>
                <a:gd name="connsiteX117" fmla="*/ 734025 w 2964712"/>
                <a:gd name="connsiteY117" fmla="*/ 754404 h 3553863"/>
                <a:gd name="connsiteX118" fmla="*/ 881853 w 2964712"/>
                <a:gd name="connsiteY118" fmla="*/ 897755 h 3553863"/>
                <a:gd name="connsiteX119" fmla="*/ 893569 w 2964712"/>
                <a:gd name="connsiteY119" fmla="*/ 906328 h 3553863"/>
                <a:gd name="connsiteX120" fmla="*/ 945480 w 2964712"/>
                <a:gd name="connsiteY120" fmla="*/ 906042 h 3553863"/>
                <a:gd name="connsiteX121" fmla="*/ 971292 w 2964712"/>
                <a:gd name="connsiteY121" fmla="*/ 863084 h 3553863"/>
                <a:gd name="connsiteX122" fmla="*/ 1237326 w 2964712"/>
                <a:gd name="connsiteY122" fmla="*/ 1364671 h 3553863"/>
                <a:gd name="connsiteX123" fmla="*/ 1219515 w 2964712"/>
                <a:gd name="connsiteY123" fmla="*/ 1325428 h 3553863"/>
                <a:gd name="connsiteX124" fmla="*/ 1069686 w 2964712"/>
                <a:gd name="connsiteY124" fmla="*/ 1181696 h 3553863"/>
                <a:gd name="connsiteX125" fmla="*/ 997582 w 2964712"/>
                <a:gd name="connsiteY125" fmla="*/ 1183696 h 3553863"/>
                <a:gd name="connsiteX126" fmla="*/ 997486 w 2964712"/>
                <a:gd name="connsiteY126" fmla="*/ 1254848 h 3553863"/>
                <a:gd name="connsiteX127" fmla="*/ 1021966 w 2964712"/>
                <a:gd name="connsiteY127" fmla="*/ 1279327 h 3553863"/>
                <a:gd name="connsiteX128" fmla="*/ 1149029 w 2964712"/>
                <a:gd name="connsiteY128" fmla="*/ 1402104 h 3553863"/>
                <a:gd name="connsiteX129" fmla="*/ 1206370 w 2964712"/>
                <a:gd name="connsiteY129" fmla="*/ 1412105 h 3553863"/>
                <a:gd name="connsiteX130" fmla="*/ 1237421 w 2964712"/>
                <a:gd name="connsiteY130" fmla="*/ 1364766 h 3553863"/>
                <a:gd name="connsiteX131" fmla="*/ 2254977 w 2964712"/>
                <a:gd name="connsiteY131" fmla="*/ 1825205 h 3553863"/>
                <a:gd name="connsiteX132" fmla="*/ 2238499 w 2964712"/>
                <a:gd name="connsiteY132" fmla="*/ 1782628 h 3553863"/>
                <a:gd name="connsiteX133" fmla="*/ 2092195 w 2964712"/>
                <a:gd name="connsiteY133" fmla="*/ 1640705 h 3553863"/>
                <a:gd name="connsiteX134" fmla="*/ 2015614 w 2964712"/>
                <a:gd name="connsiteY134" fmla="*/ 1640039 h 3553863"/>
                <a:gd name="connsiteX135" fmla="*/ 2020852 w 2964712"/>
                <a:gd name="connsiteY135" fmla="*/ 1716429 h 3553863"/>
                <a:gd name="connsiteX136" fmla="*/ 2093623 w 2964712"/>
                <a:gd name="connsiteY136" fmla="*/ 1787771 h 3553863"/>
                <a:gd name="connsiteX137" fmla="*/ 2164490 w 2964712"/>
                <a:gd name="connsiteY137" fmla="*/ 1855875 h 3553863"/>
                <a:gd name="connsiteX138" fmla="*/ 2223068 w 2964712"/>
                <a:gd name="connsiteY138" fmla="*/ 1868543 h 3553863"/>
                <a:gd name="connsiteX139" fmla="*/ 2254977 w 2964712"/>
                <a:gd name="connsiteY139" fmla="*/ 1825300 h 3553863"/>
                <a:gd name="connsiteX140" fmla="*/ 513331 w 2964712"/>
                <a:gd name="connsiteY140" fmla="*/ 2114384 h 3553863"/>
                <a:gd name="connsiteX141" fmla="*/ 559813 w 2964712"/>
                <a:gd name="connsiteY141" fmla="*/ 2085142 h 3553863"/>
                <a:gd name="connsiteX142" fmla="*/ 550764 w 2964712"/>
                <a:gd name="connsiteY142" fmla="*/ 2027992 h 3553863"/>
                <a:gd name="connsiteX143" fmla="*/ 397888 w 2964712"/>
                <a:gd name="connsiteY143" fmla="*/ 1879783 h 3553863"/>
                <a:gd name="connsiteX144" fmla="*/ 325688 w 2964712"/>
                <a:gd name="connsiteY144" fmla="*/ 1881974 h 3553863"/>
                <a:gd name="connsiteX145" fmla="*/ 327879 w 2964712"/>
                <a:gd name="connsiteY145" fmla="*/ 1956078 h 3553863"/>
                <a:gd name="connsiteX146" fmla="*/ 474183 w 2964712"/>
                <a:gd name="connsiteY146" fmla="*/ 2098001 h 3553863"/>
                <a:gd name="connsiteX147" fmla="*/ 513426 w 2964712"/>
                <a:gd name="connsiteY147" fmla="*/ 2114384 h 3553863"/>
                <a:gd name="connsiteX148" fmla="*/ 370265 w 2964712"/>
                <a:gd name="connsiteY148" fmla="*/ 1543074 h 3553863"/>
                <a:gd name="connsiteX149" fmla="*/ 355025 w 2964712"/>
                <a:gd name="connsiteY149" fmla="*/ 1507070 h 3553863"/>
                <a:gd name="connsiteX150" fmla="*/ 325212 w 2964712"/>
                <a:gd name="connsiteY150" fmla="*/ 1477637 h 3553863"/>
                <a:gd name="connsiteX151" fmla="*/ 207197 w 2964712"/>
                <a:gd name="connsiteY151" fmla="*/ 1363623 h 3553863"/>
                <a:gd name="connsiteX152" fmla="*/ 143189 w 2964712"/>
                <a:gd name="connsiteY152" fmla="*/ 1354955 h 3553863"/>
                <a:gd name="connsiteX153" fmla="*/ 119091 w 2964712"/>
                <a:gd name="connsiteY153" fmla="*/ 1409629 h 3553863"/>
                <a:gd name="connsiteX154" fmla="*/ 136807 w 2964712"/>
                <a:gd name="connsiteY154" fmla="*/ 1440680 h 3553863"/>
                <a:gd name="connsiteX155" fmla="*/ 279587 w 2964712"/>
                <a:gd name="connsiteY155" fmla="*/ 1578888 h 3553863"/>
                <a:gd name="connsiteX156" fmla="*/ 297399 w 2964712"/>
                <a:gd name="connsiteY156" fmla="*/ 1591271 h 3553863"/>
                <a:gd name="connsiteX157" fmla="*/ 370265 w 2964712"/>
                <a:gd name="connsiteY157" fmla="*/ 1542979 h 3553863"/>
                <a:gd name="connsiteX158" fmla="*/ 2329272 w 2964712"/>
                <a:gd name="connsiteY158" fmla="*/ 3094125 h 3553863"/>
                <a:gd name="connsiteX159" fmla="*/ 2316699 w 2964712"/>
                <a:gd name="connsiteY159" fmla="*/ 3064502 h 3553863"/>
                <a:gd name="connsiteX160" fmla="*/ 2162108 w 2964712"/>
                <a:gd name="connsiteY160" fmla="*/ 2915055 h 3553863"/>
                <a:gd name="connsiteX161" fmla="*/ 2090957 w 2964712"/>
                <a:gd name="connsiteY161" fmla="*/ 2917913 h 3553863"/>
                <a:gd name="connsiteX162" fmla="*/ 2091528 w 2964712"/>
                <a:gd name="connsiteY162" fmla="*/ 2990493 h 3553863"/>
                <a:gd name="connsiteX163" fmla="*/ 2117436 w 2964712"/>
                <a:gd name="connsiteY163" fmla="*/ 3016116 h 3553863"/>
                <a:gd name="connsiteX164" fmla="*/ 2239166 w 2964712"/>
                <a:gd name="connsiteY164" fmla="*/ 3134035 h 3553863"/>
                <a:gd name="connsiteX165" fmla="*/ 2299745 w 2964712"/>
                <a:gd name="connsiteY165" fmla="*/ 3145846 h 3553863"/>
                <a:gd name="connsiteX166" fmla="*/ 2329177 w 2964712"/>
                <a:gd name="connsiteY166" fmla="*/ 3094030 h 3553863"/>
                <a:gd name="connsiteX167" fmla="*/ 686305 w 2964712"/>
                <a:gd name="connsiteY167" fmla="*/ 1221605 h 3553863"/>
                <a:gd name="connsiteX168" fmla="*/ 668112 w 2964712"/>
                <a:gd name="connsiteY168" fmla="*/ 1179600 h 3553863"/>
                <a:gd name="connsiteX169" fmla="*/ 521141 w 2964712"/>
                <a:gd name="connsiteY169" fmla="*/ 1038249 h 3553863"/>
                <a:gd name="connsiteX170" fmla="*/ 447703 w 2964712"/>
                <a:gd name="connsiteY170" fmla="*/ 1037773 h 3553863"/>
                <a:gd name="connsiteX171" fmla="*/ 448656 w 2964712"/>
                <a:gd name="connsiteY171" fmla="*/ 1111306 h 3553863"/>
                <a:gd name="connsiteX172" fmla="*/ 483518 w 2964712"/>
                <a:gd name="connsiteY172" fmla="*/ 1145977 h 3553863"/>
                <a:gd name="connsiteX173" fmla="*/ 597436 w 2964712"/>
                <a:gd name="connsiteY173" fmla="*/ 1256086 h 3553863"/>
                <a:gd name="connsiteX174" fmla="*/ 656301 w 2964712"/>
                <a:gd name="connsiteY174" fmla="*/ 1266373 h 3553863"/>
                <a:gd name="connsiteX175" fmla="*/ 686305 w 2964712"/>
                <a:gd name="connsiteY175" fmla="*/ 1221605 h 3553863"/>
                <a:gd name="connsiteX176" fmla="*/ 1800158 w 2964712"/>
                <a:gd name="connsiteY176" fmla="*/ 3248716 h 3553863"/>
                <a:gd name="connsiteX177" fmla="*/ 1750057 w 2964712"/>
                <a:gd name="connsiteY177" fmla="*/ 3278815 h 3553863"/>
                <a:gd name="connsiteX178" fmla="*/ 1761773 w 2964712"/>
                <a:gd name="connsiteY178" fmla="*/ 3337679 h 3553863"/>
                <a:gd name="connsiteX179" fmla="*/ 1911505 w 2964712"/>
                <a:gd name="connsiteY179" fmla="*/ 3481793 h 3553863"/>
                <a:gd name="connsiteX180" fmla="*/ 1984086 w 2964712"/>
                <a:gd name="connsiteY180" fmla="*/ 3481412 h 3553863"/>
                <a:gd name="connsiteX181" fmla="*/ 1981991 w 2964712"/>
                <a:gd name="connsiteY181" fmla="*/ 3406164 h 3553863"/>
                <a:gd name="connsiteX182" fmla="*/ 1835401 w 2964712"/>
                <a:gd name="connsiteY182" fmla="*/ 3263956 h 3553863"/>
                <a:gd name="connsiteX183" fmla="*/ 1800158 w 2964712"/>
                <a:gd name="connsiteY183" fmla="*/ 3248716 h 3553863"/>
                <a:gd name="connsiteX184" fmla="*/ 1756820 w 2964712"/>
                <a:gd name="connsiteY184" fmla="*/ 2978111 h 3553863"/>
                <a:gd name="connsiteX185" fmla="*/ 1801206 w 2964712"/>
                <a:gd name="connsiteY185" fmla="*/ 2946488 h 3553863"/>
                <a:gd name="connsiteX186" fmla="*/ 1789681 w 2964712"/>
                <a:gd name="connsiteY186" fmla="*/ 2889909 h 3553863"/>
                <a:gd name="connsiteX187" fmla="*/ 1640900 w 2964712"/>
                <a:gd name="connsiteY187" fmla="*/ 2745415 h 3553863"/>
                <a:gd name="connsiteX188" fmla="*/ 1566034 w 2964712"/>
                <a:gd name="connsiteY188" fmla="*/ 2745415 h 3553863"/>
                <a:gd name="connsiteX189" fmla="*/ 1570225 w 2964712"/>
                <a:gd name="connsiteY189" fmla="*/ 2820662 h 3553863"/>
                <a:gd name="connsiteX190" fmla="*/ 1715291 w 2964712"/>
                <a:gd name="connsiteY190" fmla="*/ 2961252 h 3553863"/>
                <a:gd name="connsiteX191" fmla="*/ 1756915 w 2964712"/>
                <a:gd name="connsiteY191" fmla="*/ 2978016 h 3553863"/>
                <a:gd name="connsiteX192" fmla="*/ 2444906 w 2964712"/>
                <a:gd name="connsiteY192" fmla="*/ 2577775 h 3553863"/>
                <a:gd name="connsiteX193" fmla="*/ 2395280 w 2964712"/>
                <a:gd name="connsiteY193" fmla="*/ 2609969 h 3553863"/>
                <a:gd name="connsiteX194" fmla="*/ 2407853 w 2964712"/>
                <a:gd name="connsiteY194" fmla="*/ 2666834 h 3553863"/>
                <a:gd name="connsiteX195" fmla="*/ 2554348 w 2964712"/>
                <a:gd name="connsiteY195" fmla="*/ 2808375 h 3553863"/>
                <a:gd name="connsiteX196" fmla="*/ 2630738 w 2964712"/>
                <a:gd name="connsiteY196" fmla="*/ 2809709 h 3553863"/>
                <a:gd name="connsiteX197" fmla="*/ 2626928 w 2964712"/>
                <a:gd name="connsiteY197" fmla="*/ 2735128 h 3553863"/>
                <a:gd name="connsiteX198" fmla="*/ 2482243 w 2964712"/>
                <a:gd name="connsiteY198" fmla="*/ 2594253 h 3553863"/>
                <a:gd name="connsiteX199" fmla="*/ 2444810 w 2964712"/>
                <a:gd name="connsiteY199" fmla="*/ 2577775 h 355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964712" h="3553863">
                  <a:moveTo>
                    <a:pt x="2577970" y="3551992"/>
                  </a:moveTo>
                  <a:cubicBezTo>
                    <a:pt x="2492911" y="3555040"/>
                    <a:pt x="2402329" y="3554087"/>
                    <a:pt x="2311936" y="3551135"/>
                  </a:cubicBezTo>
                  <a:cubicBezTo>
                    <a:pt x="2172967" y="3546563"/>
                    <a:pt x="2034188" y="3537133"/>
                    <a:pt x="1895980" y="3520655"/>
                  </a:cubicBezTo>
                  <a:cubicBezTo>
                    <a:pt x="1723768" y="3500081"/>
                    <a:pt x="1553461" y="3469982"/>
                    <a:pt x="1386107" y="3423976"/>
                  </a:cubicBezTo>
                  <a:cubicBezTo>
                    <a:pt x="1148172" y="3358635"/>
                    <a:pt x="921286" y="3267671"/>
                    <a:pt x="724024" y="3116033"/>
                  </a:cubicBezTo>
                  <a:cubicBezTo>
                    <a:pt x="443608" y="2900577"/>
                    <a:pt x="230152" y="2632258"/>
                    <a:pt x="99088" y="2301740"/>
                  </a:cubicBezTo>
                  <a:cubicBezTo>
                    <a:pt x="40224" y="2153150"/>
                    <a:pt x="5553" y="1999131"/>
                    <a:pt x="600" y="1838825"/>
                  </a:cubicBezTo>
                  <a:cubicBezTo>
                    <a:pt x="-4639" y="1671947"/>
                    <a:pt x="24127" y="1512213"/>
                    <a:pt x="98803" y="1362004"/>
                  </a:cubicBezTo>
                  <a:cubicBezTo>
                    <a:pt x="147190" y="1264658"/>
                    <a:pt x="211674" y="1179124"/>
                    <a:pt x="293684" y="1107401"/>
                  </a:cubicBezTo>
                  <a:cubicBezTo>
                    <a:pt x="432273" y="986052"/>
                    <a:pt x="442846" y="764310"/>
                    <a:pt x="317021" y="629436"/>
                  </a:cubicBezTo>
                  <a:cubicBezTo>
                    <a:pt x="267681" y="576572"/>
                    <a:pt x="209769" y="540377"/>
                    <a:pt x="137665" y="529138"/>
                  </a:cubicBezTo>
                  <a:cubicBezTo>
                    <a:pt x="124615" y="527138"/>
                    <a:pt x="120805" y="520756"/>
                    <a:pt x="120805" y="508278"/>
                  </a:cubicBezTo>
                  <a:cubicBezTo>
                    <a:pt x="120520" y="368451"/>
                    <a:pt x="159668" y="242912"/>
                    <a:pt x="257680" y="140327"/>
                  </a:cubicBezTo>
                  <a:cubicBezTo>
                    <a:pt x="335880" y="58412"/>
                    <a:pt x="433702" y="13169"/>
                    <a:pt x="545906" y="2501"/>
                  </a:cubicBezTo>
                  <a:cubicBezTo>
                    <a:pt x="692305" y="-11406"/>
                    <a:pt x="820893" y="32600"/>
                    <a:pt x="924716" y="136803"/>
                  </a:cubicBezTo>
                  <a:cubicBezTo>
                    <a:pt x="1043587" y="256056"/>
                    <a:pt x="1085116" y="401312"/>
                    <a:pt x="1054065" y="566666"/>
                  </a:cubicBezTo>
                  <a:cubicBezTo>
                    <a:pt x="1045588" y="611910"/>
                    <a:pt x="1039206" y="656963"/>
                    <a:pt x="1050827" y="702112"/>
                  </a:cubicBezTo>
                  <a:cubicBezTo>
                    <a:pt x="1076830" y="803267"/>
                    <a:pt x="1143124" y="868037"/>
                    <a:pt x="1243803" y="886611"/>
                  </a:cubicBezTo>
                  <a:cubicBezTo>
                    <a:pt x="1541745" y="941475"/>
                    <a:pt x="1808826" y="1064062"/>
                    <a:pt x="2055143" y="1237798"/>
                  </a:cubicBezTo>
                  <a:cubicBezTo>
                    <a:pt x="2234784" y="1364480"/>
                    <a:pt x="2371468" y="1527358"/>
                    <a:pt x="2477672" y="1717953"/>
                  </a:cubicBezTo>
                  <a:cubicBezTo>
                    <a:pt x="2586447" y="1913216"/>
                    <a:pt x="2666457" y="2120289"/>
                    <a:pt x="2732561" y="2333173"/>
                  </a:cubicBezTo>
                  <a:cubicBezTo>
                    <a:pt x="2805999" y="2569679"/>
                    <a:pt x="2860196" y="2810852"/>
                    <a:pt x="2903153" y="3054596"/>
                  </a:cubicBezTo>
                  <a:cubicBezTo>
                    <a:pt x="2927537" y="3192804"/>
                    <a:pt x="2947635" y="3331679"/>
                    <a:pt x="2963351" y="3471125"/>
                  </a:cubicBezTo>
                  <a:cubicBezTo>
                    <a:pt x="2964018" y="3477030"/>
                    <a:pt x="2966875" y="3484650"/>
                    <a:pt x="2961541" y="3488365"/>
                  </a:cubicBezTo>
                  <a:cubicBezTo>
                    <a:pt x="2954493" y="3493223"/>
                    <a:pt x="2947730" y="3486746"/>
                    <a:pt x="2941539" y="3483507"/>
                  </a:cubicBezTo>
                  <a:cubicBezTo>
                    <a:pt x="2853814" y="3437216"/>
                    <a:pt x="2775614" y="3377875"/>
                    <a:pt x="2704462" y="3309009"/>
                  </a:cubicBezTo>
                  <a:cubicBezTo>
                    <a:pt x="2648836" y="3255193"/>
                    <a:pt x="2598258" y="3197091"/>
                    <a:pt x="2554158" y="3133368"/>
                  </a:cubicBezTo>
                  <a:cubicBezTo>
                    <a:pt x="2535108" y="3105841"/>
                    <a:pt x="2504723" y="3099173"/>
                    <a:pt x="2479767" y="3116414"/>
                  </a:cubicBezTo>
                  <a:cubicBezTo>
                    <a:pt x="2454811" y="3133749"/>
                    <a:pt x="2449477" y="3164515"/>
                    <a:pt x="2468337" y="3192137"/>
                  </a:cubicBezTo>
                  <a:cubicBezTo>
                    <a:pt x="2522630" y="3271862"/>
                    <a:pt x="2586257" y="3343585"/>
                    <a:pt x="2657313" y="3408641"/>
                  </a:cubicBezTo>
                  <a:cubicBezTo>
                    <a:pt x="2704938" y="3452265"/>
                    <a:pt x="2755516" y="3491889"/>
                    <a:pt x="2809523" y="3527418"/>
                  </a:cubicBezTo>
                  <a:cubicBezTo>
                    <a:pt x="2814095" y="3530370"/>
                    <a:pt x="2822953" y="3531894"/>
                    <a:pt x="2820286" y="3539610"/>
                  </a:cubicBezTo>
                  <a:cubicBezTo>
                    <a:pt x="2818286" y="3545134"/>
                    <a:pt x="2810666" y="3543610"/>
                    <a:pt x="2805427" y="3543801"/>
                  </a:cubicBezTo>
                  <a:cubicBezTo>
                    <a:pt x="2731322" y="3546086"/>
                    <a:pt x="2657408" y="3552849"/>
                    <a:pt x="2577875" y="3551802"/>
                  </a:cubicBezTo>
                  <a:close/>
                  <a:moveTo>
                    <a:pt x="1966179" y="2496241"/>
                  </a:moveTo>
                  <a:cubicBezTo>
                    <a:pt x="1963417" y="2499194"/>
                    <a:pt x="1962750" y="2500527"/>
                    <a:pt x="1961798" y="2500908"/>
                  </a:cubicBezTo>
                  <a:cubicBezTo>
                    <a:pt x="1956749" y="2502909"/>
                    <a:pt x="1951606" y="2504909"/>
                    <a:pt x="1946462" y="2506528"/>
                  </a:cubicBezTo>
                  <a:cubicBezTo>
                    <a:pt x="1824352" y="2544152"/>
                    <a:pt x="1699765" y="2556439"/>
                    <a:pt x="1573559" y="2536532"/>
                  </a:cubicBezTo>
                  <a:cubicBezTo>
                    <a:pt x="1350293" y="2501194"/>
                    <a:pt x="1171508" y="2391942"/>
                    <a:pt x="1045111" y="2203443"/>
                  </a:cubicBezTo>
                  <a:cubicBezTo>
                    <a:pt x="931097" y="2033326"/>
                    <a:pt x="889949" y="1845398"/>
                    <a:pt x="919953" y="1642229"/>
                  </a:cubicBezTo>
                  <a:cubicBezTo>
                    <a:pt x="925382" y="1605844"/>
                    <a:pt x="908047" y="1578888"/>
                    <a:pt x="878138" y="1574983"/>
                  </a:cubicBezTo>
                  <a:cubicBezTo>
                    <a:pt x="844896" y="1570601"/>
                    <a:pt x="822798" y="1589175"/>
                    <a:pt x="816893" y="1626989"/>
                  </a:cubicBezTo>
                  <a:cubicBezTo>
                    <a:pt x="810606" y="1667280"/>
                    <a:pt x="806225" y="1707857"/>
                    <a:pt x="805939" y="1748433"/>
                  </a:cubicBezTo>
                  <a:cubicBezTo>
                    <a:pt x="804986" y="1858161"/>
                    <a:pt x="821846" y="1965222"/>
                    <a:pt x="860327" y="2068283"/>
                  </a:cubicBezTo>
                  <a:cubicBezTo>
                    <a:pt x="942146" y="2287262"/>
                    <a:pt x="1085402" y="2452712"/>
                    <a:pt x="1295048" y="2557582"/>
                  </a:cubicBezTo>
                  <a:cubicBezTo>
                    <a:pt x="1439446" y="2629877"/>
                    <a:pt x="1593180" y="2658071"/>
                    <a:pt x="1754629" y="2647117"/>
                  </a:cubicBezTo>
                  <a:cubicBezTo>
                    <a:pt x="1897694" y="2637402"/>
                    <a:pt x="2031902" y="2597777"/>
                    <a:pt x="2157632" y="2530150"/>
                  </a:cubicBezTo>
                  <a:cubicBezTo>
                    <a:pt x="2308603" y="2448997"/>
                    <a:pt x="2412521" y="2322791"/>
                    <a:pt x="2491959" y="2173915"/>
                  </a:cubicBezTo>
                  <a:cubicBezTo>
                    <a:pt x="2518343" y="2124385"/>
                    <a:pt x="2481386" y="2086190"/>
                    <a:pt x="2438905" y="2089047"/>
                  </a:cubicBezTo>
                  <a:cubicBezTo>
                    <a:pt x="2360990" y="2094191"/>
                    <a:pt x="2283361" y="2087904"/>
                    <a:pt x="2207257" y="2069426"/>
                  </a:cubicBezTo>
                  <a:cubicBezTo>
                    <a:pt x="1986086" y="2015895"/>
                    <a:pt x="1812731" y="1895118"/>
                    <a:pt x="1691097" y="1701665"/>
                  </a:cubicBezTo>
                  <a:cubicBezTo>
                    <a:pt x="1672904" y="1672805"/>
                    <a:pt x="1641757" y="1664423"/>
                    <a:pt x="1616040" y="1680520"/>
                  </a:cubicBezTo>
                  <a:cubicBezTo>
                    <a:pt x="1591084" y="1696141"/>
                    <a:pt x="1584989" y="1727669"/>
                    <a:pt x="1602419" y="1756148"/>
                  </a:cubicBezTo>
                  <a:cubicBezTo>
                    <a:pt x="1658141" y="1847303"/>
                    <a:pt x="1727864" y="1926360"/>
                    <a:pt x="1811588" y="1992559"/>
                  </a:cubicBezTo>
                  <a:cubicBezTo>
                    <a:pt x="1965893" y="2114669"/>
                    <a:pt x="2142106" y="2180011"/>
                    <a:pt x="2338035" y="2193536"/>
                  </a:cubicBezTo>
                  <a:cubicBezTo>
                    <a:pt x="2355656" y="2194775"/>
                    <a:pt x="2357466" y="2198108"/>
                    <a:pt x="2347274" y="2213063"/>
                  </a:cubicBezTo>
                  <a:cubicBezTo>
                    <a:pt x="2306793" y="2272689"/>
                    <a:pt x="2259454" y="2326220"/>
                    <a:pt x="2204685" y="2373369"/>
                  </a:cubicBezTo>
                  <a:cubicBezTo>
                    <a:pt x="2192017" y="2384322"/>
                    <a:pt x="2178301" y="2389752"/>
                    <a:pt x="2162108" y="2391371"/>
                  </a:cubicBezTo>
                  <a:cubicBezTo>
                    <a:pt x="2046761" y="2402801"/>
                    <a:pt x="1933890" y="2390894"/>
                    <a:pt x="1824066" y="2353842"/>
                  </a:cubicBezTo>
                  <a:cubicBezTo>
                    <a:pt x="1661950" y="2299264"/>
                    <a:pt x="1530410" y="2202395"/>
                    <a:pt x="1428207" y="2065330"/>
                  </a:cubicBezTo>
                  <a:cubicBezTo>
                    <a:pt x="1406300" y="2035993"/>
                    <a:pt x="1376200" y="2029325"/>
                    <a:pt x="1351055" y="2047709"/>
                  </a:cubicBezTo>
                  <a:cubicBezTo>
                    <a:pt x="1325433" y="2066378"/>
                    <a:pt x="1322765" y="2098382"/>
                    <a:pt x="1345244" y="2128100"/>
                  </a:cubicBezTo>
                  <a:cubicBezTo>
                    <a:pt x="1492120" y="2322219"/>
                    <a:pt x="1684525" y="2442996"/>
                    <a:pt x="1924650" y="2486621"/>
                  </a:cubicBezTo>
                  <a:cubicBezTo>
                    <a:pt x="1937985" y="2489002"/>
                    <a:pt x="1952177" y="2488716"/>
                    <a:pt x="1966274" y="2496051"/>
                  </a:cubicBezTo>
                  <a:close/>
                  <a:moveTo>
                    <a:pt x="600675" y="435888"/>
                  </a:moveTo>
                  <a:cubicBezTo>
                    <a:pt x="657158" y="435698"/>
                    <a:pt x="701830" y="390454"/>
                    <a:pt x="701830" y="333590"/>
                  </a:cubicBezTo>
                  <a:cubicBezTo>
                    <a:pt x="701830" y="276249"/>
                    <a:pt x="657730" y="232148"/>
                    <a:pt x="600294" y="232053"/>
                  </a:cubicBezTo>
                  <a:cubicBezTo>
                    <a:pt x="542287" y="232053"/>
                    <a:pt x="497614" y="276821"/>
                    <a:pt x="498091" y="334923"/>
                  </a:cubicBezTo>
                  <a:cubicBezTo>
                    <a:pt x="498567" y="391502"/>
                    <a:pt x="543906" y="436174"/>
                    <a:pt x="600580" y="435983"/>
                  </a:cubicBezTo>
                  <a:close/>
                  <a:moveTo>
                    <a:pt x="1780918" y="1364480"/>
                  </a:moveTo>
                  <a:cubicBezTo>
                    <a:pt x="1781204" y="1352288"/>
                    <a:pt x="1777584" y="1340763"/>
                    <a:pt x="1769297" y="1332572"/>
                  </a:cubicBezTo>
                  <a:cubicBezTo>
                    <a:pt x="1716434" y="1280660"/>
                    <a:pt x="1663379" y="1229035"/>
                    <a:pt x="1609563" y="1178171"/>
                  </a:cubicBezTo>
                  <a:cubicBezTo>
                    <a:pt x="1598895" y="1168075"/>
                    <a:pt x="1583941" y="1164741"/>
                    <a:pt x="1568510" y="1168646"/>
                  </a:cubicBezTo>
                  <a:cubicBezTo>
                    <a:pt x="1526981" y="1179314"/>
                    <a:pt x="1513075" y="1226749"/>
                    <a:pt x="1543745" y="1257324"/>
                  </a:cubicBezTo>
                  <a:cubicBezTo>
                    <a:pt x="1592323" y="1305711"/>
                    <a:pt x="1642139" y="1353050"/>
                    <a:pt x="1691478" y="1400675"/>
                  </a:cubicBezTo>
                  <a:cubicBezTo>
                    <a:pt x="1694907" y="1404009"/>
                    <a:pt x="1699003" y="1406867"/>
                    <a:pt x="1703194" y="1409343"/>
                  </a:cubicBezTo>
                  <a:cubicBezTo>
                    <a:pt x="1720434" y="1419344"/>
                    <a:pt x="1737960" y="1419249"/>
                    <a:pt x="1755200" y="1409534"/>
                  </a:cubicBezTo>
                  <a:cubicBezTo>
                    <a:pt x="1772631" y="1399723"/>
                    <a:pt x="1780346" y="1383911"/>
                    <a:pt x="1781013" y="1364385"/>
                  </a:cubicBezTo>
                  <a:close/>
                  <a:moveTo>
                    <a:pt x="713641" y="2932772"/>
                  </a:moveTo>
                  <a:cubicBezTo>
                    <a:pt x="712880" y="2947821"/>
                    <a:pt x="718499" y="2960394"/>
                    <a:pt x="728882" y="2970586"/>
                  </a:cubicBezTo>
                  <a:cubicBezTo>
                    <a:pt x="778793" y="3019354"/>
                    <a:pt x="828704" y="3068217"/>
                    <a:pt x="879186" y="3116509"/>
                  </a:cubicBezTo>
                  <a:cubicBezTo>
                    <a:pt x="893759" y="3130416"/>
                    <a:pt x="911761" y="3135178"/>
                    <a:pt x="931478" y="3127939"/>
                  </a:cubicBezTo>
                  <a:cubicBezTo>
                    <a:pt x="969673" y="3113937"/>
                    <a:pt x="979580" y="3070789"/>
                    <a:pt x="950528" y="3040785"/>
                  </a:cubicBezTo>
                  <a:cubicBezTo>
                    <a:pt x="923477" y="3012877"/>
                    <a:pt x="894807" y="2986683"/>
                    <a:pt x="866899" y="2959632"/>
                  </a:cubicBezTo>
                  <a:cubicBezTo>
                    <a:pt x="845086" y="2938487"/>
                    <a:pt x="823846" y="2916770"/>
                    <a:pt x="801367" y="2896386"/>
                  </a:cubicBezTo>
                  <a:cubicBezTo>
                    <a:pt x="784793" y="2881432"/>
                    <a:pt x="764791" y="2876860"/>
                    <a:pt x="743836" y="2886671"/>
                  </a:cubicBezTo>
                  <a:cubicBezTo>
                    <a:pt x="724691" y="2895624"/>
                    <a:pt x="714308" y="2911245"/>
                    <a:pt x="713737" y="2932677"/>
                  </a:cubicBezTo>
                  <a:close/>
                  <a:moveTo>
                    <a:pt x="1270378" y="3074504"/>
                  </a:moveTo>
                  <a:cubicBezTo>
                    <a:pt x="1250089" y="3076504"/>
                    <a:pt x="1233707" y="3085362"/>
                    <a:pt x="1225325" y="3105365"/>
                  </a:cubicBezTo>
                  <a:cubicBezTo>
                    <a:pt x="1216561" y="3126415"/>
                    <a:pt x="1219229" y="3146608"/>
                    <a:pt x="1235421" y="3162705"/>
                  </a:cubicBezTo>
                  <a:cubicBezTo>
                    <a:pt x="1284665" y="3211378"/>
                    <a:pt x="1334100" y="3259765"/>
                    <a:pt x="1384392" y="3307200"/>
                  </a:cubicBezTo>
                  <a:cubicBezTo>
                    <a:pt x="1408871" y="3330250"/>
                    <a:pt x="1440399" y="3328821"/>
                    <a:pt x="1460782" y="3306628"/>
                  </a:cubicBezTo>
                  <a:cubicBezTo>
                    <a:pt x="1480404" y="3285197"/>
                    <a:pt x="1478975" y="3254812"/>
                    <a:pt x="1455448" y="3231571"/>
                  </a:cubicBezTo>
                  <a:cubicBezTo>
                    <a:pt x="1407919" y="3184613"/>
                    <a:pt x="1359818" y="3138417"/>
                    <a:pt x="1311811" y="3092030"/>
                  </a:cubicBezTo>
                  <a:cubicBezTo>
                    <a:pt x="1300477" y="3081076"/>
                    <a:pt x="1286761" y="3075170"/>
                    <a:pt x="1270282" y="3074599"/>
                  </a:cubicBezTo>
                  <a:close/>
                  <a:moveTo>
                    <a:pt x="701259" y="2632258"/>
                  </a:moveTo>
                  <a:cubicBezTo>
                    <a:pt x="727167" y="2632068"/>
                    <a:pt x="743265" y="2622447"/>
                    <a:pt x="751837" y="2602826"/>
                  </a:cubicBezTo>
                  <a:cubicBezTo>
                    <a:pt x="760790" y="2582156"/>
                    <a:pt x="758980" y="2561297"/>
                    <a:pt x="742788" y="2545295"/>
                  </a:cubicBezTo>
                  <a:cubicBezTo>
                    <a:pt x="693353" y="2496051"/>
                    <a:pt x="643442" y="2447378"/>
                    <a:pt x="592674" y="2399467"/>
                  </a:cubicBezTo>
                  <a:cubicBezTo>
                    <a:pt x="570100" y="2378131"/>
                    <a:pt x="535810" y="2379750"/>
                    <a:pt x="517236" y="2400419"/>
                  </a:cubicBezTo>
                  <a:cubicBezTo>
                    <a:pt x="496662" y="2423375"/>
                    <a:pt x="497900" y="2451759"/>
                    <a:pt x="521618" y="2475095"/>
                  </a:cubicBezTo>
                  <a:cubicBezTo>
                    <a:pt x="569623" y="2522339"/>
                    <a:pt x="618011" y="2569107"/>
                    <a:pt x="666302" y="2616066"/>
                  </a:cubicBezTo>
                  <a:cubicBezTo>
                    <a:pt x="677256" y="2626638"/>
                    <a:pt x="690020" y="2632829"/>
                    <a:pt x="701164" y="2632258"/>
                  </a:cubicBezTo>
                  <a:close/>
                  <a:moveTo>
                    <a:pt x="1077401" y="2556439"/>
                  </a:moveTo>
                  <a:cubicBezTo>
                    <a:pt x="1059209" y="2558725"/>
                    <a:pt x="1042064" y="2566726"/>
                    <a:pt x="1033015" y="2587681"/>
                  </a:cubicBezTo>
                  <a:cubicBezTo>
                    <a:pt x="1023014" y="2610731"/>
                    <a:pt x="1028633" y="2631210"/>
                    <a:pt x="1045493" y="2647784"/>
                  </a:cubicBezTo>
                  <a:cubicBezTo>
                    <a:pt x="1094451" y="2695790"/>
                    <a:pt x="1143791" y="2743415"/>
                    <a:pt x="1193797" y="2790373"/>
                  </a:cubicBezTo>
                  <a:cubicBezTo>
                    <a:pt x="1216847" y="2811995"/>
                    <a:pt x="1247423" y="2810947"/>
                    <a:pt x="1267234" y="2790087"/>
                  </a:cubicBezTo>
                  <a:cubicBezTo>
                    <a:pt x="1287333" y="2768942"/>
                    <a:pt x="1286570" y="2736938"/>
                    <a:pt x="1264282" y="2714935"/>
                  </a:cubicBezTo>
                  <a:cubicBezTo>
                    <a:pt x="1215800" y="2667310"/>
                    <a:pt x="1166746" y="2620161"/>
                    <a:pt x="1117978" y="2572822"/>
                  </a:cubicBezTo>
                  <a:cubicBezTo>
                    <a:pt x="1107500" y="2562630"/>
                    <a:pt x="1095023" y="2557201"/>
                    <a:pt x="1077401" y="2556534"/>
                  </a:cubicBezTo>
                  <a:close/>
                  <a:moveTo>
                    <a:pt x="971198" y="862989"/>
                  </a:moveTo>
                  <a:cubicBezTo>
                    <a:pt x="970626" y="843653"/>
                    <a:pt x="962530" y="830414"/>
                    <a:pt x="950814" y="819174"/>
                  </a:cubicBezTo>
                  <a:cubicBezTo>
                    <a:pt x="927668" y="796886"/>
                    <a:pt x="904332" y="774692"/>
                    <a:pt x="881186" y="752309"/>
                  </a:cubicBezTo>
                  <a:cubicBezTo>
                    <a:pt x="857183" y="729068"/>
                    <a:pt x="833561" y="705446"/>
                    <a:pt x="809367" y="682490"/>
                  </a:cubicBezTo>
                  <a:cubicBezTo>
                    <a:pt x="795652" y="669441"/>
                    <a:pt x="779745" y="660869"/>
                    <a:pt x="759933" y="665345"/>
                  </a:cubicBezTo>
                  <a:cubicBezTo>
                    <a:pt x="740121" y="669822"/>
                    <a:pt x="725834" y="681062"/>
                    <a:pt x="719928" y="701064"/>
                  </a:cubicBezTo>
                  <a:cubicBezTo>
                    <a:pt x="713832" y="721638"/>
                    <a:pt x="718880" y="739640"/>
                    <a:pt x="734025" y="754404"/>
                  </a:cubicBezTo>
                  <a:cubicBezTo>
                    <a:pt x="783174" y="802315"/>
                    <a:pt x="832514" y="850035"/>
                    <a:pt x="881853" y="897755"/>
                  </a:cubicBezTo>
                  <a:cubicBezTo>
                    <a:pt x="885282" y="901089"/>
                    <a:pt x="889378" y="903947"/>
                    <a:pt x="893569" y="906328"/>
                  </a:cubicBezTo>
                  <a:cubicBezTo>
                    <a:pt x="910809" y="916234"/>
                    <a:pt x="928240" y="916139"/>
                    <a:pt x="945480" y="906042"/>
                  </a:cubicBezTo>
                  <a:cubicBezTo>
                    <a:pt x="962816" y="895946"/>
                    <a:pt x="969769" y="879848"/>
                    <a:pt x="971292" y="863084"/>
                  </a:cubicBezTo>
                  <a:close/>
                  <a:moveTo>
                    <a:pt x="1237326" y="1364671"/>
                  </a:moveTo>
                  <a:cubicBezTo>
                    <a:pt x="1236564" y="1348859"/>
                    <a:pt x="1230277" y="1335905"/>
                    <a:pt x="1219515" y="1325428"/>
                  </a:cubicBezTo>
                  <a:cubicBezTo>
                    <a:pt x="1169794" y="1277327"/>
                    <a:pt x="1120074" y="1229130"/>
                    <a:pt x="1069686" y="1181696"/>
                  </a:cubicBezTo>
                  <a:cubicBezTo>
                    <a:pt x="1048159" y="1161407"/>
                    <a:pt x="1017870" y="1163027"/>
                    <a:pt x="997582" y="1183696"/>
                  </a:cubicBezTo>
                  <a:cubicBezTo>
                    <a:pt x="979198" y="1202365"/>
                    <a:pt x="979008" y="1234178"/>
                    <a:pt x="997486" y="1254848"/>
                  </a:cubicBezTo>
                  <a:cubicBezTo>
                    <a:pt x="1005202" y="1263420"/>
                    <a:pt x="1013679" y="1271326"/>
                    <a:pt x="1021966" y="1279327"/>
                  </a:cubicBezTo>
                  <a:cubicBezTo>
                    <a:pt x="1064257" y="1320284"/>
                    <a:pt x="1106452" y="1361432"/>
                    <a:pt x="1149029" y="1402104"/>
                  </a:cubicBezTo>
                  <a:cubicBezTo>
                    <a:pt x="1165507" y="1417820"/>
                    <a:pt x="1185320" y="1421345"/>
                    <a:pt x="1206370" y="1412105"/>
                  </a:cubicBezTo>
                  <a:cubicBezTo>
                    <a:pt x="1226944" y="1403057"/>
                    <a:pt x="1235421" y="1385721"/>
                    <a:pt x="1237421" y="1364766"/>
                  </a:cubicBezTo>
                  <a:close/>
                  <a:moveTo>
                    <a:pt x="2254977" y="1825205"/>
                  </a:moveTo>
                  <a:cubicBezTo>
                    <a:pt x="2255453" y="1806155"/>
                    <a:pt x="2249262" y="1793201"/>
                    <a:pt x="2238499" y="1782628"/>
                  </a:cubicBezTo>
                  <a:cubicBezTo>
                    <a:pt x="2189921" y="1735098"/>
                    <a:pt x="2141439" y="1687473"/>
                    <a:pt x="2092195" y="1640705"/>
                  </a:cubicBezTo>
                  <a:cubicBezTo>
                    <a:pt x="2068001" y="1617750"/>
                    <a:pt x="2036378" y="1618322"/>
                    <a:pt x="2015614" y="1640039"/>
                  </a:cubicBezTo>
                  <a:cubicBezTo>
                    <a:pt x="1995230" y="1661375"/>
                    <a:pt x="1997135" y="1692712"/>
                    <a:pt x="2020852" y="1716429"/>
                  </a:cubicBezTo>
                  <a:cubicBezTo>
                    <a:pt x="2044855" y="1740432"/>
                    <a:pt x="2069239" y="1764054"/>
                    <a:pt x="2093623" y="1787771"/>
                  </a:cubicBezTo>
                  <a:cubicBezTo>
                    <a:pt x="2117151" y="1810631"/>
                    <a:pt x="2140392" y="1833682"/>
                    <a:pt x="2164490" y="1855875"/>
                  </a:cubicBezTo>
                  <a:cubicBezTo>
                    <a:pt x="2181158" y="1871210"/>
                    <a:pt x="2200780" y="1878068"/>
                    <a:pt x="2223068" y="1868543"/>
                  </a:cubicBezTo>
                  <a:cubicBezTo>
                    <a:pt x="2243547" y="1859780"/>
                    <a:pt x="2253739" y="1843778"/>
                    <a:pt x="2254977" y="1825300"/>
                  </a:cubicBezTo>
                  <a:close/>
                  <a:moveTo>
                    <a:pt x="513331" y="2114384"/>
                  </a:moveTo>
                  <a:cubicBezTo>
                    <a:pt x="534381" y="2113622"/>
                    <a:pt x="550288" y="2104668"/>
                    <a:pt x="559813" y="2085142"/>
                  </a:cubicBezTo>
                  <a:cubicBezTo>
                    <a:pt x="570290" y="2063806"/>
                    <a:pt x="566290" y="2043613"/>
                    <a:pt x="550764" y="2027992"/>
                  </a:cubicBezTo>
                  <a:cubicBezTo>
                    <a:pt x="500567" y="1977795"/>
                    <a:pt x="449704" y="1928360"/>
                    <a:pt x="397888" y="1879783"/>
                  </a:cubicBezTo>
                  <a:cubicBezTo>
                    <a:pt x="376266" y="1859590"/>
                    <a:pt x="344452" y="1862066"/>
                    <a:pt x="325688" y="1881974"/>
                  </a:cubicBezTo>
                  <a:cubicBezTo>
                    <a:pt x="306829" y="1901881"/>
                    <a:pt x="307114" y="1935599"/>
                    <a:pt x="327879" y="1956078"/>
                  </a:cubicBezTo>
                  <a:cubicBezTo>
                    <a:pt x="376266" y="2003798"/>
                    <a:pt x="425225" y="2050852"/>
                    <a:pt x="474183" y="2098001"/>
                  </a:cubicBezTo>
                  <a:cubicBezTo>
                    <a:pt x="484946" y="2108383"/>
                    <a:pt x="497614" y="2115241"/>
                    <a:pt x="513426" y="2114384"/>
                  </a:cubicBezTo>
                  <a:close/>
                  <a:moveTo>
                    <a:pt x="370265" y="1543074"/>
                  </a:moveTo>
                  <a:cubicBezTo>
                    <a:pt x="370837" y="1529930"/>
                    <a:pt x="365407" y="1517452"/>
                    <a:pt x="355025" y="1507070"/>
                  </a:cubicBezTo>
                  <a:cubicBezTo>
                    <a:pt x="345214" y="1497164"/>
                    <a:pt x="335213" y="1487353"/>
                    <a:pt x="325212" y="1477637"/>
                  </a:cubicBezTo>
                  <a:cubicBezTo>
                    <a:pt x="285969" y="1439537"/>
                    <a:pt x="246821" y="1401342"/>
                    <a:pt x="207197" y="1363623"/>
                  </a:cubicBezTo>
                  <a:cubicBezTo>
                    <a:pt x="189100" y="1346383"/>
                    <a:pt x="163478" y="1343525"/>
                    <a:pt x="143189" y="1354955"/>
                  </a:cubicBezTo>
                  <a:cubicBezTo>
                    <a:pt x="124425" y="1365623"/>
                    <a:pt x="115471" y="1386102"/>
                    <a:pt x="119091" y="1409629"/>
                  </a:cubicBezTo>
                  <a:cubicBezTo>
                    <a:pt x="121091" y="1422297"/>
                    <a:pt x="127949" y="1432108"/>
                    <a:pt x="136807" y="1440680"/>
                  </a:cubicBezTo>
                  <a:cubicBezTo>
                    <a:pt x="184337" y="1486781"/>
                    <a:pt x="231867" y="1532978"/>
                    <a:pt x="279587" y="1578888"/>
                  </a:cubicBezTo>
                  <a:cubicBezTo>
                    <a:pt x="284731" y="1583841"/>
                    <a:pt x="290922" y="1588223"/>
                    <a:pt x="297399" y="1591271"/>
                  </a:cubicBezTo>
                  <a:cubicBezTo>
                    <a:pt x="332546" y="1607749"/>
                    <a:pt x="370456" y="1583365"/>
                    <a:pt x="370265" y="1542979"/>
                  </a:cubicBezTo>
                  <a:close/>
                  <a:moveTo>
                    <a:pt x="2329272" y="3094125"/>
                  </a:moveTo>
                  <a:cubicBezTo>
                    <a:pt x="2329749" y="3086315"/>
                    <a:pt x="2326224" y="3073837"/>
                    <a:pt x="2316699" y="3064502"/>
                  </a:cubicBezTo>
                  <a:cubicBezTo>
                    <a:pt x="2265550" y="3014306"/>
                    <a:pt x="2214496" y="2963919"/>
                    <a:pt x="2162108" y="2915055"/>
                  </a:cubicBezTo>
                  <a:cubicBezTo>
                    <a:pt x="2141630" y="2895910"/>
                    <a:pt x="2108959" y="2898958"/>
                    <a:pt x="2090957" y="2917913"/>
                  </a:cubicBezTo>
                  <a:cubicBezTo>
                    <a:pt x="2071621" y="2938201"/>
                    <a:pt x="2071716" y="2968491"/>
                    <a:pt x="2091528" y="2990493"/>
                  </a:cubicBezTo>
                  <a:cubicBezTo>
                    <a:pt x="2099624" y="2999542"/>
                    <a:pt x="2108673" y="3007734"/>
                    <a:pt x="2117436" y="3016116"/>
                  </a:cubicBezTo>
                  <a:cubicBezTo>
                    <a:pt x="2158013" y="3055454"/>
                    <a:pt x="2198494" y="3094887"/>
                    <a:pt x="2239166" y="3134035"/>
                  </a:cubicBezTo>
                  <a:cubicBezTo>
                    <a:pt x="2256691" y="3150894"/>
                    <a:pt x="2277551" y="3154800"/>
                    <a:pt x="2299745" y="3145846"/>
                  </a:cubicBezTo>
                  <a:cubicBezTo>
                    <a:pt x="2319938" y="3137654"/>
                    <a:pt x="2328700" y="3120986"/>
                    <a:pt x="2329177" y="3094030"/>
                  </a:cubicBezTo>
                  <a:close/>
                  <a:moveTo>
                    <a:pt x="686305" y="1221605"/>
                  </a:moveTo>
                  <a:cubicBezTo>
                    <a:pt x="686305" y="1203889"/>
                    <a:pt x="679352" y="1190459"/>
                    <a:pt x="668112" y="1179600"/>
                  </a:cubicBezTo>
                  <a:cubicBezTo>
                    <a:pt x="619344" y="1132261"/>
                    <a:pt x="570481" y="1085017"/>
                    <a:pt x="521141" y="1038249"/>
                  </a:cubicBezTo>
                  <a:cubicBezTo>
                    <a:pt x="498567" y="1016818"/>
                    <a:pt x="468754" y="1017104"/>
                    <a:pt x="447703" y="1037773"/>
                  </a:cubicBezTo>
                  <a:cubicBezTo>
                    <a:pt x="427606" y="1057490"/>
                    <a:pt x="427796" y="1089303"/>
                    <a:pt x="448656" y="1111306"/>
                  </a:cubicBezTo>
                  <a:cubicBezTo>
                    <a:pt x="459896" y="1123212"/>
                    <a:pt x="471802" y="1134547"/>
                    <a:pt x="483518" y="1145977"/>
                  </a:cubicBezTo>
                  <a:cubicBezTo>
                    <a:pt x="521427" y="1182743"/>
                    <a:pt x="559336" y="1219510"/>
                    <a:pt x="597436" y="1256086"/>
                  </a:cubicBezTo>
                  <a:cubicBezTo>
                    <a:pt x="614582" y="1272564"/>
                    <a:pt x="634679" y="1275898"/>
                    <a:pt x="656301" y="1266373"/>
                  </a:cubicBezTo>
                  <a:cubicBezTo>
                    <a:pt x="676208" y="1257705"/>
                    <a:pt x="684495" y="1240846"/>
                    <a:pt x="686305" y="1221605"/>
                  </a:cubicBezTo>
                  <a:close/>
                  <a:moveTo>
                    <a:pt x="1800158" y="3248716"/>
                  </a:moveTo>
                  <a:cubicBezTo>
                    <a:pt x="1775584" y="3248430"/>
                    <a:pt x="1757963" y="3259194"/>
                    <a:pt x="1750057" y="3278815"/>
                  </a:cubicBezTo>
                  <a:cubicBezTo>
                    <a:pt x="1741294" y="3300722"/>
                    <a:pt x="1745009" y="3321296"/>
                    <a:pt x="1761773" y="3337679"/>
                  </a:cubicBezTo>
                  <a:cubicBezTo>
                    <a:pt x="1811302" y="3386067"/>
                    <a:pt x="1861214" y="3434168"/>
                    <a:pt x="1911505" y="3481793"/>
                  </a:cubicBezTo>
                  <a:cubicBezTo>
                    <a:pt x="1932556" y="3501700"/>
                    <a:pt x="1965322" y="3500843"/>
                    <a:pt x="1984086" y="3481412"/>
                  </a:cubicBezTo>
                  <a:cubicBezTo>
                    <a:pt x="2004660" y="3459980"/>
                    <a:pt x="2004089" y="3427691"/>
                    <a:pt x="1981991" y="3406164"/>
                  </a:cubicBezTo>
                  <a:cubicBezTo>
                    <a:pt x="1933318" y="3358635"/>
                    <a:pt x="1884169" y="3311486"/>
                    <a:pt x="1835401" y="3263956"/>
                  </a:cubicBezTo>
                  <a:cubicBezTo>
                    <a:pt x="1824733" y="3253574"/>
                    <a:pt x="1812350" y="3248526"/>
                    <a:pt x="1800158" y="3248716"/>
                  </a:cubicBezTo>
                  <a:close/>
                  <a:moveTo>
                    <a:pt x="1756820" y="2978111"/>
                  </a:moveTo>
                  <a:cubicBezTo>
                    <a:pt x="1776155" y="2976682"/>
                    <a:pt x="1792252" y="2967157"/>
                    <a:pt x="1801206" y="2946488"/>
                  </a:cubicBezTo>
                  <a:cubicBezTo>
                    <a:pt x="1810636" y="2924771"/>
                    <a:pt x="1805778" y="2905721"/>
                    <a:pt x="1789681" y="2889909"/>
                  </a:cubicBezTo>
                  <a:cubicBezTo>
                    <a:pt x="1740342" y="2841427"/>
                    <a:pt x="1690907" y="2793040"/>
                    <a:pt x="1640900" y="2745415"/>
                  </a:cubicBezTo>
                  <a:cubicBezTo>
                    <a:pt x="1617469" y="2723031"/>
                    <a:pt x="1586608" y="2723888"/>
                    <a:pt x="1566034" y="2745415"/>
                  </a:cubicBezTo>
                  <a:cubicBezTo>
                    <a:pt x="1546698" y="2765703"/>
                    <a:pt x="1548127" y="2799136"/>
                    <a:pt x="1570225" y="2820662"/>
                  </a:cubicBezTo>
                  <a:cubicBezTo>
                    <a:pt x="1618421" y="2867716"/>
                    <a:pt x="1666904" y="2914388"/>
                    <a:pt x="1715291" y="2961252"/>
                  </a:cubicBezTo>
                  <a:cubicBezTo>
                    <a:pt x="1726244" y="2971919"/>
                    <a:pt x="1739008" y="2977920"/>
                    <a:pt x="1756915" y="2978016"/>
                  </a:cubicBezTo>
                  <a:close/>
                  <a:moveTo>
                    <a:pt x="2444906" y="2577775"/>
                  </a:moveTo>
                  <a:cubicBezTo>
                    <a:pt x="2420808" y="2577680"/>
                    <a:pt x="2404139" y="2588824"/>
                    <a:pt x="2395280" y="2609969"/>
                  </a:cubicBezTo>
                  <a:cubicBezTo>
                    <a:pt x="2387375" y="2628829"/>
                    <a:pt x="2392042" y="2651498"/>
                    <a:pt x="2407853" y="2666834"/>
                  </a:cubicBezTo>
                  <a:cubicBezTo>
                    <a:pt x="2456526" y="2714173"/>
                    <a:pt x="2505390" y="2761417"/>
                    <a:pt x="2554348" y="2808375"/>
                  </a:cubicBezTo>
                  <a:cubicBezTo>
                    <a:pt x="2577684" y="2830759"/>
                    <a:pt x="2610069" y="2831140"/>
                    <a:pt x="2630738" y="2809709"/>
                  </a:cubicBezTo>
                  <a:cubicBezTo>
                    <a:pt x="2651217" y="2788563"/>
                    <a:pt x="2650265" y="2758083"/>
                    <a:pt x="2626928" y="2735128"/>
                  </a:cubicBezTo>
                  <a:cubicBezTo>
                    <a:pt x="2579018" y="2687884"/>
                    <a:pt x="2530535" y="2641116"/>
                    <a:pt x="2482243" y="2594253"/>
                  </a:cubicBezTo>
                  <a:cubicBezTo>
                    <a:pt x="2471385" y="2583680"/>
                    <a:pt x="2458812" y="2577013"/>
                    <a:pt x="2444810" y="2577775"/>
                  </a:cubicBezTo>
                  <a:close/>
                </a:path>
              </a:pathLst>
            </a:custGeom>
            <a:solidFill>
              <a:srgbClr val="000000"/>
            </a:solidFill>
            <a:ln w="9525" cap="flat">
              <a:noFill/>
              <a:prstDash val="solid"/>
              <a:miter/>
            </a:ln>
          </p:spPr>
          <p:txBody>
            <a:bodyPr rtlCol="0" anchor="ctr"/>
            <a:lstStyle/>
            <a:p>
              <a:endParaRPr lang="LID4096"/>
            </a:p>
          </p:txBody>
        </p:sp>
        <p:sp>
          <p:nvSpPr>
            <p:cNvPr id="14" name="Forma libre: forma 13">
              <a:extLst>
                <a:ext uri="{FF2B5EF4-FFF2-40B4-BE49-F238E27FC236}">
                  <a16:creationId xmlns:a16="http://schemas.microsoft.com/office/drawing/2014/main" id="{C7484EFD-6C61-4A3E-960C-BCFEC92215DD}"/>
                </a:ext>
              </a:extLst>
            </p:cNvPr>
            <p:cNvSpPr/>
            <p:nvPr/>
          </p:nvSpPr>
          <p:spPr>
            <a:xfrm>
              <a:off x="-3136802" y="6586106"/>
              <a:ext cx="405195" cy="717314"/>
            </a:xfrm>
            <a:custGeom>
              <a:avLst/>
              <a:gdLst>
                <a:gd name="connsiteX0" fmla="*/ 246716 w 405195"/>
                <a:gd name="connsiteY0" fmla="*/ 716710 h 717314"/>
                <a:gd name="connsiteX1" fmla="*/ 102698 w 405195"/>
                <a:gd name="connsiteY1" fmla="*/ 716996 h 717314"/>
                <a:gd name="connsiteX2" fmla="*/ 83077 w 405195"/>
                <a:gd name="connsiteY2" fmla="*/ 700137 h 717314"/>
                <a:gd name="connsiteX3" fmla="*/ 35928 w 405195"/>
                <a:gd name="connsiteY3" fmla="*/ 307611 h 717314"/>
                <a:gd name="connsiteX4" fmla="*/ 1924 w 405195"/>
                <a:gd name="connsiteY4" fmla="*/ 31005 h 717314"/>
                <a:gd name="connsiteX5" fmla="*/ 304 w 405195"/>
                <a:gd name="connsiteY5" fmla="*/ 16527 h 717314"/>
                <a:gd name="connsiteX6" fmla="*/ 16973 w 405195"/>
                <a:gd name="connsiteY6" fmla="*/ 144 h 717314"/>
                <a:gd name="connsiteX7" fmla="*/ 245764 w 405195"/>
                <a:gd name="connsiteY7" fmla="*/ 17861 h 717314"/>
                <a:gd name="connsiteX8" fmla="*/ 260337 w 405195"/>
                <a:gd name="connsiteY8" fmla="*/ 40054 h 717314"/>
                <a:gd name="connsiteX9" fmla="*/ 226809 w 405195"/>
                <a:gd name="connsiteY9" fmla="*/ 239508 h 717314"/>
                <a:gd name="connsiteX10" fmla="*/ 180899 w 405195"/>
                <a:gd name="connsiteY10" fmla="*/ 514494 h 717314"/>
                <a:gd name="connsiteX11" fmla="*/ 211283 w 405195"/>
                <a:gd name="connsiteY11" fmla="*/ 582408 h 717314"/>
                <a:gd name="connsiteX12" fmla="*/ 394354 w 405195"/>
                <a:gd name="connsiteY12" fmla="*/ 702137 h 717314"/>
                <a:gd name="connsiteX13" fmla="*/ 405022 w 405195"/>
                <a:gd name="connsiteY13" fmla="*/ 712900 h 717314"/>
                <a:gd name="connsiteX14" fmla="*/ 390735 w 405195"/>
                <a:gd name="connsiteY14" fmla="*/ 716710 h 717314"/>
                <a:gd name="connsiteX15" fmla="*/ 246716 w 405195"/>
                <a:gd name="connsiteY15" fmla="*/ 716805 h 71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5195" h="717314">
                  <a:moveTo>
                    <a:pt x="246716" y="716710"/>
                  </a:moveTo>
                  <a:cubicBezTo>
                    <a:pt x="198710" y="716710"/>
                    <a:pt x="150704" y="716329"/>
                    <a:pt x="102698" y="716996"/>
                  </a:cubicBezTo>
                  <a:cubicBezTo>
                    <a:pt x="89935" y="717186"/>
                    <a:pt x="84696" y="713662"/>
                    <a:pt x="83077" y="700137"/>
                  </a:cubicBezTo>
                  <a:cubicBezTo>
                    <a:pt x="67742" y="569263"/>
                    <a:pt x="51835" y="438485"/>
                    <a:pt x="35928" y="307611"/>
                  </a:cubicBezTo>
                  <a:cubicBezTo>
                    <a:pt x="24688" y="215410"/>
                    <a:pt x="13259" y="123207"/>
                    <a:pt x="1924" y="31005"/>
                  </a:cubicBezTo>
                  <a:cubicBezTo>
                    <a:pt x="1353" y="26148"/>
                    <a:pt x="971" y="21385"/>
                    <a:pt x="304" y="16527"/>
                  </a:cubicBezTo>
                  <a:cubicBezTo>
                    <a:pt x="-1410" y="3669"/>
                    <a:pt x="4115" y="-903"/>
                    <a:pt x="16973" y="144"/>
                  </a:cubicBezTo>
                  <a:cubicBezTo>
                    <a:pt x="93268" y="6336"/>
                    <a:pt x="169468" y="12527"/>
                    <a:pt x="245764" y="17861"/>
                  </a:cubicBezTo>
                  <a:cubicBezTo>
                    <a:pt x="262337" y="19004"/>
                    <a:pt x="262433" y="27957"/>
                    <a:pt x="260337" y="40054"/>
                  </a:cubicBezTo>
                  <a:cubicBezTo>
                    <a:pt x="249097" y="106539"/>
                    <a:pt x="237858" y="173023"/>
                    <a:pt x="226809" y="239508"/>
                  </a:cubicBezTo>
                  <a:cubicBezTo>
                    <a:pt x="211474" y="331138"/>
                    <a:pt x="196329" y="422864"/>
                    <a:pt x="180899" y="514494"/>
                  </a:cubicBezTo>
                  <a:cubicBezTo>
                    <a:pt x="175945" y="544022"/>
                    <a:pt x="184994" y="565739"/>
                    <a:pt x="211283" y="582408"/>
                  </a:cubicBezTo>
                  <a:cubicBezTo>
                    <a:pt x="272910" y="621460"/>
                    <a:pt x="333394" y="662037"/>
                    <a:pt x="394354" y="702137"/>
                  </a:cubicBezTo>
                  <a:cubicBezTo>
                    <a:pt x="398735" y="704994"/>
                    <a:pt x="406451" y="706804"/>
                    <a:pt x="405022" y="712900"/>
                  </a:cubicBezTo>
                  <a:cubicBezTo>
                    <a:pt x="403402" y="719663"/>
                    <a:pt x="395687" y="716615"/>
                    <a:pt x="390735" y="716710"/>
                  </a:cubicBezTo>
                  <a:cubicBezTo>
                    <a:pt x="342728" y="716996"/>
                    <a:pt x="294722" y="716901"/>
                    <a:pt x="246716" y="716805"/>
                  </a:cubicBezTo>
                  <a:close/>
                </a:path>
              </a:pathLst>
            </a:custGeom>
            <a:solidFill>
              <a:srgbClr val="000000"/>
            </a:solidFill>
            <a:ln w="9525" cap="flat">
              <a:noFill/>
              <a:prstDash val="solid"/>
              <a:miter/>
            </a:ln>
          </p:spPr>
          <p:txBody>
            <a:bodyPr rtlCol="0" anchor="ctr"/>
            <a:lstStyle/>
            <a:p>
              <a:endParaRPr lang="LID4096"/>
            </a:p>
          </p:txBody>
        </p:sp>
        <p:sp>
          <p:nvSpPr>
            <p:cNvPr id="15" name="Forma libre: forma 14">
              <a:extLst>
                <a:ext uri="{FF2B5EF4-FFF2-40B4-BE49-F238E27FC236}">
                  <a16:creationId xmlns:a16="http://schemas.microsoft.com/office/drawing/2014/main" id="{F278499F-A858-48A0-B8E8-10C2E572C5F4}"/>
                </a:ext>
              </a:extLst>
            </p:cNvPr>
            <p:cNvSpPr/>
            <p:nvPr/>
          </p:nvSpPr>
          <p:spPr>
            <a:xfrm>
              <a:off x="-3661039" y="7135693"/>
              <a:ext cx="539294" cy="167313"/>
            </a:xfrm>
            <a:custGeom>
              <a:avLst/>
              <a:gdLst>
                <a:gd name="connsiteX0" fmla="*/ 95 w 539294"/>
                <a:gd name="connsiteY0" fmla="*/ 163313 h 167313"/>
                <a:gd name="connsiteX1" fmla="*/ 49625 w 539294"/>
                <a:gd name="connsiteY1" fmla="*/ 145882 h 167313"/>
                <a:gd name="connsiteX2" fmla="*/ 497491 w 539294"/>
                <a:gd name="connsiteY2" fmla="*/ 3769 h 167313"/>
                <a:gd name="connsiteX3" fmla="*/ 522732 w 539294"/>
                <a:gd name="connsiteY3" fmla="*/ 19295 h 167313"/>
                <a:gd name="connsiteX4" fmla="*/ 538829 w 539294"/>
                <a:gd name="connsiteY4" fmla="*/ 149311 h 167313"/>
                <a:gd name="connsiteX5" fmla="*/ 522827 w 539294"/>
                <a:gd name="connsiteY5" fmla="*/ 167313 h 167313"/>
                <a:gd name="connsiteX6" fmla="*/ 16383 w 539294"/>
                <a:gd name="connsiteY6" fmla="*/ 167027 h 167313"/>
                <a:gd name="connsiteX7" fmla="*/ 0 w 539294"/>
                <a:gd name="connsiteY7" fmla="*/ 163313 h 16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294" h="167313">
                  <a:moveTo>
                    <a:pt x="95" y="163313"/>
                  </a:moveTo>
                  <a:cubicBezTo>
                    <a:pt x="16859" y="153978"/>
                    <a:pt x="33624" y="150930"/>
                    <a:pt x="49625" y="145882"/>
                  </a:cubicBezTo>
                  <a:cubicBezTo>
                    <a:pt x="198882" y="98352"/>
                    <a:pt x="348139" y="51108"/>
                    <a:pt x="497491" y="3769"/>
                  </a:cubicBezTo>
                  <a:cubicBezTo>
                    <a:pt x="518922" y="-2994"/>
                    <a:pt x="520161" y="-2232"/>
                    <a:pt x="522732" y="19295"/>
                  </a:cubicBezTo>
                  <a:cubicBezTo>
                    <a:pt x="527971" y="62633"/>
                    <a:pt x="532734" y="106068"/>
                    <a:pt x="538829" y="149311"/>
                  </a:cubicBezTo>
                  <a:cubicBezTo>
                    <a:pt x="540830" y="163694"/>
                    <a:pt x="536543" y="167313"/>
                    <a:pt x="522827" y="167313"/>
                  </a:cubicBezTo>
                  <a:cubicBezTo>
                    <a:pt x="354045" y="167027"/>
                    <a:pt x="185261" y="167123"/>
                    <a:pt x="16383" y="167027"/>
                  </a:cubicBezTo>
                  <a:cubicBezTo>
                    <a:pt x="11621" y="167027"/>
                    <a:pt x="6668" y="167980"/>
                    <a:pt x="0" y="163313"/>
                  </a:cubicBezTo>
                  <a:close/>
                </a:path>
              </a:pathLst>
            </a:custGeom>
            <a:solidFill>
              <a:srgbClr val="000000"/>
            </a:solidFill>
            <a:ln w="9525" cap="flat">
              <a:noFill/>
              <a:prstDash val="solid"/>
              <a:miter/>
            </a:ln>
          </p:spPr>
          <p:txBody>
            <a:bodyPr rtlCol="0" anchor="ctr"/>
            <a:lstStyle/>
            <a:p>
              <a:endParaRPr lang="LID4096"/>
            </a:p>
          </p:txBody>
        </p:sp>
        <p:sp>
          <p:nvSpPr>
            <p:cNvPr id="16" name="Forma libre: forma 15">
              <a:extLst>
                <a:ext uri="{FF2B5EF4-FFF2-40B4-BE49-F238E27FC236}">
                  <a16:creationId xmlns:a16="http://schemas.microsoft.com/office/drawing/2014/main" id="{4B759B06-7085-4FE8-8F1E-A4BA74ADFB59}"/>
                </a:ext>
              </a:extLst>
            </p:cNvPr>
            <p:cNvSpPr/>
            <p:nvPr/>
          </p:nvSpPr>
          <p:spPr>
            <a:xfrm>
              <a:off x="-5011778" y="3275374"/>
              <a:ext cx="266610" cy="288563"/>
            </a:xfrm>
            <a:custGeom>
              <a:avLst/>
              <a:gdLst>
                <a:gd name="connsiteX0" fmla="*/ 94 w 266610"/>
                <a:gd name="connsiteY0" fmla="*/ 278021 h 288563"/>
                <a:gd name="connsiteX1" fmla="*/ 79532 w 266610"/>
                <a:gd name="connsiteY1" fmla="*/ 116001 h 288563"/>
                <a:gd name="connsiteX2" fmla="*/ 247363 w 266610"/>
                <a:gd name="connsiteY2" fmla="*/ 3796 h 288563"/>
                <a:gd name="connsiteX3" fmla="*/ 264413 w 266610"/>
                <a:gd name="connsiteY3" fmla="*/ 2272 h 288563"/>
                <a:gd name="connsiteX4" fmla="*/ 261365 w 266610"/>
                <a:gd name="connsiteY4" fmla="*/ 18750 h 288563"/>
                <a:gd name="connsiteX5" fmla="*/ 227360 w 266610"/>
                <a:gd name="connsiteY5" fmla="*/ 187914 h 288563"/>
                <a:gd name="connsiteX6" fmla="*/ 200690 w 266610"/>
                <a:gd name="connsiteY6" fmla="*/ 224014 h 288563"/>
                <a:gd name="connsiteX7" fmla="*/ 28097 w 266610"/>
                <a:gd name="connsiteY7" fmla="*/ 282021 h 288563"/>
                <a:gd name="connsiteX8" fmla="*/ 12572 w 266610"/>
                <a:gd name="connsiteY8" fmla="*/ 287355 h 288563"/>
                <a:gd name="connsiteX9" fmla="*/ 189 w 266610"/>
                <a:gd name="connsiteY9" fmla="*/ 278021 h 28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610" h="288563">
                  <a:moveTo>
                    <a:pt x="94" y="278021"/>
                  </a:moveTo>
                  <a:cubicBezTo>
                    <a:pt x="12191" y="216489"/>
                    <a:pt x="37432" y="161911"/>
                    <a:pt x="79532" y="116001"/>
                  </a:cubicBezTo>
                  <a:cubicBezTo>
                    <a:pt x="126205" y="64947"/>
                    <a:pt x="181355" y="26085"/>
                    <a:pt x="247363" y="3796"/>
                  </a:cubicBezTo>
                  <a:cubicBezTo>
                    <a:pt x="252887" y="1891"/>
                    <a:pt x="259459" y="-2776"/>
                    <a:pt x="264413" y="2272"/>
                  </a:cubicBezTo>
                  <a:cubicBezTo>
                    <a:pt x="269747" y="7701"/>
                    <a:pt x="264032" y="13893"/>
                    <a:pt x="261365" y="18750"/>
                  </a:cubicBezTo>
                  <a:cubicBezTo>
                    <a:pt x="232313" y="71614"/>
                    <a:pt x="224122" y="128383"/>
                    <a:pt x="227360" y="187914"/>
                  </a:cubicBezTo>
                  <a:cubicBezTo>
                    <a:pt x="228980" y="218013"/>
                    <a:pt x="232504" y="216108"/>
                    <a:pt x="200690" y="224014"/>
                  </a:cubicBezTo>
                  <a:cubicBezTo>
                    <a:pt x="141635" y="238683"/>
                    <a:pt x="85247" y="261543"/>
                    <a:pt x="28097" y="282021"/>
                  </a:cubicBezTo>
                  <a:cubicBezTo>
                    <a:pt x="22954" y="283831"/>
                    <a:pt x="17906" y="286117"/>
                    <a:pt x="12572" y="287355"/>
                  </a:cubicBezTo>
                  <a:cubicBezTo>
                    <a:pt x="1046" y="290118"/>
                    <a:pt x="-668" y="288594"/>
                    <a:pt x="189" y="278021"/>
                  </a:cubicBezTo>
                  <a:close/>
                </a:path>
              </a:pathLst>
            </a:custGeom>
            <a:solidFill>
              <a:srgbClr val="000000"/>
            </a:solidFill>
            <a:ln w="9525" cap="flat">
              <a:noFill/>
              <a:prstDash val="solid"/>
              <a:miter/>
            </a:ln>
          </p:spPr>
          <p:txBody>
            <a:bodyPr rtlCol="0" anchor="ctr"/>
            <a:lstStyle/>
            <a:p>
              <a:endParaRPr lang="LID4096"/>
            </a:p>
          </p:txBody>
        </p:sp>
      </p:grpSp>
      <p:sp>
        <p:nvSpPr>
          <p:cNvPr id="43" name="Flecha: cheurón 42">
            <a:extLst>
              <a:ext uri="{FF2B5EF4-FFF2-40B4-BE49-F238E27FC236}">
                <a16:creationId xmlns:a16="http://schemas.microsoft.com/office/drawing/2014/main" id="{A7D7D013-DE28-4AFA-B3ED-9D5732760142}"/>
              </a:ext>
            </a:extLst>
          </p:cNvPr>
          <p:cNvSpPr/>
          <p:nvPr/>
        </p:nvSpPr>
        <p:spPr>
          <a:xfrm>
            <a:off x="6711904" y="4254247"/>
            <a:ext cx="1144348" cy="81423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grpSp>
        <p:nvGrpSpPr>
          <p:cNvPr id="3" name="Google Shape;411;p43">
            <a:extLst>
              <a:ext uri="{FF2B5EF4-FFF2-40B4-BE49-F238E27FC236}">
                <a16:creationId xmlns:a16="http://schemas.microsoft.com/office/drawing/2014/main" id="{353BE4F3-4BCC-4549-80FA-46F8D0AFC0B6}"/>
              </a:ext>
            </a:extLst>
          </p:cNvPr>
          <p:cNvGrpSpPr/>
          <p:nvPr/>
        </p:nvGrpSpPr>
        <p:grpSpPr>
          <a:xfrm>
            <a:off x="2945382" y="2850687"/>
            <a:ext cx="373733" cy="293056"/>
            <a:chOff x="2945382" y="2850687"/>
            <a:chExt cx="373733" cy="293056"/>
          </a:xfrm>
        </p:grpSpPr>
        <p:sp>
          <p:nvSpPr>
            <p:cNvPr id="4" name="Google Shape;412;p43">
              <a:extLst>
                <a:ext uri="{FF2B5EF4-FFF2-40B4-BE49-F238E27FC236}">
                  <a16:creationId xmlns:a16="http://schemas.microsoft.com/office/drawing/2014/main" id="{BB397DA9-F02A-40BA-8C10-898C79E79887}"/>
                </a:ext>
              </a:extLst>
            </p:cNvPr>
            <p:cNvSpPr/>
            <p:nvPr/>
          </p:nvSpPr>
          <p:spPr>
            <a:xfrm>
              <a:off x="2945382" y="2850687"/>
              <a:ext cx="373733" cy="293056"/>
            </a:xfrm>
            <a:custGeom>
              <a:avLst/>
              <a:gdLst>
                <a:gd name="f0" fmla="val w"/>
                <a:gd name="f1" fmla="val h"/>
                <a:gd name="f2" fmla="val 0"/>
                <a:gd name="f3" fmla="val 12697"/>
                <a:gd name="f4" fmla="val 9956"/>
                <a:gd name="f5" fmla="val 10555"/>
                <a:gd name="f6" fmla="val 851"/>
                <a:gd name="f7" fmla="val 10807"/>
                <a:gd name="f8" fmla="val 10964"/>
                <a:gd name="f9" fmla="val 1040"/>
                <a:gd name="f10" fmla="val 1292"/>
                <a:gd name="f11" fmla="val 7499"/>
                <a:gd name="f12" fmla="val 1576"/>
                <a:gd name="f13" fmla="val 1607"/>
                <a:gd name="f14" fmla="val 1828"/>
                <a:gd name="f15" fmla="val 882"/>
                <a:gd name="f16" fmla="val 2017"/>
                <a:gd name="f17" fmla="val 8507"/>
                <a:gd name="f18" fmla="val 8286"/>
                <a:gd name="f19" fmla="val 8727"/>
                <a:gd name="f20" fmla="val 8918"/>
                <a:gd name="f21" fmla="val 8633"/>
                <a:gd name="f22" fmla="val 9073"/>
                <a:gd name="f23" fmla="val 8777"/>
                <a:gd name="f24" fmla="val 9137"/>
                <a:gd name="f25" fmla="val 1198"/>
                <a:gd name="f26" fmla="val 1009"/>
                <a:gd name="f27" fmla="val 9011"/>
                <a:gd name="f28" fmla="val 788"/>
                <a:gd name="f29" fmla="val 8853"/>
                <a:gd name="f30" fmla="val 757"/>
                <a:gd name="f31" fmla="val 8759"/>
                <a:gd name="f32" fmla="val 10145"/>
                <a:gd name="f33" fmla="val 10254"/>
                <a:gd name="f34" fmla="val 10402"/>
                <a:gd name="f35" fmla="val 9051"/>
                <a:gd name="f36" fmla="val 9186"/>
                <a:gd name="f37" fmla="val 9294"/>
                <a:gd name="f38" fmla="val 11783"/>
                <a:gd name="f39" fmla="val 11815"/>
                <a:gd name="f40" fmla="val 8979"/>
                <a:gd name="f41" fmla="val 11626"/>
                <a:gd name="f42" fmla="val 11374"/>
                <a:gd name="f43" fmla="val 10720"/>
                <a:gd name="f44" fmla="val 10874"/>
                <a:gd name="f45" fmla="val 2048"/>
                <a:gd name="f46" fmla="val 1387"/>
                <a:gd name="f47" fmla="val 536"/>
                <a:gd name="f48" fmla="val 820"/>
                <a:gd name="f49" fmla="val 1261"/>
                <a:gd name="f50" fmla="val 7467"/>
                <a:gd name="f51" fmla="val 347"/>
                <a:gd name="f52" fmla="val 158"/>
                <a:gd name="f53" fmla="val 7625"/>
                <a:gd name="f54" fmla="val 7814"/>
                <a:gd name="f55" fmla="val 8696"/>
                <a:gd name="f56" fmla="val 9357"/>
                <a:gd name="f57" fmla="val 568"/>
                <a:gd name="f58" fmla="val 1229"/>
                <a:gd name="f59" fmla="val 11437"/>
                <a:gd name="f60" fmla="val 12098"/>
                <a:gd name="f61" fmla="val 9389"/>
                <a:gd name="f62" fmla="val 7877"/>
                <a:gd name="f63" fmla="val 12634"/>
                <a:gd name="f64" fmla="val 7656"/>
                <a:gd name="f65" fmla="val 12445"/>
                <a:gd name="f66" fmla="val 12224"/>
                <a:gd name="f67" fmla="val 567"/>
                <a:gd name="f68" fmla="val 11279"/>
                <a:gd name="f69" fmla="val 10586"/>
                <a:gd name="f70" fmla="*/ f0 1 12697"/>
                <a:gd name="f71" fmla="*/ f1 1 9956"/>
                <a:gd name="f72" fmla="val f2"/>
                <a:gd name="f73" fmla="val f3"/>
                <a:gd name="f74" fmla="val f4"/>
                <a:gd name="f75" fmla="+- f74 0 f72"/>
                <a:gd name="f76" fmla="+- f73 0 f72"/>
                <a:gd name="f77" fmla="*/ f76 1 12697"/>
                <a:gd name="f78" fmla="*/ f75 1 9956"/>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2697" h="9956">
                  <a:moveTo>
                    <a:pt x="f5" y="f6"/>
                  </a:moveTo>
                  <a:cubicBezTo>
                    <a:pt x="f7" y="f6"/>
                    <a:pt x="f8" y="f9"/>
                    <a:pt x="f8" y="f10"/>
                  </a:cubicBezTo>
                  <a:lnTo>
                    <a:pt x="f8" y="f11"/>
                  </a:lnTo>
                  <a:lnTo>
                    <a:pt x="f12" y="f11"/>
                  </a:lnTo>
                  <a:lnTo>
                    <a:pt x="f12" y="f10"/>
                  </a:lnTo>
                  <a:lnTo>
                    <a:pt x="f13" y="f10"/>
                  </a:lnTo>
                  <a:cubicBezTo>
                    <a:pt x="f13" y="f9"/>
                    <a:pt x="f14" y="f15"/>
                    <a:pt x="f16" y="f6"/>
                  </a:cubicBezTo>
                  <a:close/>
                  <a:moveTo>
                    <a:pt x="f17" y="f18"/>
                  </a:moveTo>
                  <a:lnTo>
                    <a:pt x="f17" y="f19"/>
                  </a:lnTo>
                  <a:cubicBezTo>
                    <a:pt x="f17" y="f20"/>
                    <a:pt x="f21" y="f22"/>
                    <a:pt x="f23" y="f24"/>
                  </a:cubicBezTo>
                  <a:lnTo>
                    <a:pt x="f25" y="f24"/>
                  </a:lnTo>
                  <a:cubicBezTo>
                    <a:pt x="f26" y="f24"/>
                    <a:pt x="f6" y="f27"/>
                    <a:pt x="f28" y="f29"/>
                  </a:cubicBezTo>
                  <a:cubicBezTo>
                    <a:pt x="f30" y="f31"/>
                    <a:pt x="f28" y="f31"/>
                    <a:pt x="f28" y="f18"/>
                  </a:cubicBezTo>
                  <a:close/>
                  <a:moveTo>
                    <a:pt x="f32" y="f18"/>
                  </a:moveTo>
                  <a:lnTo>
                    <a:pt x="f32" y="f19"/>
                  </a:lnTo>
                  <a:cubicBezTo>
                    <a:pt x="f32" y="f20"/>
                    <a:pt x="f33" y="f22"/>
                    <a:pt x="f34" y="f24"/>
                  </a:cubicBezTo>
                  <a:lnTo>
                    <a:pt x="f35" y="f24"/>
                  </a:lnTo>
                  <a:cubicBezTo>
                    <a:pt x="f36" y="f22"/>
                    <a:pt x="f37" y="f20"/>
                    <a:pt x="f37" y="f19"/>
                  </a:cubicBezTo>
                  <a:lnTo>
                    <a:pt x="f37" y="f18"/>
                  </a:lnTo>
                  <a:close/>
                  <a:moveTo>
                    <a:pt x="f38" y="f18"/>
                  </a:moveTo>
                  <a:lnTo>
                    <a:pt x="f38" y="f19"/>
                  </a:lnTo>
                  <a:cubicBezTo>
                    <a:pt x="f39" y="f40"/>
                    <a:pt x="f41" y="f24"/>
                    <a:pt x="f42" y="f24"/>
                  </a:cubicBezTo>
                  <a:lnTo>
                    <a:pt x="f43" y="f24"/>
                  </a:lnTo>
                  <a:cubicBezTo>
                    <a:pt x="f44" y="f22"/>
                    <a:pt x="f8" y="f20"/>
                    <a:pt x="f8" y="f19"/>
                  </a:cubicBezTo>
                  <a:lnTo>
                    <a:pt x="f8" y="f18"/>
                  </a:lnTo>
                  <a:close/>
                  <a:moveTo>
                    <a:pt x="f45" y="f2"/>
                  </a:moveTo>
                  <a:cubicBezTo>
                    <a:pt x="f46" y="f2"/>
                    <a:pt x="f28" y="f47"/>
                    <a:pt x="f48" y="f49"/>
                  </a:cubicBezTo>
                  <a:lnTo>
                    <a:pt x="f48" y="f50"/>
                  </a:lnTo>
                  <a:lnTo>
                    <a:pt x="f51" y="f50"/>
                  </a:lnTo>
                  <a:cubicBezTo>
                    <a:pt x="f52" y="f50"/>
                    <a:pt x="f2" y="f53"/>
                    <a:pt x="f2" y="f54"/>
                  </a:cubicBezTo>
                  <a:lnTo>
                    <a:pt x="f2" y="f55"/>
                  </a:lnTo>
                  <a:cubicBezTo>
                    <a:pt x="f2" y="f56"/>
                    <a:pt x="f57" y="f4"/>
                    <a:pt x="f58" y="f4"/>
                  </a:cubicBezTo>
                  <a:lnTo>
                    <a:pt x="f59" y="f4"/>
                  </a:lnTo>
                  <a:cubicBezTo>
                    <a:pt x="f60" y="f4"/>
                    <a:pt x="f3" y="f61"/>
                    <a:pt x="f3" y="f55"/>
                  </a:cubicBezTo>
                  <a:lnTo>
                    <a:pt x="f3" y="f62"/>
                  </a:lnTo>
                  <a:cubicBezTo>
                    <a:pt x="f63" y="f64"/>
                    <a:pt x="f65" y="f50"/>
                    <a:pt x="f66" y="f50"/>
                  </a:cubicBezTo>
                  <a:lnTo>
                    <a:pt x="f39" y="f50"/>
                  </a:lnTo>
                  <a:lnTo>
                    <a:pt x="f39" y="f49"/>
                  </a:lnTo>
                  <a:cubicBezTo>
                    <a:pt x="f39" y="f67"/>
                    <a:pt x="f68" y="f2"/>
                    <a:pt x="f69"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413;p43">
              <a:extLst>
                <a:ext uri="{FF2B5EF4-FFF2-40B4-BE49-F238E27FC236}">
                  <a16:creationId xmlns:a16="http://schemas.microsoft.com/office/drawing/2014/main" id="{D58F9A64-45EB-4A20-A885-72FE0B2C5099}"/>
                </a:ext>
              </a:extLst>
            </p:cNvPr>
            <p:cNvSpPr/>
            <p:nvPr/>
          </p:nvSpPr>
          <p:spPr>
            <a:xfrm>
              <a:off x="3072073" y="2900842"/>
              <a:ext cx="126516" cy="121185"/>
            </a:xfrm>
            <a:custGeom>
              <a:avLst/>
              <a:gdLst>
                <a:gd name="f0" fmla="val w"/>
                <a:gd name="f1" fmla="val h"/>
                <a:gd name="f2" fmla="val 0"/>
                <a:gd name="f3" fmla="val 4298"/>
                <a:gd name="f4" fmla="val 4117"/>
                <a:gd name="f5" fmla="val 1147"/>
                <a:gd name="f6" fmla="val 1037"/>
                <a:gd name="f7" fmla="val 2218"/>
                <a:gd name="f8" fmla="val 1384"/>
                <a:gd name="f9" fmla="val 1493"/>
                <a:gd name="f10" fmla="val 2108"/>
                <a:gd name="f11" fmla="val 466"/>
                <a:gd name="f12" fmla="val 1"/>
                <a:gd name="f13" fmla="val 209"/>
                <a:gd name="f14" fmla="val 267"/>
                <a:gd name="f15" fmla="val 107"/>
                <a:gd name="f16" fmla="val 533"/>
                <a:gd name="f17" fmla="val 926"/>
                <a:gd name="f18" fmla="val 3022"/>
                <a:gd name="f19" fmla="val 987"/>
                <a:gd name="f20" fmla="val 3184"/>
                <a:gd name="f21" fmla="val 1164"/>
                <a:gd name="f22" fmla="val 3293"/>
                <a:gd name="f23" fmla="val 1341"/>
                <a:gd name="f24" fmla="val 1441"/>
                <a:gd name="f25" fmla="val 1540"/>
                <a:gd name="f26" fmla="val 3259"/>
                <a:gd name="f27" fmla="val 1619"/>
                <a:gd name="f28" fmla="val 3180"/>
                <a:gd name="f29" fmla="val 2155"/>
                <a:gd name="f30" fmla="val 2613"/>
                <a:gd name="f31" fmla="val 3541"/>
                <a:gd name="f32" fmla="val 3999"/>
                <a:gd name="f33" fmla="val 3620"/>
                <a:gd name="f34" fmla="val 4077"/>
                <a:gd name="f35" fmla="val 3730"/>
                <a:gd name="f36" fmla="val 3840"/>
                <a:gd name="f37" fmla="val 3951"/>
                <a:gd name="f38" fmla="val 4061"/>
                <a:gd name="f39" fmla="val 4140"/>
                <a:gd name="f40" fmla="val 4297"/>
                <a:gd name="f41" fmla="val 3841"/>
                <a:gd name="f42" fmla="val 3558"/>
                <a:gd name="f43" fmla="val 3400"/>
                <a:gd name="f44" fmla="val 2722"/>
                <a:gd name="f45" fmla="val 2077"/>
                <a:gd name="f46" fmla="val 3258"/>
                <a:gd name="f47" fmla="val 1510"/>
                <a:gd name="f48" fmla="val 3510"/>
                <a:gd name="f49" fmla="val 1289"/>
                <a:gd name="f50" fmla="val 3384"/>
                <a:gd name="f51" fmla="val 911"/>
                <a:gd name="f52" fmla="val 3100"/>
                <a:gd name="f53" fmla="val 848"/>
                <a:gd name="f54" fmla="val 611"/>
                <a:gd name="f55" fmla="val 29"/>
                <a:gd name="f56" fmla="val 562"/>
                <a:gd name="f57" fmla="val 10"/>
                <a:gd name="f58" fmla="val 514"/>
                <a:gd name="f59" fmla="*/ f0 1 4298"/>
                <a:gd name="f60" fmla="*/ f1 1 4117"/>
                <a:gd name="f61" fmla="val f2"/>
                <a:gd name="f62" fmla="val f3"/>
                <a:gd name="f63" fmla="val f4"/>
                <a:gd name="f64" fmla="+- f63 0 f61"/>
                <a:gd name="f65" fmla="+- f62 0 f61"/>
                <a:gd name="f66" fmla="*/ f65 1 4298"/>
                <a:gd name="f67" fmla="*/ f64 1 4117"/>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4298" h="4117">
                  <a:moveTo>
                    <a:pt x="f5" y="f6"/>
                  </a:moveTo>
                  <a:lnTo>
                    <a:pt x="f7" y="f8"/>
                  </a:lnTo>
                  <a:lnTo>
                    <a:pt x="f9" y="f10"/>
                  </a:lnTo>
                  <a:lnTo>
                    <a:pt x="f5" y="f6"/>
                  </a:lnTo>
                  <a:close/>
                  <a:moveTo>
                    <a:pt x="f11" y="f12"/>
                  </a:moveTo>
                  <a:cubicBezTo>
                    <a:pt x="f13" y="f12"/>
                    <a:pt x="f12" y="f14"/>
                    <a:pt x="f15" y="f16"/>
                  </a:cubicBezTo>
                  <a:lnTo>
                    <a:pt x="f17" y="f18"/>
                  </a:lnTo>
                  <a:cubicBezTo>
                    <a:pt x="f19" y="f20"/>
                    <a:pt x="f21" y="f22"/>
                    <a:pt x="f23" y="f22"/>
                  </a:cubicBezTo>
                  <a:cubicBezTo>
                    <a:pt x="f24" y="f22"/>
                    <a:pt x="f25" y="f26"/>
                    <a:pt x="f27" y="f28"/>
                  </a:cubicBezTo>
                  <a:lnTo>
                    <a:pt x="f29" y="f30"/>
                  </a:lnTo>
                  <a:lnTo>
                    <a:pt x="f31" y="f32"/>
                  </a:lnTo>
                  <a:cubicBezTo>
                    <a:pt x="f33" y="f34"/>
                    <a:pt x="f35" y="f4"/>
                    <a:pt x="f36" y="f4"/>
                  </a:cubicBezTo>
                  <a:cubicBezTo>
                    <a:pt x="f37" y="f4"/>
                    <a:pt x="f38" y="f34"/>
                    <a:pt x="f39" y="f32"/>
                  </a:cubicBezTo>
                  <a:cubicBezTo>
                    <a:pt x="f40" y="f41"/>
                    <a:pt x="f40" y="f42"/>
                    <a:pt x="f39" y="f43"/>
                  </a:cubicBezTo>
                  <a:lnTo>
                    <a:pt x="f44" y="f45"/>
                  </a:lnTo>
                  <a:lnTo>
                    <a:pt x="f46" y="f47"/>
                  </a:lnTo>
                  <a:cubicBezTo>
                    <a:pt x="f48" y="f49"/>
                    <a:pt x="f50" y="f51"/>
                    <a:pt x="f52" y="f53"/>
                  </a:cubicBezTo>
                  <a:lnTo>
                    <a:pt x="f54" y="f55"/>
                  </a:lnTo>
                  <a:cubicBezTo>
                    <a:pt x="f56" y="f57"/>
                    <a:pt x="f58" y="f12"/>
                    <a:pt x="f11" y="f1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6" name="Google Shape;414;p43">
            <a:extLst>
              <a:ext uri="{FF2B5EF4-FFF2-40B4-BE49-F238E27FC236}">
                <a16:creationId xmlns:a16="http://schemas.microsoft.com/office/drawing/2014/main" id="{0B090B9C-19E0-4492-B8D6-1D8832E183A6}"/>
              </a:ext>
            </a:extLst>
          </p:cNvPr>
          <p:cNvGrpSpPr/>
          <p:nvPr/>
        </p:nvGrpSpPr>
        <p:grpSpPr>
          <a:xfrm>
            <a:off x="4950296" y="2809804"/>
            <a:ext cx="324612" cy="374821"/>
            <a:chOff x="4950296" y="2809804"/>
            <a:chExt cx="324612" cy="374821"/>
          </a:xfrm>
        </p:grpSpPr>
        <p:sp>
          <p:nvSpPr>
            <p:cNvPr id="7" name="Google Shape;415;p43">
              <a:extLst>
                <a:ext uri="{FF2B5EF4-FFF2-40B4-BE49-F238E27FC236}">
                  <a16:creationId xmlns:a16="http://schemas.microsoft.com/office/drawing/2014/main" id="{67F3683F-12C2-466D-AD64-ACDAAA4F3D8C}"/>
                </a:ext>
              </a:extLst>
            </p:cNvPr>
            <p:cNvSpPr/>
            <p:nvPr/>
          </p:nvSpPr>
          <p:spPr>
            <a:xfrm>
              <a:off x="5002216" y="2963661"/>
              <a:ext cx="229093" cy="174842"/>
            </a:xfrm>
            <a:custGeom>
              <a:avLst/>
              <a:gdLst>
                <a:gd name="f0" fmla="val w"/>
                <a:gd name="f1" fmla="val h"/>
                <a:gd name="f2" fmla="val 0"/>
                <a:gd name="f3" fmla="val 7783"/>
                <a:gd name="f4" fmla="val 5940"/>
                <a:gd name="f5" fmla="val 6349"/>
                <a:gd name="f6" fmla="val 772"/>
                <a:gd name="f7" fmla="val 6459"/>
                <a:gd name="f8" fmla="val 6570"/>
                <a:gd name="f9" fmla="val 812"/>
                <a:gd name="f10" fmla="val 6648"/>
                <a:gd name="f11" fmla="val 891"/>
                <a:gd name="f12" fmla="val 6711"/>
                <a:gd name="f13" fmla="val 954"/>
                <a:gd name="f14" fmla="val 6743"/>
                <a:gd name="f15" fmla="val 1017"/>
                <a:gd name="f16" fmla="val 6806"/>
                <a:gd name="f17" fmla="val 1080"/>
                <a:gd name="f18" fmla="val 6837"/>
                <a:gd name="f19" fmla="val 1300"/>
                <a:gd name="f20" fmla="val 1458"/>
                <a:gd name="f21" fmla="val 1552"/>
                <a:gd name="f22" fmla="val 3340"/>
                <a:gd name="f23" fmla="val 4955"/>
                <a:gd name="f24" fmla="val 3261"/>
                <a:gd name="f25" fmla="val 5033"/>
                <a:gd name="f26" fmla="val 3151"/>
                <a:gd name="f27" fmla="val 5073"/>
                <a:gd name="f28" fmla="val 3041"/>
                <a:gd name="f29" fmla="val 2931"/>
                <a:gd name="f30" fmla="val 2820"/>
                <a:gd name="f31" fmla="val 2742"/>
                <a:gd name="f32" fmla="val 1040"/>
                <a:gd name="f33" fmla="val 3253"/>
                <a:gd name="f34" fmla="val 883"/>
                <a:gd name="f35" fmla="val 3096"/>
                <a:gd name="f36" fmla="val 2812"/>
                <a:gd name="f37" fmla="val 2655"/>
                <a:gd name="f38" fmla="val 1135"/>
                <a:gd name="f39" fmla="val 2592"/>
                <a:gd name="f40" fmla="val 1214"/>
                <a:gd name="f41" fmla="val 2513"/>
                <a:gd name="f42" fmla="val 1316"/>
                <a:gd name="f43" fmla="val 2474"/>
                <a:gd name="f44" fmla="val 1418"/>
                <a:gd name="f45" fmla="val 1521"/>
                <a:gd name="f46" fmla="val 1623"/>
                <a:gd name="f47" fmla="val 1702"/>
                <a:gd name="f48" fmla="val 3600"/>
                <a:gd name="f49" fmla="val 3679"/>
                <a:gd name="f50" fmla="val 3718"/>
                <a:gd name="f51" fmla="val 6050"/>
                <a:gd name="f52" fmla="val 6128"/>
                <a:gd name="f53" fmla="val 6239"/>
                <a:gd name="f54" fmla="val 6369"/>
                <a:gd name="f55" fmla="val 1"/>
                <a:gd name="f56" fmla="val 5719"/>
                <a:gd name="f57" fmla="val 119"/>
                <a:gd name="f58" fmla="val 5451"/>
                <a:gd name="f59" fmla="val 355"/>
                <a:gd name="f60" fmla="val 3025"/>
                <a:gd name="f61" fmla="val 2781"/>
                <a:gd name="f62" fmla="val 2269"/>
                <a:gd name="f63" fmla="val 2025"/>
                <a:gd name="f64" fmla="val 2040"/>
                <a:gd name="f65" fmla="val 1796"/>
                <a:gd name="f66" fmla="val 1742"/>
                <a:gd name="f67" fmla="val 1663"/>
                <a:gd name="f68" fmla="val 1421"/>
                <a:gd name="f69" fmla="val 1256"/>
                <a:gd name="f70" fmla="val 1085"/>
                <a:gd name="f71" fmla="val 1698"/>
                <a:gd name="f72" fmla="val 914"/>
                <a:gd name="f73" fmla="val 1773"/>
                <a:gd name="f74" fmla="val 694"/>
                <a:gd name="f75" fmla="val 1867"/>
                <a:gd name="f76" fmla="val 536"/>
                <a:gd name="f77" fmla="val 1993"/>
                <a:gd name="f78" fmla="val 473"/>
                <a:gd name="f79" fmla="val 2119"/>
                <a:gd name="f80" fmla="val 3379"/>
                <a:gd name="f81" fmla="val 3883"/>
                <a:gd name="f82" fmla="val 2143"/>
                <a:gd name="f83" fmla="val 5585"/>
                <a:gd name="f84" fmla="val 2379"/>
                <a:gd name="f85" fmla="val 5821"/>
                <a:gd name="f86" fmla="val 2694"/>
                <a:gd name="f87" fmla="val 5939"/>
                <a:gd name="f88" fmla="val 3017"/>
                <a:gd name="f89" fmla="val 3671"/>
                <a:gd name="f90" fmla="val 3939"/>
                <a:gd name="f91" fmla="val 7310"/>
                <a:gd name="f92" fmla="val 2182"/>
                <a:gd name="f93" fmla="val 7656"/>
                <a:gd name="f94" fmla="val 1836"/>
                <a:gd name="f95" fmla="val 7782"/>
                <a:gd name="f96" fmla="val 7593"/>
                <a:gd name="f97" fmla="val 859"/>
                <a:gd name="f98" fmla="val 7467"/>
                <a:gd name="f99" fmla="val 575"/>
                <a:gd name="f100" fmla="val 418"/>
                <a:gd name="f101" fmla="val 7215"/>
                <a:gd name="f102" fmla="val 6995"/>
                <a:gd name="f103" fmla="val 6688"/>
                <a:gd name="f104" fmla="*/ f0 1 7783"/>
                <a:gd name="f105" fmla="*/ f1 1 5940"/>
                <a:gd name="f106" fmla="val f2"/>
                <a:gd name="f107" fmla="val f3"/>
                <a:gd name="f108" fmla="val f4"/>
                <a:gd name="f109" fmla="+- f108 0 f106"/>
                <a:gd name="f110" fmla="+- f107 0 f106"/>
                <a:gd name="f111" fmla="*/ f110 1 7783"/>
                <a:gd name="f112" fmla="*/ f109 1 5940"/>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7783" h="5940">
                  <a:moveTo>
                    <a:pt x="f5" y="f6"/>
                  </a:moveTo>
                  <a:cubicBezTo>
                    <a:pt x="f7" y="f6"/>
                    <a:pt x="f8" y="f9"/>
                    <a:pt x="f10" y="f11"/>
                  </a:cubicBezTo>
                  <a:cubicBezTo>
                    <a:pt x="f12" y="f13"/>
                    <a:pt x="f14" y="f15"/>
                    <a:pt x="f16" y="f17"/>
                  </a:cubicBezTo>
                  <a:cubicBezTo>
                    <a:pt x="f18" y="f19"/>
                    <a:pt x="f18" y="f20"/>
                    <a:pt x="f12" y="f21"/>
                  </a:cubicBezTo>
                  <a:lnTo>
                    <a:pt x="f22" y="f23"/>
                  </a:lnTo>
                  <a:cubicBezTo>
                    <a:pt x="f24" y="f25"/>
                    <a:pt x="f26" y="f27"/>
                    <a:pt x="f28" y="f27"/>
                  </a:cubicBezTo>
                  <a:cubicBezTo>
                    <a:pt x="f29" y="f27"/>
                    <a:pt x="f30" y="f25"/>
                    <a:pt x="f31" y="f23"/>
                  </a:cubicBezTo>
                  <a:lnTo>
                    <a:pt x="f32" y="f33"/>
                  </a:lnTo>
                  <a:cubicBezTo>
                    <a:pt x="f34" y="f35"/>
                    <a:pt x="f34" y="f36"/>
                    <a:pt x="f32" y="f37"/>
                  </a:cubicBezTo>
                  <a:lnTo>
                    <a:pt x="f38" y="f39"/>
                  </a:lnTo>
                  <a:cubicBezTo>
                    <a:pt x="f40" y="f41"/>
                    <a:pt x="f42" y="f43"/>
                    <a:pt x="f44" y="f43"/>
                  </a:cubicBezTo>
                  <a:cubicBezTo>
                    <a:pt x="f45" y="f43"/>
                    <a:pt x="f46" y="f41"/>
                    <a:pt x="f47" y="f39"/>
                  </a:cubicBezTo>
                  <a:lnTo>
                    <a:pt x="f31" y="f48"/>
                  </a:lnTo>
                  <a:cubicBezTo>
                    <a:pt x="f30" y="f49"/>
                    <a:pt x="f29" y="f50"/>
                    <a:pt x="f28" y="f50"/>
                  </a:cubicBezTo>
                  <a:cubicBezTo>
                    <a:pt x="f26" y="f50"/>
                    <a:pt x="f24" y="f49"/>
                    <a:pt x="f22" y="f48"/>
                  </a:cubicBezTo>
                  <a:lnTo>
                    <a:pt x="f51" y="f11"/>
                  </a:lnTo>
                  <a:cubicBezTo>
                    <a:pt x="f52" y="f9"/>
                    <a:pt x="f53" y="f6"/>
                    <a:pt x="f5" y="f6"/>
                  </a:cubicBezTo>
                  <a:close/>
                  <a:moveTo>
                    <a:pt x="f54" y="f55"/>
                  </a:moveTo>
                  <a:cubicBezTo>
                    <a:pt x="f51" y="f55"/>
                    <a:pt x="f56" y="f57"/>
                    <a:pt x="f58" y="f59"/>
                  </a:cubicBezTo>
                  <a:lnTo>
                    <a:pt x="f60" y="f61"/>
                  </a:lnTo>
                  <a:lnTo>
                    <a:pt x="f62" y="f63"/>
                  </a:lnTo>
                  <a:cubicBezTo>
                    <a:pt x="f64" y="f65"/>
                    <a:pt x="f66" y="f67"/>
                    <a:pt x="f68" y="f67"/>
                  </a:cubicBezTo>
                  <a:cubicBezTo>
                    <a:pt x="f69" y="f67"/>
                    <a:pt x="f70" y="f71"/>
                    <a:pt x="f72" y="f73"/>
                  </a:cubicBezTo>
                  <a:cubicBezTo>
                    <a:pt x="f74" y="f75"/>
                    <a:pt x="f76" y="f77"/>
                    <a:pt x="f78" y="f79"/>
                  </a:cubicBezTo>
                  <a:cubicBezTo>
                    <a:pt x="f55" y="f39"/>
                    <a:pt x="f55" y="f80"/>
                    <a:pt x="f78" y="f81"/>
                  </a:cubicBezTo>
                  <a:lnTo>
                    <a:pt x="f82" y="f83"/>
                  </a:lnTo>
                  <a:cubicBezTo>
                    <a:pt x="f84" y="f85"/>
                    <a:pt x="f86" y="f87"/>
                    <a:pt x="f88" y="f87"/>
                  </a:cubicBezTo>
                  <a:cubicBezTo>
                    <a:pt x="f22" y="f87"/>
                    <a:pt x="f89" y="f85"/>
                    <a:pt x="f90" y="f83"/>
                  </a:cubicBezTo>
                  <a:lnTo>
                    <a:pt x="f91" y="f92"/>
                  </a:lnTo>
                  <a:cubicBezTo>
                    <a:pt x="f93" y="f94"/>
                    <a:pt x="f95" y="f19"/>
                    <a:pt x="f96" y="f97"/>
                  </a:cubicBezTo>
                  <a:cubicBezTo>
                    <a:pt x="f98" y="f99"/>
                    <a:pt x="f91" y="f100"/>
                    <a:pt x="f101" y="f59"/>
                  </a:cubicBezTo>
                  <a:cubicBezTo>
                    <a:pt x="f102" y="f57"/>
                    <a:pt x="f103" y="f55"/>
                    <a:pt x="f54" y="f5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416;p43">
              <a:extLst>
                <a:ext uri="{FF2B5EF4-FFF2-40B4-BE49-F238E27FC236}">
                  <a16:creationId xmlns:a16="http://schemas.microsoft.com/office/drawing/2014/main" id="{734E9F19-F566-46AE-8EE0-02CF59CA531A}"/>
                </a:ext>
              </a:extLst>
            </p:cNvPr>
            <p:cNvSpPr/>
            <p:nvPr/>
          </p:nvSpPr>
          <p:spPr>
            <a:xfrm>
              <a:off x="4950296" y="2809804"/>
              <a:ext cx="324612" cy="374821"/>
            </a:xfrm>
            <a:custGeom>
              <a:avLst/>
              <a:gdLst>
                <a:gd name="f0" fmla="val w"/>
                <a:gd name="f1" fmla="val h"/>
                <a:gd name="f2" fmla="val 0"/>
                <a:gd name="f3" fmla="val 11028"/>
                <a:gd name="f4" fmla="val 12734"/>
                <a:gd name="f5" fmla="val 5608"/>
                <a:gd name="f6" fmla="val 793"/>
                <a:gd name="f7" fmla="val 5829"/>
                <a:gd name="f8" fmla="val 5986"/>
                <a:gd name="f9" fmla="val 1014"/>
                <a:gd name="f10" fmla="val 6049"/>
                <a:gd name="f11" fmla="val 1234"/>
                <a:gd name="f12" fmla="val 1486"/>
                <a:gd name="f13" fmla="val 6238"/>
                <a:gd name="f14" fmla="val 1644"/>
                <a:gd name="f15" fmla="val 6459"/>
                <a:gd name="f16" fmla="val 8129"/>
                <a:gd name="f17" fmla="val 8349"/>
                <a:gd name="f18" fmla="val 8507"/>
                <a:gd name="f19" fmla="val 1833"/>
                <a:gd name="f20" fmla="val 8570"/>
                <a:gd name="f21" fmla="val 2053"/>
                <a:gd name="f22" fmla="val 2494"/>
                <a:gd name="f23" fmla="val 2773"/>
                <a:gd name="f24" fmla="val 2116"/>
                <a:gd name="f25" fmla="val 2741"/>
                <a:gd name="f26" fmla="val 1864"/>
                <a:gd name="f27" fmla="val 2930"/>
                <a:gd name="f28" fmla="val 1707"/>
                <a:gd name="f29" fmla="val 3119"/>
                <a:gd name="f30" fmla="val 1675"/>
                <a:gd name="f31" fmla="val 4789"/>
                <a:gd name="f32" fmla="val 5010"/>
                <a:gd name="f33" fmla="val 5167"/>
                <a:gd name="f34" fmla="val 5356"/>
                <a:gd name="f35" fmla="val 856"/>
                <a:gd name="f36" fmla="val 10177"/>
                <a:gd name="f37" fmla="val 11883"/>
                <a:gd name="f38" fmla="val 788"/>
                <a:gd name="f39" fmla="val 1891"/>
                <a:gd name="f40" fmla="val 2904"/>
                <a:gd name="f41" fmla="val 3125"/>
                <a:gd name="f42" fmla="val 2111"/>
                <a:gd name="f43" fmla="val 3314"/>
                <a:gd name="f44" fmla="val 2332"/>
                <a:gd name="f45" fmla="val 8948"/>
                <a:gd name="f46" fmla="val 9200"/>
                <a:gd name="f47" fmla="val 9357"/>
                <a:gd name="f48" fmla="val 5615"/>
                <a:gd name="f49" fmla="val 1"/>
                <a:gd name="f50" fmla="val 5456"/>
                <a:gd name="f51" fmla="val 5293"/>
                <a:gd name="f52" fmla="val 33"/>
                <a:gd name="f53" fmla="val 5136"/>
                <a:gd name="f54" fmla="val 100"/>
                <a:gd name="f55" fmla="val 4821"/>
                <a:gd name="f56" fmla="val 226"/>
                <a:gd name="f57" fmla="val 4537"/>
                <a:gd name="f58" fmla="val 478"/>
                <a:gd name="f59" fmla="val 4474"/>
                <a:gd name="f60" fmla="val 3151"/>
                <a:gd name="f61" fmla="val 2647"/>
                <a:gd name="f62" fmla="val 2174"/>
                <a:gd name="f63" fmla="val 1203"/>
                <a:gd name="f64" fmla="val 1985"/>
                <a:gd name="f65" fmla="val 410"/>
                <a:gd name="f66" fmla="val 158"/>
                <a:gd name="f67" fmla="val 12292"/>
                <a:gd name="f68" fmla="val 12544"/>
                <a:gd name="f69" fmla="val 221"/>
                <a:gd name="f70" fmla="val 10618"/>
                <a:gd name="f71" fmla="val 10838"/>
                <a:gd name="f72" fmla="val 11027"/>
                <a:gd name="f73" fmla="val 10996"/>
                <a:gd name="f74" fmla="val 10807"/>
                <a:gd name="f75" fmla="val 10555"/>
                <a:gd name="f76" fmla="val 9263"/>
                <a:gd name="f77" fmla="val 9105"/>
                <a:gd name="f78" fmla="val 8633"/>
                <a:gd name="f79" fmla="val 8097"/>
                <a:gd name="f80" fmla="val 6774"/>
                <a:gd name="f81" fmla="val 6606"/>
                <a:gd name="f82" fmla="val 328"/>
                <a:gd name="f83" fmla="val 6127"/>
                <a:gd name="f84" fmla="*/ f0 1 11028"/>
                <a:gd name="f85" fmla="*/ f1 1 12734"/>
                <a:gd name="f86" fmla="val f2"/>
                <a:gd name="f87" fmla="val f3"/>
                <a:gd name="f88" fmla="val f4"/>
                <a:gd name="f89" fmla="+- f88 0 f86"/>
                <a:gd name="f90" fmla="+- f87 0 f86"/>
                <a:gd name="f91" fmla="*/ f90 1 11028"/>
                <a:gd name="f92" fmla="*/ f89 1 12734"/>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1028" h="12734">
                  <a:moveTo>
                    <a:pt x="f5" y="f6"/>
                  </a:moveTo>
                  <a:cubicBezTo>
                    <a:pt x="f7" y="f6"/>
                    <a:pt x="f8" y="f9"/>
                    <a:pt x="f10" y="f11"/>
                  </a:cubicBezTo>
                  <a:cubicBezTo>
                    <a:pt x="f10" y="f12"/>
                    <a:pt x="f13" y="f14"/>
                    <a:pt x="f15" y="f14"/>
                  </a:cubicBezTo>
                  <a:lnTo>
                    <a:pt x="f16" y="f14"/>
                  </a:lnTo>
                  <a:cubicBezTo>
                    <a:pt x="f17" y="f14"/>
                    <a:pt x="f18" y="f19"/>
                    <a:pt x="f20" y="f21"/>
                  </a:cubicBezTo>
                  <a:lnTo>
                    <a:pt x="f20" y="f22"/>
                  </a:lnTo>
                  <a:lnTo>
                    <a:pt x="f23" y="f22"/>
                  </a:lnTo>
                  <a:lnTo>
                    <a:pt x="f23" y="f24"/>
                  </a:lnTo>
                  <a:lnTo>
                    <a:pt x="f25" y="f24"/>
                  </a:lnTo>
                  <a:cubicBezTo>
                    <a:pt x="f25" y="f26"/>
                    <a:pt x="f27" y="f28"/>
                    <a:pt x="f29" y="f30"/>
                  </a:cubicBezTo>
                  <a:lnTo>
                    <a:pt x="f31" y="f30"/>
                  </a:lnTo>
                  <a:cubicBezTo>
                    <a:pt x="f32" y="f30"/>
                    <a:pt x="f33" y="f12"/>
                    <a:pt x="f33" y="f11"/>
                  </a:cubicBezTo>
                  <a:cubicBezTo>
                    <a:pt x="f33" y="f9"/>
                    <a:pt x="f34" y="f35"/>
                    <a:pt x="f5" y="f6"/>
                  </a:cubicBezTo>
                  <a:close/>
                  <a:moveTo>
                    <a:pt x="f36" y="f22"/>
                  </a:moveTo>
                  <a:lnTo>
                    <a:pt x="f36" y="f37"/>
                  </a:lnTo>
                  <a:lnTo>
                    <a:pt x="f38" y="f37"/>
                  </a:lnTo>
                  <a:lnTo>
                    <a:pt x="f38" y="f22"/>
                  </a:lnTo>
                  <a:lnTo>
                    <a:pt x="f39" y="f22"/>
                  </a:lnTo>
                  <a:lnTo>
                    <a:pt x="f39" y="f40"/>
                  </a:lnTo>
                  <a:cubicBezTo>
                    <a:pt x="f39" y="f41"/>
                    <a:pt x="f42" y="f43"/>
                    <a:pt x="f44" y="f43"/>
                  </a:cubicBezTo>
                  <a:lnTo>
                    <a:pt x="f45" y="f43"/>
                  </a:lnTo>
                  <a:cubicBezTo>
                    <a:pt x="f46" y="f43"/>
                    <a:pt x="f47" y="f41"/>
                    <a:pt x="f47" y="f40"/>
                  </a:cubicBezTo>
                  <a:lnTo>
                    <a:pt x="f47" y="f22"/>
                  </a:lnTo>
                  <a:close/>
                  <a:moveTo>
                    <a:pt x="f48" y="f49"/>
                  </a:moveTo>
                  <a:cubicBezTo>
                    <a:pt x="f50" y="f49"/>
                    <a:pt x="f51" y="f52"/>
                    <a:pt x="f53" y="f54"/>
                  </a:cubicBezTo>
                  <a:cubicBezTo>
                    <a:pt x="f55" y="f56"/>
                    <a:pt x="f57" y="f58"/>
                    <a:pt x="f59" y="f35"/>
                  </a:cubicBezTo>
                  <a:lnTo>
                    <a:pt x="f60" y="f35"/>
                  </a:lnTo>
                  <a:cubicBezTo>
                    <a:pt x="f61" y="f35"/>
                    <a:pt x="f62" y="f63"/>
                    <a:pt x="f64" y="f30"/>
                  </a:cubicBezTo>
                  <a:lnTo>
                    <a:pt x="f65" y="f30"/>
                  </a:lnTo>
                  <a:cubicBezTo>
                    <a:pt x="f66" y="f30"/>
                    <a:pt x="f2" y="f26"/>
                    <a:pt x="f2" y="f24"/>
                  </a:cubicBezTo>
                  <a:lnTo>
                    <a:pt x="f2" y="f67"/>
                  </a:lnTo>
                  <a:cubicBezTo>
                    <a:pt x="f2" y="f68"/>
                    <a:pt x="f69" y="f4"/>
                    <a:pt x="f65" y="f4"/>
                  </a:cubicBezTo>
                  <a:lnTo>
                    <a:pt x="f70" y="f4"/>
                  </a:lnTo>
                  <a:cubicBezTo>
                    <a:pt x="f71" y="f4"/>
                    <a:pt x="f72" y="f68"/>
                    <a:pt x="f72" y="f67"/>
                  </a:cubicBezTo>
                  <a:lnTo>
                    <a:pt x="f72" y="f24"/>
                  </a:lnTo>
                  <a:cubicBezTo>
                    <a:pt x="f73" y="f26"/>
                    <a:pt x="f74" y="f30"/>
                    <a:pt x="f75" y="f30"/>
                  </a:cubicBezTo>
                  <a:lnTo>
                    <a:pt x="f76" y="f30"/>
                  </a:lnTo>
                  <a:cubicBezTo>
                    <a:pt x="f77" y="f63"/>
                    <a:pt x="f78" y="f35"/>
                    <a:pt x="f79" y="f35"/>
                  </a:cubicBezTo>
                  <a:lnTo>
                    <a:pt x="f80" y="f35"/>
                  </a:lnTo>
                  <a:cubicBezTo>
                    <a:pt x="f81" y="f82"/>
                    <a:pt x="f83" y="f49"/>
                    <a:pt x="f48" y="f49"/>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3" name="Google Shape;421;p43">
            <a:extLst>
              <a:ext uri="{FF2B5EF4-FFF2-40B4-BE49-F238E27FC236}">
                <a16:creationId xmlns:a16="http://schemas.microsoft.com/office/drawing/2014/main" id="{256112BE-0F73-4B5D-880A-63407EC7295B}"/>
              </a:ext>
            </a:extLst>
          </p:cNvPr>
          <p:cNvSpPr/>
          <p:nvPr/>
        </p:nvSpPr>
        <p:spPr>
          <a:xfrm>
            <a:off x="4925717" y="636029"/>
            <a:ext cx="373770" cy="340357"/>
          </a:xfrm>
          <a:custGeom>
            <a:avLst/>
            <a:gdLst>
              <a:gd name="f0" fmla="val w"/>
              <a:gd name="f1" fmla="val h"/>
              <a:gd name="f2" fmla="val 0"/>
              <a:gd name="f3" fmla="val 12698"/>
              <a:gd name="f4" fmla="val 11563"/>
              <a:gd name="f5" fmla="val 2490"/>
              <a:gd name="f6" fmla="val 820"/>
              <a:gd name="f7" fmla="val 3529"/>
              <a:gd name="f8" fmla="val 914"/>
              <a:gd name="f9" fmla="val 4600"/>
              <a:gd name="f10" fmla="val 1292"/>
              <a:gd name="f11" fmla="val 5483"/>
              <a:gd name="f12" fmla="val 2017"/>
              <a:gd name="f13" fmla="val 5798"/>
              <a:gd name="f14" fmla="val 2237"/>
              <a:gd name="f15" fmla="val 10334"/>
              <a:gd name="f16" fmla="val 5766"/>
              <a:gd name="f17" fmla="val 4789"/>
              <a:gd name="f18" fmla="val 9609"/>
              <a:gd name="f19" fmla="val 3655"/>
              <a:gd name="f20" fmla="val 9168"/>
              <a:gd name="f21" fmla="val 9105"/>
              <a:gd name="f22" fmla="val 9925"/>
              <a:gd name="f23" fmla="val 883"/>
              <a:gd name="f24" fmla="val 9137"/>
              <a:gd name="f25" fmla="val 8728"/>
              <a:gd name="f26" fmla="val 9200"/>
              <a:gd name="f27" fmla="val 7593"/>
              <a:gd name="f28" fmla="val 6617"/>
              <a:gd name="f29" fmla="val 2300"/>
              <a:gd name="f30" fmla="val 6932"/>
              <a:gd name="f31" fmla="val 2048"/>
              <a:gd name="f32" fmla="val 7782"/>
              <a:gd name="f33" fmla="val 1355"/>
              <a:gd name="f34" fmla="val 8854"/>
              <a:gd name="f35" fmla="val 946"/>
              <a:gd name="f36" fmla="val 1702"/>
              <a:gd name="f37" fmla="val 2458"/>
              <a:gd name="f38" fmla="val 9483"/>
              <a:gd name="f39" fmla="val 9735"/>
              <a:gd name="f40" fmla="val 1891"/>
              <a:gd name="f41" fmla="val 9924"/>
              <a:gd name="f42" fmla="val 2080"/>
              <a:gd name="f43" fmla="val 3057"/>
              <a:gd name="f44" fmla="val 4096"/>
              <a:gd name="f45" fmla="val 10208"/>
              <a:gd name="f46" fmla="val 4978"/>
              <a:gd name="f47" fmla="val 10744"/>
              <a:gd name="f48" fmla="val 1261"/>
              <a:gd name="f49" fmla="val 1009"/>
              <a:gd name="f50" fmla="val 851"/>
              <a:gd name="f51" fmla="val 10555"/>
              <a:gd name="f52" fmla="val 2867"/>
              <a:gd name="f53" fmla="val 2647"/>
              <a:gd name="f54" fmla="val 1040"/>
              <a:gd name="f55" fmla="val 2489"/>
              <a:gd name="f56" fmla="val 11406"/>
              <a:gd name="f57" fmla="val 11658"/>
              <a:gd name="f58" fmla="val 11815"/>
              <a:gd name="f59" fmla="val 11847"/>
              <a:gd name="f60" fmla="val 10712"/>
              <a:gd name="f61" fmla="val 7436"/>
              <a:gd name="f62" fmla="val 8255"/>
              <a:gd name="f63" fmla="val 10239"/>
              <a:gd name="f64" fmla="val 9295"/>
              <a:gd name="f65" fmla="val 10303"/>
              <a:gd name="f66" fmla="val 1828"/>
              <a:gd name="f67" fmla="val 1670"/>
              <a:gd name="f68" fmla="val 189"/>
              <a:gd name="f69" fmla="val 410"/>
              <a:gd name="f70" fmla="val 568"/>
              <a:gd name="f71" fmla="val 1"/>
              <a:gd name="f72" fmla="val 2206"/>
              <a:gd name="f73" fmla="val 32"/>
              <a:gd name="f74" fmla="val 2930"/>
              <a:gd name="f75" fmla="val 10996"/>
              <a:gd name="f76" fmla="val 11437"/>
              <a:gd name="f77" fmla="val 12130"/>
              <a:gd name="f78" fmla="val 12697"/>
              <a:gd name="f79" fmla="val 11027"/>
              <a:gd name="f80" fmla="val 12666"/>
              <a:gd name="f81" fmla="val 158"/>
              <a:gd name="f82" fmla="val 8980"/>
              <a:gd name="f83" fmla="val 7562"/>
              <a:gd name="f84" fmla="val 473"/>
              <a:gd name="f85" fmla="val 6396"/>
              <a:gd name="f86" fmla="val 1387"/>
              <a:gd name="f87" fmla="val 6207"/>
              <a:gd name="f88" fmla="val 1544"/>
              <a:gd name="f89" fmla="val 6018"/>
              <a:gd name="f90" fmla="val 4915"/>
              <a:gd name="f91" fmla="val 3498"/>
              <a:gd name="f92" fmla="*/ f0 1 12698"/>
              <a:gd name="f93" fmla="*/ f1 1 11563"/>
              <a:gd name="f94" fmla="val f2"/>
              <a:gd name="f95" fmla="val f3"/>
              <a:gd name="f96" fmla="val f4"/>
              <a:gd name="f97" fmla="+- f96 0 f94"/>
              <a:gd name="f98" fmla="+- f95 0 f94"/>
              <a:gd name="f99" fmla="*/ f98 1 12698"/>
              <a:gd name="f100" fmla="*/ f97 1 11563"/>
              <a:gd name="f101" fmla="*/ f94 1 f99"/>
              <a:gd name="f102" fmla="*/ f95 1 f99"/>
              <a:gd name="f103" fmla="*/ f94 1 f100"/>
              <a:gd name="f104" fmla="*/ f96 1 f100"/>
              <a:gd name="f105" fmla="*/ f101 f92 1"/>
              <a:gd name="f106" fmla="*/ f102 f92 1"/>
              <a:gd name="f107" fmla="*/ f104 f93 1"/>
              <a:gd name="f108" fmla="*/ f103 f93 1"/>
            </a:gdLst>
            <a:ahLst/>
            <a:cxnLst>
              <a:cxn ang="3cd4">
                <a:pos x="hc" y="t"/>
              </a:cxn>
              <a:cxn ang="0">
                <a:pos x="r" y="vc"/>
              </a:cxn>
              <a:cxn ang="cd4">
                <a:pos x="hc" y="b"/>
              </a:cxn>
              <a:cxn ang="cd2">
                <a:pos x="l" y="vc"/>
              </a:cxn>
            </a:cxnLst>
            <a:rect l="f105" t="f108" r="f106" b="f107"/>
            <a:pathLst>
              <a:path w="12698" h="11563">
                <a:moveTo>
                  <a:pt x="f5" y="f6"/>
                </a:moveTo>
                <a:cubicBezTo>
                  <a:pt x="f7" y="f8"/>
                  <a:pt x="f9" y="f10"/>
                  <a:pt x="f11" y="f12"/>
                </a:cubicBezTo>
                <a:lnTo>
                  <a:pt x="f13" y="f14"/>
                </a:lnTo>
                <a:lnTo>
                  <a:pt x="f13" y="f15"/>
                </a:lnTo>
                <a:lnTo>
                  <a:pt x="f16" y="f15"/>
                </a:lnTo>
                <a:cubicBezTo>
                  <a:pt x="f17" y="f18"/>
                  <a:pt x="f19" y="f20"/>
                  <a:pt x="f5" y="f21"/>
                </a:cubicBezTo>
                <a:lnTo>
                  <a:pt x="f5" y="f6"/>
                </a:lnTo>
                <a:close/>
                <a:moveTo>
                  <a:pt x="f22" y="f23"/>
                </a:moveTo>
                <a:lnTo>
                  <a:pt x="f22" y="f24"/>
                </a:lnTo>
                <a:cubicBezTo>
                  <a:pt x="f25" y="f26"/>
                  <a:pt x="f27" y="f18"/>
                  <a:pt x="f28" y="f15"/>
                </a:cubicBezTo>
                <a:lnTo>
                  <a:pt x="f28" y="f29"/>
                </a:lnTo>
                <a:lnTo>
                  <a:pt x="f30" y="f31"/>
                </a:lnTo>
                <a:cubicBezTo>
                  <a:pt x="f32" y="f33"/>
                  <a:pt x="f34" y="f35"/>
                  <a:pt x="f22" y="f23"/>
                </a:cubicBezTo>
                <a:close/>
                <a:moveTo>
                  <a:pt x="f36" y="f37"/>
                </a:moveTo>
                <a:lnTo>
                  <a:pt x="f36" y="f38"/>
                </a:lnTo>
                <a:cubicBezTo>
                  <a:pt x="f36" y="f39"/>
                  <a:pt x="f40" y="f41"/>
                  <a:pt x="f42" y="f41"/>
                </a:cubicBezTo>
                <a:cubicBezTo>
                  <a:pt x="f43" y="f41"/>
                  <a:pt x="f44" y="f45"/>
                  <a:pt x="f46" y="f47"/>
                </a:cubicBezTo>
                <a:lnTo>
                  <a:pt x="f48" y="f47"/>
                </a:lnTo>
                <a:cubicBezTo>
                  <a:pt x="f49" y="f47"/>
                  <a:pt x="f50" y="f51"/>
                  <a:pt x="f50" y="f15"/>
                </a:cubicBezTo>
                <a:lnTo>
                  <a:pt x="f50" y="f52"/>
                </a:lnTo>
                <a:cubicBezTo>
                  <a:pt x="f50" y="f53"/>
                  <a:pt x="f54" y="f55"/>
                  <a:pt x="f48" y="f37"/>
                </a:cubicBezTo>
                <a:close/>
                <a:moveTo>
                  <a:pt x="f56" y="f37"/>
                </a:moveTo>
                <a:cubicBezTo>
                  <a:pt x="f57" y="f37"/>
                  <a:pt x="f58" y="f53"/>
                  <a:pt x="f59" y="f52"/>
                </a:cubicBezTo>
                <a:lnTo>
                  <a:pt x="f59" y="f15"/>
                </a:lnTo>
                <a:cubicBezTo>
                  <a:pt x="f59" y="f51"/>
                  <a:pt x="f57" y="f60"/>
                  <a:pt x="f56" y="f47"/>
                </a:cubicBezTo>
                <a:lnTo>
                  <a:pt x="f61" y="f47"/>
                </a:lnTo>
                <a:cubicBezTo>
                  <a:pt x="f62" y="f63"/>
                  <a:pt x="f64" y="f41"/>
                  <a:pt x="f65" y="f41"/>
                </a:cubicBezTo>
                <a:cubicBezTo>
                  <a:pt x="f51" y="f41"/>
                  <a:pt x="f60" y="f39"/>
                  <a:pt x="f60" y="f38"/>
                </a:cubicBezTo>
                <a:lnTo>
                  <a:pt x="f60" y="f37"/>
                </a:lnTo>
                <a:close/>
                <a:moveTo>
                  <a:pt x="f42" y="f2"/>
                </a:moveTo>
                <a:cubicBezTo>
                  <a:pt x="f66" y="f2"/>
                  <a:pt x="f67" y="f68"/>
                  <a:pt x="f67" y="f69"/>
                </a:cubicBezTo>
                <a:lnTo>
                  <a:pt x="f67" y="f67"/>
                </a:lnTo>
                <a:lnTo>
                  <a:pt x="f48" y="f67"/>
                </a:lnTo>
                <a:cubicBezTo>
                  <a:pt x="f70" y="f67"/>
                  <a:pt x="f71" y="f72"/>
                  <a:pt x="f73" y="f74"/>
                </a:cubicBezTo>
                <a:lnTo>
                  <a:pt x="f73" y="f15"/>
                </a:lnTo>
                <a:cubicBezTo>
                  <a:pt x="f73" y="f75"/>
                  <a:pt x="f70" y="f4"/>
                  <a:pt x="f48" y="f4"/>
                </a:cubicBezTo>
                <a:lnTo>
                  <a:pt x="f76" y="f4"/>
                </a:lnTo>
                <a:cubicBezTo>
                  <a:pt x="f77" y="f4"/>
                  <a:pt x="f78" y="f79"/>
                  <a:pt x="f78" y="f15"/>
                </a:cubicBezTo>
                <a:lnTo>
                  <a:pt x="f78" y="f52"/>
                </a:lnTo>
                <a:cubicBezTo>
                  <a:pt x="f80" y="f72"/>
                  <a:pt x="f77" y="f67"/>
                  <a:pt x="f76" y="f67"/>
                </a:cubicBezTo>
                <a:lnTo>
                  <a:pt x="f47" y="f67"/>
                </a:lnTo>
                <a:lnTo>
                  <a:pt x="f47" y="f69"/>
                </a:lnTo>
                <a:cubicBezTo>
                  <a:pt x="f47" y="f81"/>
                  <a:pt x="f51" y="f2"/>
                  <a:pt x="f15" y="f2"/>
                </a:cubicBezTo>
                <a:cubicBezTo>
                  <a:pt x="f82" y="f2"/>
                  <a:pt x="f83" y="f84"/>
                  <a:pt x="f85" y="f86"/>
                </a:cubicBezTo>
                <a:lnTo>
                  <a:pt x="f87" y="f88"/>
                </a:lnTo>
                <a:lnTo>
                  <a:pt x="f89" y="f86"/>
                </a:lnTo>
                <a:cubicBezTo>
                  <a:pt x="f90" y="f84"/>
                  <a:pt x="f91" y="f2"/>
                  <a:pt x="f4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422;p43">
            <a:extLst>
              <a:ext uri="{FF2B5EF4-FFF2-40B4-BE49-F238E27FC236}">
                <a16:creationId xmlns:a16="http://schemas.microsoft.com/office/drawing/2014/main" id="{C2F06FEE-D260-4DC5-A54A-E0AE8C1AC5C2}"/>
              </a:ext>
            </a:extLst>
          </p:cNvPr>
          <p:cNvSpPr/>
          <p:nvPr/>
        </p:nvSpPr>
        <p:spPr>
          <a:xfrm>
            <a:off x="2947230" y="619871"/>
            <a:ext cx="370057" cy="372645"/>
          </a:xfrm>
          <a:custGeom>
            <a:avLst/>
            <a:gdLst>
              <a:gd name="f0" fmla="val w"/>
              <a:gd name="f1" fmla="val h"/>
              <a:gd name="f2" fmla="val 0"/>
              <a:gd name="f3" fmla="val 12572"/>
              <a:gd name="f4" fmla="val 12660"/>
              <a:gd name="f5" fmla="val 2773"/>
              <a:gd name="f6" fmla="val 840"/>
              <a:gd name="f7" fmla="val 3025"/>
              <a:gd name="f8" fmla="val 3183"/>
              <a:gd name="f9" fmla="val 1061"/>
              <a:gd name="f10" fmla="val 1250"/>
              <a:gd name="f11" fmla="val 2888"/>
              <a:gd name="f12" fmla="val 3140"/>
              <a:gd name="f13" fmla="val 2962"/>
              <a:gd name="f14" fmla="val 3298"/>
              <a:gd name="f15" fmla="val 2553"/>
              <a:gd name="f16" fmla="val 2395"/>
              <a:gd name="f17" fmla="val 3109"/>
              <a:gd name="f18" fmla="val 2332"/>
              <a:gd name="f19" fmla="val 998"/>
              <a:gd name="f20" fmla="val 9673"/>
              <a:gd name="f21" fmla="val 9925"/>
              <a:gd name="f22" fmla="val 10082"/>
              <a:gd name="f23" fmla="val 9862"/>
              <a:gd name="f24" fmla="val 9452"/>
              <a:gd name="f25" fmla="val 9295"/>
              <a:gd name="f26" fmla="val 9232"/>
              <a:gd name="f27" fmla="val 11374"/>
              <a:gd name="f28" fmla="val 2479"/>
              <a:gd name="f29" fmla="val 11469"/>
              <a:gd name="f30" fmla="val 11595"/>
              <a:gd name="f31" fmla="val 2542"/>
              <a:gd name="f32" fmla="val 11689"/>
              <a:gd name="f33" fmla="val 2668"/>
              <a:gd name="f34" fmla="val 11752"/>
              <a:gd name="f35" fmla="val 2794"/>
              <a:gd name="f36" fmla="val 11721"/>
              <a:gd name="f37" fmla="val 2857"/>
              <a:gd name="f38" fmla="val 2983"/>
              <a:gd name="f39" fmla="val 4936"/>
              <a:gd name="f40" fmla="val 694"/>
              <a:gd name="f41" fmla="val 725"/>
              <a:gd name="f42" fmla="val 820"/>
              <a:gd name="f43" fmla="val 946"/>
              <a:gd name="f44" fmla="val 1040"/>
              <a:gd name="f45" fmla="val 1513"/>
              <a:gd name="f46" fmla="val 3614"/>
              <a:gd name="f47" fmla="val 2132"/>
              <a:gd name="f48" fmla="val 4133"/>
              <a:gd name="f49" fmla="val 2803"/>
              <a:gd name="f50" fmla="val 2919"/>
              <a:gd name="f51" fmla="val 3036"/>
              <a:gd name="f52" fmla="val 4118"/>
              <a:gd name="f53" fmla="val 3151"/>
              <a:gd name="f54" fmla="val 4085"/>
              <a:gd name="f55" fmla="val 3655"/>
              <a:gd name="f56" fmla="val 3928"/>
              <a:gd name="f57" fmla="val 4002"/>
              <a:gd name="f58" fmla="val 3455"/>
              <a:gd name="f59" fmla="val 8413"/>
              <a:gd name="f60" fmla="val 8759"/>
              <a:gd name="f61" fmla="val 9263"/>
              <a:gd name="f62" fmla="val 9379"/>
              <a:gd name="f63" fmla="val 9496"/>
              <a:gd name="f64" fmla="val 9612"/>
              <a:gd name="f65" fmla="val 10282"/>
              <a:gd name="f66" fmla="val 10902"/>
              <a:gd name="f67" fmla="val 5787"/>
              <a:gd name="f68" fmla="val 11457"/>
              <a:gd name="f69" fmla="val 11678"/>
              <a:gd name="f70" fmla="val 11532"/>
              <a:gd name="f71" fmla="val 11835"/>
              <a:gd name="f72" fmla="val 11280"/>
              <a:gd name="f73" fmla="val 11867"/>
              <a:gd name="f74" fmla="val 1072"/>
              <a:gd name="f75" fmla="val 851"/>
              <a:gd name="f76" fmla="val 2825"/>
              <a:gd name="f77" fmla="val 1"/>
              <a:gd name="f78" fmla="val 2180"/>
              <a:gd name="f79" fmla="val 1608"/>
              <a:gd name="f80" fmla="val 526"/>
              <a:gd name="f81" fmla="val 1691"/>
              <a:gd name="f82" fmla="val 1135"/>
              <a:gd name="f83" fmla="val 568"/>
              <a:gd name="f84" fmla="val 1785"/>
              <a:gd name="f85" fmla="val 379"/>
              <a:gd name="f86" fmla="val 2006"/>
              <a:gd name="f87" fmla="val 158"/>
              <a:gd name="f88" fmla="val 2227"/>
              <a:gd name="f89" fmla="val 12087"/>
              <a:gd name="f90" fmla="val 486"/>
              <a:gd name="f91" fmla="val 12659"/>
              <a:gd name="f92" fmla="val 1102"/>
              <a:gd name="f93" fmla="val 1134"/>
              <a:gd name="f94" fmla="val 1166"/>
              <a:gd name="f95" fmla="val 12658"/>
              <a:gd name="f96" fmla="val 1198"/>
              <a:gd name="f97" fmla="val 12655"/>
              <a:gd name="f98" fmla="val 11311"/>
              <a:gd name="f99" fmla="val 12004"/>
              <a:gd name="f100" fmla="val 12571"/>
              <a:gd name="f101" fmla="val 12119"/>
              <a:gd name="f102" fmla="val 12414"/>
              <a:gd name="f103" fmla="val 12193"/>
              <a:gd name="f104" fmla="val 11437"/>
              <a:gd name="f105" fmla="val 10965"/>
              <a:gd name="f106" fmla="val 10392"/>
              <a:gd name="f107" fmla="val 9747"/>
              <a:gd name="f108" fmla="val 9577"/>
              <a:gd name="f109" fmla="val 9402"/>
              <a:gd name="f110" fmla="val 37"/>
              <a:gd name="f111" fmla="val 116"/>
              <a:gd name="f112" fmla="val 305"/>
              <a:gd name="f113" fmla="val 8507"/>
              <a:gd name="f114" fmla="val 746"/>
              <a:gd name="f115" fmla="val 4096"/>
              <a:gd name="f116" fmla="val 3781"/>
              <a:gd name="f117" fmla="val 3340"/>
              <a:gd name="f118" fmla="val 3170"/>
              <a:gd name="f119" fmla="val 2995"/>
              <a:gd name="f120" fmla="*/ f0 1 12572"/>
              <a:gd name="f121" fmla="*/ f1 1 12660"/>
              <a:gd name="f122" fmla="val f2"/>
              <a:gd name="f123" fmla="val f3"/>
              <a:gd name="f124" fmla="val f4"/>
              <a:gd name="f125" fmla="+- f124 0 f122"/>
              <a:gd name="f126" fmla="+- f123 0 f122"/>
              <a:gd name="f127" fmla="*/ f126 1 12572"/>
              <a:gd name="f128" fmla="*/ f125 1 12660"/>
              <a:gd name="f129" fmla="*/ f122 1 f127"/>
              <a:gd name="f130" fmla="*/ f123 1 f127"/>
              <a:gd name="f131" fmla="*/ f122 1 f128"/>
              <a:gd name="f132" fmla="*/ f124 1 f128"/>
              <a:gd name="f133" fmla="*/ f129 f120 1"/>
              <a:gd name="f134" fmla="*/ f130 f120 1"/>
              <a:gd name="f135" fmla="*/ f132 f121 1"/>
              <a:gd name="f136" fmla="*/ f131 f121 1"/>
            </a:gdLst>
            <a:ahLst/>
            <a:cxnLst>
              <a:cxn ang="3cd4">
                <a:pos x="hc" y="t"/>
              </a:cxn>
              <a:cxn ang="0">
                <a:pos x="r" y="vc"/>
              </a:cxn>
              <a:cxn ang="cd4">
                <a:pos x="hc" y="b"/>
              </a:cxn>
              <a:cxn ang="cd2">
                <a:pos x="l" y="vc"/>
              </a:cxn>
            </a:cxnLst>
            <a:rect l="f133" t="f136" r="f134" b="f135"/>
            <a:pathLst>
              <a:path w="12572" h="12660">
                <a:moveTo>
                  <a:pt x="f5" y="f6"/>
                </a:moveTo>
                <a:cubicBezTo>
                  <a:pt x="f7" y="f6"/>
                  <a:pt x="f8" y="f9"/>
                  <a:pt x="f8" y="f10"/>
                </a:cubicBezTo>
                <a:lnTo>
                  <a:pt x="f8" y="f11"/>
                </a:lnTo>
                <a:cubicBezTo>
                  <a:pt x="f8" y="f12"/>
                  <a:pt x="f13" y="f14"/>
                  <a:pt x="f5" y="f14"/>
                </a:cubicBezTo>
                <a:cubicBezTo>
                  <a:pt x="f15" y="f14"/>
                  <a:pt x="f16" y="f17"/>
                  <a:pt x="f18" y="f11"/>
                </a:cubicBezTo>
                <a:lnTo>
                  <a:pt x="f18" y="f10"/>
                </a:lnTo>
                <a:cubicBezTo>
                  <a:pt x="f18" y="f19"/>
                  <a:pt x="f15" y="f6"/>
                  <a:pt x="f5" y="f6"/>
                </a:cubicBezTo>
                <a:close/>
                <a:moveTo>
                  <a:pt x="f20" y="f6"/>
                </a:moveTo>
                <a:cubicBezTo>
                  <a:pt x="f21" y="f6"/>
                  <a:pt x="f22" y="f9"/>
                  <a:pt x="f22" y="f10"/>
                </a:cubicBezTo>
                <a:lnTo>
                  <a:pt x="f22" y="f11"/>
                </a:lnTo>
                <a:cubicBezTo>
                  <a:pt x="f22" y="f12"/>
                  <a:pt x="f23" y="f14"/>
                  <a:pt x="f20" y="f14"/>
                </a:cubicBezTo>
                <a:cubicBezTo>
                  <a:pt x="f24" y="f14"/>
                  <a:pt x="f25" y="f17"/>
                  <a:pt x="f26" y="f11"/>
                </a:cubicBezTo>
                <a:lnTo>
                  <a:pt x="f26" y="f10"/>
                </a:lnTo>
                <a:cubicBezTo>
                  <a:pt x="f26" y="f19"/>
                  <a:pt x="f24" y="f6"/>
                  <a:pt x="f20" y="f6"/>
                </a:cubicBezTo>
                <a:close/>
                <a:moveTo>
                  <a:pt x="f27" y="f28"/>
                </a:moveTo>
                <a:cubicBezTo>
                  <a:pt x="f29" y="f28"/>
                  <a:pt x="f30" y="f31"/>
                  <a:pt x="f32" y="f33"/>
                </a:cubicBezTo>
                <a:cubicBezTo>
                  <a:pt x="f34" y="f35"/>
                  <a:pt x="f36" y="f37"/>
                  <a:pt x="f36" y="f38"/>
                </a:cubicBezTo>
                <a:lnTo>
                  <a:pt x="f36" y="f39"/>
                </a:lnTo>
                <a:lnTo>
                  <a:pt x="f40" y="f39"/>
                </a:lnTo>
                <a:lnTo>
                  <a:pt x="f40" y="f38"/>
                </a:lnTo>
                <a:cubicBezTo>
                  <a:pt x="f40" y="f37"/>
                  <a:pt x="f40" y="f35"/>
                  <a:pt x="f41" y="f33"/>
                </a:cubicBezTo>
                <a:cubicBezTo>
                  <a:pt x="f42" y="f31"/>
                  <a:pt x="f43" y="f28"/>
                  <a:pt x="f44" y="f28"/>
                </a:cubicBezTo>
                <a:lnTo>
                  <a:pt x="f45" y="f28"/>
                </a:lnTo>
                <a:lnTo>
                  <a:pt x="f45" y="f11"/>
                </a:lnTo>
                <a:cubicBezTo>
                  <a:pt x="f45" y="f46"/>
                  <a:pt x="f47" y="f48"/>
                  <a:pt x="f49" y="f48"/>
                </a:cubicBezTo>
                <a:cubicBezTo>
                  <a:pt x="f50" y="f48"/>
                  <a:pt x="f51" y="f52"/>
                  <a:pt x="f53" y="f54"/>
                </a:cubicBezTo>
                <a:cubicBezTo>
                  <a:pt x="f55" y="f56"/>
                  <a:pt x="f57" y="f58"/>
                  <a:pt x="f57" y="f11"/>
                </a:cubicBezTo>
                <a:lnTo>
                  <a:pt x="f57" y="f28"/>
                </a:lnTo>
                <a:lnTo>
                  <a:pt x="f59" y="f28"/>
                </a:lnTo>
                <a:lnTo>
                  <a:pt x="f59" y="f11"/>
                </a:lnTo>
                <a:cubicBezTo>
                  <a:pt x="f59" y="f58"/>
                  <a:pt x="f60" y="f56"/>
                  <a:pt x="f61" y="f54"/>
                </a:cubicBezTo>
                <a:cubicBezTo>
                  <a:pt x="f62" y="f52"/>
                  <a:pt x="f63" y="f48"/>
                  <a:pt x="f64" y="f48"/>
                </a:cubicBezTo>
                <a:cubicBezTo>
                  <a:pt x="f65" y="f48"/>
                  <a:pt x="f66" y="f46"/>
                  <a:pt x="f66" y="f11"/>
                </a:cubicBezTo>
                <a:lnTo>
                  <a:pt x="f66" y="f28"/>
                </a:lnTo>
                <a:close/>
                <a:moveTo>
                  <a:pt x="f36" y="f67"/>
                </a:moveTo>
                <a:lnTo>
                  <a:pt x="f36" y="f68"/>
                </a:lnTo>
                <a:cubicBezTo>
                  <a:pt x="f36" y="f69"/>
                  <a:pt x="f70" y="f71"/>
                  <a:pt x="f72" y="f73"/>
                </a:cubicBezTo>
                <a:lnTo>
                  <a:pt x="f74" y="f73"/>
                </a:lnTo>
                <a:cubicBezTo>
                  <a:pt x="f75" y="f73"/>
                  <a:pt x="f40" y="f69"/>
                  <a:pt x="f40" y="f68"/>
                </a:cubicBezTo>
                <a:lnTo>
                  <a:pt x="f40" y="f67"/>
                </a:lnTo>
                <a:close/>
                <a:moveTo>
                  <a:pt x="f76" y="f77"/>
                </a:moveTo>
                <a:cubicBezTo>
                  <a:pt x="f78" y="f77"/>
                  <a:pt x="f79" y="f80"/>
                  <a:pt x="f79" y="f10"/>
                </a:cubicBezTo>
                <a:lnTo>
                  <a:pt x="f79" y="f81"/>
                </a:lnTo>
                <a:lnTo>
                  <a:pt x="f82" y="f81"/>
                </a:lnTo>
                <a:cubicBezTo>
                  <a:pt x="f75" y="f81"/>
                  <a:pt x="f83" y="f84"/>
                  <a:pt x="f85" y="f86"/>
                </a:cubicBezTo>
                <a:cubicBezTo>
                  <a:pt x="f87" y="f88"/>
                  <a:pt x="f77" y="f31"/>
                  <a:pt x="f77" y="f11"/>
                </a:cubicBezTo>
                <a:lnTo>
                  <a:pt x="f77" y="f68"/>
                </a:lnTo>
                <a:cubicBezTo>
                  <a:pt x="f77" y="f89"/>
                  <a:pt x="f90" y="f91"/>
                  <a:pt x="f92" y="f91"/>
                </a:cubicBezTo>
                <a:cubicBezTo>
                  <a:pt x="f93" y="f91"/>
                  <a:pt x="f94" y="f95"/>
                  <a:pt x="f96" y="f97"/>
                </a:cubicBezTo>
                <a:lnTo>
                  <a:pt x="f98" y="f97"/>
                </a:lnTo>
                <a:cubicBezTo>
                  <a:pt x="f99" y="f97"/>
                  <a:pt x="f100" y="f101"/>
                  <a:pt x="f100" y="f68"/>
                </a:cubicBezTo>
                <a:lnTo>
                  <a:pt x="f100" y="f11"/>
                </a:lnTo>
                <a:cubicBezTo>
                  <a:pt x="f100" y="f31"/>
                  <a:pt x="f102" y="f88"/>
                  <a:pt x="f103" y="f86"/>
                </a:cubicBezTo>
                <a:cubicBezTo>
                  <a:pt x="f99" y="f84"/>
                  <a:pt x="f36" y="f81"/>
                  <a:pt x="f104" y="f81"/>
                </a:cubicBezTo>
                <a:lnTo>
                  <a:pt x="f105" y="f81"/>
                </a:lnTo>
                <a:lnTo>
                  <a:pt x="f105" y="f10"/>
                </a:lnTo>
                <a:cubicBezTo>
                  <a:pt x="f105" y="f80"/>
                  <a:pt x="f106" y="f77"/>
                  <a:pt x="f107" y="f77"/>
                </a:cubicBezTo>
                <a:cubicBezTo>
                  <a:pt x="f108" y="f77"/>
                  <a:pt x="f109" y="f110"/>
                  <a:pt x="f26" y="f111"/>
                </a:cubicBezTo>
                <a:cubicBezTo>
                  <a:pt x="f60" y="f112"/>
                  <a:pt x="f113" y="f114"/>
                  <a:pt x="f113" y="f10"/>
                </a:cubicBezTo>
                <a:lnTo>
                  <a:pt x="f113" y="f81"/>
                </a:lnTo>
                <a:lnTo>
                  <a:pt x="f115" y="f81"/>
                </a:lnTo>
                <a:lnTo>
                  <a:pt x="f115" y="f10"/>
                </a:lnTo>
                <a:cubicBezTo>
                  <a:pt x="f115" y="f114"/>
                  <a:pt x="f116" y="f112"/>
                  <a:pt x="f117" y="f111"/>
                </a:cubicBezTo>
                <a:cubicBezTo>
                  <a:pt x="f118" y="f110"/>
                  <a:pt x="f119" y="f77"/>
                  <a:pt x="f76" y="f77"/>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423;p43">
            <a:extLst>
              <a:ext uri="{FF2B5EF4-FFF2-40B4-BE49-F238E27FC236}">
                <a16:creationId xmlns:a16="http://schemas.microsoft.com/office/drawing/2014/main" id="{8F69018D-774E-4DA0-AB0C-116DE2F80AF1}"/>
              </a:ext>
            </a:extLst>
          </p:cNvPr>
          <p:cNvSpPr txBox="1">
            <a:spLocks noGrp="1"/>
          </p:cNvSpPr>
          <p:nvPr>
            <p:ph type="subTitle" idx="4294967295"/>
          </p:nvPr>
        </p:nvSpPr>
        <p:spPr>
          <a:xfrm>
            <a:off x="2213204" y="1767452"/>
            <a:ext cx="1838099" cy="575998"/>
          </a:xfrm>
        </p:spPr>
        <p:txBody>
          <a:bodyPr anchorCtr="1"/>
          <a:lstStyle/>
          <a:p>
            <a:pPr marL="0" lvl="0" indent="0" algn="ctr">
              <a:spcAft>
                <a:spcPts val="1200"/>
              </a:spcAft>
              <a:buNone/>
            </a:pPr>
            <a:r>
              <a:rPr lang="en-US"/>
              <a:t>Mercury is the smallest planet</a:t>
            </a:r>
          </a:p>
        </p:txBody>
      </p:sp>
      <p:sp>
        <p:nvSpPr>
          <p:cNvPr id="16" name="Google Shape;424;p43">
            <a:extLst>
              <a:ext uri="{FF2B5EF4-FFF2-40B4-BE49-F238E27FC236}">
                <a16:creationId xmlns:a16="http://schemas.microsoft.com/office/drawing/2014/main" id="{01E1A48F-5018-4E8A-93F2-6C1DC816FAAF}"/>
              </a:ext>
            </a:extLst>
          </p:cNvPr>
          <p:cNvSpPr txBox="1">
            <a:spLocks noGrp="1"/>
          </p:cNvSpPr>
          <p:nvPr>
            <p:ph type="subTitle" idx="4294967295"/>
          </p:nvPr>
        </p:nvSpPr>
        <p:spPr>
          <a:xfrm>
            <a:off x="4193548" y="1767452"/>
            <a:ext cx="1838099" cy="575998"/>
          </a:xfrm>
        </p:spPr>
        <p:txBody>
          <a:bodyPr anchorCtr="1"/>
          <a:lstStyle/>
          <a:p>
            <a:pPr marL="0" lvl="0" indent="0" algn="ctr">
              <a:spcAft>
                <a:spcPts val="1200"/>
              </a:spcAft>
              <a:buNone/>
            </a:pPr>
            <a:r>
              <a:rPr lang="en-US"/>
              <a:t>Venus has a beautiful name</a:t>
            </a:r>
          </a:p>
        </p:txBody>
      </p:sp>
      <p:sp>
        <p:nvSpPr>
          <p:cNvPr id="18" name="Google Shape;426;p43">
            <a:extLst>
              <a:ext uri="{FF2B5EF4-FFF2-40B4-BE49-F238E27FC236}">
                <a16:creationId xmlns:a16="http://schemas.microsoft.com/office/drawing/2014/main" id="{8A68904C-AF8E-4E03-B3A3-8DCD15D5A2B9}"/>
              </a:ext>
            </a:extLst>
          </p:cNvPr>
          <p:cNvSpPr txBox="1">
            <a:spLocks noGrp="1"/>
          </p:cNvSpPr>
          <p:nvPr>
            <p:ph type="subTitle" idx="4294967295"/>
          </p:nvPr>
        </p:nvSpPr>
        <p:spPr>
          <a:xfrm>
            <a:off x="2213204" y="3933447"/>
            <a:ext cx="1838099" cy="575998"/>
          </a:xfrm>
        </p:spPr>
        <p:txBody>
          <a:bodyPr anchorCtr="1"/>
          <a:lstStyle/>
          <a:p>
            <a:pPr marL="0" lvl="0" indent="0" algn="ctr">
              <a:spcAft>
                <a:spcPts val="1200"/>
              </a:spcAft>
              <a:buNone/>
            </a:pPr>
            <a:r>
              <a:rPr lang="en-US"/>
              <a:t>Yes, this is the ringed one</a:t>
            </a:r>
          </a:p>
        </p:txBody>
      </p:sp>
      <p:sp>
        <p:nvSpPr>
          <p:cNvPr id="19" name="Google Shape;427;p43">
            <a:extLst>
              <a:ext uri="{FF2B5EF4-FFF2-40B4-BE49-F238E27FC236}">
                <a16:creationId xmlns:a16="http://schemas.microsoft.com/office/drawing/2014/main" id="{2C139673-315B-462F-9087-8ACA8E6080AB}"/>
              </a:ext>
            </a:extLst>
          </p:cNvPr>
          <p:cNvSpPr txBox="1">
            <a:spLocks noGrp="1"/>
          </p:cNvSpPr>
          <p:nvPr>
            <p:ph type="subTitle" idx="4294967295"/>
          </p:nvPr>
        </p:nvSpPr>
        <p:spPr>
          <a:xfrm>
            <a:off x="4193548" y="3933447"/>
            <a:ext cx="1838099" cy="575998"/>
          </a:xfrm>
        </p:spPr>
        <p:txBody>
          <a:bodyPr anchorCtr="1"/>
          <a:lstStyle/>
          <a:p>
            <a:pPr marL="0" lvl="0" indent="0" algn="ctr">
              <a:spcAft>
                <a:spcPts val="1200"/>
              </a:spcAft>
              <a:buNone/>
            </a:pPr>
            <a:r>
              <a:rPr lang="en-US"/>
              <a:t>It’s the biggest planet of them all</a:t>
            </a:r>
          </a:p>
        </p:txBody>
      </p:sp>
      <p:sp>
        <p:nvSpPr>
          <p:cNvPr id="21" name="Google Shape;429;p43">
            <a:extLst>
              <a:ext uri="{FF2B5EF4-FFF2-40B4-BE49-F238E27FC236}">
                <a16:creationId xmlns:a16="http://schemas.microsoft.com/office/drawing/2014/main" id="{48FFB09D-D3CF-4BD6-83FE-6C9354F0A132}"/>
              </a:ext>
            </a:extLst>
          </p:cNvPr>
          <p:cNvSpPr txBox="1">
            <a:spLocks noGrp="1"/>
          </p:cNvSpPr>
          <p:nvPr>
            <p:ph type="title"/>
          </p:nvPr>
        </p:nvSpPr>
        <p:spPr>
          <a:xfrm rot="16200000">
            <a:off x="-887159" y="2036257"/>
            <a:ext cx="4037697" cy="1163098"/>
          </a:xfrm>
        </p:spPr>
        <p:txBody>
          <a:bodyPr>
            <a:normAutofit fontScale="90000"/>
          </a:bodyPr>
          <a:lstStyle/>
          <a:p>
            <a:pPr lvl="0" algn="ctr"/>
            <a:r>
              <a:rPr lang="en-US" sz="6600" dirty="0"/>
              <a:t>Concepts</a:t>
            </a:r>
          </a:p>
        </p:txBody>
      </p:sp>
      <p:sp>
        <p:nvSpPr>
          <p:cNvPr id="22" name="Google Shape;430;p43">
            <a:extLst>
              <a:ext uri="{FF2B5EF4-FFF2-40B4-BE49-F238E27FC236}">
                <a16:creationId xmlns:a16="http://schemas.microsoft.com/office/drawing/2014/main" id="{AFF192DA-C123-459E-BB7C-69BE7D84F670}"/>
              </a:ext>
            </a:extLst>
          </p:cNvPr>
          <p:cNvSpPr txBox="1">
            <a:spLocks noGrp="1"/>
          </p:cNvSpPr>
          <p:nvPr>
            <p:ph type="subTitle" idx="4294967295"/>
          </p:nvPr>
        </p:nvSpPr>
        <p:spPr>
          <a:xfrm>
            <a:off x="2212902" y="1355396"/>
            <a:ext cx="1838702" cy="342296"/>
          </a:xfrm>
        </p:spPr>
        <p:txBody>
          <a:bodyPr anchorCtr="1"/>
          <a:lstStyle/>
          <a:p>
            <a:pPr marL="0" lvl="0" indent="0" algn="ctr">
              <a:spcAft>
                <a:spcPts val="1200"/>
              </a:spcAft>
              <a:buNone/>
            </a:pPr>
            <a:r>
              <a:rPr lang="en-US" sz="1800" b="1">
                <a:latin typeface="Lora"/>
              </a:rPr>
              <a:t>Mercury</a:t>
            </a:r>
          </a:p>
        </p:txBody>
      </p:sp>
      <p:sp>
        <p:nvSpPr>
          <p:cNvPr id="23" name="Google Shape;431;p43">
            <a:extLst>
              <a:ext uri="{FF2B5EF4-FFF2-40B4-BE49-F238E27FC236}">
                <a16:creationId xmlns:a16="http://schemas.microsoft.com/office/drawing/2014/main" id="{937C3663-5409-41C5-A9E8-6CCA7EDEC324}"/>
              </a:ext>
            </a:extLst>
          </p:cNvPr>
          <p:cNvSpPr txBox="1">
            <a:spLocks noGrp="1"/>
          </p:cNvSpPr>
          <p:nvPr>
            <p:ph type="subTitle" idx="4294967295"/>
          </p:nvPr>
        </p:nvSpPr>
        <p:spPr>
          <a:xfrm>
            <a:off x="4193246" y="1355396"/>
            <a:ext cx="1838702" cy="342296"/>
          </a:xfrm>
        </p:spPr>
        <p:txBody>
          <a:bodyPr anchorCtr="1"/>
          <a:lstStyle/>
          <a:p>
            <a:pPr marL="0" lvl="0" indent="0" algn="ctr">
              <a:spcAft>
                <a:spcPts val="1200"/>
              </a:spcAft>
              <a:buNone/>
            </a:pPr>
            <a:r>
              <a:rPr lang="en-US" sz="1800" b="1">
                <a:latin typeface="Lora"/>
              </a:rPr>
              <a:t>Venus</a:t>
            </a:r>
          </a:p>
        </p:txBody>
      </p:sp>
      <p:sp>
        <p:nvSpPr>
          <p:cNvPr id="25" name="Google Shape;433;p43">
            <a:extLst>
              <a:ext uri="{FF2B5EF4-FFF2-40B4-BE49-F238E27FC236}">
                <a16:creationId xmlns:a16="http://schemas.microsoft.com/office/drawing/2014/main" id="{81A5F26A-2FFC-410F-8765-24562A3F9D86}"/>
              </a:ext>
            </a:extLst>
          </p:cNvPr>
          <p:cNvSpPr txBox="1">
            <a:spLocks noGrp="1"/>
          </p:cNvSpPr>
          <p:nvPr>
            <p:ph type="subTitle" idx="4294967295"/>
          </p:nvPr>
        </p:nvSpPr>
        <p:spPr>
          <a:xfrm>
            <a:off x="2212902" y="3524609"/>
            <a:ext cx="1838702" cy="342296"/>
          </a:xfrm>
        </p:spPr>
        <p:txBody>
          <a:bodyPr anchorCtr="1"/>
          <a:lstStyle/>
          <a:p>
            <a:pPr marL="0" lvl="0" indent="0" algn="ctr">
              <a:spcAft>
                <a:spcPts val="1200"/>
              </a:spcAft>
              <a:buNone/>
            </a:pPr>
            <a:r>
              <a:rPr lang="en-US" sz="1800" b="1">
                <a:latin typeface="Lora"/>
              </a:rPr>
              <a:t>Saturn</a:t>
            </a:r>
          </a:p>
        </p:txBody>
      </p:sp>
      <p:sp>
        <p:nvSpPr>
          <p:cNvPr id="26" name="Google Shape;434;p43">
            <a:extLst>
              <a:ext uri="{FF2B5EF4-FFF2-40B4-BE49-F238E27FC236}">
                <a16:creationId xmlns:a16="http://schemas.microsoft.com/office/drawing/2014/main" id="{61D20AF7-F5D5-4D89-8B88-34D5EED37D9C}"/>
              </a:ext>
            </a:extLst>
          </p:cNvPr>
          <p:cNvSpPr txBox="1">
            <a:spLocks noGrp="1"/>
          </p:cNvSpPr>
          <p:nvPr>
            <p:ph type="subTitle" idx="4294967295"/>
          </p:nvPr>
        </p:nvSpPr>
        <p:spPr>
          <a:xfrm>
            <a:off x="4193246" y="3524609"/>
            <a:ext cx="1838702" cy="342296"/>
          </a:xfrm>
        </p:spPr>
        <p:txBody>
          <a:bodyPr anchorCtr="1"/>
          <a:lstStyle/>
          <a:p>
            <a:pPr marL="0" lvl="0" indent="0" algn="ctr">
              <a:spcAft>
                <a:spcPts val="1200"/>
              </a:spcAft>
              <a:buNone/>
            </a:pPr>
            <a:r>
              <a:rPr lang="en-US" sz="1800" b="1">
                <a:latin typeface="Lora"/>
              </a:rPr>
              <a:t>Jupiter</a:t>
            </a:r>
          </a:p>
        </p:txBody>
      </p:sp>
      <p:sp>
        <p:nvSpPr>
          <p:cNvPr id="28" name="Google Shape;436;p43">
            <a:extLst>
              <a:ext uri="{FF2B5EF4-FFF2-40B4-BE49-F238E27FC236}">
                <a16:creationId xmlns:a16="http://schemas.microsoft.com/office/drawing/2014/main" id="{3C917261-5ADF-428E-8CD1-3B0CC054D4CA}"/>
              </a:ext>
            </a:extLst>
          </p:cNvPr>
          <p:cNvSpPr/>
          <p:nvPr/>
        </p:nvSpPr>
        <p:spPr>
          <a:xfrm>
            <a:off x="5574539" y="2392518"/>
            <a:ext cx="1993" cy="4434"/>
          </a:xfrm>
          <a:custGeom>
            <a:avLst/>
            <a:gdLst>
              <a:gd name="f0" fmla="val w"/>
              <a:gd name="f1" fmla="val h"/>
              <a:gd name="f2" fmla="val 0"/>
              <a:gd name="f3" fmla="val 84"/>
              <a:gd name="f4" fmla="val 140"/>
              <a:gd name="f5" fmla="val 56"/>
              <a:gd name="f6" fmla="val 28"/>
              <a:gd name="f7" fmla="val 1"/>
              <a:gd name="f8" fmla="*/ f0 1 84"/>
              <a:gd name="f9" fmla="*/ f1 1 140"/>
              <a:gd name="f10" fmla="val f2"/>
              <a:gd name="f11" fmla="val f3"/>
              <a:gd name="f12" fmla="val f4"/>
              <a:gd name="f13" fmla="+- f12 0 f10"/>
              <a:gd name="f14" fmla="+- f11 0 f10"/>
              <a:gd name="f15" fmla="*/ f14 1 84"/>
              <a:gd name="f16" fmla="*/ f13 1 14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84" h="140">
                <a:moveTo>
                  <a:pt x="f3" y="f2"/>
                </a:moveTo>
                <a:lnTo>
                  <a:pt x="f3" y="f2"/>
                </a:lnTo>
                <a:cubicBezTo>
                  <a:pt x="f5" y="f6"/>
                  <a:pt x="f6" y="f3"/>
                  <a:pt x="f2" y="f4"/>
                </a:cubicBezTo>
                <a:lnTo>
                  <a:pt x="f5" y="f3"/>
                </a:lnTo>
                <a:cubicBezTo>
                  <a:pt x="f5" y="f6"/>
                  <a:pt x="f3" y="f7"/>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437;p43">
            <a:extLst>
              <a:ext uri="{FF2B5EF4-FFF2-40B4-BE49-F238E27FC236}">
                <a16:creationId xmlns:a16="http://schemas.microsoft.com/office/drawing/2014/main" id="{BCE2AAB0-2E24-46C3-AE18-1FCC91A87C41}"/>
              </a:ext>
            </a:extLst>
          </p:cNvPr>
          <p:cNvSpPr/>
          <p:nvPr/>
        </p:nvSpPr>
        <p:spPr>
          <a:xfrm>
            <a:off x="2941752" y="1195431"/>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438;p43">
            <a:extLst>
              <a:ext uri="{FF2B5EF4-FFF2-40B4-BE49-F238E27FC236}">
                <a16:creationId xmlns:a16="http://schemas.microsoft.com/office/drawing/2014/main" id="{14DED944-0ACC-4120-B0E0-A56E81206F13}"/>
              </a:ext>
            </a:extLst>
          </p:cNvPr>
          <p:cNvSpPr/>
          <p:nvPr/>
        </p:nvSpPr>
        <p:spPr>
          <a:xfrm>
            <a:off x="4922096" y="1195431"/>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440;p43">
            <a:extLst>
              <a:ext uri="{FF2B5EF4-FFF2-40B4-BE49-F238E27FC236}">
                <a16:creationId xmlns:a16="http://schemas.microsoft.com/office/drawing/2014/main" id="{C15810CF-0980-4618-AAD6-084D95836E8C}"/>
              </a:ext>
            </a:extLst>
          </p:cNvPr>
          <p:cNvSpPr/>
          <p:nvPr/>
        </p:nvSpPr>
        <p:spPr>
          <a:xfrm>
            <a:off x="2941752" y="3363254"/>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441;p43">
            <a:extLst>
              <a:ext uri="{FF2B5EF4-FFF2-40B4-BE49-F238E27FC236}">
                <a16:creationId xmlns:a16="http://schemas.microsoft.com/office/drawing/2014/main" id="{65A83BDB-392D-4D4C-8795-2840932359E2}"/>
              </a:ext>
            </a:extLst>
          </p:cNvPr>
          <p:cNvSpPr/>
          <p:nvPr/>
        </p:nvSpPr>
        <p:spPr>
          <a:xfrm>
            <a:off x="4922096" y="3363254"/>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Rectángulo 3">
            <a:extLst>
              <a:ext uri="{FF2B5EF4-FFF2-40B4-BE49-F238E27FC236}">
                <a16:creationId xmlns:a16="http://schemas.microsoft.com/office/drawing/2014/main" id="{ECBF614B-1C58-4792-8D6A-FFCB1EFD9C08}"/>
              </a:ext>
            </a:extLst>
          </p:cNvPr>
          <p:cNvSpPr/>
          <p:nvPr/>
        </p:nvSpPr>
        <p:spPr>
          <a:xfrm>
            <a:off x="8165381" y="0"/>
            <a:ext cx="976378" cy="5143499"/>
          </a:xfrm>
          <a:prstGeom prst="rect">
            <a:avLst/>
          </a:pr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39" name="Rectángulo 4">
            <a:extLst>
              <a:ext uri="{FF2B5EF4-FFF2-40B4-BE49-F238E27FC236}">
                <a16:creationId xmlns:a16="http://schemas.microsoft.com/office/drawing/2014/main" id="{3F283B4A-EAB5-4961-A8FD-75626FA52389}"/>
              </a:ext>
            </a:extLst>
          </p:cNvPr>
          <p:cNvSpPr/>
          <p:nvPr/>
        </p:nvSpPr>
        <p:spPr>
          <a:xfrm>
            <a:off x="175848" y="164125"/>
            <a:ext cx="8768858" cy="4806461"/>
          </a:xfrm>
          <a:prstGeom prst="rect">
            <a:avLst/>
          </a:prstGeom>
          <a:noFill/>
          <a:ln w="38103" cap="flat">
            <a:solidFill>
              <a:srgbClr val="7F7F7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pic>
        <p:nvPicPr>
          <p:cNvPr id="41" name="Imagen 40">
            <a:extLst>
              <a:ext uri="{FF2B5EF4-FFF2-40B4-BE49-F238E27FC236}">
                <a16:creationId xmlns:a16="http://schemas.microsoft.com/office/drawing/2014/main" id="{E49B14F8-755E-4B3A-8EC5-B5A85D2764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2905" b="16399"/>
          <a:stretch/>
        </p:blipFill>
        <p:spPr>
          <a:xfrm>
            <a:off x="4716850" y="806193"/>
            <a:ext cx="4427150" cy="430001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B7E9DFC0-4361-4D5C-9BDE-F363925986BF}"/>
              </a:ext>
            </a:extLst>
          </p:cNvPr>
          <p:cNvPicPr>
            <a:picLocks noChangeAspect="1"/>
          </p:cNvPicPr>
          <p:nvPr/>
        </p:nvPicPr>
        <p:blipFill rotWithShape="1">
          <a:blip r:embed="rId3" cstate="email">
            <a:alphaModFix amt="32000"/>
            <a:extLst>
              <a:ext uri="{28A0092B-C50C-407E-A947-70E740481C1C}">
                <a14:useLocalDpi xmlns:a14="http://schemas.microsoft.com/office/drawing/2010/main"/>
              </a:ext>
            </a:extLst>
          </a:blip>
          <a:srcRect/>
          <a:stretch/>
        </p:blipFill>
        <p:spPr>
          <a:xfrm>
            <a:off x="-1" y="0"/>
            <a:ext cx="9144001" cy="5143500"/>
          </a:xfrm>
          <a:prstGeom prst="rect">
            <a:avLst/>
          </a:prstGeom>
        </p:spPr>
      </p:pic>
      <p:sp>
        <p:nvSpPr>
          <p:cNvPr id="18" name="Rectángulo 1">
            <a:extLst>
              <a:ext uri="{FF2B5EF4-FFF2-40B4-BE49-F238E27FC236}">
                <a16:creationId xmlns:a16="http://schemas.microsoft.com/office/drawing/2014/main" id="{57A581CA-56BD-4411-8833-1F77B33059D8}"/>
              </a:ext>
            </a:extLst>
          </p:cNvPr>
          <p:cNvSpPr/>
          <p:nvPr/>
        </p:nvSpPr>
        <p:spPr>
          <a:xfrm>
            <a:off x="0" y="0"/>
            <a:ext cx="1101970" cy="5143499"/>
          </a:xfrm>
          <a:prstGeom prst="rect">
            <a:avLst/>
          </a:prstGeom>
          <a:solidFill>
            <a:srgbClr val="BFBFB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20" name="Rectángulo 19">
            <a:extLst>
              <a:ext uri="{FF2B5EF4-FFF2-40B4-BE49-F238E27FC236}">
                <a16:creationId xmlns:a16="http://schemas.microsoft.com/office/drawing/2014/main" id="{37469C8B-C1D6-422A-A343-561D63E7AB16}"/>
              </a:ext>
            </a:extLst>
          </p:cNvPr>
          <p:cNvSpPr/>
          <p:nvPr/>
        </p:nvSpPr>
        <p:spPr>
          <a:xfrm>
            <a:off x="-2" y="3187814"/>
            <a:ext cx="9144000" cy="85055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1" name="Elipse 20">
            <a:extLst>
              <a:ext uri="{FF2B5EF4-FFF2-40B4-BE49-F238E27FC236}">
                <a16:creationId xmlns:a16="http://schemas.microsoft.com/office/drawing/2014/main" id="{4A4853CE-BC59-4265-8EDE-3005D68E0EA4}"/>
              </a:ext>
            </a:extLst>
          </p:cNvPr>
          <p:cNvSpPr/>
          <p:nvPr/>
        </p:nvSpPr>
        <p:spPr>
          <a:xfrm>
            <a:off x="689438" y="668216"/>
            <a:ext cx="3959160" cy="4084378"/>
          </a:xfrm>
          <a:prstGeom prst="ellipse">
            <a:avLst/>
          </a:prstGeom>
          <a:solidFill>
            <a:schemeClr val="bg1">
              <a:lumMod val="9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 name="Google Shape;472;p45">
            <a:extLst>
              <a:ext uri="{FF2B5EF4-FFF2-40B4-BE49-F238E27FC236}">
                <a16:creationId xmlns:a16="http://schemas.microsoft.com/office/drawing/2014/main" id="{0939FA7A-35F4-4CE8-B116-07D470140705}"/>
              </a:ext>
            </a:extLst>
          </p:cNvPr>
          <p:cNvSpPr txBox="1">
            <a:spLocks noGrp="1"/>
          </p:cNvSpPr>
          <p:nvPr>
            <p:ph type="title"/>
          </p:nvPr>
        </p:nvSpPr>
        <p:spPr>
          <a:xfrm>
            <a:off x="428582" y="2191341"/>
            <a:ext cx="4480872" cy="879296"/>
          </a:xfrm>
        </p:spPr>
        <p:txBody>
          <a:bodyPr>
            <a:noAutofit/>
          </a:bodyPr>
          <a:lstStyle/>
          <a:p>
            <a:pPr lvl="0" algn="ctr"/>
            <a:r>
              <a:rPr lang="en-US" sz="6600" dirty="0"/>
              <a:t>Thanks</a:t>
            </a:r>
          </a:p>
        </p:txBody>
      </p:sp>
      <p:sp>
        <p:nvSpPr>
          <p:cNvPr id="4" name="Google Shape;473;p45">
            <a:extLst>
              <a:ext uri="{FF2B5EF4-FFF2-40B4-BE49-F238E27FC236}">
                <a16:creationId xmlns:a16="http://schemas.microsoft.com/office/drawing/2014/main" id="{09F5ABFC-6F63-4703-BDB7-0E2A8CD5F4DF}"/>
              </a:ext>
            </a:extLst>
          </p:cNvPr>
          <p:cNvSpPr txBox="1">
            <a:spLocks noGrp="1"/>
          </p:cNvSpPr>
          <p:nvPr>
            <p:ph type="subTitle" idx="4294967295"/>
          </p:nvPr>
        </p:nvSpPr>
        <p:spPr>
          <a:xfrm>
            <a:off x="1387209" y="3304993"/>
            <a:ext cx="2810333" cy="616195"/>
          </a:xfrm>
        </p:spPr>
        <p:txBody>
          <a:bodyPr/>
          <a:lstStyle/>
          <a:p>
            <a:pPr marL="0" lvl="0" indent="0" algn="ctr">
              <a:spcAft>
                <a:spcPts val="1200"/>
              </a:spcAft>
              <a:buNone/>
            </a:pPr>
            <a:r>
              <a:rPr lang="en-US" sz="2000" b="1" dirty="0">
                <a:solidFill>
                  <a:schemeClr val="bg1">
                    <a:lumMod val="65000"/>
                  </a:schemeClr>
                </a:solidFill>
                <a:latin typeface="Lora"/>
              </a:rPr>
              <a:t>SLIDESPPT.NET</a:t>
            </a:r>
          </a:p>
        </p:txBody>
      </p:sp>
      <p:pic>
        <p:nvPicPr>
          <p:cNvPr id="26" name="Imagen 25">
            <a:extLst>
              <a:ext uri="{FF2B5EF4-FFF2-40B4-BE49-F238E27FC236}">
                <a16:creationId xmlns:a16="http://schemas.microsoft.com/office/drawing/2014/main" id="{013DAFBE-DC51-4767-9A8C-42CC2BAAE1A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08667" y="88680"/>
            <a:ext cx="5963913" cy="596391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9B05E609-244E-4B50-9029-8481D06DCEF6}"/>
              </a:ext>
            </a:extLst>
          </p:cNvPr>
          <p:cNvSpPr txBox="1"/>
          <p:nvPr/>
        </p:nvSpPr>
        <p:spPr>
          <a:xfrm>
            <a:off x="1780330" y="359720"/>
            <a:ext cx="5583338"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300" dirty="0">
                <a:latin typeface="Roboto" panose="02000000000000000000" pitchFamily="2" charset="0"/>
                <a:ea typeface="Roboto" panose="02000000000000000000" pitchFamily="2" charset="0"/>
                <a:cs typeface="Roboto" panose="02000000000000000000" pitchFamily="2" charset="0"/>
              </a:rPr>
              <a:t>Instructions for use</a:t>
            </a:r>
            <a:endParaRPr lang="en-GB" sz="3300" dirty="0">
              <a:latin typeface="Roboto" panose="02000000000000000000"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B2865F97-07A2-4ABC-B8EA-E34FF1693386}"/>
              </a:ext>
            </a:extLst>
          </p:cNvPr>
          <p:cNvSpPr txBox="1"/>
          <p:nvPr/>
        </p:nvSpPr>
        <p:spPr>
          <a:xfrm>
            <a:off x="2924294" y="1544937"/>
            <a:ext cx="329541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latin typeface="Roboto" panose="02000000000000000000" pitchFamily="2" charset="0"/>
                <a:ea typeface="Roboto" panose="02000000000000000000" pitchFamily="2" charset="0"/>
                <a:cs typeface="Roboto" panose="02000000000000000000" pitchFamily="2" charset="0"/>
              </a:rPr>
              <a:t>What you are allowed to do :</a:t>
            </a:r>
            <a:endParaRPr lang="en-GB" sz="1200" b="1" dirty="0">
              <a:latin typeface="Roboto" panose="02000000000000000000"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48A87EAF-AEC6-473D-8951-367212120572}"/>
              </a:ext>
            </a:extLst>
          </p:cNvPr>
          <p:cNvSpPr txBox="1"/>
          <p:nvPr/>
        </p:nvSpPr>
        <p:spPr>
          <a:xfrm>
            <a:off x="1951818" y="1824180"/>
            <a:ext cx="5240363" cy="6924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Use our templates for personal or educational presentations or printouts.</a:t>
            </a:r>
          </a:p>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Edit and customize our templates for your own needs.</a:t>
            </a:r>
          </a:p>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Link a page to a presentation template on your website or blog.</a:t>
            </a:r>
            <a:endParaRPr lang="en-GB"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CD7631C1-4AA6-4F93-8A5A-E07011287DAE}"/>
              </a:ext>
            </a:extLst>
          </p:cNvPr>
          <p:cNvSpPr txBox="1"/>
          <p:nvPr/>
        </p:nvSpPr>
        <p:spPr>
          <a:xfrm>
            <a:off x="1951818" y="1015390"/>
            <a:ext cx="524036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Roboto" panose="02000000000000000000" pitchFamily="2" charset="0"/>
                <a:ea typeface="Roboto" panose="02000000000000000000" pitchFamily="2" charset="0"/>
                <a:cs typeface="Roboto" panose="02000000000000000000" pitchFamily="2" charset="0"/>
              </a:rPr>
              <a:t>In order to use this template, you must credit </a:t>
            </a:r>
            <a:r>
              <a:rPr lang="en-US" sz="1200" dirty="0" err="1">
                <a:latin typeface="Roboto" panose="02000000000000000000" pitchFamily="2" charset="0"/>
                <a:ea typeface="Roboto" panose="02000000000000000000" pitchFamily="2" charset="0"/>
                <a:cs typeface="Roboto" panose="02000000000000000000" pitchFamily="2" charset="0"/>
              </a:rPr>
              <a:t>Slidesppt</a:t>
            </a:r>
            <a:r>
              <a:rPr lang="en-US" sz="1200" dirty="0">
                <a:latin typeface="Roboto" panose="02000000000000000000" pitchFamily="2" charset="0"/>
                <a:ea typeface="Roboto" panose="02000000000000000000" pitchFamily="2" charset="0"/>
                <a:cs typeface="Roboto" panose="02000000000000000000" pitchFamily="2" charset="0"/>
              </a:rPr>
              <a:t> by keeping the thank you slide.</a:t>
            </a:r>
            <a:endParaRPr lang="en-GB" sz="1200" dirty="0">
              <a:latin typeface="Roboto" panose="02000000000000000000"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1ABE771A-C854-413A-B954-5671F2BCFB49}"/>
              </a:ext>
            </a:extLst>
          </p:cNvPr>
          <p:cNvSpPr txBox="1"/>
          <p:nvPr/>
        </p:nvSpPr>
        <p:spPr>
          <a:xfrm>
            <a:off x="2869982" y="2585824"/>
            <a:ext cx="340403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latin typeface="Roboto" panose="02000000000000000000" pitchFamily="2" charset="0"/>
                <a:ea typeface="Roboto" panose="02000000000000000000" pitchFamily="2" charset="0"/>
                <a:cs typeface="Roboto" panose="02000000000000000000" pitchFamily="2" charset="0"/>
              </a:rPr>
              <a:t>What you are not allowed to do :</a:t>
            </a:r>
            <a:endParaRPr lang="en-GB" sz="1200" b="1" dirty="0">
              <a:latin typeface="Roboto" panose="02000000000000000000" pitchFamily="2" charset="0"/>
              <a:ea typeface="Roboto" panose="02000000000000000000" pitchFamily="2" charset="0"/>
              <a:cs typeface="Roboto" panose="02000000000000000000" pitchFamily="2" charset="0"/>
            </a:endParaRPr>
          </a:p>
        </p:txBody>
      </p:sp>
      <p:sp>
        <p:nvSpPr>
          <p:cNvPr id="7" name="TextBox 12">
            <a:extLst>
              <a:ext uri="{FF2B5EF4-FFF2-40B4-BE49-F238E27FC236}">
                <a16:creationId xmlns:a16="http://schemas.microsoft.com/office/drawing/2014/main" id="{0FC646C4-C830-4713-A47A-21221862CF3E}"/>
              </a:ext>
            </a:extLst>
          </p:cNvPr>
          <p:cNvSpPr txBox="1"/>
          <p:nvPr/>
        </p:nvSpPr>
        <p:spPr>
          <a:xfrm>
            <a:off x="1951818" y="2798166"/>
            <a:ext cx="5240363" cy="9002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Republish or redistribute our presentation templates, offline or online and even for free.</a:t>
            </a:r>
          </a:p>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Offer </a:t>
            </a:r>
            <a:r>
              <a:rPr lang="en-US" sz="900" dirty="0" err="1">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Slidesppt</a:t>
            </a: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 templates (or a modified version of this </a:t>
            </a:r>
            <a:r>
              <a:rPr lang="en-US" sz="900" dirty="0" err="1">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Slidesppt</a:t>
            </a: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 Template) or include it in a database or any other product or service that offers downloadable images, icons or templates that may be subject to distribution or resale.</a:t>
            </a:r>
          </a:p>
        </p:txBody>
      </p:sp>
      <p:sp>
        <p:nvSpPr>
          <p:cNvPr id="10" name="TextBox 11">
            <a:extLst>
              <a:ext uri="{FF2B5EF4-FFF2-40B4-BE49-F238E27FC236}">
                <a16:creationId xmlns:a16="http://schemas.microsoft.com/office/drawing/2014/main" id="{01858C8F-92A1-631A-9EA7-35CBB525E08B}"/>
              </a:ext>
            </a:extLst>
          </p:cNvPr>
          <p:cNvSpPr txBox="1"/>
          <p:nvPr/>
        </p:nvSpPr>
        <p:spPr>
          <a:xfrm>
            <a:off x="2869982" y="3725986"/>
            <a:ext cx="340403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latin typeface="Roboto" panose="02000000000000000000" pitchFamily="2" charset="0"/>
                <a:ea typeface="Roboto" panose="02000000000000000000" pitchFamily="2" charset="0"/>
                <a:cs typeface="Roboto" panose="02000000000000000000" pitchFamily="2" charset="0"/>
              </a:rPr>
              <a:t>Useful links :</a:t>
            </a:r>
            <a:endParaRPr lang="en-GB" sz="1200" b="1" dirty="0">
              <a:latin typeface="Roboto" panose="02000000000000000000" pitchFamily="2" charset="0"/>
              <a:ea typeface="Roboto" panose="02000000000000000000" pitchFamily="2" charset="0"/>
              <a:cs typeface="Roboto" panose="02000000000000000000" pitchFamily="2" charset="0"/>
            </a:endParaRPr>
          </a:p>
        </p:txBody>
      </p:sp>
      <p:sp>
        <p:nvSpPr>
          <p:cNvPr id="11" name="TextBox 12">
            <a:extLst>
              <a:ext uri="{FF2B5EF4-FFF2-40B4-BE49-F238E27FC236}">
                <a16:creationId xmlns:a16="http://schemas.microsoft.com/office/drawing/2014/main" id="{5A1DC7C9-F9E4-6037-6D31-E314E2929AEC}"/>
              </a:ext>
            </a:extLst>
          </p:cNvPr>
          <p:cNvSpPr txBox="1"/>
          <p:nvPr/>
        </p:nvSpPr>
        <p:spPr>
          <a:xfrm>
            <a:off x="1208866" y="3980365"/>
            <a:ext cx="6726263" cy="6924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What you are allowed and not allowed to do: </a:t>
            </a:r>
            <a:r>
              <a:rPr lang="en-US" sz="900" dirty="0">
                <a:solidFill>
                  <a:srgbClr val="0563C1"/>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https://www.slidesppt.net/what-you-can-and-cannot-do-with-our-templates</a:t>
            </a:r>
            <a:r>
              <a:rPr lang="en-US" sz="900" dirty="0">
                <a:solidFill>
                  <a:srgbClr val="0070C0"/>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a:t>
            </a:r>
            <a:r>
              <a:rPr lang="en-US" sz="900" dirty="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Frequently Asked Questions: </a:t>
            </a:r>
            <a:r>
              <a:rPr lang="en-US" sz="900" dirty="0">
                <a:solidFill>
                  <a:srgbClr val="0563C1"/>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https://www.slidesppt.net/frequently-asked-questions</a:t>
            </a:r>
            <a:r>
              <a:rPr lang="en-US" sz="900" dirty="0">
                <a:solidFill>
                  <a:srgbClr val="0070C0"/>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a:t>
            </a:r>
            <a:r>
              <a:rPr lang="en-US" sz="900" dirty="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Tutorials and Tips: </a:t>
            </a:r>
            <a:r>
              <a:rPr lang="en-US" sz="900" dirty="0">
                <a:solidFill>
                  <a:srgbClr val="0563C1"/>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https://www.slidesppt.net/tutorials-and-tips</a:t>
            </a:r>
            <a:r>
              <a:rPr lang="en-US" sz="900" dirty="0">
                <a:solidFill>
                  <a:srgbClr val="0070C0"/>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a:t>
            </a:r>
            <a:r>
              <a:rPr lang="en-US" sz="900" dirty="0">
                <a:solidFill>
                  <a:srgbClr val="0070C0"/>
                </a:solidFill>
                <a:latin typeface="Roboto" panose="02000000000000000000" pitchFamily="2" charset="0"/>
                <a:ea typeface="Roboto" panose="02000000000000000000" pitchFamily="2" charset="0"/>
                <a:cs typeface="Roboto" panose="02000000000000000000" pitchFamily="2" charset="0"/>
              </a:rPr>
              <a:t>  </a:t>
            </a:r>
          </a:p>
        </p:txBody>
      </p:sp>
      <p:sp>
        <p:nvSpPr>
          <p:cNvPr id="12" name="Rectángulo 11">
            <a:extLst>
              <a:ext uri="{FF2B5EF4-FFF2-40B4-BE49-F238E27FC236}">
                <a16:creationId xmlns:a16="http://schemas.microsoft.com/office/drawing/2014/main" id="{5CA22004-4B5D-21F1-8B84-C65CF1A82045}"/>
              </a:ext>
            </a:extLst>
          </p:cNvPr>
          <p:cNvSpPr/>
          <p:nvPr/>
        </p:nvSpPr>
        <p:spPr>
          <a:xfrm>
            <a:off x="219955" y="204108"/>
            <a:ext cx="8704090" cy="4767026"/>
          </a:xfrm>
          <a:prstGeom prst="rect">
            <a:avLst/>
          </a:prstGeom>
          <a:noFill/>
          <a:ln w="5715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0">
              <a:ln>
                <a:solidFill>
                  <a:srgbClr val="7030A0"/>
                </a:solidFill>
              </a:ln>
            </a:endParaRPr>
          </a:p>
        </p:txBody>
      </p:sp>
    </p:spTree>
    <p:extLst>
      <p:ext uri="{BB962C8B-B14F-4D97-AF65-F5344CB8AC3E}">
        <p14:creationId xmlns:p14="http://schemas.microsoft.com/office/powerpoint/2010/main" val="1413741046"/>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Google Shape;55;p9">
            <a:extLst>
              <a:ext uri="{FF2B5EF4-FFF2-40B4-BE49-F238E27FC236}">
                <a16:creationId xmlns:a16="http://schemas.microsoft.com/office/drawing/2014/main" id="{8F1F47F3-7310-4740-9569-6E74405997CD}"/>
              </a:ext>
            </a:extLst>
          </p:cNvPr>
          <p:cNvSpPr/>
          <p:nvPr/>
        </p:nvSpPr>
        <p:spPr>
          <a:xfrm>
            <a:off x="0" y="0"/>
            <a:ext cx="2391302" cy="5143499"/>
          </a:xfrm>
          <a:prstGeom prst="rect">
            <a:avLst/>
          </a:prstGeom>
          <a:solidFill>
            <a:srgbClr val="7F7F7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430;p41">
            <a:extLst>
              <a:ext uri="{FF2B5EF4-FFF2-40B4-BE49-F238E27FC236}">
                <a16:creationId xmlns:a16="http://schemas.microsoft.com/office/drawing/2014/main" id="{A24C8D9A-5C15-47DF-97DA-073A602D928B}"/>
              </a:ext>
            </a:extLst>
          </p:cNvPr>
          <p:cNvSpPr txBox="1">
            <a:spLocks noGrp="1"/>
          </p:cNvSpPr>
          <p:nvPr>
            <p:ph type="title"/>
          </p:nvPr>
        </p:nvSpPr>
        <p:spPr>
          <a:xfrm>
            <a:off x="3889208" y="2571749"/>
            <a:ext cx="4628098" cy="572697"/>
          </a:xfrm>
        </p:spPr>
        <p:txBody>
          <a:bodyPr>
            <a:normAutofit fontScale="90000"/>
          </a:bodyPr>
          <a:lstStyle/>
          <a:p>
            <a:pPr lvl="0"/>
            <a:r>
              <a:rPr lang="en-US" sz="3500"/>
              <a:t>INTRODUCTION</a:t>
            </a:r>
          </a:p>
        </p:txBody>
      </p:sp>
      <p:sp>
        <p:nvSpPr>
          <p:cNvPr id="5" name="Google Shape;431;p41">
            <a:extLst>
              <a:ext uri="{FF2B5EF4-FFF2-40B4-BE49-F238E27FC236}">
                <a16:creationId xmlns:a16="http://schemas.microsoft.com/office/drawing/2014/main" id="{177ABF28-1020-4BDD-8900-503459F20BC3}"/>
              </a:ext>
            </a:extLst>
          </p:cNvPr>
          <p:cNvSpPr txBox="1">
            <a:spLocks noGrp="1"/>
          </p:cNvSpPr>
          <p:nvPr>
            <p:ph type="subTitle" idx="4294967295"/>
          </p:nvPr>
        </p:nvSpPr>
        <p:spPr>
          <a:xfrm>
            <a:off x="3984452" y="3239636"/>
            <a:ext cx="4628098" cy="1180801"/>
          </a:xfrm>
        </p:spPr>
        <p:txBody>
          <a:bodyPr/>
          <a:lstStyle/>
          <a:p>
            <a:pPr marL="0" lvl="0" indent="0" algn="r">
              <a:spcAft>
                <a:spcPts val="1600"/>
              </a:spcAft>
              <a:buNone/>
            </a:pPr>
            <a:r>
              <a:rPr lang="en-US"/>
              <a:t>You can give here a brief description of the topic you want to talk about. For example, if you want to talk about Mercury, you can say that it’s the smallest planet in the entire Solar System</a:t>
            </a:r>
          </a:p>
        </p:txBody>
      </p:sp>
      <p:pic>
        <p:nvPicPr>
          <p:cNvPr id="14" name="Imagen 13">
            <a:extLst>
              <a:ext uri="{FF2B5EF4-FFF2-40B4-BE49-F238E27FC236}">
                <a16:creationId xmlns:a16="http://schemas.microsoft.com/office/drawing/2014/main" id="{9413779D-4491-442B-96BA-5B23D93DE5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1450" y="0"/>
            <a:ext cx="3257550" cy="5143500"/>
          </a:xfrm>
          <a:prstGeom prst="rect">
            <a:avLst/>
          </a:prstGeom>
        </p:spPr>
      </p:pic>
      <p:grpSp>
        <p:nvGrpSpPr>
          <p:cNvPr id="42" name="Grupo 41">
            <a:extLst>
              <a:ext uri="{FF2B5EF4-FFF2-40B4-BE49-F238E27FC236}">
                <a16:creationId xmlns:a16="http://schemas.microsoft.com/office/drawing/2014/main" id="{5EDAB877-F829-4D55-B61A-3AD760CFC068}"/>
              </a:ext>
            </a:extLst>
          </p:cNvPr>
          <p:cNvGrpSpPr/>
          <p:nvPr/>
        </p:nvGrpSpPr>
        <p:grpSpPr>
          <a:xfrm>
            <a:off x="5850162" y="940539"/>
            <a:ext cx="1848097" cy="1631210"/>
            <a:chOff x="5603027" y="359543"/>
            <a:chExt cx="2399761" cy="2118133"/>
          </a:xfrm>
        </p:grpSpPr>
        <p:sp>
          <p:nvSpPr>
            <p:cNvPr id="18" name="Forma libre: forma 17">
              <a:extLst>
                <a:ext uri="{FF2B5EF4-FFF2-40B4-BE49-F238E27FC236}">
                  <a16:creationId xmlns:a16="http://schemas.microsoft.com/office/drawing/2014/main" id="{F75B7768-1ABC-432A-B735-3D6D626C6707}"/>
                </a:ext>
              </a:extLst>
            </p:cNvPr>
            <p:cNvSpPr/>
            <p:nvPr/>
          </p:nvSpPr>
          <p:spPr>
            <a:xfrm>
              <a:off x="5603027" y="359543"/>
              <a:ext cx="2399761" cy="2118133"/>
            </a:xfrm>
            <a:custGeom>
              <a:avLst/>
              <a:gdLst>
                <a:gd name="connsiteX0" fmla="*/ 38932 w 2399761"/>
                <a:gd name="connsiteY0" fmla="*/ 1706024 h 2118133"/>
                <a:gd name="connsiteX1" fmla="*/ 57141 w 2399761"/>
                <a:gd name="connsiteY1" fmla="*/ 1691166 h 2118133"/>
                <a:gd name="connsiteX2" fmla="*/ 132715 w 2399761"/>
                <a:gd name="connsiteY2" fmla="*/ 1611794 h 2118133"/>
                <a:gd name="connsiteX3" fmla="*/ 150086 w 2399761"/>
                <a:gd name="connsiteY3" fmla="*/ 1606767 h 2118133"/>
                <a:gd name="connsiteX4" fmla="*/ 259565 w 2399761"/>
                <a:gd name="connsiteY4" fmla="*/ 1585765 h 2118133"/>
                <a:gd name="connsiteX5" fmla="*/ 294028 w 2399761"/>
                <a:gd name="connsiteY5" fmla="*/ 1590625 h 2118133"/>
                <a:gd name="connsiteX6" fmla="*/ 544601 w 2399761"/>
                <a:gd name="connsiteY6" fmla="*/ 1700383 h 2118133"/>
                <a:gd name="connsiteX7" fmla="*/ 777969 w 2399761"/>
                <a:gd name="connsiteY7" fmla="*/ 1739315 h 2118133"/>
                <a:gd name="connsiteX8" fmla="*/ 787855 w 2399761"/>
                <a:gd name="connsiteY8" fmla="*/ 1747134 h 2118133"/>
                <a:gd name="connsiteX9" fmla="*/ 828351 w 2399761"/>
                <a:gd name="connsiteY9" fmla="*/ 1811425 h 2118133"/>
                <a:gd name="connsiteX10" fmla="*/ 885660 w 2399761"/>
                <a:gd name="connsiteY10" fmla="*/ 1840973 h 2118133"/>
                <a:gd name="connsiteX11" fmla="*/ 904651 w 2399761"/>
                <a:gd name="connsiteY11" fmla="*/ 1853318 h 2118133"/>
                <a:gd name="connsiteX12" fmla="*/ 1000333 w 2399761"/>
                <a:gd name="connsiteY12" fmla="*/ 1998991 h 2118133"/>
                <a:gd name="connsiteX13" fmla="*/ 996814 w 2399761"/>
                <a:gd name="connsiteY13" fmla="*/ 2015860 h 2118133"/>
                <a:gd name="connsiteX14" fmla="*/ 959502 w 2399761"/>
                <a:gd name="connsiteY14" fmla="*/ 2039711 h 2118133"/>
                <a:gd name="connsiteX15" fmla="*/ 957045 w 2399761"/>
                <a:gd name="connsiteY15" fmla="*/ 2052055 h 2118133"/>
                <a:gd name="connsiteX16" fmla="*/ 980337 w 2399761"/>
                <a:gd name="connsiteY16" fmla="*/ 2088641 h 2118133"/>
                <a:gd name="connsiteX17" fmla="*/ 991899 w 2399761"/>
                <a:gd name="connsiteY17" fmla="*/ 2091098 h 2118133"/>
                <a:gd name="connsiteX18" fmla="*/ 1040047 w 2399761"/>
                <a:gd name="connsiteY18" fmla="*/ 2060266 h 2118133"/>
                <a:gd name="connsiteX19" fmla="*/ 1048929 w 2399761"/>
                <a:gd name="connsiteY19" fmla="*/ 2060098 h 2118133"/>
                <a:gd name="connsiteX20" fmla="*/ 1108751 w 2399761"/>
                <a:gd name="connsiteY20" fmla="*/ 2118133 h 2118133"/>
                <a:gd name="connsiteX21" fmla="*/ 1117855 w 2399761"/>
                <a:gd name="connsiteY21" fmla="*/ 2118133 h 2118133"/>
                <a:gd name="connsiteX22" fmla="*/ 1150085 w 2399761"/>
                <a:gd name="connsiteY22" fmla="*/ 2088641 h 2118133"/>
                <a:gd name="connsiteX23" fmla="*/ 1150252 w 2399761"/>
                <a:gd name="connsiteY23" fmla="*/ 2073783 h 2118133"/>
                <a:gd name="connsiteX24" fmla="*/ 1145504 w 2399761"/>
                <a:gd name="connsiteY24" fmla="*/ 2065907 h 2118133"/>
                <a:gd name="connsiteX25" fmla="*/ 1206388 w 2399761"/>
                <a:gd name="connsiteY25" fmla="*/ 2076297 h 2118133"/>
                <a:gd name="connsiteX26" fmla="*/ 1330892 w 2399761"/>
                <a:gd name="connsiteY26" fmla="*/ 2097857 h 2118133"/>
                <a:gd name="connsiteX27" fmla="*/ 1340779 w 2399761"/>
                <a:gd name="connsiteY27" fmla="*/ 2090987 h 2118133"/>
                <a:gd name="connsiteX28" fmla="*/ 1348040 w 2399761"/>
                <a:gd name="connsiteY28" fmla="*/ 2049206 h 2118133"/>
                <a:gd name="connsiteX29" fmla="*/ 1339494 w 2399761"/>
                <a:gd name="connsiteY29" fmla="*/ 2037811 h 2118133"/>
                <a:gd name="connsiteX30" fmla="*/ 1304025 w 2399761"/>
                <a:gd name="connsiteY30" fmla="*/ 2031835 h 2118133"/>
                <a:gd name="connsiteX31" fmla="*/ 1279337 w 2399761"/>
                <a:gd name="connsiteY31" fmla="*/ 2002678 h 2118133"/>
                <a:gd name="connsiteX32" fmla="*/ 1264255 w 2399761"/>
                <a:gd name="connsiteY32" fmla="*/ 1987987 h 2118133"/>
                <a:gd name="connsiteX33" fmla="*/ 1075963 w 2399761"/>
                <a:gd name="connsiteY33" fmla="*/ 1988155 h 2118133"/>
                <a:gd name="connsiteX34" fmla="*/ 1059374 w 2399761"/>
                <a:gd name="connsiteY34" fmla="*/ 1979274 h 2118133"/>
                <a:gd name="connsiteX35" fmla="*/ 1043846 w 2399761"/>
                <a:gd name="connsiteY35" fmla="*/ 1955256 h 2118133"/>
                <a:gd name="connsiteX36" fmla="*/ 966038 w 2399761"/>
                <a:gd name="connsiteY36" fmla="*/ 1837454 h 2118133"/>
                <a:gd name="connsiteX37" fmla="*/ 967266 w 2399761"/>
                <a:gd name="connsiteY37" fmla="*/ 1827680 h 2118133"/>
                <a:gd name="connsiteX38" fmla="*/ 1011840 w 2399761"/>
                <a:gd name="connsiteY38" fmla="*/ 1779699 h 2118133"/>
                <a:gd name="connsiteX39" fmla="*/ 1018263 w 2399761"/>
                <a:gd name="connsiteY39" fmla="*/ 1779140 h 2118133"/>
                <a:gd name="connsiteX40" fmla="*/ 1074287 w 2399761"/>
                <a:gd name="connsiteY40" fmla="*/ 1861529 h 2118133"/>
                <a:gd name="connsiteX41" fmla="*/ 1071383 w 2399761"/>
                <a:gd name="connsiteY41" fmla="*/ 1871750 h 2118133"/>
                <a:gd name="connsiteX42" fmla="*/ 1030719 w 2399761"/>
                <a:gd name="connsiteY42" fmla="*/ 1897221 h 2118133"/>
                <a:gd name="connsiteX43" fmla="*/ 1027927 w 2399761"/>
                <a:gd name="connsiteY43" fmla="*/ 1909062 h 2118133"/>
                <a:gd name="connsiteX44" fmla="*/ 1051163 w 2399761"/>
                <a:gd name="connsiteY44" fmla="*/ 1945704 h 2118133"/>
                <a:gd name="connsiteX45" fmla="*/ 1063395 w 2399761"/>
                <a:gd name="connsiteY45" fmla="*/ 1948553 h 2118133"/>
                <a:gd name="connsiteX46" fmla="*/ 1109086 w 2399761"/>
                <a:gd name="connsiteY46" fmla="*/ 1919061 h 2118133"/>
                <a:gd name="connsiteX47" fmla="*/ 1123385 w 2399761"/>
                <a:gd name="connsiteY47" fmla="*/ 1920569 h 2118133"/>
                <a:gd name="connsiteX48" fmla="*/ 1172371 w 2399761"/>
                <a:gd name="connsiteY48" fmla="*/ 1968158 h 2118133"/>
                <a:gd name="connsiteX49" fmla="*/ 1186503 w 2399761"/>
                <a:gd name="connsiteY49" fmla="*/ 1968270 h 2118133"/>
                <a:gd name="connsiteX50" fmla="*/ 1214208 w 2399761"/>
                <a:gd name="connsiteY50" fmla="*/ 1939839 h 2118133"/>
                <a:gd name="connsiteX51" fmla="*/ 1214040 w 2399761"/>
                <a:gd name="connsiteY51" fmla="*/ 1923250 h 2118133"/>
                <a:gd name="connsiteX52" fmla="*/ 1267886 w 2399761"/>
                <a:gd name="connsiteY52" fmla="*/ 1932354 h 2118133"/>
                <a:gd name="connsiteX53" fmla="*/ 1399651 w 2399761"/>
                <a:gd name="connsiteY53" fmla="*/ 1955256 h 2118133"/>
                <a:gd name="connsiteX54" fmla="*/ 1412610 w 2399761"/>
                <a:gd name="connsiteY54" fmla="*/ 1946319 h 2118133"/>
                <a:gd name="connsiteX55" fmla="*/ 1419704 w 2399761"/>
                <a:gd name="connsiteY55" fmla="*/ 1905432 h 2118133"/>
                <a:gd name="connsiteX56" fmla="*/ 1412778 w 2399761"/>
                <a:gd name="connsiteY56" fmla="*/ 1895601 h 2118133"/>
                <a:gd name="connsiteX57" fmla="*/ 1377309 w 2399761"/>
                <a:gd name="connsiteY57" fmla="*/ 1889792 h 2118133"/>
                <a:gd name="connsiteX58" fmla="*/ 1350107 w 2399761"/>
                <a:gd name="connsiteY58" fmla="*/ 1858345 h 2118133"/>
                <a:gd name="connsiteX59" fmla="*/ 1337483 w 2399761"/>
                <a:gd name="connsiteY59" fmla="*/ 1845721 h 2118133"/>
                <a:gd name="connsiteX60" fmla="*/ 1146454 w 2399761"/>
                <a:gd name="connsiteY60" fmla="*/ 1845833 h 2118133"/>
                <a:gd name="connsiteX61" fmla="*/ 1131205 w 2399761"/>
                <a:gd name="connsiteY61" fmla="*/ 1838013 h 2118133"/>
                <a:gd name="connsiteX62" fmla="*/ 1088643 w 2399761"/>
                <a:gd name="connsiteY62" fmla="*/ 1775454 h 2118133"/>
                <a:gd name="connsiteX63" fmla="*/ 1056972 w 2399761"/>
                <a:gd name="connsiteY63" fmla="*/ 1728925 h 2118133"/>
                <a:gd name="connsiteX64" fmla="*/ 1059877 w 2399761"/>
                <a:gd name="connsiteY64" fmla="*/ 1720770 h 2118133"/>
                <a:gd name="connsiteX65" fmla="*/ 1065183 w 2399761"/>
                <a:gd name="connsiteY65" fmla="*/ 1719262 h 2118133"/>
                <a:gd name="connsiteX66" fmla="*/ 1220520 w 2399761"/>
                <a:gd name="connsiteY66" fmla="*/ 1672343 h 2118133"/>
                <a:gd name="connsiteX67" fmla="*/ 1621793 w 2399761"/>
                <a:gd name="connsiteY67" fmla="*/ 1444113 h 2118133"/>
                <a:gd name="connsiteX68" fmla="*/ 1836561 w 2399761"/>
                <a:gd name="connsiteY68" fmla="*/ 1212811 h 2118133"/>
                <a:gd name="connsiteX69" fmla="*/ 2030718 w 2399761"/>
                <a:gd name="connsiteY69" fmla="*/ 822095 h 2118133"/>
                <a:gd name="connsiteX70" fmla="*/ 2078810 w 2399761"/>
                <a:gd name="connsiteY70" fmla="*/ 582024 h 2118133"/>
                <a:gd name="connsiteX71" fmla="*/ 2137013 w 2399761"/>
                <a:gd name="connsiteY71" fmla="*/ 383511 h 2118133"/>
                <a:gd name="connsiteX72" fmla="*/ 2229902 w 2399761"/>
                <a:gd name="connsiteY72" fmla="*/ 278891 h 2118133"/>
                <a:gd name="connsiteX73" fmla="*/ 2245933 w 2399761"/>
                <a:gd name="connsiteY73" fmla="*/ 272244 h 2118133"/>
                <a:gd name="connsiteX74" fmla="*/ 2364851 w 2399761"/>
                <a:gd name="connsiteY74" fmla="*/ 257219 h 2118133"/>
                <a:gd name="connsiteX75" fmla="*/ 2399761 w 2399761"/>
                <a:gd name="connsiteY75" fmla="*/ 234430 h 2118133"/>
                <a:gd name="connsiteX76" fmla="*/ 2399761 w 2399761"/>
                <a:gd name="connsiteY76" fmla="*/ 217840 h 2118133"/>
                <a:gd name="connsiteX77" fmla="*/ 2377754 w 2399761"/>
                <a:gd name="connsiteY77" fmla="*/ 195442 h 2118133"/>
                <a:gd name="connsiteX78" fmla="*/ 2291288 w 2399761"/>
                <a:gd name="connsiteY78" fmla="*/ 144333 h 2118133"/>
                <a:gd name="connsiteX79" fmla="*/ 2226662 w 2399761"/>
                <a:gd name="connsiteY79" fmla="*/ 89538 h 2118133"/>
                <a:gd name="connsiteX80" fmla="*/ 2077581 w 2399761"/>
                <a:gd name="connsiteY80" fmla="*/ 7764 h 2118133"/>
                <a:gd name="connsiteX81" fmla="*/ 2041610 w 2399761"/>
                <a:gd name="connsiteY81" fmla="*/ 0 h 2118133"/>
                <a:gd name="connsiteX82" fmla="*/ 1976984 w 2399761"/>
                <a:gd name="connsiteY82" fmla="*/ 0 h 2118133"/>
                <a:gd name="connsiteX83" fmla="*/ 1974414 w 2399761"/>
                <a:gd name="connsiteY83" fmla="*/ 1005 h 2118133"/>
                <a:gd name="connsiteX84" fmla="*/ 1783497 w 2399761"/>
                <a:gd name="connsiteY84" fmla="*/ 101435 h 2118133"/>
                <a:gd name="connsiteX85" fmla="*/ 1663908 w 2399761"/>
                <a:gd name="connsiteY85" fmla="*/ 269675 h 2118133"/>
                <a:gd name="connsiteX86" fmla="*/ 1581855 w 2399761"/>
                <a:gd name="connsiteY86" fmla="*/ 372674 h 2118133"/>
                <a:gd name="connsiteX87" fmla="*/ 1437466 w 2399761"/>
                <a:gd name="connsiteY87" fmla="*/ 469809 h 2118133"/>
                <a:gd name="connsiteX88" fmla="*/ 1181476 w 2399761"/>
                <a:gd name="connsiteY88" fmla="*/ 583365 h 2118133"/>
                <a:gd name="connsiteX89" fmla="*/ 910293 w 2399761"/>
                <a:gd name="connsiteY89" fmla="*/ 703959 h 2118133"/>
                <a:gd name="connsiteX90" fmla="*/ 672959 w 2399761"/>
                <a:gd name="connsiteY90" fmla="*/ 847678 h 2118133"/>
                <a:gd name="connsiteX91" fmla="*/ 444673 w 2399761"/>
                <a:gd name="connsiteY91" fmla="*/ 1031334 h 2118133"/>
                <a:gd name="connsiteX92" fmla="*/ 278221 w 2399761"/>
                <a:gd name="connsiteY92" fmla="*/ 1206332 h 2118133"/>
                <a:gd name="connsiteX93" fmla="*/ 39882 w 2399761"/>
                <a:gd name="connsiteY93" fmla="*/ 1573533 h 2118133"/>
                <a:gd name="connsiteX94" fmla="*/ 0 w 2399761"/>
                <a:gd name="connsiteY94" fmla="*/ 1668768 h 2118133"/>
                <a:gd name="connsiteX95" fmla="*/ 0 w 2399761"/>
                <a:gd name="connsiteY95" fmla="*/ 1685357 h 2118133"/>
                <a:gd name="connsiteX96" fmla="*/ 38876 w 2399761"/>
                <a:gd name="connsiteY96" fmla="*/ 1705968 h 2118133"/>
                <a:gd name="connsiteX97" fmla="*/ 2238225 w 2399761"/>
                <a:gd name="connsiteY97" fmla="*/ 183488 h 2118133"/>
                <a:gd name="connsiteX98" fmla="*/ 2243196 w 2399761"/>
                <a:gd name="connsiteY98" fmla="*/ 184382 h 2118133"/>
                <a:gd name="connsiteX99" fmla="*/ 2275704 w 2399761"/>
                <a:gd name="connsiteY99" fmla="*/ 207004 h 2118133"/>
                <a:gd name="connsiteX100" fmla="*/ 2213927 w 2399761"/>
                <a:gd name="connsiteY100" fmla="*/ 216779 h 2118133"/>
                <a:gd name="connsiteX101" fmla="*/ 2238225 w 2399761"/>
                <a:gd name="connsiteY101" fmla="*/ 183488 h 2118133"/>
                <a:gd name="connsiteX102" fmla="*/ 165950 w 2399761"/>
                <a:gd name="connsiteY102" fmla="*/ 1467238 h 2118133"/>
                <a:gd name="connsiteX103" fmla="*/ 375579 w 2399761"/>
                <a:gd name="connsiteY103" fmla="*/ 1186950 h 2118133"/>
                <a:gd name="connsiteX104" fmla="*/ 587722 w 2399761"/>
                <a:gd name="connsiteY104" fmla="*/ 987431 h 2118133"/>
                <a:gd name="connsiteX105" fmla="*/ 956263 w 2399761"/>
                <a:gd name="connsiteY105" fmla="*/ 748309 h 2118133"/>
                <a:gd name="connsiteX106" fmla="*/ 1240740 w 2399761"/>
                <a:gd name="connsiteY106" fmla="*/ 625760 h 2118133"/>
                <a:gd name="connsiteX107" fmla="*/ 1596881 w 2399761"/>
                <a:gd name="connsiteY107" fmla="*/ 438026 h 2118133"/>
                <a:gd name="connsiteX108" fmla="*/ 1708482 w 2399761"/>
                <a:gd name="connsiteY108" fmla="*/ 315421 h 2118133"/>
                <a:gd name="connsiteX109" fmla="*/ 1745291 w 2399761"/>
                <a:gd name="connsiteY109" fmla="*/ 246271 h 2118133"/>
                <a:gd name="connsiteX110" fmla="*/ 1839354 w 2399761"/>
                <a:gd name="connsiteY110" fmla="*/ 131933 h 2118133"/>
                <a:gd name="connsiteX111" fmla="*/ 1951122 w 2399761"/>
                <a:gd name="connsiteY111" fmla="*/ 67419 h 2118133"/>
                <a:gd name="connsiteX112" fmla="*/ 2099700 w 2399761"/>
                <a:gd name="connsiteY112" fmla="*/ 79484 h 2118133"/>
                <a:gd name="connsiteX113" fmla="*/ 2186557 w 2399761"/>
                <a:gd name="connsiteY113" fmla="*/ 134893 h 2118133"/>
                <a:gd name="connsiteX114" fmla="*/ 2187898 w 2399761"/>
                <a:gd name="connsiteY114" fmla="*/ 148355 h 2118133"/>
                <a:gd name="connsiteX115" fmla="*/ 2149245 w 2399761"/>
                <a:gd name="connsiteY115" fmla="*/ 223538 h 2118133"/>
                <a:gd name="connsiteX116" fmla="*/ 2149245 w 2399761"/>
                <a:gd name="connsiteY116" fmla="*/ 246439 h 2118133"/>
                <a:gd name="connsiteX117" fmla="*/ 2139359 w 2399761"/>
                <a:gd name="connsiteY117" fmla="*/ 278612 h 2118133"/>
                <a:gd name="connsiteX118" fmla="*/ 2041331 w 2399761"/>
                <a:gd name="connsiteY118" fmla="*/ 456347 h 2118133"/>
                <a:gd name="connsiteX119" fmla="*/ 2023121 w 2399761"/>
                <a:gd name="connsiteY119" fmla="*/ 538233 h 2118133"/>
                <a:gd name="connsiteX120" fmla="*/ 2015245 w 2399761"/>
                <a:gd name="connsiteY120" fmla="*/ 541696 h 2118133"/>
                <a:gd name="connsiteX121" fmla="*/ 1923641 w 2399761"/>
                <a:gd name="connsiteY121" fmla="*/ 410880 h 2118133"/>
                <a:gd name="connsiteX122" fmla="*/ 1982067 w 2399761"/>
                <a:gd name="connsiteY122" fmla="*/ 246383 h 2118133"/>
                <a:gd name="connsiteX123" fmla="*/ 1986032 w 2399761"/>
                <a:gd name="connsiteY123" fmla="*/ 214265 h 2118133"/>
                <a:gd name="connsiteX124" fmla="*/ 1968326 w 2399761"/>
                <a:gd name="connsiteY124" fmla="*/ 189521 h 2118133"/>
                <a:gd name="connsiteX125" fmla="*/ 1957881 w 2399761"/>
                <a:gd name="connsiteY125" fmla="*/ 188069 h 2118133"/>
                <a:gd name="connsiteX126" fmla="*/ 1861473 w 2399761"/>
                <a:gd name="connsiteY126" fmla="*/ 347818 h 2118133"/>
                <a:gd name="connsiteX127" fmla="*/ 1909174 w 2399761"/>
                <a:gd name="connsiteY127" fmla="*/ 524325 h 2118133"/>
                <a:gd name="connsiteX128" fmla="*/ 2007537 w 2399761"/>
                <a:gd name="connsiteY128" fmla="*/ 607830 h 2118133"/>
                <a:gd name="connsiteX129" fmla="*/ 2014017 w 2399761"/>
                <a:gd name="connsiteY129" fmla="*/ 620007 h 2118133"/>
                <a:gd name="connsiteX130" fmla="*/ 1973856 w 2399761"/>
                <a:gd name="connsiteY130" fmla="*/ 803607 h 2118133"/>
                <a:gd name="connsiteX131" fmla="*/ 1762160 w 2399761"/>
                <a:gd name="connsiteY131" fmla="*/ 1211694 h 2118133"/>
                <a:gd name="connsiteX132" fmla="*/ 1615537 w 2399761"/>
                <a:gd name="connsiteY132" fmla="*/ 1369824 h 2118133"/>
                <a:gd name="connsiteX133" fmla="*/ 1281068 w 2399761"/>
                <a:gd name="connsiteY133" fmla="*/ 1583307 h 2118133"/>
                <a:gd name="connsiteX134" fmla="*/ 1045130 w 2399761"/>
                <a:gd name="connsiteY134" fmla="*/ 1662177 h 2118133"/>
                <a:gd name="connsiteX135" fmla="*/ 1034294 w 2399761"/>
                <a:gd name="connsiteY135" fmla="*/ 1653631 h 2118133"/>
                <a:gd name="connsiteX136" fmla="*/ 1032619 w 2399761"/>
                <a:gd name="connsiteY136" fmla="*/ 1631567 h 2118133"/>
                <a:gd name="connsiteX137" fmla="*/ 1025413 w 2399761"/>
                <a:gd name="connsiteY137" fmla="*/ 1625758 h 2118133"/>
                <a:gd name="connsiteX138" fmla="*/ 979778 w 2399761"/>
                <a:gd name="connsiteY138" fmla="*/ 1632294 h 2118133"/>
                <a:gd name="connsiteX139" fmla="*/ 973075 w 2399761"/>
                <a:gd name="connsiteY139" fmla="*/ 1643800 h 2118133"/>
                <a:gd name="connsiteX140" fmla="*/ 968384 w 2399761"/>
                <a:gd name="connsiteY140" fmla="*/ 1725350 h 2118133"/>
                <a:gd name="connsiteX141" fmla="*/ 951794 w 2399761"/>
                <a:gd name="connsiteY141" fmla="*/ 1762104 h 2118133"/>
                <a:gd name="connsiteX142" fmla="*/ 861586 w 2399761"/>
                <a:gd name="connsiteY142" fmla="*/ 1758194 h 2118133"/>
                <a:gd name="connsiteX143" fmla="*/ 829469 w 2399761"/>
                <a:gd name="connsiteY143" fmla="*/ 1667707 h 2118133"/>
                <a:gd name="connsiteX144" fmla="*/ 825838 w 2399761"/>
                <a:gd name="connsiteY144" fmla="*/ 1636594 h 2118133"/>
                <a:gd name="connsiteX145" fmla="*/ 817571 w 2399761"/>
                <a:gd name="connsiteY145" fmla="*/ 1628216 h 2118133"/>
                <a:gd name="connsiteX146" fmla="*/ 771490 w 2399761"/>
                <a:gd name="connsiteY146" fmla="*/ 1629780 h 2118133"/>
                <a:gd name="connsiteX147" fmla="*/ 765569 w 2399761"/>
                <a:gd name="connsiteY147" fmla="*/ 1636985 h 2118133"/>
                <a:gd name="connsiteX148" fmla="*/ 767971 w 2399761"/>
                <a:gd name="connsiteY148" fmla="*/ 1667315 h 2118133"/>
                <a:gd name="connsiteX149" fmla="*/ 758196 w 2399761"/>
                <a:gd name="connsiteY149" fmla="*/ 1677314 h 2118133"/>
                <a:gd name="connsiteX150" fmla="*/ 591799 w 2399761"/>
                <a:gd name="connsiteY150" fmla="*/ 1649832 h 2118133"/>
                <a:gd name="connsiteX151" fmla="*/ 414734 w 2399761"/>
                <a:gd name="connsiteY151" fmla="*/ 1589898 h 2118133"/>
                <a:gd name="connsiteX152" fmla="*/ 404848 w 2399761"/>
                <a:gd name="connsiteY152" fmla="*/ 1584927 h 2118133"/>
                <a:gd name="connsiteX153" fmla="*/ 403507 w 2399761"/>
                <a:gd name="connsiteY153" fmla="*/ 1582972 h 2118133"/>
                <a:gd name="connsiteX154" fmla="*/ 449756 w 2399761"/>
                <a:gd name="connsiteY154" fmla="*/ 1570684 h 2118133"/>
                <a:gd name="connsiteX155" fmla="*/ 517510 w 2399761"/>
                <a:gd name="connsiteY155" fmla="*/ 1537673 h 2118133"/>
                <a:gd name="connsiteX156" fmla="*/ 532927 w 2399761"/>
                <a:gd name="connsiteY156" fmla="*/ 1533037 h 2118133"/>
                <a:gd name="connsiteX157" fmla="*/ 645868 w 2399761"/>
                <a:gd name="connsiteY157" fmla="*/ 1527116 h 2118133"/>
                <a:gd name="connsiteX158" fmla="*/ 771601 w 2399761"/>
                <a:gd name="connsiteY158" fmla="*/ 1475058 h 2118133"/>
                <a:gd name="connsiteX159" fmla="*/ 797519 w 2399761"/>
                <a:gd name="connsiteY159" fmla="*/ 1470421 h 2118133"/>
                <a:gd name="connsiteX160" fmla="*/ 988827 w 2399761"/>
                <a:gd name="connsiteY160" fmla="*/ 1406298 h 2118133"/>
                <a:gd name="connsiteX161" fmla="*/ 1033289 w 2399761"/>
                <a:gd name="connsiteY161" fmla="*/ 1366417 h 2118133"/>
                <a:gd name="connsiteX162" fmla="*/ 1057307 w 2399761"/>
                <a:gd name="connsiteY162" fmla="*/ 1351168 h 2118133"/>
                <a:gd name="connsiteX163" fmla="*/ 1338824 w 2399761"/>
                <a:gd name="connsiteY163" fmla="*/ 1229513 h 2118133"/>
                <a:gd name="connsiteX164" fmla="*/ 1538678 w 2399761"/>
                <a:gd name="connsiteY164" fmla="*/ 1061217 h 2118133"/>
                <a:gd name="connsiteX165" fmla="*/ 1715520 w 2399761"/>
                <a:gd name="connsiteY165" fmla="*/ 796904 h 2118133"/>
                <a:gd name="connsiteX166" fmla="*/ 1733226 w 2399761"/>
                <a:gd name="connsiteY166" fmla="*/ 758363 h 2118133"/>
                <a:gd name="connsiteX167" fmla="*/ 1727585 w 2399761"/>
                <a:gd name="connsiteY167" fmla="*/ 745293 h 2118133"/>
                <a:gd name="connsiteX168" fmla="*/ 1689323 w 2399761"/>
                <a:gd name="connsiteY168" fmla="*/ 729206 h 2118133"/>
                <a:gd name="connsiteX169" fmla="*/ 1677425 w 2399761"/>
                <a:gd name="connsiteY169" fmla="*/ 734122 h 2118133"/>
                <a:gd name="connsiteX170" fmla="*/ 1595596 w 2399761"/>
                <a:gd name="connsiteY170" fmla="*/ 887894 h 2118133"/>
                <a:gd name="connsiteX171" fmla="*/ 1349492 w 2399761"/>
                <a:gd name="connsiteY171" fmla="*/ 1148800 h 2118133"/>
                <a:gd name="connsiteX172" fmla="*/ 1123441 w 2399761"/>
                <a:gd name="connsiteY172" fmla="*/ 1268221 h 2118133"/>
                <a:gd name="connsiteX173" fmla="*/ 1084006 w 2399761"/>
                <a:gd name="connsiteY173" fmla="*/ 1281236 h 2118133"/>
                <a:gd name="connsiteX174" fmla="*/ 1077024 w 2399761"/>
                <a:gd name="connsiteY174" fmla="*/ 1275147 h 2118133"/>
                <a:gd name="connsiteX175" fmla="*/ 1080432 w 2399761"/>
                <a:gd name="connsiteY175" fmla="*/ 1242192 h 2118133"/>
                <a:gd name="connsiteX176" fmla="*/ 1071830 w 2399761"/>
                <a:gd name="connsiteY176" fmla="*/ 1233255 h 2118133"/>
                <a:gd name="connsiteX177" fmla="*/ 1028429 w 2399761"/>
                <a:gd name="connsiteY177" fmla="*/ 1233255 h 2118133"/>
                <a:gd name="connsiteX178" fmla="*/ 1020163 w 2399761"/>
                <a:gd name="connsiteY178" fmla="*/ 1240628 h 2118133"/>
                <a:gd name="connsiteX179" fmla="*/ 926659 w 2399761"/>
                <a:gd name="connsiteY179" fmla="*/ 1373846 h 2118133"/>
                <a:gd name="connsiteX180" fmla="*/ 835724 w 2399761"/>
                <a:gd name="connsiteY180" fmla="*/ 1403450 h 2118133"/>
                <a:gd name="connsiteX181" fmla="*/ 829636 w 2399761"/>
                <a:gd name="connsiteY181" fmla="*/ 1403450 h 2118133"/>
                <a:gd name="connsiteX182" fmla="*/ 830809 w 2399761"/>
                <a:gd name="connsiteY182" fmla="*/ 1397529 h 2118133"/>
                <a:gd name="connsiteX183" fmla="*/ 838238 w 2399761"/>
                <a:gd name="connsiteY183" fmla="*/ 1376694 h 2118133"/>
                <a:gd name="connsiteX184" fmla="*/ 833881 w 2399761"/>
                <a:gd name="connsiteY184" fmla="*/ 1368539 h 2118133"/>
                <a:gd name="connsiteX185" fmla="*/ 788637 w 2399761"/>
                <a:gd name="connsiteY185" fmla="*/ 1355636 h 2118133"/>
                <a:gd name="connsiteX186" fmla="*/ 780091 w 2399761"/>
                <a:gd name="connsiteY186" fmla="*/ 1359993 h 2118133"/>
                <a:gd name="connsiteX187" fmla="*/ 645254 w 2399761"/>
                <a:gd name="connsiteY187" fmla="*/ 1465394 h 2118133"/>
                <a:gd name="connsiteX188" fmla="*/ 592302 w 2399761"/>
                <a:gd name="connsiteY188" fmla="*/ 1472712 h 2118133"/>
                <a:gd name="connsiteX189" fmla="*/ 586214 w 2399761"/>
                <a:gd name="connsiteY189" fmla="*/ 1471930 h 2118133"/>
                <a:gd name="connsiteX190" fmla="*/ 588169 w 2399761"/>
                <a:gd name="connsiteY190" fmla="*/ 1465562 h 2118133"/>
                <a:gd name="connsiteX191" fmla="*/ 601518 w 2399761"/>
                <a:gd name="connsiteY191" fmla="*/ 1442382 h 2118133"/>
                <a:gd name="connsiteX192" fmla="*/ 598781 w 2399761"/>
                <a:gd name="connsiteY192" fmla="*/ 1432718 h 2118133"/>
                <a:gd name="connsiteX193" fmla="*/ 556330 w 2399761"/>
                <a:gd name="connsiteY193" fmla="*/ 1412442 h 2118133"/>
                <a:gd name="connsiteX194" fmla="*/ 546053 w 2399761"/>
                <a:gd name="connsiteY194" fmla="*/ 1417861 h 2118133"/>
                <a:gd name="connsiteX195" fmla="*/ 499915 w 2399761"/>
                <a:gd name="connsiteY195" fmla="*/ 1476063 h 2118133"/>
                <a:gd name="connsiteX196" fmla="*/ 375914 w 2399761"/>
                <a:gd name="connsiteY196" fmla="*/ 1526110 h 2118133"/>
                <a:gd name="connsiteX197" fmla="*/ 384404 w 2399761"/>
                <a:gd name="connsiteY197" fmla="*/ 1513375 h 2118133"/>
                <a:gd name="connsiteX198" fmla="*/ 400044 w 2399761"/>
                <a:gd name="connsiteY198" fmla="*/ 1482207 h 2118133"/>
                <a:gd name="connsiteX199" fmla="*/ 394961 w 2399761"/>
                <a:gd name="connsiteY199" fmla="*/ 1473103 h 2118133"/>
                <a:gd name="connsiteX200" fmla="*/ 350723 w 2399761"/>
                <a:gd name="connsiteY200" fmla="*/ 1463774 h 2118133"/>
                <a:gd name="connsiteX201" fmla="*/ 341395 w 2399761"/>
                <a:gd name="connsiteY201" fmla="*/ 1466791 h 2118133"/>
                <a:gd name="connsiteX202" fmla="*/ 305032 w 2399761"/>
                <a:gd name="connsiteY202" fmla="*/ 1503097 h 2118133"/>
                <a:gd name="connsiteX203" fmla="*/ 225772 w 2399761"/>
                <a:gd name="connsiteY203" fmla="*/ 1530411 h 2118133"/>
                <a:gd name="connsiteX204" fmla="*/ 242920 w 2399761"/>
                <a:gd name="connsiteY204" fmla="*/ 1515721 h 2118133"/>
                <a:gd name="connsiteX205" fmla="*/ 243758 w 2399761"/>
                <a:gd name="connsiteY205" fmla="*/ 1505723 h 2118133"/>
                <a:gd name="connsiteX206" fmla="*/ 214824 w 2399761"/>
                <a:gd name="connsiteY206" fmla="*/ 1471036 h 2118133"/>
                <a:gd name="connsiteX207" fmla="*/ 202815 w 2399761"/>
                <a:gd name="connsiteY207" fmla="*/ 1470366 h 2118133"/>
                <a:gd name="connsiteX208" fmla="*/ 138636 w 2399761"/>
                <a:gd name="connsiteY208" fmla="*/ 1525775 h 2118133"/>
                <a:gd name="connsiteX209" fmla="*/ 130146 w 2399761"/>
                <a:gd name="connsiteY209" fmla="*/ 1530635 h 2118133"/>
                <a:gd name="connsiteX210" fmla="*/ 165838 w 2399761"/>
                <a:gd name="connsiteY210" fmla="*/ 1467517 h 211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2399761" h="2118133">
                  <a:moveTo>
                    <a:pt x="38932" y="1706024"/>
                  </a:moveTo>
                  <a:cubicBezTo>
                    <a:pt x="47143" y="1703678"/>
                    <a:pt x="52449" y="1697813"/>
                    <a:pt x="57141" y="1691166"/>
                  </a:cubicBezTo>
                  <a:cubicBezTo>
                    <a:pt x="78534" y="1661115"/>
                    <a:pt x="106462" y="1637265"/>
                    <a:pt x="132715" y="1611794"/>
                  </a:cubicBezTo>
                  <a:cubicBezTo>
                    <a:pt x="137574" y="1607102"/>
                    <a:pt x="144110" y="1607437"/>
                    <a:pt x="150086" y="1606767"/>
                  </a:cubicBezTo>
                  <a:cubicBezTo>
                    <a:pt x="187063" y="1602410"/>
                    <a:pt x="223649" y="1596043"/>
                    <a:pt x="259565" y="1585765"/>
                  </a:cubicBezTo>
                  <a:cubicBezTo>
                    <a:pt x="271630" y="1582302"/>
                    <a:pt x="283472" y="1583419"/>
                    <a:pt x="294028" y="1590625"/>
                  </a:cubicBezTo>
                  <a:cubicBezTo>
                    <a:pt x="370664" y="1642962"/>
                    <a:pt x="455565" y="1676476"/>
                    <a:pt x="544601" y="1700383"/>
                  </a:cubicBezTo>
                  <a:cubicBezTo>
                    <a:pt x="621068" y="1720938"/>
                    <a:pt x="698932" y="1733896"/>
                    <a:pt x="777969" y="1739315"/>
                  </a:cubicBezTo>
                  <a:cubicBezTo>
                    <a:pt x="783666" y="1739706"/>
                    <a:pt x="785956" y="1742442"/>
                    <a:pt x="787855" y="1747134"/>
                  </a:cubicBezTo>
                  <a:cubicBezTo>
                    <a:pt x="797463" y="1770985"/>
                    <a:pt x="809528" y="1793384"/>
                    <a:pt x="828351" y="1811425"/>
                  </a:cubicBezTo>
                  <a:cubicBezTo>
                    <a:pt x="844494" y="1826953"/>
                    <a:pt x="863429" y="1837454"/>
                    <a:pt x="885660" y="1840973"/>
                  </a:cubicBezTo>
                  <a:cubicBezTo>
                    <a:pt x="894206" y="1842314"/>
                    <a:pt x="899848" y="1845889"/>
                    <a:pt x="904651" y="1853318"/>
                  </a:cubicBezTo>
                  <a:cubicBezTo>
                    <a:pt x="936322" y="1902024"/>
                    <a:pt x="968439" y="1950452"/>
                    <a:pt x="1000333" y="1998991"/>
                  </a:cubicBezTo>
                  <a:cubicBezTo>
                    <a:pt x="1007092" y="2009325"/>
                    <a:pt x="1006924" y="2009436"/>
                    <a:pt x="996814" y="2015860"/>
                  </a:cubicBezTo>
                  <a:cubicBezTo>
                    <a:pt x="984359" y="2023791"/>
                    <a:pt x="972126" y="2032114"/>
                    <a:pt x="959502" y="2039711"/>
                  </a:cubicBezTo>
                  <a:cubicBezTo>
                    <a:pt x="953470" y="2043341"/>
                    <a:pt x="953191" y="2046413"/>
                    <a:pt x="957045" y="2052055"/>
                  </a:cubicBezTo>
                  <a:cubicBezTo>
                    <a:pt x="965256" y="2063952"/>
                    <a:pt x="972852" y="2076241"/>
                    <a:pt x="980337" y="2088641"/>
                  </a:cubicBezTo>
                  <a:cubicBezTo>
                    <a:pt x="983577" y="2094003"/>
                    <a:pt x="986369" y="2094841"/>
                    <a:pt x="991899" y="2091098"/>
                  </a:cubicBezTo>
                  <a:cubicBezTo>
                    <a:pt x="1007706" y="2080430"/>
                    <a:pt x="1024017" y="2070543"/>
                    <a:pt x="1040047" y="2060266"/>
                  </a:cubicBezTo>
                  <a:cubicBezTo>
                    <a:pt x="1043064" y="2058311"/>
                    <a:pt x="1045577" y="2056859"/>
                    <a:pt x="1048929" y="2060098"/>
                  </a:cubicBezTo>
                  <a:cubicBezTo>
                    <a:pt x="1068255" y="2078978"/>
                    <a:pt x="1087693" y="2097745"/>
                    <a:pt x="1108751" y="2118133"/>
                  </a:cubicBezTo>
                  <a:lnTo>
                    <a:pt x="1117855" y="2118133"/>
                  </a:lnTo>
                  <a:cubicBezTo>
                    <a:pt x="1129306" y="2107576"/>
                    <a:pt x="1139584" y="2097913"/>
                    <a:pt x="1150085" y="2088641"/>
                  </a:cubicBezTo>
                  <a:cubicBezTo>
                    <a:pt x="1155950" y="2083446"/>
                    <a:pt x="1156899" y="2079034"/>
                    <a:pt x="1150252" y="2073783"/>
                  </a:cubicBezTo>
                  <a:cubicBezTo>
                    <a:pt x="1148130" y="2072107"/>
                    <a:pt x="1144946" y="2070543"/>
                    <a:pt x="1145504" y="2065907"/>
                  </a:cubicBezTo>
                  <a:cubicBezTo>
                    <a:pt x="1165948" y="2069426"/>
                    <a:pt x="1186168" y="2072833"/>
                    <a:pt x="1206388" y="2076297"/>
                  </a:cubicBezTo>
                  <a:cubicBezTo>
                    <a:pt x="1247889" y="2083446"/>
                    <a:pt x="1289391" y="2090484"/>
                    <a:pt x="1330892" y="2097857"/>
                  </a:cubicBezTo>
                  <a:cubicBezTo>
                    <a:pt x="1337204" y="2098974"/>
                    <a:pt x="1339829" y="2097410"/>
                    <a:pt x="1340779" y="2090987"/>
                  </a:cubicBezTo>
                  <a:cubicBezTo>
                    <a:pt x="1342845" y="2077023"/>
                    <a:pt x="1345135" y="2063003"/>
                    <a:pt x="1348040" y="2049206"/>
                  </a:cubicBezTo>
                  <a:cubicBezTo>
                    <a:pt x="1349716" y="2041330"/>
                    <a:pt x="1346588" y="2038817"/>
                    <a:pt x="1339494" y="2037811"/>
                  </a:cubicBezTo>
                  <a:cubicBezTo>
                    <a:pt x="1327652" y="2036136"/>
                    <a:pt x="1315811" y="2034069"/>
                    <a:pt x="1304025" y="2031835"/>
                  </a:cubicBezTo>
                  <a:cubicBezTo>
                    <a:pt x="1274924" y="2026249"/>
                    <a:pt x="1279728" y="2032449"/>
                    <a:pt x="1279337" y="2002678"/>
                  </a:cubicBezTo>
                  <a:cubicBezTo>
                    <a:pt x="1279113" y="1988043"/>
                    <a:pt x="1279225" y="1987987"/>
                    <a:pt x="1264255" y="1987987"/>
                  </a:cubicBezTo>
                  <a:cubicBezTo>
                    <a:pt x="1201473" y="1987987"/>
                    <a:pt x="1138746" y="1987876"/>
                    <a:pt x="1075963" y="1988155"/>
                  </a:cubicBezTo>
                  <a:cubicBezTo>
                    <a:pt x="1068311" y="1988155"/>
                    <a:pt x="1063228" y="1985977"/>
                    <a:pt x="1059374" y="1979274"/>
                  </a:cubicBezTo>
                  <a:cubicBezTo>
                    <a:pt x="1054626" y="1971007"/>
                    <a:pt x="1049096" y="1963187"/>
                    <a:pt x="1043846" y="1955256"/>
                  </a:cubicBezTo>
                  <a:cubicBezTo>
                    <a:pt x="1017928" y="1915989"/>
                    <a:pt x="992011" y="1876721"/>
                    <a:pt x="966038" y="1837454"/>
                  </a:cubicBezTo>
                  <a:cubicBezTo>
                    <a:pt x="963524" y="1833712"/>
                    <a:pt x="962128" y="1830584"/>
                    <a:pt x="967266" y="1827680"/>
                  </a:cubicBezTo>
                  <a:cubicBezTo>
                    <a:pt x="987040" y="1816285"/>
                    <a:pt x="1001395" y="1799751"/>
                    <a:pt x="1011840" y="1779699"/>
                  </a:cubicBezTo>
                  <a:cubicBezTo>
                    <a:pt x="1013851" y="1775845"/>
                    <a:pt x="1015582" y="1775174"/>
                    <a:pt x="1018263" y="1779140"/>
                  </a:cubicBezTo>
                  <a:cubicBezTo>
                    <a:pt x="1036864" y="1806622"/>
                    <a:pt x="1055520" y="1834159"/>
                    <a:pt x="1074287" y="1861529"/>
                  </a:cubicBezTo>
                  <a:cubicBezTo>
                    <a:pt x="1077695" y="1866500"/>
                    <a:pt x="1075740" y="1869069"/>
                    <a:pt x="1071383" y="1871750"/>
                  </a:cubicBezTo>
                  <a:cubicBezTo>
                    <a:pt x="1057754" y="1880129"/>
                    <a:pt x="1044348" y="1888898"/>
                    <a:pt x="1030719" y="1897221"/>
                  </a:cubicBezTo>
                  <a:cubicBezTo>
                    <a:pt x="1025413" y="1900460"/>
                    <a:pt x="1024240" y="1903588"/>
                    <a:pt x="1027927" y="1909062"/>
                  </a:cubicBezTo>
                  <a:cubicBezTo>
                    <a:pt x="1035970" y="1921072"/>
                    <a:pt x="1043734" y="1933248"/>
                    <a:pt x="1051163" y="1945704"/>
                  </a:cubicBezTo>
                  <a:cubicBezTo>
                    <a:pt x="1054570" y="1951457"/>
                    <a:pt x="1057475" y="1952574"/>
                    <a:pt x="1063395" y="1948553"/>
                  </a:cubicBezTo>
                  <a:cubicBezTo>
                    <a:pt x="1078421" y="1938387"/>
                    <a:pt x="1094061" y="1929115"/>
                    <a:pt x="1109086" y="1919061"/>
                  </a:cubicBezTo>
                  <a:cubicBezTo>
                    <a:pt x="1114839" y="1915206"/>
                    <a:pt x="1118582" y="1915821"/>
                    <a:pt x="1123385" y="1920569"/>
                  </a:cubicBezTo>
                  <a:cubicBezTo>
                    <a:pt x="1139528" y="1936600"/>
                    <a:pt x="1156285" y="1952016"/>
                    <a:pt x="1172371" y="1968158"/>
                  </a:cubicBezTo>
                  <a:cubicBezTo>
                    <a:pt x="1177678" y="1973465"/>
                    <a:pt x="1181253" y="1974079"/>
                    <a:pt x="1186503" y="1968270"/>
                  </a:cubicBezTo>
                  <a:cubicBezTo>
                    <a:pt x="1195384" y="1958439"/>
                    <a:pt x="1204768" y="1949167"/>
                    <a:pt x="1214208" y="1939839"/>
                  </a:cubicBezTo>
                  <a:cubicBezTo>
                    <a:pt x="1218676" y="1935426"/>
                    <a:pt x="1222642" y="1931293"/>
                    <a:pt x="1214040" y="1923250"/>
                  </a:cubicBezTo>
                  <a:cubicBezTo>
                    <a:pt x="1234204" y="1926657"/>
                    <a:pt x="1251073" y="1929450"/>
                    <a:pt x="1267886" y="1932354"/>
                  </a:cubicBezTo>
                  <a:cubicBezTo>
                    <a:pt x="1311789" y="1939951"/>
                    <a:pt x="1355748" y="1947436"/>
                    <a:pt x="1399651" y="1955256"/>
                  </a:cubicBezTo>
                  <a:cubicBezTo>
                    <a:pt x="1407583" y="1956652"/>
                    <a:pt x="1411493" y="1954976"/>
                    <a:pt x="1412610" y="1946319"/>
                  </a:cubicBezTo>
                  <a:cubicBezTo>
                    <a:pt x="1414398" y="1932634"/>
                    <a:pt x="1417023" y="1919005"/>
                    <a:pt x="1419704" y="1905432"/>
                  </a:cubicBezTo>
                  <a:cubicBezTo>
                    <a:pt x="1420989" y="1899176"/>
                    <a:pt x="1419201" y="1896439"/>
                    <a:pt x="1412778" y="1895601"/>
                  </a:cubicBezTo>
                  <a:cubicBezTo>
                    <a:pt x="1400880" y="1894037"/>
                    <a:pt x="1389039" y="1892082"/>
                    <a:pt x="1377309" y="1889792"/>
                  </a:cubicBezTo>
                  <a:cubicBezTo>
                    <a:pt x="1343907" y="1883368"/>
                    <a:pt x="1350777" y="1890853"/>
                    <a:pt x="1350107" y="1858345"/>
                  </a:cubicBezTo>
                  <a:cubicBezTo>
                    <a:pt x="1349827" y="1845777"/>
                    <a:pt x="1350107" y="1845721"/>
                    <a:pt x="1337483" y="1845721"/>
                  </a:cubicBezTo>
                  <a:cubicBezTo>
                    <a:pt x="1273807" y="1845721"/>
                    <a:pt x="1210130" y="1845609"/>
                    <a:pt x="1146454" y="1845833"/>
                  </a:cubicBezTo>
                  <a:cubicBezTo>
                    <a:pt x="1139584" y="1845833"/>
                    <a:pt x="1135115" y="1843934"/>
                    <a:pt x="1131205" y="1838013"/>
                  </a:cubicBezTo>
                  <a:cubicBezTo>
                    <a:pt x="1117297" y="1816955"/>
                    <a:pt x="1102886" y="1796288"/>
                    <a:pt x="1088643" y="1775454"/>
                  </a:cubicBezTo>
                  <a:cubicBezTo>
                    <a:pt x="1078086" y="1759926"/>
                    <a:pt x="1067696" y="1744342"/>
                    <a:pt x="1056972" y="1728925"/>
                  </a:cubicBezTo>
                  <a:cubicBezTo>
                    <a:pt x="1053732" y="1724289"/>
                    <a:pt x="1054179" y="1721887"/>
                    <a:pt x="1059877" y="1720770"/>
                  </a:cubicBezTo>
                  <a:cubicBezTo>
                    <a:pt x="1061664" y="1720435"/>
                    <a:pt x="1063395" y="1719709"/>
                    <a:pt x="1065183" y="1719262"/>
                  </a:cubicBezTo>
                  <a:cubicBezTo>
                    <a:pt x="1117800" y="1706359"/>
                    <a:pt x="1169579" y="1690775"/>
                    <a:pt x="1220520" y="1672343"/>
                  </a:cubicBezTo>
                  <a:cubicBezTo>
                    <a:pt x="1367366" y="1619279"/>
                    <a:pt x="1501869" y="1544599"/>
                    <a:pt x="1621793" y="1444113"/>
                  </a:cubicBezTo>
                  <a:cubicBezTo>
                    <a:pt x="1703120" y="1375968"/>
                    <a:pt x="1774728" y="1298830"/>
                    <a:pt x="1836561" y="1212811"/>
                  </a:cubicBezTo>
                  <a:cubicBezTo>
                    <a:pt x="1922524" y="1093223"/>
                    <a:pt x="1987317" y="962965"/>
                    <a:pt x="2030718" y="822095"/>
                  </a:cubicBezTo>
                  <a:cubicBezTo>
                    <a:pt x="2054848" y="743673"/>
                    <a:pt x="2071661" y="663854"/>
                    <a:pt x="2078810" y="582024"/>
                  </a:cubicBezTo>
                  <a:cubicBezTo>
                    <a:pt x="2084898" y="512036"/>
                    <a:pt x="2102270" y="445120"/>
                    <a:pt x="2137013" y="383511"/>
                  </a:cubicBezTo>
                  <a:cubicBezTo>
                    <a:pt x="2160416" y="342009"/>
                    <a:pt x="2190132" y="305982"/>
                    <a:pt x="2229902" y="278891"/>
                  </a:cubicBezTo>
                  <a:cubicBezTo>
                    <a:pt x="2234817" y="275540"/>
                    <a:pt x="2240012" y="273026"/>
                    <a:pt x="2245933" y="272244"/>
                  </a:cubicBezTo>
                  <a:cubicBezTo>
                    <a:pt x="2285535" y="267161"/>
                    <a:pt x="2325137" y="261688"/>
                    <a:pt x="2364851" y="257219"/>
                  </a:cubicBezTo>
                  <a:cubicBezTo>
                    <a:pt x="2380826" y="255432"/>
                    <a:pt x="2393338" y="250014"/>
                    <a:pt x="2399761" y="234430"/>
                  </a:cubicBezTo>
                  <a:lnTo>
                    <a:pt x="2399761" y="217840"/>
                  </a:lnTo>
                  <a:cubicBezTo>
                    <a:pt x="2395963" y="206892"/>
                    <a:pt x="2387585" y="200692"/>
                    <a:pt x="2377754" y="195442"/>
                  </a:cubicBezTo>
                  <a:cubicBezTo>
                    <a:pt x="2348206" y="179634"/>
                    <a:pt x="2319496" y="162431"/>
                    <a:pt x="2291288" y="144333"/>
                  </a:cubicBezTo>
                  <a:cubicBezTo>
                    <a:pt x="2267214" y="128917"/>
                    <a:pt x="2248335" y="107691"/>
                    <a:pt x="2226662" y="89538"/>
                  </a:cubicBezTo>
                  <a:cubicBezTo>
                    <a:pt x="2182368" y="52449"/>
                    <a:pt x="2134052" y="22622"/>
                    <a:pt x="2077581" y="7764"/>
                  </a:cubicBezTo>
                  <a:cubicBezTo>
                    <a:pt x="2065740" y="4636"/>
                    <a:pt x="2053619" y="2569"/>
                    <a:pt x="2041610" y="0"/>
                  </a:cubicBezTo>
                  <a:lnTo>
                    <a:pt x="1976984" y="0"/>
                  </a:lnTo>
                  <a:cubicBezTo>
                    <a:pt x="1976146" y="335"/>
                    <a:pt x="1975308" y="894"/>
                    <a:pt x="1974414" y="1005"/>
                  </a:cubicBezTo>
                  <a:cubicBezTo>
                    <a:pt x="1898505" y="11171"/>
                    <a:pt x="1837231" y="49601"/>
                    <a:pt x="1783497" y="101435"/>
                  </a:cubicBezTo>
                  <a:cubicBezTo>
                    <a:pt x="1733226" y="149919"/>
                    <a:pt x="1693345" y="206334"/>
                    <a:pt x="1663908" y="269675"/>
                  </a:cubicBezTo>
                  <a:cubicBezTo>
                    <a:pt x="1644750" y="310897"/>
                    <a:pt x="1615760" y="343629"/>
                    <a:pt x="1581855" y="372674"/>
                  </a:cubicBezTo>
                  <a:cubicBezTo>
                    <a:pt x="1537505" y="410657"/>
                    <a:pt x="1488519" y="441825"/>
                    <a:pt x="1437466" y="469809"/>
                  </a:cubicBezTo>
                  <a:cubicBezTo>
                    <a:pt x="1355301" y="514773"/>
                    <a:pt x="1269617" y="551638"/>
                    <a:pt x="1181476" y="583365"/>
                  </a:cubicBezTo>
                  <a:cubicBezTo>
                    <a:pt x="1088196" y="616879"/>
                    <a:pt x="998043" y="657877"/>
                    <a:pt x="910293" y="703959"/>
                  </a:cubicBezTo>
                  <a:cubicBezTo>
                    <a:pt x="828296" y="747024"/>
                    <a:pt x="748979" y="794670"/>
                    <a:pt x="672959" y="847678"/>
                  </a:cubicBezTo>
                  <a:cubicBezTo>
                    <a:pt x="592637" y="903702"/>
                    <a:pt x="516393" y="964697"/>
                    <a:pt x="444673" y="1031334"/>
                  </a:cubicBezTo>
                  <a:cubicBezTo>
                    <a:pt x="385577" y="1086241"/>
                    <a:pt x="330000" y="1144499"/>
                    <a:pt x="278221" y="1206332"/>
                  </a:cubicBezTo>
                  <a:cubicBezTo>
                    <a:pt x="183824" y="1319050"/>
                    <a:pt x="103223" y="1440650"/>
                    <a:pt x="39882" y="1573533"/>
                  </a:cubicBezTo>
                  <a:cubicBezTo>
                    <a:pt x="25080" y="1604645"/>
                    <a:pt x="12344" y="1636650"/>
                    <a:pt x="0" y="1668768"/>
                  </a:cubicBezTo>
                  <a:lnTo>
                    <a:pt x="0" y="1685357"/>
                  </a:lnTo>
                  <a:cubicBezTo>
                    <a:pt x="9551" y="1704460"/>
                    <a:pt x="21728" y="1710884"/>
                    <a:pt x="38876" y="1705968"/>
                  </a:cubicBezTo>
                  <a:close/>
                  <a:moveTo>
                    <a:pt x="2238225" y="183488"/>
                  </a:moveTo>
                  <a:cubicBezTo>
                    <a:pt x="2239844" y="181980"/>
                    <a:pt x="2241632" y="183265"/>
                    <a:pt x="2243196" y="184382"/>
                  </a:cubicBezTo>
                  <a:cubicBezTo>
                    <a:pt x="2253473" y="191532"/>
                    <a:pt x="2263751" y="198681"/>
                    <a:pt x="2275704" y="207004"/>
                  </a:cubicBezTo>
                  <a:cubicBezTo>
                    <a:pt x="2254423" y="211137"/>
                    <a:pt x="2234761" y="211640"/>
                    <a:pt x="2213927" y="216779"/>
                  </a:cubicBezTo>
                  <a:cubicBezTo>
                    <a:pt x="2219736" y="202982"/>
                    <a:pt x="2228226" y="192705"/>
                    <a:pt x="2238225" y="183488"/>
                  </a:cubicBezTo>
                  <a:close/>
                  <a:moveTo>
                    <a:pt x="165950" y="1467238"/>
                  </a:moveTo>
                  <a:cubicBezTo>
                    <a:pt x="226163" y="1366584"/>
                    <a:pt x="296486" y="1273527"/>
                    <a:pt x="375579" y="1186950"/>
                  </a:cubicBezTo>
                  <a:cubicBezTo>
                    <a:pt x="441266" y="1115063"/>
                    <a:pt x="512092" y="1048705"/>
                    <a:pt x="587722" y="987431"/>
                  </a:cubicBezTo>
                  <a:cubicBezTo>
                    <a:pt x="702116" y="894709"/>
                    <a:pt x="825279" y="815393"/>
                    <a:pt x="956263" y="748309"/>
                  </a:cubicBezTo>
                  <a:cubicBezTo>
                    <a:pt x="1048370" y="701166"/>
                    <a:pt x="1143605" y="661508"/>
                    <a:pt x="1240740" y="625760"/>
                  </a:cubicBezTo>
                  <a:cubicBezTo>
                    <a:pt x="1367702" y="579064"/>
                    <a:pt x="1488742" y="520471"/>
                    <a:pt x="1596881" y="438026"/>
                  </a:cubicBezTo>
                  <a:cubicBezTo>
                    <a:pt x="1641342" y="404066"/>
                    <a:pt x="1681559" y="365469"/>
                    <a:pt x="1708482" y="315421"/>
                  </a:cubicBezTo>
                  <a:cubicBezTo>
                    <a:pt x="1720882" y="292409"/>
                    <a:pt x="1731606" y="268558"/>
                    <a:pt x="1745291" y="246271"/>
                  </a:cubicBezTo>
                  <a:cubicBezTo>
                    <a:pt x="1771432" y="203820"/>
                    <a:pt x="1802265" y="165112"/>
                    <a:pt x="1839354" y="131933"/>
                  </a:cubicBezTo>
                  <a:cubicBezTo>
                    <a:pt x="1871918" y="102776"/>
                    <a:pt x="1908560" y="79540"/>
                    <a:pt x="1951122" y="67419"/>
                  </a:cubicBezTo>
                  <a:cubicBezTo>
                    <a:pt x="2002063" y="52896"/>
                    <a:pt x="2051608" y="58370"/>
                    <a:pt x="2099700" y="79484"/>
                  </a:cubicBezTo>
                  <a:cubicBezTo>
                    <a:pt x="2131483" y="93448"/>
                    <a:pt x="2159914" y="112774"/>
                    <a:pt x="2186557" y="134893"/>
                  </a:cubicBezTo>
                  <a:cubicBezTo>
                    <a:pt x="2191808" y="139250"/>
                    <a:pt x="2193819" y="141931"/>
                    <a:pt x="2187898" y="148355"/>
                  </a:cubicBezTo>
                  <a:cubicBezTo>
                    <a:pt x="2168181" y="169748"/>
                    <a:pt x="2153714" y="194157"/>
                    <a:pt x="2149245" y="223538"/>
                  </a:cubicBezTo>
                  <a:cubicBezTo>
                    <a:pt x="2148072" y="231190"/>
                    <a:pt x="2146899" y="239233"/>
                    <a:pt x="2149245" y="246439"/>
                  </a:cubicBezTo>
                  <a:cubicBezTo>
                    <a:pt x="2153602" y="260012"/>
                    <a:pt x="2148631" y="268614"/>
                    <a:pt x="2139359" y="278612"/>
                  </a:cubicBezTo>
                  <a:cubicBezTo>
                    <a:pt x="2091936" y="329553"/>
                    <a:pt x="2061048" y="389934"/>
                    <a:pt x="2041331" y="456347"/>
                  </a:cubicBezTo>
                  <a:cubicBezTo>
                    <a:pt x="2033343" y="483214"/>
                    <a:pt x="2027366" y="510528"/>
                    <a:pt x="2023121" y="538233"/>
                  </a:cubicBezTo>
                  <a:cubicBezTo>
                    <a:pt x="2022116" y="544992"/>
                    <a:pt x="2020217" y="545103"/>
                    <a:pt x="2015245" y="541696"/>
                  </a:cubicBezTo>
                  <a:cubicBezTo>
                    <a:pt x="1968103" y="509690"/>
                    <a:pt x="1934309" y="468301"/>
                    <a:pt x="1923641" y="410880"/>
                  </a:cubicBezTo>
                  <a:cubicBezTo>
                    <a:pt x="1911408" y="344914"/>
                    <a:pt x="1931796" y="290174"/>
                    <a:pt x="1982067" y="246383"/>
                  </a:cubicBezTo>
                  <a:cubicBezTo>
                    <a:pt x="1998824" y="231804"/>
                    <a:pt x="1999047" y="232084"/>
                    <a:pt x="1986032" y="214265"/>
                  </a:cubicBezTo>
                  <a:cubicBezTo>
                    <a:pt x="1980056" y="206055"/>
                    <a:pt x="1974023" y="197899"/>
                    <a:pt x="1968326" y="189521"/>
                  </a:cubicBezTo>
                  <a:cubicBezTo>
                    <a:pt x="1965142" y="184885"/>
                    <a:pt x="1962349" y="184606"/>
                    <a:pt x="1957881" y="188069"/>
                  </a:cubicBezTo>
                  <a:cubicBezTo>
                    <a:pt x="1905208" y="228956"/>
                    <a:pt x="1868901" y="280232"/>
                    <a:pt x="1861473" y="347818"/>
                  </a:cubicBezTo>
                  <a:cubicBezTo>
                    <a:pt x="1854379" y="412388"/>
                    <a:pt x="1869963" y="471764"/>
                    <a:pt x="1909174" y="524325"/>
                  </a:cubicBezTo>
                  <a:cubicBezTo>
                    <a:pt x="1935538" y="559738"/>
                    <a:pt x="1968773" y="587051"/>
                    <a:pt x="2007537" y="607830"/>
                  </a:cubicBezTo>
                  <a:cubicBezTo>
                    <a:pt x="2012955" y="610735"/>
                    <a:pt x="2014799" y="613639"/>
                    <a:pt x="2014017" y="620007"/>
                  </a:cubicBezTo>
                  <a:cubicBezTo>
                    <a:pt x="2006476" y="682510"/>
                    <a:pt x="1992679" y="743673"/>
                    <a:pt x="1973856" y="803607"/>
                  </a:cubicBezTo>
                  <a:cubicBezTo>
                    <a:pt x="1927216" y="951962"/>
                    <a:pt x="1857563" y="1088587"/>
                    <a:pt x="1762160" y="1211694"/>
                  </a:cubicBezTo>
                  <a:cubicBezTo>
                    <a:pt x="1717977" y="1268724"/>
                    <a:pt x="1669271" y="1321620"/>
                    <a:pt x="1615537" y="1369824"/>
                  </a:cubicBezTo>
                  <a:cubicBezTo>
                    <a:pt x="1515777" y="1459306"/>
                    <a:pt x="1404064" y="1530076"/>
                    <a:pt x="1281068" y="1583307"/>
                  </a:cubicBezTo>
                  <a:cubicBezTo>
                    <a:pt x="1204656" y="1616374"/>
                    <a:pt x="1125955" y="1642404"/>
                    <a:pt x="1045130" y="1662177"/>
                  </a:cubicBezTo>
                  <a:cubicBezTo>
                    <a:pt x="1034741" y="1664746"/>
                    <a:pt x="1034853" y="1664690"/>
                    <a:pt x="1034294" y="1653631"/>
                  </a:cubicBezTo>
                  <a:cubicBezTo>
                    <a:pt x="1033903" y="1646258"/>
                    <a:pt x="1033009" y="1638940"/>
                    <a:pt x="1032619" y="1631567"/>
                  </a:cubicBezTo>
                  <a:cubicBezTo>
                    <a:pt x="1032339" y="1626764"/>
                    <a:pt x="1030049" y="1625088"/>
                    <a:pt x="1025413" y="1625758"/>
                  </a:cubicBezTo>
                  <a:cubicBezTo>
                    <a:pt x="1010220" y="1627993"/>
                    <a:pt x="995027" y="1630227"/>
                    <a:pt x="979778" y="1632294"/>
                  </a:cubicBezTo>
                  <a:cubicBezTo>
                    <a:pt x="972461" y="1633299"/>
                    <a:pt x="972461" y="1638047"/>
                    <a:pt x="973075" y="1643800"/>
                  </a:cubicBezTo>
                  <a:cubicBezTo>
                    <a:pt x="976092" y="1671225"/>
                    <a:pt x="974584" y="1698483"/>
                    <a:pt x="968384" y="1725350"/>
                  </a:cubicBezTo>
                  <a:cubicBezTo>
                    <a:pt x="965311" y="1738644"/>
                    <a:pt x="960228" y="1751324"/>
                    <a:pt x="951794" y="1762104"/>
                  </a:cubicBezTo>
                  <a:cubicBezTo>
                    <a:pt x="928390" y="1791931"/>
                    <a:pt x="883370" y="1789585"/>
                    <a:pt x="861586" y="1758194"/>
                  </a:cubicBezTo>
                  <a:cubicBezTo>
                    <a:pt x="842595" y="1730824"/>
                    <a:pt x="834998" y="1699656"/>
                    <a:pt x="829469" y="1667707"/>
                  </a:cubicBezTo>
                  <a:cubicBezTo>
                    <a:pt x="827681" y="1657429"/>
                    <a:pt x="826620" y="1646984"/>
                    <a:pt x="825838" y="1636594"/>
                  </a:cubicBezTo>
                  <a:cubicBezTo>
                    <a:pt x="825391" y="1630953"/>
                    <a:pt x="823492" y="1627993"/>
                    <a:pt x="817571" y="1628216"/>
                  </a:cubicBezTo>
                  <a:cubicBezTo>
                    <a:pt x="802211" y="1628775"/>
                    <a:pt x="786850" y="1629333"/>
                    <a:pt x="771490" y="1629780"/>
                  </a:cubicBezTo>
                  <a:cubicBezTo>
                    <a:pt x="766518" y="1629892"/>
                    <a:pt x="765178" y="1632573"/>
                    <a:pt x="765569" y="1636985"/>
                  </a:cubicBezTo>
                  <a:cubicBezTo>
                    <a:pt x="766407" y="1647095"/>
                    <a:pt x="767021" y="1657205"/>
                    <a:pt x="767971" y="1667315"/>
                  </a:cubicBezTo>
                  <a:cubicBezTo>
                    <a:pt x="768976" y="1677928"/>
                    <a:pt x="768529" y="1678375"/>
                    <a:pt x="758196" y="1677314"/>
                  </a:cubicBezTo>
                  <a:cubicBezTo>
                    <a:pt x="702172" y="1671617"/>
                    <a:pt x="646650" y="1662847"/>
                    <a:pt x="591799" y="1649832"/>
                  </a:cubicBezTo>
                  <a:cubicBezTo>
                    <a:pt x="530916" y="1635421"/>
                    <a:pt x="471540" y="1616374"/>
                    <a:pt x="414734" y="1589898"/>
                  </a:cubicBezTo>
                  <a:cubicBezTo>
                    <a:pt x="411383" y="1588335"/>
                    <a:pt x="408087" y="1586659"/>
                    <a:pt x="404848" y="1584927"/>
                  </a:cubicBezTo>
                  <a:cubicBezTo>
                    <a:pt x="404401" y="1584704"/>
                    <a:pt x="404177" y="1584033"/>
                    <a:pt x="403507" y="1582972"/>
                  </a:cubicBezTo>
                  <a:cubicBezTo>
                    <a:pt x="419147" y="1579118"/>
                    <a:pt x="434675" y="1575767"/>
                    <a:pt x="449756" y="1570684"/>
                  </a:cubicBezTo>
                  <a:cubicBezTo>
                    <a:pt x="473775" y="1562529"/>
                    <a:pt x="496564" y="1551972"/>
                    <a:pt x="517510" y="1537673"/>
                  </a:cubicBezTo>
                  <a:cubicBezTo>
                    <a:pt x="522258" y="1534433"/>
                    <a:pt x="526950" y="1532534"/>
                    <a:pt x="532927" y="1533037"/>
                  </a:cubicBezTo>
                  <a:cubicBezTo>
                    <a:pt x="570853" y="1536555"/>
                    <a:pt x="608444" y="1533707"/>
                    <a:pt x="645868" y="1527116"/>
                  </a:cubicBezTo>
                  <a:cubicBezTo>
                    <a:pt x="691615" y="1519073"/>
                    <a:pt x="734345" y="1503768"/>
                    <a:pt x="771601" y="1475058"/>
                  </a:cubicBezTo>
                  <a:cubicBezTo>
                    <a:pt x="779254" y="1469137"/>
                    <a:pt x="788861" y="1471315"/>
                    <a:pt x="797519" y="1470421"/>
                  </a:cubicBezTo>
                  <a:cubicBezTo>
                    <a:pt x="866110" y="1463216"/>
                    <a:pt x="930960" y="1445118"/>
                    <a:pt x="988827" y="1406298"/>
                  </a:cubicBezTo>
                  <a:cubicBezTo>
                    <a:pt x="1005472" y="1395127"/>
                    <a:pt x="1020833" y="1382280"/>
                    <a:pt x="1033289" y="1366417"/>
                  </a:cubicBezTo>
                  <a:cubicBezTo>
                    <a:pt x="1039656" y="1358318"/>
                    <a:pt x="1046974" y="1353626"/>
                    <a:pt x="1057307" y="1351168"/>
                  </a:cubicBezTo>
                  <a:cubicBezTo>
                    <a:pt x="1158240" y="1327206"/>
                    <a:pt x="1251408" y="1284922"/>
                    <a:pt x="1338824" y="1229513"/>
                  </a:cubicBezTo>
                  <a:cubicBezTo>
                    <a:pt x="1413057" y="1182481"/>
                    <a:pt x="1479359" y="1125843"/>
                    <a:pt x="1538678" y="1061217"/>
                  </a:cubicBezTo>
                  <a:cubicBezTo>
                    <a:pt x="1611180" y="982236"/>
                    <a:pt x="1669606" y="893703"/>
                    <a:pt x="1715520" y="796904"/>
                  </a:cubicBezTo>
                  <a:cubicBezTo>
                    <a:pt x="1721608" y="784113"/>
                    <a:pt x="1726970" y="771043"/>
                    <a:pt x="1733226" y="758363"/>
                  </a:cubicBezTo>
                  <a:cubicBezTo>
                    <a:pt x="1736745" y="751214"/>
                    <a:pt x="1734567" y="747974"/>
                    <a:pt x="1727585" y="745293"/>
                  </a:cubicBezTo>
                  <a:cubicBezTo>
                    <a:pt x="1714682" y="740322"/>
                    <a:pt x="1701891" y="734959"/>
                    <a:pt x="1689323" y="729206"/>
                  </a:cubicBezTo>
                  <a:cubicBezTo>
                    <a:pt x="1683011" y="726357"/>
                    <a:pt x="1680163" y="728033"/>
                    <a:pt x="1677425" y="734122"/>
                  </a:cubicBezTo>
                  <a:cubicBezTo>
                    <a:pt x="1654022" y="787409"/>
                    <a:pt x="1627211" y="838908"/>
                    <a:pt x="1595596" y="887894"/>
                  </a:cubicBezTo>
                  <a:cubicBezTo>
                    <a:pt x="1529629" y="990000"/>
                    <a:pt x="1448079" y="1077415"/>
                    <a:pt x="1349492" y="1148800"/>
                  </a:cubicBezTo>
                  <a:cubicBezTo>
                    <a:pt x="1279783" y="1199294"/>
                    <a:pt x="1204321" y="1238896"/>
                    <a:pt x="1123441" y="1268221"/>
                  </a:cubicBezTo>
                  <a:cubicBezTo>
                    <a:pt x="1110427" y="1272913"/>
                    <a:pt x="1097133" y="1276823"/>
                    <a:pt x="1084006" y="1281236"/>
                  </a:cubicBezTo>
                  <a:cubicBezTo>
                    <a:pt x="1077862" y="1283302"/>
                    <a:pt x="1075963" y="1281068"/>
                    <a:pt x="1077024" y="1275147"/>
                  </a:cubicBezTo>
                  <a:cubicBezTo>
                    <a:pt x="1078979" y="1264255"/>
                    <a:pt x="1080264" y="1253307"/>
                    <a:pt x="1080432" y="1242192"/>
                  </a:cubicBezTo>
                  <a:cubicBezTo>
                    <a:pt x="1080543" y="1235880"/>
                    <a:pt x="1078086" y="1233199"/>
                    <a:pt x="1071830" y="1233255"/>
                  </a:cubicBezTo>
                  <a:cubicBezTo>
                    <a:pt x="1057363" y="1233367"/>
                    <a:pt x="1042896" y="1233255"/>
                    <a:pt x="1028429" y="1233255"/>
                  </a:cubicBezTo>
                  <a:cubicBezTo>
                    <a:pt x="1023458" y="1233255"/>
                    <a:pt x="1020442" y="1234819"/>
                    <a:pt x="1020163" y="1240628"/>
                  </a:cubicBezTo>
                  <a:cubicBezTo>
                    <a:pt x="1017314" y="1304863"/>
                    <a:pt x="981342" y="1346029"/>
                    <a:pt x="926659" y="1373846"/>
                  </a:cubicBezTo>
                  <a:cubicBezTo>
                    <a:pt x="897949" y="1388424"/>
                    <a:pt x="867228" y="1397250"/>
                    <a:pt x="835724" y="1403450"/>
                  </a:cubicBezTo>
                  <a:cubicBezTo>
                    <a:pt x="833658" y="1403841"/>
                    <a:pt x="831256" y="1405349"/>
                    <a:pt x="829636" y="1403450"/>
                  </a:cubicBezTo>
                  <a:cubicBezTo>
                    <a:pt x="828072" y="1401550"/>
                    <a:pt x="830083" y="1399428"/>
                    <a:pt x="830809" y="1397529"/>
                  </a:cubicBezTo>
                  <a:cubicBezTo>
                    <a:pt x="833267" y="1390547"/>
                    <a:pt x="835724" y="1383621"/>
                    <a:pt x="838238" y="1376694"/>
                  </a:cubicBezTo>
                  <a:cubicBezTo>
                    <a:pt x="839858" y="1372282"/>
                    <a:pt x="838406" y="1369768"/>
                    <a:pt x="833881" y="1368539"/>
                  </a:cubicBezTo>
                  <a:cubicBezTo>
                    <a:pt x="818800" y="1364350"/>
                    <a:pt x="803719" y="1359993"/>
                    <a:pt x="788637" y="1355636"/>
                  </a:cubicBezTo>
                  <a:cubicBezTo>
                    <a:pt x="784281" y="1354352"/>
                    <a:pt x="781544" y="1355636"/>
                    <a:pt x="780091" y="1359993"/>
                  </a:cubicBezTo>
                  <a:cubicBezTo>
                    <a:pt x="758196" y="1424619"/>
                    <a:pt x="706528" y="1451151"/>
                    <a:pt x="645254" y="1465394"/>
                  </a:cubicBezTo>
                  <a:cubicBezTo>
                    <a:pt x="627827" y="1469416"/>
                    <a:pt x="610008" y="1470812"/>
                    <a:pt x="592302" y="1472712"/>
                  </a:cubicBezTo>
                  <a:cubicBezTo>
                    <a:pt x="590235" y="1472935"/>
                    <a:pt x="587219" y="1473103"/>
                    <a:pt x="586214" y="1471930"/>
                  </a:cubicBezTo>
                  <a:cubicBezTo>
                    <a:pt x="584147" y="1469584"/>
                    <a:pt x="587051" y="1467573"/>
                    <a:pt x="588169" y="1465562"/>
                  </a:cubicBezTo>
                  <a:cubicBezTo>
                    <a:pt x="592525" y="1457798"/>
                    <a:pt x="597050" y="1450090"/>
                    <a:pt x="601518" y="1442382"/>
                  </a:cubicBezTo>
                  <a:cubicBezTo>
                    <a:pt x="603920" y="1438248"/>
                    <a:pt x="603697" y="1435008"/>
                    <a:pt x="598781" y="1432718"/>
                  </a:cubicBezTo>
                  <a:cubicBezTo>
                    <a:pt x="584594" y="1426071"/>
                    <a:pt x="570406" y="1419369"/>
                    <a:pt x="556330" y="1412442"/>
                  </a:cubicBezTo>
                  <a:cubicBezTo>
                    <a:pt x="549963" y="1409315"/>
                    <a:pt x="548287" y="1413727"/>
                    <a:pt x="546053" y="1417861"/>
                  </a:cubicBezTo>
                  <a:cubicBezTo>
                    <a:pt x="534267" y="1440091"/>
                    <a:pt x="519242" y="1459753"/>
                    <a:pt x="499915" y="1476063"/>
                  </a:cubicBezTo>
                  <a:cubicBezTo>
                    <a:pt x="464335" y="1506002"/>
                    <a:pt x="422387" y="1519910"/>
                    <a:pt x="375914" y="1526110"/>
                  </a:cubicBezTo>
                  <a:cubicBezTo>
                    <a:pt x="377701" y="1520190"/>
                    <a:pt x="381667" y="1517118"/>
                    <a:pt x="384404" y="1513375"/>
                  </a:cubicBezTo>
                  <a:cubicBezTo>
                    <a:pt x="391498" y="1503880"/>
                    <a:pt x="396469" y="1493434"/>
                    <a:pt x="400044" y="1482207"/>
                  </a:cubicBezTo>
                  <a:cubicBezTo>
                    <a:pt x="401720" y="1476957"/>
                    <a:pt x="400826" y="1474220"/>
                    <a:pt x="394961" y="1473103"/>
                  </a:cubicBezTo>
                  <a:cubicBezTo>
                    <a:pt x="380159" y="1470198"/>
                    <a:pt x="365469" y="1466847"/>
                    <a:pt x="350723" y="1463774"/>
                  </a:cubicBezTo>
                  <a:cubicBezTo>
                    <a:pt x="347148" y="1463049"/>
                    <a:pt x="343238" y="1461931"/>
                    <a:pt x="341395" y="1466791"/>
                  </a:cubicBezTo>
                  <a:cubicBezTo>
                    <a:pt x="334748" y="1484386"/>
                    <a:pt x="320560" y="1494496"/>
                    <a:pt x="305032" y="1503097"/>
                  </a:cubicBezTo>
                  <a:cubicBezTo>
                    <a:pt x="280399" y="1516782"/>
                    <a:pt x="254035" y="1525552"/>
                    <a:pt x="225772" y="1530411"/>
                  </a:cubicBezTo>
                  <a:cubicBezTo>
                    <a:pt x="231469" y="1525496"/>
                    <a:pt x="237055" y="1520469"/>
                    <a:pt x="242920" y="1515721"/>
                  </a:cubicBezTo>
                  <a:cubicBezTo>
                    <a:pt x="246886" y="1512537"/>
                    <a:pt x="247109" y="1509633"/>
                    <a:pt x="243758" y="1505723"/>
                  </a:cubicBezTo>
                  <a:cubicBezTo>
                    <a:pt x="233927" y="1494272"/>
                    <a:pt x="224208" y="1482766"/>
                    <a:pt x="214824" y="1471036"/>
                  </a:cubicBezTo>
                  <a:cubicBezTo>
                    <a:pt x="210746" y="1465897"/>
                    <a:pt x="207563" y="1466176"/>
                    <a:pt x="202815" y="1470366"/>
                  </a:cubicBezTo>
                  <a:cubicBezTo>
                    <a:pt x="181589" y="1489022"/>
                    <a:pt x="160085" y="1507398"/>
                    <a:pt x="138636" y="1525775"/>
                  </a:cubicBezTo>
                  <a:cubicBezTo>
                    <a:pt x="136401" y="1527674"/>
                    <a:pt x="134502" y="1530132"/>
                    <a:pt x="130146" y="1530635"/>
                  </a:cubicBezTo>
                  <a:cubicBezTo>
                    <a:pt x="140591" y="1508069"/>
                    <a:pt x="153605" y="1488016"/>
                    <a:pt x="165838" y="1467517"/>
                  </a:cubicBezTo>
                  <a:close/>
                </a:path>
              </a:pathLst>
            </a:custGeom>
            <a:solidFill>
              <a:schemeClr val="tx1">
                <a:lumMod val="65000"/>
                <a:lumOff val="35000"/>
              </a:schemeClr>
            </a:solidFill>
            <a:ln w="5582" cap="flat">
              <a:noFill/>
              <a:prstDash val="solid"/>
              <a:miter/>
            </a:ln>
          </p:spPr>
          <p:txBody>
            <a:bodyPr rtlCol="0" anchor="ctr"/>
            <a:lstStyle/>
            <a:p>
              <a:endParaRPr lang="LID4096"/>
            </a:p>
          </p:txBody>
        </p:sp>
        <p:sp>
          <p:nvSpPr>
            <p:cNvPr id="19" name="Forma libre: forma 18">
              <a:extLst>
                <a:ext uri="{FF2B5EF4-FFF2-40B4-BE49-F238E27FC236}">
                  <a16:creationId xmlns:a16="http://schemas.microsoft.com/office/drawing/2014/main" id="{74E67648-02C0-44D1-B5A0-5481D6163A23}"/>
                </a:ext>
              </a:extLst>
            </p:cNvPr>
            <p:cNvSpPr/>
            <p:nvPr/>
          </p:nvSpPr>
          <p:spPr>
            <a:xfrm>
              <a:off x="6182017" y="1094715"/>
              <a:ext cx="580701" cy="386449"/>
            </a:xfrm>
            <a:custGeom>
              <a:avLst/>
              <a:gdLst>
                <a:gd name="connsiteX0" fmla="*/ 580646 w 580701"/>
                <a:gd name="connsiteY0" fmla="*/ 50505 h 386449"/>
                <a:gd name="connsiteX1" fmla="*/ 573999 w 580701"/>
                <a:gd name="connsiteY1" fmla="*/ 57264 h 386449"/>
                <a:gd name="connsiteX2" fmla="*/ 475692 w 580701"/>
                <a:gd name="connsiteY2" fmla="*/ 101837 h 386449"/>
                <a:gd name="connsiteX3" fmla="*/ 222215 w 580701"/>
                <a:gd name="connsiteY3" fmla="*/ 247231 h 386449"/>
                <a:gd name="connsiteX4" fmla="*/ 46714 w 580701"/>
                <a:gd name="connsiteY4" fmla="*/ 380505 h 386449"/>
                <a:gd name="connsiteX5" fmla="*/ 28672 w 580701"/>
                <a:gd name="connsiteY5" fmla="*/ 379220 h 386449"/>
                <a:gd name="connsiteX6" fmla="*/ 2867 w 580701"/>
                <a:gd name="connsiteY6" fmla="*/ 349114 h 386449"/>
                <a:gd name="connsiteX7" fmla="*/ 4151 w 580701"/>
                <a:gd name="connsiteY7" fmla="*/ 337160 h 386449"/>
                <a:gd name="connsiteX8" fmla="*/ 176133 w 580701"/>
                <a:gd name="connsiteY8" fmla="*/ 205339 h 386449"/>
                <a:gd name="connsiteX9" fmla="*/ 459828 w 580701"/>
                <a:gd name="connsiteY9" fmla="*/ 42294 h 386449"/>
                <a:gd name="connsiteX10" fmla="*/ 549757 w 580701"/>
                <a:gd name="connsiteY10" fmla="*/ 1631 h 386449"/>
                <a:gd name="connsiteX11" fmla="*/ 562437 w 580701"/>
                <a:gd name="connsiteY11" fmla="*/ 6434 h 386449"/>
                <a:gd name="connsiteX12" fmla="*/ 578412 w 580701"/>
                <a:gd name="connsiteY12" fmla="*/ 44752 h 386449"/>
                <a:gd name="connsiteX13" fmla="*/ 580702 w 580701"/>
                <a:gd name="connsiteY13" fmla="*/ 50449 h 38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0701" h="386449">
                  <a:moveTo>
                    <a:pt x="580646" y="50505"/>
                  </a:moveTo>
                  <a:cubicBezTo>
                    <a:pt x="580869" y="55476"/>
                    <a:pt x="576959" y="56035"/>
                    <a:pt x="573999" y="57264"/>
                  </a:cubicBezTo>
                  <a:cubicBezTo>
                    <a:pt x="540876" y="71340"/>
                    <a:pt x="508088" y="86141"/>
                    <a:pt x="475692" y="101837"/>
                  </a:cubicBezTo>
                  <a:cubicBezTo>
                    <a:pt x="387885" y="144567"/>
                    <a:pt x="303151" y="192548"/>
                    <a:pt x="222215" y="247231"/>
                  </a:cubicBezTo>
                  <a:cubicBezTo>
                    <a:pt x="161220" y="288454"/>
                    <a:pt x="102738" y="332859"/>
                    <a:pt x="46714" y="380505"/>
                  </a:cubicBezTo>
                  <a:cubicBezTo>
                    <a:pt x="37163" y="388660"/>
                    <a:pt x="36939" y="388604"/>
                    <a:pt x="28672" y="379220"/>
                  </a:cubicBezTo>
                  <a:cubicBezTo>
                    <a:pt x="19959" y="369278"/>
                    <a:pt x="11692" y="358889"/>
                    <a:pt x="2867" y="349114"/>
                  </a:cubicBezTo>
                  <a:cubicBezTo>
                    <a:pt x="-1602" y="344142"/>
                    <a:pt x="-596" y="341182"/>
                    <a:pt x="4151" y="337160"/>
                  </a:cubicBezTo>
                  <a:cubicBezTo>
                    <a:pt x="59282" y="290297"/>
                    <a:pt x="116479" y="246226"/>
                    <a:pt x="176133" y="205339"/>
                  </a:cubicBezTo>
                  <a:cubicBezTo>
                    <a:pt x="266398" y="143450"/>
                    <a:pt x="361186" y="89549"/>
                    <a:pt x="459828" y="42294"/>
                  </a:cubicBezTo>
                  <a:cubicBezTo>
                    <a:pt x="489488" y="28107"/>
                    <a:pt x="519818" y="15315"/>
                    <a:pt x="549757" y="1631"/>
                  </a:cubicBezTo>
                  <a:cubicBezTo>
                    <a:pt x="556069" y="-1274"/>
                    <a:pt x="559700" y="-659"/>
                    <a:pt x="562437" y="6434"/>
                  </a:cubicBezTo>
                  <a:cubicBezTo>
                    <a:pt x="567352" y="19337"/>
                    <a:pt x="573050" y="32017"/>
                    <a:pt x="578412" y="44752"/>
                  </a:cubicBezTo>
                  <a:cubicBezTo>
                    <a:pt x="579250" y="46707"/>
                    <a:pt x="580032" y="48718"/>
                    <a:pt x="580702" y="50449"/>
                  </a:cubicBezTo>
                  <a:close/>
                </a:path>
              </a:pathLst>
            </a:custGeom>
            <a:solidFill>
              <a:schemeClr val="tx1">
                <a:lumMod val="65000"/>
                <a:lumOff val="35000"/>
              </a:schemeClr>
            </a:solidFill>
            <a:ln w="5582" cap="flat">
              <a:noFill/>
              <a:prstDash val="solid"/>
              <a:miter/>
            </a:ln>
          </p:spPr>
          <p:txBody>
            <a:bodyPr rtlCol="0" anchor="ctr"/>
            <a:lstStyle/>
            <a:p>
              <a:endParaRPr lang="LID4096"/>
            </a:p>
          </p:txBody>
        </p:sp>
        <p:sp>
          <p:nvSpPr>
            <p:cNvPr id="20" name="Forma libre: forma 19">
              <a:extLst>
                <a:ext uri="{FF2B5EF4-FFF2-40B4-BE49-F238E27FC236}">
                  <a16:creationId xmlns:a16="http://schemas.microsoft.com/office/drawing/2014/main" id="{46859BA6-A976-431C-86C5-5A9BB5E2F0CF}"/>
                </a:ext>
              </a:extLst>
            </p:cNvPr>
            <p:cNvSpPr/>
            <p:nvPr/>
          </p:nvSpPr>
          <p:spPr>
            <a:xfrm>
              <a:off x="6710947" y="1255890"/>
              <a:ext cx="374956" cy="296531"/>
            </a:xfrm>
            <a:custGeom>
              <a:avLst/>
              <a:gdLst>
                <a:gd name="connsiteX0" fmla="*/ 374901 w 374956"/>
                <a:gd name="connsiteY0" fmla="*/ 29921 h 296531"/>
                <a:gd name="connsiteX1" fmla="*/ 366243 w 374956"/>
                <a:gd name="connsiteY1" fmla="*/ 51649 h 296531"/>
                <a:gd name="connsiteX2" fmla="*/ 247939 w 374956"/>
                <a:gd name="connsiteY2" fmla="*/ 169059 h 296531"/>
                <a:gd name="connsiteX3" fmla="*/ 45683 w 374956"/>
                <a:gd name="connsiteY3" fmla="*/ 292949 h 296531"/>
                <a:gd name="connsiteX4" fmla="*/ 2450 w 374956"/>
                <a:gd name="connsiteY4" fmla="*/ 278091 h 296531"/>
                <a:gd name="connsiteX5" fmla="*/ 21162 w 374956"/>
                <a:gd name="connsiteY5" fmla="*/ 237818 h 296531"/>
                <a:gd name="connsiteX6" fmla="*/ 292457 w 374956"/>
                <a:gd name="connsiteY6" fmla="*/ 44220 h 296531"/>
                <a:gd name="connsiteX7" fmla="*/ 322284 w 374956"/>
                <a:gd name="connsiteY7" fmla="*/ 10259 h 296531"/>
                <a:gd name="connsiteX8" fmla="*/ 355966 w 374956"/>
                <a:gd name="connsiteY8" fmla="*/ 2048 h 296531"/>
                <a:gd name="connsiteX9" fmla="*/ 374957 w 374956"/>
                <a:gd name="connsiteY9" fmla="*/ 29921 h 29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56" h="296531">
                  <a:moveTo>
                    <a:pt x="374901" y="29921"/>
                  </a:moveTo>
                  <a:cubicBezTo>
                    <a:pt x="375236" y="38467"/>
                    <a:pt x="371494" y="45337"/>
                    <a:pt x="366243" y="51649"/>
                  </a:cubicBezTo>
                  <a:cubicBezTo>
                    <a:pt x="330607" y="94658"/>
                    <a:pt x="291116" y="133758"/>
                    <a:pt x="247939" y="169059"/>
                  </a:cubicBezTo>
                  <a:cubicBezTo>
                    <a:pt x="186162" y="219553"/>
                    <a:pt x="119023" y="261278"/>
                    <a:pt x="45683" y="292949"/>
                  </a:cubicBezTo>
                  <a:cubicBezTo>
                    <a:pt x="26859" y="301048"/>
                    <a:pt x="9656" y="295127"/>
                    <a:pt x="2450" y="278091"/>
                  </a:cubicBezTo>
                  <a:cubicBezTo>
                    <a:pt x="-4308" y="262116"/>
                    <a:pt x="3232" y="245638"/>
                    <a:pt x="21162" y="237818"/>
                  </a:cubicBezTo>
                  <a:cubicBezTo>
                    <a:pt x="125334" y="192575"/>
                    <a:pt x="215263" y="127334"/>
                    <a:pt x="292457" y="44220"/>
                  </a:cubicBezTo>
                  <a:cubicBezTo>
                    <a:pt x="302679" y="33216"/>
                    <a:pt x="312286" y="21542"/>
                    <a:pt x="322284" y="10259"/>
                  </a:cubicBezTo>
                  <a:cubicBezTo>
                    <a:pt x="330830" y="596"/>
                    <a:pt x="343789" y="-2476"/>
                    <a:pt x="355966" y="2048"/>
                  </a:cubicBezTo>
                  <a:cubicBezTo>
                    <a:pt x="367696" y="6405"/>
                    <a:pt x="374901" y="17018"/>
                    <a:pt x="374957" y="29921"/>
                  </a:cubicBezTo>
                  <a:close/>
                </a:path>
              </a:pathLst>
            </a:custGeom>
            <a:solidFill>
              <a:schemeClr val="tx1">
                <a:lumMod val="65000"/>
                <a:lumOff val="35000"/>
              </a:schemeClr>
            </a:solidFill>
            <a:ln w="5582" cap="flat">
              <a:noFill/>
              <a:prstDash val="solid"/>
              <a:miter/>
            </a:ln>
          </p:spPr>
          <p:txBody>
            <a:bodyPr rtlCol="0" anchor="ctr"/>
            <a:lstStyle/>
            <a:p>
              <a:endParaRPr lang="LID4096"/>
            </a:p>
          </p:txBody>
        </p:sp>
        <p:sp>
          <p:nvSpPr>
            <p:cNvPr id="21" name="Forma libre: forma 20">
              <a:extLst>
                <a:ext uri="{FF2B5EF4-FFF2-40B4-BE49-F238E27FC236}">
                  <a16:creationId xmlns:a16="http://schemas.microsoft.com/office/drawing/2014/main" id="{A22B8547-2392-4562-9387-DFD2F208B4D0}"/>
                </a:ext>
              </a:extLst>
            </p:cNvPr>
            <p:cNvSpPr/>
            <p:nvPr/>
          </p:nvSpPr>
          <p:spPr>
            <a:xfrm>
              <a:off x="7089398" y="783927"/>
              <a:ext cx="262887" cy="207630"/>
            </a:xfrm>
            <a:custGeom>
              <a:avLst/>
              <a:gdLst>
                <a:gd name="connsiteX0" fmla="*/ 29182 w 262887"/>
                <a:gd name="connsiteY0" fmla="*/ 207576 h 207630"/>
                <a:gd name="connsiteX1" fmla="*/ 1198 w 262887"/>
                <a:gd name="connsiteY1" fmla="*/ 186239 h 207630"/>
                <a:gd name="connsiteX2" fmla="*/ 15497 w 262887"/>
                <a:gd name="connsiteY2" fmla="*/ 151496 h 207630"/>
                <a:gd name="connsiteX3" fmla="*/ 77051 w 262887"/>
                <a:gd name="connsiteY3" fmla="*/ 114351 h 207630"/>
                <a:gd name="connsiteX4" fmla="*/ 208537 w 262887"/>
                <a:gd name="connsiteY4" fmla="*/ 10738 h 207630"/>
                <a:gd name="connsiteX5" fmla="*/ 254507 w 262887"/>
                <a:gd name="connsiteY5" fmla="*/ 8336 h 207630"/>
                <a:gd name="connsiteX6" fmla="*/ 250764 w 262887"/>
                <a:gd name="connsiteY6" fmla="*/ 54138 h 207630"/>
                <a:gd name="connsiteX7" fmla="*/ 98220 w 262887"/>
                <a:gd name="connsiteY7" fmla="*/ 172554 h 207630"/>
                <a:gd name="connsiteX8" fmla="*/ 47614 w 262887"/>
                <a:gd name="connsiteY8" fmla="*/ 202828 h 207630"/>
                <a:gd name="connsiteX9" fmla="*/ 29182 w 262887"/>
                <a:gd name="connsiteY9" fmla="*/ 207576 h 20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887" h="207630">
                  <a:moveTo>
                    <a:pt x="29182" y="207576"/>
                  </a:moveTo>
                  <a:cubicBezTo>
                    <a:pt x="15888" y="207296"/>
                    <a:pt x="4661" y="198750"/>
                    <a:pt x="1198" y="186239"/>
                  </a:cubicBezTo>
                  <a:cubicBezTo>
                    <a:pt x="-2601" y="172665"/>
                    <a:pt x="2762" y="158701"/>
                    <a:pt x="15497" y="151496"/>
                  </a:cubicBezTo>
                  <a:cubicBezTo>
                    <a:pt x="36331" y="139654"/>
                    <a:pt x="56831" y="127254"/>
                    <a:pt x="77051" y="114351"/>
                  </a:cubicBezTo>
                  <a:cubicBezTo>
                    <a:pt x="124249" y="84133"/>
                    <a:pt x="169214" y="50842"/>
                    <a:pt x="208537" y="10738"/>
                  </a:cubicBezTo>
                  <a:cubicBezTo>
                    <a:pt x="222724" y="-3729"/>
                    <a:pt x="244229" y="-2612"/>
                    <a:pt x="254507" y="8336"/>
                  </a:cubicBezTo>
                  <a:cubicBezTo>
                    <a:pt x="266907" y="21518"/>
                    <a:pt x="265455" y="39448"/>
                    <a:pt x="250764" y="54138"/>
                  </a:cubicBezTo>
                  <a:cubicBezTo>
                    <a:pt x="204962" y="100108"/>
                    <a:pt x="153015" y="138146"/>
                    <a:pt x="98220" y="172554"/>
                  </a:cubicBezTo>
                  <a:cubicBezTo>
                    <a:pt x="81575" y="182999"/>
                    <a:pt x="64483" y="192718"/>
                    <a:pt x="47614" y="202828"/>
                  </a:cubicBezTo>
                  <a:cubicBezTo>
                    <a:pt x="41917" y="206235"/>
                    <a:pt x="35829" y="207967"/>
                    <a:pt x="29182" y="207576"/>
                  </a:cubicBezTo>
                  <a:close/>
                </a:path>
              </a:pathLst>
            </a:custGeom>
            <a:solidFill>
              <a:schemeClr val="tx1">
                <a:lumMod val="65000"/>
                <a:lumOff val="35000"/>
              </a:schemeClr>
            </a:solidFill>
            <a:ln w="5582" cap="flat">
              <a:noFill/>
              <a:prstDash val="solid"/>
              <a:miter/>
            </a:ln>
          </p:spPr>
          <p:txBody>
            <a:bodyPr rtlCol="0" anchor="ctr"/>
            <a:lstStyle/>
            <a:p>
              <a:endParaRPr lang="LID4096"/>
            </a:p>
          </p:txBody>
        </p:sp>
        <p:sp>
          <p:nvSpPr>
            <p:cNvPr id="22" name="Forma libre: forma 21">
              <a:extLst>
                <a:ext uri="{FF2B5EF4-FFF2-40B4-BE49-F238E27FC236}">
                  <a16:creationId xmlns:a16="http://schemas.microsoft.com/office/drawing/2014/main" id="{7D1F0829-BFEA-4137-9612-2C46D966DF45}"/>
                </a:ext>
              </a:extLst>
            </p:cNvPr>
            <p:cNvSpPr/>
            <p:nvPr/>
          </p:nvSpPr>
          <p:spPr>
            <a:xfrm>
              <a:off x="6509648" y="1839282"/>
              <a:ext cx="127379" cy="75136"/>
            </a:xfrm>
            <a:custGeom>
              <a:avLst/>
              <a:gdLst>
                <a:gd name="connsiteX0" fmla="*/ 32382 w 127379"/>
                <a:gd name="connsiteY0" fmla="*/ 75136 h 75136"/>
                <a:gd name="connsiteX1" fmla="*/ 655 w 127379"/>
                <a:gd name="connsiteY1" fmla="*/ 50783 h 75136"/>
                <a:gd name="connsiteX2" fmla="*/ 16630 w 127379"/>
                <a:gd name="connsiteY2" fmla="*/ 18666 h 75136"/>
                <a:gd name="connsiteX3" fmla="*/ 26126 w 127379"/>
                <a:gd name="connsiteY3" fmla="*/ 15203 h 75136"/>
                <a:gd name="connsiteX4" fmla="*/ 88126 w 127379"/>
                <a:gd name="connsiteY4" fmla="*/ 959 h 75136"/>
                <a:gd name="connsiteX5" fmla="*/ 126723 w 127379"/>
                <a:gd name="connsiteY5" fmla="*/ 24251 h 75136"/>
                <a:gd name="connsiteX6" fmla="*/ 100359 w 127379"/>
                <a:gd name="connsiteY6" fmla="*/ 60167 h 75136"/>
                <a:gd name="connsiteX7" fmla="*/ 41933 w 127379"/>
                <a:gd name="connsiteY7" fmla="*/ 73461 h 75136"/>
                <a:gd name="connsiteX8" fmla="*/ 32382 w 127379"/>
                <a:gd name="connsiteY8" fmla="*/ 75136 h 7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79" h="75136">
                  <a:moveTo>
                    <a:pt x="32382" y="75136"/>
                  </a:moveTo>
                  <a:cubicBezTo>
                    <a:pt x="15234" y="75025"/>
                    <a:pt x="4062" y="65753"/>
                    <a:pt x="655" y="50783"/>
                  </a:cubicBezTo>
                  <a:cubicBezTo>
                    <a:pt x="-2194" y="38271"/>
                    <a:pt x="4453" y="24698"/>
                    <a:pt x="16630" y="18666"/>
                  </a:cubicBezTo>
                  <a:cubicBezTo>
                    <a:pt x="19646" y="17158"/>
                    <a:pt x="22830" y="15929"/>
                    <a:pt x="26126" y="15203"/>
                  </a:cubicBezTo>
                  <a:cubicBezTo>
                    <a:pt x="46792" y="10343"/>
                    <a:pt x="67403" y="5428"/>
                    <a:pt x="88126" y="959"/>
                  </a:cubicBezTo>
                  <a:cubicBezTo>
                    <a:pt x="107453" y="-3174"/>
                    <a:pt x="122869" y="6321"/>
                    <a:pt x="126723" y="24251"/>
                  </a:cubicBezTo>
                  <a:cubicBezTo>
                    <a:pt x="130298" y="40785"/>
                    <a:pt x="118959" y="56034"/>
                    <a:pt x="100359" y="60167"/>
                  </a:cubicBezTo>
                  <a:cubicBezTo>
                    <a:pt x="80865" y="64524"/>
                    <a:pt x="61427" y="69104"/>
                    <a:pt x="41933" y="73461"/>
                  </a:cubicBezTo>
                  <a:cubicBezTo>
                    <a:pt x="38079" y="74355"/>
                    <a:pt x="34113" y="74801"/>
                    <a:pt x="32382" y="75136"/>
                  </a:cubicBezTo>
                  <a:close/>
                </a:path>
              </a:pathLst>
            </a:custGeom>
            <a:solidFill>
              <a:schemeClr val="tx1">
                <a:lumMod val="65000"/>
                <a:lumOff val="35000"/>
              </a:schemeClr>
            </a:solidFill>
            <a:ln w="5582" cap="flat">
              <a:noFill/>
              <a:prstDash val="solid"/>
              <a:miter/>
            </a:ln>
          </p:spPr>
          <p:txBody>
            <a:bodyPr rtlCol="0" anchor="ctr"/>
            <a:lstStyle/>
            <a:p>
              <a:endParaRPr lang="LID4096"/>
            </a:p>
          </p:txBody>
        </p:sp>
        <p:sp>
          <p:nvSpPr>
            <p:cNvPr id="23" name="Forma libre: forma 22">
              <a:extLst>
                <a:ext uri="{FF2B5EF4-FFF2-40B4-BE49-F238E27FC236}">
                  <a16:creationId xmlns:a16="http://schemas.microsoft.com/office/drawing/2014/main" id="{94E09979-9F06-446D-91FF-3052E4EDB128}"/>
                </a:ext>
              </a:extLst>
            </p:cNvPr>
            <p:cNvSpPr/>
            <p:nvPr/>
          </p:nvSpPr>
          <p:spPr>
            <a:xfrm>
              <a:off x="6725685" y="1880179"/>
              <a:ext cx="105914" cy="76507"/>
            </a:xfrm>
            <a:custGeom>
              <a:avLst/>
              <a:gdLst>
                <a:gd name="connsiteX0" fmla="*/ 75184 w 105914"/>
                <a:gd name="connsiteY0" fmla="*/ 0 h 76507"/>
                <a:gd name="connsiteX1" fmla="*/ 105067 w 105914"/>
                <a:gd name="connsiteY1" fmla="*/ 21672 h 76507"/>
                <a:gd name="connsiteX2" fmla="*/ 87863 w 105914"/>
                <a:gd name="connsiteY2" fmla="*/ 56694 h 76507"/>
                <a:gd name="connsiteX3" fmla="*/ 39603 w 105914"/>
                <a:gd name="connsiteY3" fmla="*/ 74848 h 76507"/>
                <a:gd name="connsiteX4" fmla="*/ 1732 w 105914"/>
                <a:gd name="connsiteY4" fmla="*/ 56136 h 76507"/>
                <a:gd name="connsiteX5" fmla="*/ 19271 w 105914"/>
                <a:gd name="connsiteY5" fmla="*/ 18377 h 76507"/>
                <a:gd name="connsiteX6" fmla="*/ 61443 w 105914"/>
                <a:gd name="connsiteY6" fmla="*/ 2346 h 76507"/>
                <a:gd name="connsiteX7" fmla="*/ 75184 w 105914"/>
                <a:gd name="connsiteY7" fmla="*/ 56 h 7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14" h="76507">
                  <a:moveTo>
                    <a:pt x="75184" y="0"/>
                  </a:moveTo>
                  <a:cubicBezTo>
                    <a:pt x="90879" y="0"/>
                    <a:pt x="101995" y="8323"/>
                    <a:pt x="105067" y="21672"/>
                  </a:cubicBezTo>
                  <a:cubicBezTo>
                    <a:pt x="108418" y="36307"/>
                    <a:pt x="101660" y="50997"/>
                    <a:pt x="87863" y="56694"/>
                  </a:cubicBezTo>
                  <a:cubicBezTo>
                    <a:pt x="72000" y="63229"/>
                    <a:pt x="55913" y="69430"/>
                    <a:pt x="39603" y="74848"/>
                  </a:cubicBezTo>
                  <a:cubicBezTo>
                    <a:pt x="23237" y="80266"/>
                    <a:pt x="7430" y="71999"/>
                    <a:pt x="1732" y="56136"/>
                  </a:cubicBezTo>
                  <a:cubicBezTo>
                    <a:pt x="-3630" y="41278"/>
                    <a:pt x="3799" y="24688"/>
                    <a:pt x="19271" y="18377"/>
                  </a:cubicBezTo>
                  <a:cubicBezTo>
                    <a:pt x="33180" y="12679"/>
                    <a:pt x="47367" y="7596"/>
                    <a:pt x="61443" y="2346"/>
                  </a:cubicBezTo>
                  <a:cubicBezTo>
                    <a:pt x="66079" y="614"/>
                    <a:pt x="70939" y="-223"/>
                    <a:pt x="75184" y="56"/>
                  </a:cubicBezTo>
                  <a:close/>
                </a:path>
              </a:pathLst>
            </a:custGeom>
            <a:solidFill>
              <a:schemeClr val="tx1">
                <a:lumMod val="65000"/>
                <a:lumOff val="35000"/>
              </a:schemeClr>
            </a:solidFill>
            <a:ln w="5582" cap="flat">
              <a:noFill/>
              <a:prstDash val="solid"/>
              <a:miter/>
            </a:ln>
          </p:spPr>
          <p:txBody>
            <a:bodyPr rtlCol="0" anchor="ctr"/>
            <a:lstStyle/>
            <a:p>
              <a:endParaRPr lang="LID4096"/>
            </a:p>
          </p:txBody>
        </p:sp>
        <p:sp>
          <p:nvSpPr>
            <p:cNvPr id="24" name="Forma libre: forma 23">
              <a:extLst>
                <a:ext uri="{FF2B5EF4-FFF2-40B4-BE49-F238E27FC236}">
                  <a16:creationId xmlns:a16="http://schemas.microsoft.com/office/drawing/2014/main" id="{D2947CF1-D6D0-46D8-902B-267684223D50}"/>
                </a:ext>
              </a:extLst>
            </p:cNvPr>
            <p:cNvSpPr/>
            <p:nvPr/>
          </p:nvSpPr>
          <p:spPr>
            <a:xfrm>
              <a:off x="6898117" y="1622832"/>
              <a:ext cx="100830" cy="84903"/>
            </a:xfrm>
            <a:custGeom>
              <a:avLst/>
              <a:gdLst>
                <a:gd name="connsiteX0" fmla="*/ 31333 w 100830"/>
                <a:gd name="connsiteY0" fmla="*/ 84862 h 84903"/>
                <a:gd name="connsiteX1" fmla="*/ 1953 w 100830"/>
                <a:gd name="connsiteY1" fmla="*/ 65368 h 84903"/>
                <a:gd name="connsiteX2" fmla="*/ 11672 w 100830"/>
                <a:gd name="connsiteY2" fmla="*/ 31575 h 84903"/>
                <a:gd name="connsiteX3" fmla="*/ 57977 w 100830"/>
                <a:gd name="connsiteY3" fmla="*/ 3200 h 84903"/>
                <a:gd name="connsiteX4" fmla="*/ 95401 w 100830"/>
                <a:gd name="connsiteY4" fmla="*/ 13533 h 84903"/>
                <a:gd name="connsiteX5" fmla="*/ 90485 w 100830"/>
                <a:gd name="connsiteY5" fmla="*/ 52689 h 84903"/>
                <a:gd name="connsiteX6" fmla="*/ 41052 w 100830"/>
                <a:gd name="connsiteY6" fmla="*/ 82963 h 84903"/>
                <a:gd name="connsiteX7" fmla="*/ 31333 w 100830"/>
                <a:gd name="connsiteY7" fmla="*/ 84862 h 8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30" h="84903">
                  <a:moveTo>
                    <a:pt x="31333" y="84862"/>
                  </a:moveTo>
                  <a:cubicBezTo>
                    <a:pt x="16755" y="84862"/>
                    <a:pt x="6310" y="77712"/>
                    <a:pt x="1953" y="65368"/>
                  </a:cubicBezTo>
                  <a:cubicBezTo>
                    <a:pt x="-2516" y="52689"/>
                    <a:pt x="668" y="39060"/>
                    <a:pt x="11672" y="31575"/>
                  </a:cubicBezTo>
                  <a:cubicBezTo>
                    <a:pt x="26641" y="21409"/>
                    <a:pt x="42058" y="11802"/>
                    <a:pt x="57977" y="3200"/>
                  </a:cubicBezTo>
                  <a:cubicBezTo>
                    <a:pt x="71159" y="-3894"/>
                    <a:pt x="87357" y="1357"/>
                    <a:pt x="95401" y="13533"/>
                  </a:cubicBezTo>
                  <a:cubicBezTo>
                    <a:pt x="103891" y="26380"/>
                    <a:pt x="102550" y="43472"/>
                    <a:pt x="90485" y="52689"/>
                  </a:cubicBezTo>
                  <a:cubicBezTo>
                    <a:pt x="75125" y="64419"/>
                    <a:pt x="58033" y="73747"/>
                    <a:pt x="41052" y="82963"/>
                  </a:cubicBezTo>
                  <a:cubicBezTo>
                    <a:pt x="37813" y="84750"/>
                    <a:pt x="34015" y="85030"/>
                    <a:pt x="31333" y="84862"/>
                  </a:cubicBezTo>
                  <a:close/>
                </a:path>
              </a:pathLst>
            </a:custGeom>
            <a:solidFill>
              <a:schemeClr val="tx1">
                <a:lumMod val="65000"/>
                <a:lumOff val="35000"/>
              </a:schemeClr>
            </a:solidFill>
            <a:ln w="5582" cap="flat">
              <a:noFill/>
              <a:prstDash val="solid"/>
              <a:miter/>
            </a:ln>
          </p:spPr>
          <p:txBody>
            <a:bodyPr rtlCol="0" anchor="ctr"/>
            <a:lstStyle/>
            <a:p>
              <a:endParaRPr lang="LID4096"/>
            </a:p>
          </p:txBody>
        </p:sp>
        <p:sp>
          <p:nvSpPr>
            <p:cNvPr id="25" name="Forma libre: forma 24">
              <a:extLst>
                <a:ext uri="{FF2B5EF4-FFF2-40B4-BE49-F238E27FC236}">
                  <a16:creationId xmlns:a16="http://schemas.microsoft.com/office/drawing/2014/main" id="{85B67627-5411-4880-BD33-5D3644204525}"/>
                </a:ext>
              </a:extLst>
            </p:cNvPr>
            <p:cNvSpPr/>
            <p:nvPr/>
          </p:nvSpPr>
          <p:spPr>
            <a:xfrm>
              <a:off x="6301358" y="1873101"/>
              <a:ext cx="103704" cy="68968"/>
            </a:xfrm>
            <a:custGeom>
              <a:avLst/>
              <a:gdLst>
                <a:gd name="connsiteX0" fmla="*/ 32830 w 103704"/>
                <a:gd name="connsiteY0" fmla="*/ 68966 h 68968"/>
                <a:gd name="connsiteX1" fmla="*/ 433 w 103704"/>
                <a:gd name="connsiteY1" fmla="*/ 43552 h 68968"/>
                <a:gd name="connsiteX2" fmla="*/ 20765 w 103704"/>
                <a:gd name="connsiteY2" fmla="*/ 10652 h 68968"/>
                <a:gd name="connsiteX3" fmla="*/ 71260 w 103704"/>
                <a:gd name="connsiteY3" fmla="*/ 263 h 68968"/>
                <a:gd name="connsiteX4" fmla="*/ 102818 w 103704"/>
                <a:gd name="connsiteY4" fmla="*/ 23052 h 68968"/>
                <a:gd name="connsiteX5" fmla="*/ 85391 w 103704"/>
                <a:gd name="connsiteY5" fmla="*/ 57684 h 68968"/>
                <a:gd name="connsiteX6" fmla="*/ 32830 w 103704"/>
                <a:gd name="connsiteY6" fmla="*/ 68911 h 6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04" h="68968">
                  <a:moveTo>
                    <a:pt x="32830" y="68966"/>
                  </a:moveTo>
                  <a:cubicBezTo>
                    <a:pt x="14621" y="69134"/>
                    <a:pt x="3059" y="59359"/>
                    <a:pt x="433" y="43552"/>
                  </a:cubicBezTo>
                  <a:cubicBezTo>
                    <a:pt x="-2024" y="28973"/>
                    <a:pt x="6131" y="14562"/>
                    <a:pt x="20765" y="10652"/>
                  </a:cubicBezTo>
                  <a:cubicBezTo>
                    <a:pt x="37355" y="6240"/>
                    <a:pt x="54279" y="2832"/>
                    <a:pt x="71260" y="263"/>
                  </a:cubicBezTo>
                  <a:cubicBezTo>
                    <a:pt x="85391" y="-1859"/>
                    <a:pt x="99523" y="9144"/>
                    <a:pt x="102818" y="23052"/>
                  </a:cubicBezTo>
                  <a:cubicBezTo>
                    <a:pt x="106281" y="37799"/>
                    <a:pt x="99411" y="52992"/>
                    <a:pt x="85391" y="57684"/>
                  </a:cubicBezTo>
                  <a:cubicBezTo>
                    <a:pt x="67629" y="63660"/>
                    <a:pt x="49029" y="66341"/>
                    <a:pt x="32830" y="68911"/>
                  </a:cubicBezTo>
                  <a:close/>
                </a:path>
              </a:pathLst>
            </a:custGeom>
            <a:solidFill>
              <a:schemeClr val="tx1">
                <a:lumMod val="65000"/>
                <a:lumOff val="35000"/>
              </a:schemeClr>
            </a:solidFill>
            <a:ln w="5582" cap="flat">
              <a:noFill/>
              <a:prstDash val="solid"/>
              <a:miter/>
            </a:ln>
          </p:spPr>
          <p:txBody>
            <a:bodyPr rtlCol="0" anchor="ctr"/>
            <a:lstStyle/>
            <a:p>
              <a:endParaRPr lang="LID4096"/>
            </a:p>
          </p:txBody>
        </p:sp>
        <p:sp>
          <p:nvSpPr>
            <p:cNvPr id="26" name="Forma libre: forma 25">
              <a:extLst>
                <a:ext uri="{FF2B5EF4-FFF2-40B4-BE49-F238E27FC236}">
                  <a16:creationId xmlns:a16="http://schemas.microsoft.com/office/drawing/2014/main" id="{CCB4D928-927A-4958-9132-2A69C244A67C}"/>
                </a:ext>
              </a:extLst>
            </p:cNvPr>
            <p:cNvSpPr/>
            <p:nvPr/>
          </p:nvSpPr>
          <p:spPr>
            <a:xfrm>
              <a:off x="7376377" y="1352570"/>
              <a:ext cx="85933" cy="94799"/>
            </a:xfrm>
            <a:custGeom>
              <a:avLst/>
              <a:gdLst>
                <a:gd name="connsiteX0" fmla="*/ 30199 w 85933"/>
                <a:gd name="connsiteY0" fmla="*/ 94777 h 94799"/>
                <a:gd name="connsiteX1" fmla="*/ 3947 w 85933"/>
                <a:gd name="connsiteY1" fmla="*/ 51153 h 94799"/>
                <a:gd name="connsiteX2" fmla="*/ 33830 w 85933"/>
                <a:gd name="connsiteY2" fmla="*/ 9261 h 94799"/>
                <a:gd name="connsiteX3" fmla="*/ 72483 w 85933"/>
                <a:gd name="connsiteY3" fmla="*/ 5351 h 94799"/>
                <a:gd name="connsiteX4" fmla="*/ 82983 w 85933"/>
                <a:gd name="connsiteY4" fmla="*/ 41825 h 94799"/>
                <a:gd name="connsiteX5" fmla="*/ 51034 w 85933"/>
                <a:gd name="connsiteY5" fmla="*/ 86734 h 94799"/>
                <a:gd name="connsiteX6" fmla="*/ 30199 w 85933"/>
                <a:gd name="connsiteY6" fmla="*/ 94777 h 9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33" h="94799">
                  <a:moveTo>
                    <a:pt x="30199" y="94777"/>
                  </a:moveTo>
                  <a:cubicBezTo>
                    <a:pt x="7577" y="94721"/>
                    <a:pt x="-7560" y="70479"/>
                    <a:pt x="3947" y="51153"/>
                  </a:cubicBezTo>
                  <a:cubicBezTo>
                    <a:pt x="12716" y="36463"/>
                    <a:pt x="23105" y="22610"/>
                    <a:pt x="33830" y="9261"/>
                  </a:cubicBezTo>
                  <a:cubicBezTo>
                    <a:pt x="42655" y="-1743"/>
                    <a:pt x="60250" y="-2804"/>
                    <a:pt x="72483" y="5351"/>
                  </a:cubicBezTo>
                  <a:cubicBezTo>
                    <a:pt x="84324" y="13282"/>
                    <a:pt x="89742" y="29257"/>
                    <a:pt x="82983" y="41825"/>
                  </a:cubicBezTo>
                  <a:cubicBezTo>
                    <a:pt x="74270" y="58023"/>
                    <a:pt x="62819" y="72602"/>
                    <a:pt x="51034" y="86734"/>
                  </a:cubicBezTo>
                  <a:cubicBezTo>
                    <a:pt x="46006" y="92766"/>
                    <a:pt x="38298" y="95056"/>
                    <a:pt x="30199" y="94777"/>
                  </a:cubicBezTo>
                  <a:close/>
                </a:path>
              </a:pathLst>
            </a:custGeom>
            <a:solidFill>
              <a:schemeClr val="tx1">
                <a:lumMod val="65000"/>
                <a:lumOff val="35000"/>
              </a:schemeClr>
            </a:solidFill>
            <a:ln w="5582" cap="flat">
              <a:noFill/>
              <a:prstDash val="solid"/>
              <a:miter/>
            </a:ln>
          </p:spPr>
          <p:txBody>
            <a:bodyPr rtlCol="0" anchor="ctr"/>
            <a:lstStyle/>
            <a:p>
              <a:endParaRPr lang="LID4096"/>
            </a:p>
          </p:txBody>
        </p:sp>
        <p:sp>
          <p:nvSpPr>
            <p:cNvPr id="27" name="Forma libre: forma 26">
              <a:extLst>
                <a:ext uri="{FF2B5EF4-FFF2-40B4-BE49-F238E27FC236}">
                  <a16:creationId xmlns:a16="http://schemas.microsoft.com/office/drawing/2014/main" id="{DDDD3EB7-C5A4-40EE-A3CF-24BBDB3439B8}"/>
                </a:ext>
              </a:extLst>
            </p:cNvPr>
            <p:cNvSpPr/>
            <p:nvPr/>
          </p:nvSpPr>
          <p:spPr>
            <a:xfrm>
              <a:off x="7225079" y="1551500"/>
              <a:ext cx="92795" cy="88114"/>
            </a:xfrm>
            <a:custGeom>
              <a:avLst/>
              <a:gdLst>
                <a:gd name="connsiteX0" fmla="*/ 30406 w 92795"/>
                <a:gd name="connsiteY0" fmla="*/ 88106 h 88114"/>
                <a:gd name="connsiteX1" fmla="*/ 2533 w 92795"/>
                <a:gd name="connsiteY1" fmla="*/ 69170 h 88114"/>
                <a:gd name="connsiteX2" fmla="*/ 9236 w 92795"/>
                <a:gd name="connsiteY2" fmla="*/ 37053 h 88114"/>
                <a:gd name="connsiteX3" fmla="*/ 44593 w 92795"/>
                <a:gd name="connsiteY3" fmla="*/ 6220 h 88114"/>
                <a:gd name="connsiteX4" fmla="*/ 83302 w 92795"/>
                <a:gd name="connsiteY4" fmla="*/ 8398 h 88114"/>
                <a:gd name="connsiteX5" fmla="*/ 85983 w 92795"/>
                <a:gd name="connsiteY5" fmla="*/ 48447 h 88114"/>
                <a:gd name="connsiteX6" fmla="*/ 46213 w 92795"/>
                <a:gd name="connsiteY6" fmla="*/ 83860 h 88114"/>
                <a:gd name="connsiteX7" fmla="*/ 30462 w 92795"/>
                <a:gd name="connsiteY7" fmla="*/ 88106 h 8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795" h="88114">
                  <a:moveTo>
                    <a:pt x="30406" y="88106"/>
                  </a:moveTo>
                  <a:cubicBezTo>
                    <a:pt x="17000" y="87882"/>
                    <a:pt x="7560" y="81347"/>
                    <a:pt x="2533" y="69170"/>
                  </a:cubicBezTo>
                  <a:cubicBezTo>
                    <a:pt x="-2438" y="57217"/>
                    <a:pt x="-36" y="45878"/>
                    <a:pt x="9236" y="37053"/>
                  </a:cubicBezTo>
                  <a:cubicBezTo>
                    <a:pt x="20519" y="26272"/>
                    <a:pt x="32417" y="15995"/>
                    <a:pt x="44593" y="6220"/>
                  </a:cubicBezTo>
                  <a:cubicBezTo>
                    <a:pt x="56156" y="-3052"/>
                    <a:pt x="73080" y="-1656"/>
                    <a:pt x="83302" y="8398"/>
                  </a:cubicBezTo>
                  <a:cubicBezTo>
                    <a:pt x="94473" y="19402"/>
                    <a:pt x="96316" y="36606"/>
                    <a:pt x="85983" y="48447"/>
                  </a:cubicBezTo>
                  <a:cubicBezTo>
                    <a:pt x="74309" y="61853"/>
                    <a:pt x="60289" y="73024"/>
                    <a:pt x="46213" y="83860"/>
                  </a:cubicBezTo>
                  <a:cubicBezTo>
                    <a:pt x="41745" y="87268"/>
                    <a:pt x="36159" y="88217"/>
                    <a:pt x="30462" y="88106"/>
                  </a:cubicBezTo>
                  <a:close/>
                </a:path>
              </a:pathLst>
            </a:custGeom>
            <a:solidFill>
              <a:schemeClr val="tx1">
                <a:lumMod val="65000"/>
                <a:lumOff val="35000"/>
              </a:schemeClr>
            </a:solidFill>
            <a:ln w="5582" cap="flat">
              <a:noFill/>
              <a:prstDash val="solid"/>
              <a:miter/>
            </a:ln>
          </p:spPr>
          <p:txBody>
            <a:bodyPr rtlCol="0" anchor="ctr"/>
            <a:lstStyle/>
            <a:p>
              <a:endParaRPr lang="LID4096"/>
            </a:p>
          </p:txBody>
        </p:sp>
        <p:sp>
          <p:nvSpPr>
            <p:cNvPr id="28" name="Forma libre: forma 27">
              <a:extLst>
                <a:ext uri="{FF2B5EF4-FFF2-40B4-BE49-F238E27FC236}">
                  <a16:creationId xmlns:a16="http://schemas.microsoft.com/office/drawing/2014/main" id="{C14A9FC8-2F38-40AD-8130-1819F80069E4}"/>
                </a:ext>
              </a:extLst>
            </p:cNvPr>
            <p:cNvSpPr/>
            <p:nvPr/>
          </p:nvSpPr>
          <p:spPr>
            <a:xfrm>
              <a:off x="6869168" y="1769062"/>
              <a:ext cx="96969" cy="80566"/>
            </a:xfrm>
            <a:custGeom>
              <a:avLst/>
              <a:gdLst>
                <a:gd name="connsiteX0" fmla="*/ 34643 w 96969"/>
                <a:gd name="connsiteY0" fmla="*/ 80564 h 80566"/>
                <a:gd name="connsiteX1" fmla="*/ 1688 w 96969"/>
                <a:gd name="connsiteY1" fmla="*/ 60232 h 80566"/>
                <a:gd name="connsiteX2" fmla="*/ 13027 w 96969"/>
                <a:gd name="connsiteY2" fmla="*/ 26104 h 80566"/>
                <a:gd name="connsiteX3" fmla="*/ 55813 w 96969"/>
                <a:gd name="connsiteY3" fmla="*/ 2532 h 80566"/>
                <a:gd name="connsiteX4" fmla="*/ 89774 w 96969"/>
                <a:gd name="connsiteY4" fmla="*/ 11581 h 80566"/>
                <a:gd name="connsiteX5" fmla="*/ 91785 w 96969"/>
                <a:gd name="connsiteY5" fmla="*/ 45821 h 80566"/>
                <a:gd name="connsiteX6" fmla="*/ 34588 w 96969"/>
                <a:gd name="connsiteY6" fmla="*/ 80508 h 80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69" h="80566">
                  <a:moveTo>
                    <a:pt x="34643" y="80564"/>
                  </a:moveTo>
                  <a:cubicBezTo>
                    <a:pt x="17272" y="80731"/>
                    <a:pt x="5766" y="72632"/>
                    <a:pt x="1688" y="60232"/>
                  </a:cubicBezTo>
                  <a:cubicBezTo>
                    <a:pt x="-2613" y="47385"/>
                    <a:pt x="1353" y="33421"/>
                    <a:pt x="13027" y="26104"/>
                  </a:cubicBezTo>
                  <a:cubicBezTo>
                    <a:pt x="26824" y="17502"/>
                    <a:pt x="41179" y="9626"/>
                    <a:pt x="55813" y="2532"/>
                  </a:cubicBezTo>
                  <a:cubicBezTo>
                    <a:pt x="67711" y="-3165"/>
                    <a:pt x="81172" y="1136"/>
                    <a:pt x="89774" y="11581"/>
                  </a:cubicBezTo>
                  <a:cubicBezTo>
                    <a:pt x="97873" y="21412"/>
                    <a:pt x="99940" y="36158"/>
                    <a:pt x="91785" y="45821"/>
                  </a:cubicBezTo>
                  <a:cubicBezTo>
                    <a:pt x="75866" y="64701"/>
                    <a:pt x="53076" y="72744"/>
                    <a:pt x="34588" y="80508"/>
                  </a:cubicBezTo>
                  <a:close/>
                </a:path>
              </a:pathLst>
            </a:custGeom>
            <a:solidFill>
              <a:schemeClr val="tx1">
                <a:lumMod val="65000"/>
                <a:lumOff val="35000"/>
              </a:schemeClr>
            </a:solidFill>
            <a:ln w="5582" cap="flat">
              <a:noFill/>
              <a:prstDash val="solid"/>
              <a:miter/>
            </a:ln>
          </p:spPr>
          <p:txBody>
            <a:bodyPr rtlCol="0" anchor="ctr"/>
            <a:lstStyle/>
            <a:p>
              <a:endParaRPr lang="LID4096"/>
            </a:p>
          </p:txBody>
        </p:sp>
        <p:sp>
          <p:nvSpPr>
            <p:cNvPr id="29" name="Forma libre: forma 28">
              <a:extLst>
                <a:ext uri="{FF2B5EF4-FFF2-40B4-BE49-F238E27FC236}">
                  <a16:creationId xmlns:a16="http://schemas.microsoft.com/office/drawing/2014/main" id="{9F664A1F-C605-4510-8C89-33B9437039BA}"/>
                </a:ext>
              </a:extLst>
            </p:cNvPr>
            <p:cNvSpPr/>
            <p:nvPr/>
          </p:nvSpPr>
          <p:spPr>
            <a:xfrm>
              <a:off x="7345132" y="1092193"/>
              <a:ext cx="75483" cy="97980"/>
            </a:xfrm>
            <a:custGeom>
              <a:avLst/>
              <a:gdLst>
                <a:gd name="connsiteX0" fmla="*/ 2 w 75483"/>
                <a:gd name="connsiteY0" fmla="*/ 64924 h 97980"/>
                <a:gd name="connsiteX1" fmla="*/ 1622 w 75483"/>
                <a:gd name="connsiteY1" fmla="*/ 57327 h 97980"/>
                <a:gd name="connsiteX2" fmla="*/ 17206 w 75483"/>
                <a:gd name="connsiteY2" fmla="*/ 19959 h 97980"/>
                <a:gd name="connsiteX3" fmla="*/ 58093 w 75483"/>
                <a:gd name="connsiteY3" fmla="*/ 3035 h 97980"/>
                <a:gd name="connsiteX4" fmla="*/ 72225 w 75483"/>
                <a:gd name="connsiteY4" fmla="*/ 45151 h 97980"/>
                <a:gd name="connsiteX5" fmla="*/ 56641 w 75483"/>
                <a:gd name="connsiteY5" fmla="*/ 81569 h 97980"/>
                <a:gd name="connsiteX6" fmla="*/ 22624 w 75483"/>
                <a:gd name="connsiteY6" fmla="*/ 96986 h 97980"/>
                <a:gd name="connsiteX7" fmla="*/ 2 w 75483"/>
                <a:gd name="connsiteY7" fmla="*/ 64980 h 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83" h="97980">
                  <a:moveTo>
                    <a:pt x="2" y="64924"/>
                  </a:moveTo>
                  <a:cubicBezTo>
                    <a:pt x="226" y="63863"/>
                    <a:pt x="393" y="60399"/>
                    <a:pt x="1622" y="57327"/>
                  </a:cubicBezTo>
                  <a:cubicBezTo>
                    <a:pt x="6593" y="44760"/>
                    <a:pt x="11453" y="32136"/>
                    <a:pt x="17206" y="19959"/>
                  </a:cubicBezTo>
                  <a:cubicBezTo>
                    <a:pt x="25640" y="2030"/>
                    <a:pt x="41951" y="-4394"/>
                    <a:pt x="58093" y="3035"/>
                  </a:cubicBezTo>
                  <a:cubicBezTo>
                    <a:pt x="74012" y="10352"/>
                    <a:pt x="79709" y="27388"/>
                    <a:pt x="72225" y="45151"/>
                  </a:cubicBezTo>
                  <a:cubicBezTo>
                    <a:pt x="67086" y="57327"/>
                    <a:pt x="62394" y="69672"/>
                    <a:pt x="56641" y="81569"/>
                  </a:cubicBezTo>
                  <a:cubicBezTo>
                    <a:pt x="50385" y="94528"/>
                    <a:pt x="36197" y="100504"/>
                    <a:pt x="22624" y="96986"/>
                  </a:cubicBezTo>
                  <a:cubicBezTo>
                    <a:pt x="8604" y="93355"/>
                    <a:pt x="-165" y="81904"/>
                    <a:pt x="2" y="64980"/>
                  </a:cubicBezTo>
                  <a:close/>
                </a:path>
              </a:pathLst>
            </a:custGeom>
            <a:solidFill>
              <a:schemeClr val="tx1">
                <a:lumMod val="65000"/>
                <a:lumOff val="35000"/>
              </a:schemeClr>
            </a:solidFill>
            <a:ln w="5582" cap="flat">
              <a:noFill/>
              <a:prstDash val="solid"/>
              <a:miter/>
            </a:ln>
          </p:spPr>
          <p:txBody>
            <a:bodyPr rtlCol="0" anchor="ctr"/>
            <a:lstStyle/>
            <a:p>
              <a:endParaRPr lang="LID4096"/>
            </a:p>
          </p:txBody>
        </p:sp>
        <p:sp>
          <p:nvSpPr>
            <p:cNvPr id="30" name="Forma libre: forma 29">
              <a:extLst>
                <a:ext uri="{FF2B5EF4-FFF2-40B4-BE49-F238E27FC236}">
                  <a16:creationId xmlns:a16="http://schemas.microsoft.com/office/drawing/2014/main" id="{F271AE1B-83FD-4D7F-B404-B8E2029209A4}"/>
                </a:ext>
              </a:extLst>
            </p:cNvPr>
            <p:cNvSpPr/>
            <p:nvPr/>
          </p:nvSpPr>
          <p:spPr>
            <a:xfrm>
              <a:off x="6711197" y="1738359"/>
              <a:ext cx="97941" cy="72793"/>
            </a:xfrm>
            <a:custGeom>
              <a:avLst/>
              <a:gdLst>
                <a:gd name="connsiteX0" fmla="*/ 97882 w 97941"/>
                <a:gd name="connsiteY0" fmla="*/ 34017 h 72793"/>
                <a:gd name="connsiteX1" fmla="*/ 79505 w 97941"/>
                <a:gd name="connsiteY1" fmla="*/ 57701 h 72793"/>
                <a:gd name="connsiteX2" fmla="*/ 38451 w 97941"/>
                <a:gd name="connsiteY2" fmla="*/ 71553 h 72793"/>
                <a:gd name="connsiteX3" fmla="*/ 1530 w 97941"/>
                <a:gd name="connsiteY3" fmla="*/ 52171 h 72793"/>
                <a:gd name="connsiteX4" fmla="*/ 19572 w 97941"/>
                <a:gd name="connsiteY4" fmla="*/ 14579 h 72793"/>
                <a:gd name="connsiteX5" fmla="*/ 59844 w 97941"/>
                <a:gd name="connsiteY5" fmla="*/ 1230 h 72793"/>
                <a:gd name="connsiteX6" fmla="*/ 97938 w 97941"/>
                <a:gd name="connsiteY6" fmla="*/ 34073 h 7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41" h="72793">
                  <a:moveTo>
                    <a:pt x="97882" y="34017"/>
                  </a:moveTo>
                  <a:cubicBezTo>
                    <a:pt x="97435" y="43457"/>
                    <a:pt x="91794" y="53120"/>
                    <a:pt x="79505" y="57701"/>
                  </a:cubicBezTo>
                  <a:cubicBezTo>
                    <a:pt x="65988" y="62728"/>
                    <a:pt x="52303" y="67476"/>
                    <a:pt x="38451" y="71553"/>
                  </a:cubicBezTo>
                  <a:cubicBezTo>
                    <a:pt x="22588" y="76189"/>
                    <a:pt x="6557" y="67420"/>
                    <a:pt x="1530" y="52171"/>
                  </a:cubicBezTo>
                  <a:cubicBezTo>
                    <a:pt x="-3497" y="36978"/>
                    <a:pt x="4211" y="20277"/>
                    <a:pt x="19572" y="14579"/>
                  </a:cubicBezTo>
                  <a:cubicBezTo>
                    <a:pt x="32809" y="9664"/>
                    <a:pt x="46271" y="5140"/>
                    <a:pt x="59844" y="1230"/>
                  </a:cubicBezTo>
                  <a:cubicBezTo>
                    <a:pt x="79561" y="-4468"/>
                    <a:pt x="98217" y="10167"/>
                    <a:pt x="97938" y="34073"/>
                  </a:cubicBezTo>
                  <a:close/>
                </a:path>
              </a:pathLst>
            </a:custGeom>
            <a:solidFill>
              <a:schemeClr val="tx1">
                <a:lumMod val="65000"/>
                <a:lumOff val="35000"/>
              </a:schemeClr>
            </a:solidFill>
            <a:ln w="5582" cap="flat">
              <a:noFill/>
              <a:prstDash val="solid"/>
              <a:miter/>
            </a:ln>
          </p:spPr>
          <p:txBody>
            <a:bodyPr rtlCol="0" anchor="ctr"/>
            <a:lstStyle/>
            <a:p>
              <a:endParaRPr lang="LID4096"/>
            </a:p>
          </p:txBody>
        </p:sp>
        <p:sp>
          <p:nvSpPr>
            <p:cNvPr id="31" name="Forma libre: forma 30">
              <a:extLst>
                <a:ext uri="{FF2B5EF4-FFF2-40B4-BE49-F238E27FC236}">
                  <a16:creationId xmlns:a16="http://schemas.microsoft.com/office/drawing/2014/main" id="{05EC2DB8-8253-4A14-87EF-F8A82385E3B1}"/>
                </a:ext>
              </a:extLst>
            </p:cNvPr>
            <p:cNvSpPr/>
            <p:nvPr/>
          </p:nvSpPr>
          <p:spPr>
            <a:xfrm>
              <a:off x="7035201" y="1729002"/>
              <a:ext cx="93214" cy="81330"/>
            </a:xfrm>
            <a:custGeom>
              <a:avLst/>
              <a:gdLst>
                <a:gd name="connsiteX0" fmla="*/ 93209 w 93214"/>
                <a:gd name="connsiteY0" fmla="*/ 27344 h 81330"/>
                <a:gd name="connsiteX1" fmla="*/ 80195 w 93214"/>
                <a:gd name="connsiteY1" fmla="*/ 55048 h 81330"/>
                <a:gd name="connsiteX2" fmla="*/ 46011 w 93214"/>
                <a:gd name="connsiteY2" fmla="*/ 76832 h 81330"/>
                <a:gd name="connsiteX3" fmla="*/ 5403 w 93214"/>
                <a:gd name="connsiteY3" fmla="*/ 68063 h 81330"/>
                <a:gd name="connsiteX4" fmla="*/ 13837 w 93214"/>
                <a:gd name="connsiteY4" fmla="*/ 26059 h 81330"/>
                <a:gd name="connsiteX5" fmla="*/ 47184 w 93214"/>
                <a:gd name="connsiteY5" fmla="*/ 4722 h 81330"/>
                <a:gd name="connsiteX6" fmla="*/ 93209 w 93214"/>
                <a:gd name="connsiteY6" fmla="*/ 27344 h 8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14" h="81330">
                  <a:moveTo>
                    <a:pt x="93209" y="27344"/>
                  </a:moveTo>
                  <a:cubicBezTo>
                    <a:pt x="93377" y="40805"/>
                    <a:pt x="89020" y="49239"/>
                    <a:pt x="80195" y="55048"/>
                  </a:cubicBezTo>
                  <a:cubicBezTo>
                    <a:pt x="68912" y="62477"/>
                    <a:pt x="57629" y="69906"/>
                    <a:pt x="46011" y="76832"/>
                  </a:cubicBezTo>
                  <a:cubicBezTo>
                    <a:pt x="31544" y="85379"/>
                    <a:pt x="14061" y="81357"/>
                    <a:pt x="5403" y="68063"/>
                  </a:cubicBezTo>
                  <a:cubicBezTo>
                    <a:pt x="-4148" y="53484"/>
                    <a:pt x="-853" y="36169"/>
                    <a:pt x="13837" y="26059"/>
                  </a:cubicBezTo>
                  <a:cubicBezTo>
                    <a:pt x="24729" y="18574"/>
                    <a:pt x="35789" y="11369"/>
                    <a:pt x="47184" y="4722"/>
                  </a:cubicBezTo>
                  <a:cubicBezTo>
                    <a:pt x="68465" y="-7734"/>
                    <a:pt x="93154" y="6062"/>
                    <a:pt x="93209" y="27344"/>
                  </a:cubicBezTo>
                  <a:close/>
                </a:path>
              </a:pathLst>
            </a:custGeom>
            <a:solidFill>
              <a:schemeClr val="tx1">
                <a:lumMod val="65000"/>
                <a:lumOff val="35000"/>
              </a:schemeClr>
            </a:solidFill>
            <a:ln w="5582" cap="flat">
              <a:noFill/>
              <a:prstDash val="solid"/>
              <a:miter/>
            </a:ln>
          </p:spPr>
          <p:txBody>
            <a:bodyPr rtlCol="0" anchor="ctr"/>
            <a:lstStyle/>
            <a:p>
              <a:endParaRPr lang="LID4096"/>
            </a:p>
          </p:txBody>
        </p:sp>
        <p:sp>
          <p:nvSpPr>
            <p:cNvPr id="32" name="Forma libre: forma 31">
              <a:extLst>
                <a:ext uri="{FF2B5EF4-FFF2-40B4-BE49-F238E27FC236}">
                  <a16:creationId xmlns:a16="http://schemas.microsoft.com/office/drawing/2014/main" id="{2A9E484C-0DD4-4416-8DED-0E0347AA1FE0}"/>
                </a:ext>
              </a:extLst>
            </p:cNvPr>
            <p:cNvSpPr/>
            <p:nvPr/>
          </p:nvSpPr>
          <p:spPr>
            <a:xfrm>
              <a:off x="7477590" y="1143210"/>
              <a:ext cx="75171" cy="96744"/>
            </a:xfrm>
            <a:custGeom>
              <a:avLst/>
              <a:gdLst>
                <a:gd name="connsiteX0" fmla="*/ 75162 w 75171"/>
                <a:gd name="connsiteY0" fmla="*/ 30329 h 96744"/>
                <a:gd name="connsiteX1" fmla="*/ 62260 w 75171"/>
                <a:gd name="connsiteY1" fmla="*/ 68367 h 96744"/>
                <a:gd name="connsiteX2" fmla="*/ 56842 w 75171"/>
                <a:gd name="connsiteY2" fmla="*/ 80041 h 96744"/>
                <a:gd name="connsiteX3" fmla="*/ 17686 w 75171"/>
                <a:gd name="connsiteY3" fmla="*/ 94117 h 96744"/>
                <a:gd name="connsiteX4" fmla="*/ 1711 w 75171"/>
                <a:gd name="connsiteY4" fmla="*/ 57140 h 96744"/>
                <a:gd name="connsiteX5" fmla="*/ 19585 w 75171"/>
                <a:gd name="connsiteY5" fmla="*/ 15750 h 96744"/>
                <a:gd name="connsiteX6" fmla="*/ 53267 w 75171"/>
                <a:gd name="connsiteY6" fmla="*/ 1004 h 96744"/>
                <a:gd name="connsiteX7" fmla="*/ 75162 w 75171"/>
                <a:gd name="connsiteY7" fmla="*/ 30329 h 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71" h="96744">
                  <a:moveTo>
                    <a:pt x="75162" y="30329"/>
                  </a:moveTo>
                  <a:cubicBezTo>
                    <a:pt x="75498" y="44572"/>
                    <a:pt x="66170" y="55520"/>
                    <a:pt x="62260" y="68367"/>
                  </a:cubicBezTo>
                  <a:cubicBezTo>
                    <a:pt x="61031" y="72445"/>
                    <a:pt x="58797" y="76243"/>
                    <a:pt x="56842" y="80041"/>
                  </a:cubicBezTo>
                  <a:cubicBezTo>
                    <a:pt x="49134" y="94787"/>
                    <a:pt x="32879" y="100596"/>
                    <a:pt x="17686" y="94117"/>
                  </a:cubicBezTo>
                  <a:cubicBezTo>
                    <a:pt x="4113" y="88364"/>
                    <a:pt x="-3651" y="71886"/>
                    <a:pt x="1711" y="57140"/>
                  </a:cubicBezTo>
                  <a:cubicBezTo>
                    <a:pt x="6850" y="43064"/>
                    <a:pt x="12938" y="29212"/>
                    <a:pt x="19585" y="15750"/>
                  </a:cubicBezTo>
                  <a:cubicBezTo>
                    <a:pt x="25674" y="3406"/>
                    <a:pt x="40476" y="-2515"/>
                    <a:pt x="53267" y="1004"/>
                  </a:cubicBezTo>
                  <a:cubicBezTo>
                    <a:pt x="67119" y="4747"/>
                    <a:pt x="75107" y="15527"/>
                    <a:pt x="75162" y="30329"/>
                  </a:cubicBezTo>
                  <a:close/>
                </a:path>
              </a:pathLst>
            </a:custGeom>
            <a:solidFill>
              <a:schemeClr val="tx1">
                <a:lumMod val="65000"/>
                <a:lumOff val="35000"/>
              </a:schemeClr>
            </a:solidFill>
            <a:ln w="5582" cap="flat">
              <a:noFill/>
              <a:prstDash val="solid"/>
              <a:miter/>
            </a:ln>
          </p:spPr>
          <p:txBody>
            <a:bodyPr rtlCol="0" anchor="ctr"/>
            <a:lstStyle/>
            <a:p>
              <a:endParaRPr lang="LID4096"/>
            </a:p>
          </p:txBody>
        </p:sp>
        <p:sp>
          <p:nvSpPr>
            <p:cNvPr id="33" name="Forma libre: forma 32">
              <a:extLst>
                <a:ext uri="{FF2B5EF4-FFF2-40B4-BE49-F238E27FC236}">
                  <a16:creationId xmlns:a16="http://schemas.microsoft.com/office/drawing/2014/main" id="{76BD7845-A5F6-4D63-94BF-0313C4D6D3DA}"/>
                </a:ext>
              </a:extLst>
            </p:cNvPr>
            <p:cNvSpPr/>
            <p:nvPr/>
          </p:nvSpPr>
          <p:spPr>
            <a:xfrm>
              <a:off x="7107001" y="1464594"/>
              <a:ext cx="89388" cy="83806"/>
            </a:xfrm>
            <a:custGeom>
              <a:avLst/>
              <a:gdLst>
                <a:gd name="connsiteX0" fmla="*/ 17 w 89388"/>
                <a:gd name="connsiteY0" fmla="*/ 53579 h 83806"/>
                <a:gd name="connsiteX1" fmla="*/ 12138 w 89388"/>
                <a:gd name="connsiteY1" fmla="*/ 28946 h 83806"/>
                <a:gd name="connsiteX2" fmla="*/ 40122 w 89388"/>
                <a:gd name="connsiteY2" fmla="*/ 6548 h 83806"/>
                <a:gd name="connsiteX3" fmla="*/ 81009 w 89388"/>
                <a:gd name="connsiteY3" fmla="*/ 9676 h 83806"/>
                <a:gd name="connsiteX4" fmla="*/ 81009 w 89388"/>
                <a:gd name="connsiteY4" fmla="*/ 50451 h 83806"/>
                <a:gd name="connsiteX5" fmla="*/ 44423 w 89388"/>
                <a:gd name="connsiteY5" fmla="*/ 79608 h 83806"/>
                <a:gd name="connsiteX6" fmla="*/ 73 w 89388"/>
                <a:gd name="connsiteY6" fmla="*/ 53579 h 8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388" h="83806">
                  <a:moveTo>
                    <a:pt x="17" y="53579"/>
                  </a:moveTo>
                  <a:cubicBezTo>
                    <a:pt x="-318" y="43246"/>
                    <a:pt x="4318" y="35258"/>
                    <a:pt x="12138" y="28946"/>
                  </a:cubicBezTo>
                  <a:cubicBezTo>
                    <a:pt x="21410" y="21406"/>
                    <a:pt x="30682" y="13865"/>
                    <a:pt x="40122" y="6548"/>
                  </a:cubicBezTo>
                  <a:cubicBezTo>
                    <a:pt x="52857" y="-3283"/>
                    <a:pt x="70117" y="-1886"/>
                    <a:pt x="81009" y="9676"/>
                  </a:cubicBezTo>
                  <a:cubicBezTo>
                    <a:pt x="91901" y="21238"/>
                    <a:pt x="92459" y="38889"/>
                    <a:pt x="81009" y="50451"/>
                  </a:cubicBezTo>
                  <a:cubicBezTo>
                    <a:pt x="70005" y="61511"/>
                    <a:pt x="57940" y="71788"/>
                    <a:pt x="44423" y="79608"/>
                  </a:cubicBezTo>
                  <a:cubicBezTo>
                    <a:pt x="24147" y="91394"/>
                    <a:pt x="296" y="76983"/>
                    <a:pt x="73" y="53579"/>
                  </a:cubicBezTo>
                  <a:close/>
                </a:path>
              </a:pathLst>
            </a:custGeom>
            <a:solidFill>
              <a:schemeClr val="tx1">
                <a:lumMod val="65000"/>
                <a:lumOff val="35000"/>
              </a:schemeClr>
            </a:solidFill>
            <a:ln w="5582" cap="flat">
              <a:noFill/>
              <a:prstDash val="solid"/>
              <a:miter/>
            </a:ln>
          </p:spPr>
          <p:txBody>
            <a:bodyPr rtlCol="0" anchor="ctr"/>
            <a:lstStyle/>
            <a:p>
              <a:endParaRPr lang="LID4096"/>
            </a:p>
          </p:txBody>
        </p:sp>
        <p:sp>
          <p:nvSpPr>
            <p:cNvPr id="34" name="Forma libre: forma 33">
              <a:extLst>
                <a:ext uri="{FF2B5EF4-FFF2-40B4-BE49-F238E27FC236}">
                  <a16:creationId xmlns:a16="http://schemas.microsoft.com/office/drawing/2014/main" id="{2E48A70F-9010-4195-ACE1-A13CFEF0243B}"/>
                </a:ext>
              </a:extLst>
            </p:cNvPr>
            <p:cNvSpPr/>
            <p:nvPr/>
          </p:nvSpPr>
          <p:spPr>
            <a:xfrm>
              <a:off x="7255281" y="1293685"/>
              <a:ext cx="82425" cy="89213"/>
            </a:xfrm>
            <a:custGeom>
              <a:avLst/>
              <a:gdLst>
                <a:gd name="connsiteX0" fmla="*/ 33103 w 82425"/>
                <a:gd name="connsiteY0" fmla="*/ 89204 h 89213"/>
                <a:gd name="connsiteX1" fmla="*/ 4616 w 82425"/>
                <a:gd name="connsiteY1" fmla="*/ 74626 h 89213"/>
                <a:gd name="connsiteX2" fmla="*/ 4728 w 82425"/>
                <a:gd name="connsiteY2" fmla="*/ 44072 h 89213"/>
                <a:gd name="connsiteX3" fmla="*/ 30645 w 82425"/>
                <a:gd name="connsiteY3" fmla="*/ 9441 h 89213"/>
                <a:gd name="connsiteX4" fmla="*/ 68460 w 82425"/>
                <a:gd name="connsiteY4" fmla="*/ 4917 h 89213"/>
                <a:gd name="connsiteX5" fmla="*/ 79128 w 82425"/>
                <a:gd name="connsiteY5" fmla="*/ 43011 h 89213"/>
                <a:gd name="connsiteX6" fmla="*/ 49971 w 82425"/>
                <a:gd name="connsiteY6" fmla="*/ 81943 h 89213"/>
                <a:gd name="connsiteX7" fmla="*/ 33158 w 82425"/>
                <a:gd name="connsiteY7" fmla="*/ 89204 h 8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25" h="89213">
                  <a:moveTo>
                    <a:pt x="33103" y="89204"/>
                  </a:moveTo>
                  <a:cubicBezTo>
                    <a:pt x="19194" y="89204"/>
                    <a:pt x="10425" y="84456"/>
                    <a:pt x="4616" y="74626"/>
                  </a:cubicBezTo>
                  <a:cubicBezTo>
                    <a:pt x="-1361" y="64516"/>
                    <a:pt x="-1752" y="53791"/>
                    <a:pt x="4728" y="44072"/>
                  </a:cubicBezTo>
                  <a:cubicBezTo>
                    <a:pt x="12715" y="32063"/>
                    <a:pt x="21373" y="20501"/>
                    <a:pt x="30645" y="9441"/>
                  </a:cubicBezTo>
                  <a:cubicBezTo>
                    <a:pt x="39694" y="-1395"/>
                    <a:pt x="56786" y="-2903"/>
                    <a:pt x="68460" y="4917"/>
                  </a:cubicBezTo>
                  <a:cubicBezTo>
                    <a:pt x="81139" y="13519"/>
                    <a:pt x="86390" y="29773"/>
                    <a:pt x="79128" y="43011"/>
                  </a:cubicBezTo>
                  <a:cubicBezTo>
                    <a:pt x="71308" y="57254"/>
                    <a:pt x="61142" y="70101"/>
                    <a:pt x="49971" y="81943"/>
                  </a:cubicBezTo>
                  <a:cubicBezTo>
                    <a:pt x="45000" y="87249"/>
                    <a:pt x="38074" y="89372"/>
                    <a:pt x="33158" y="89204"/>
                  </a:cubicBezTo>
                  <a:close/>
                </a:path>
              </a:pathLst>
            </a:custGeom>
            <a:solidFill>
              <a:schemeClr val="tx1">
                <a:lumMod val="65000"/>
                <a:lumOff val="35000"/>
              </a:schemeClr>
            </a:solidFill>
            <a:ln w="5582" cap="flat">
              <a:noFill/>
              <a:prstDash val="solid"/>
              <a:miter/>
            </a:ln>
          </p:spPr>
          <p:txBody>
            <a:bodyPr rtlCol="0" anchor="ctr"/>
            <a:lstStyle/>
            <a:p>
              <a:endParaRPr lang="LID4096"/>
            </a:p>
          </p:txBody>
        </p:sp>
        <p:sp>
          <p:nvSpPr>
            <p:cNvPr id="35" name="Forma libre: forma 34">
              <a:extLst>
                <a:ext uri="{FF2B5EF4-FFF2-40B4-BE49-F238E27FC236}">
                  <a16:creationId xmlns:a16="http://schemas.microsoft.com/office/drawing/2014/main" id="{8DBD2533-0C7D-4BBD-BBF2-D476C428727D}"/>
                </a:ext>
              </a:extLst>
            </p:cNvPr>
            <p:cNvSpPr/>
            <p:nvPr/>
          </p:nvSpPr>
          <p:spPr>
            <a:xfrm>
              <a:off x="7251601" y="1418470"/>
              <a:ext cx="83604" cy="82419"/>
            </a:xfrm>
            <a:custGeom>
              <a:avLst/>
              <a:gdLst>
                <a:gd name="connsiteX0" fmla="*/ 83590 w 83604"/>
                <a:gd name="connsiteY0" fmla="*/ 32843 h 82419"/>
                <a:gd name="connsiteX1" fmla="*/ 82920 w 83604"/>
                <a:gd name="connsiteY1" fmla="*/ 38373 h 82419"/>
                <a:gd name="connsiteX2" fmla="*/ 34548 w 83604"/>
                <a:gd name="connsiteY2" fmla="*/ 82109 h 82419"/>
                <a:gd name="connsiteX3" fmla="*/ 4218 w 83604"/>
                <a:gd name="connsiteY3" fmla="*/ 67307 h 82419"/>
                <a:gd name="connsiteX4" fmla="*/ 7402 w 83604"/>
                <a:gd name="connsiteY4" fmla="*/ 32955 h 82419"/>
                <a:gd name="connsiteX5" fmla="*/ 36503 w 83604"/>
                <a:gd name="connsiteY5" fmla="*/ 6088 h 82419"/>
                <a:gd name="connsiteX6" fmla="*/ 67783 w 83604"/>
                <a:gd name="connsiteY6" fmla="*/ 3910 h 82419"/>
                <a:gd name="connsiteX7" fmla="*/ 83590 w 83604"/>
                <a:gd name="connsiteY7" fmla="*/ 32787 h 8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04" h="82419">
                  <a:moveTo>
                    <a:pt x="83590" y="32843"/>
                  </a:moveTo>
                  <a:cubicBezTo>
                    <a:pt x="83534" y="33514"/>
                    <a:pt x="83423" y="35971"/>
                    <a:pt x="82920" y="38373"/>
                  </a:cubicBezTo>
                  <a:cubicBezTo>
                    <a:pt x="79959" y="51220"/>
                    <a:pt x="47730" y="80265"/>
                    <a:pt x="34548" y="82109"/>
                  </a:cubicBezTo>
                  <a:cubicBezTo>
                    <a:pt x="21869" y="83840"/>
                    <a:pt x="10306" y="78255"/>
                    <a:pt x="4218" y="67307"/>
                  </a:cubicBezTo>
                  <a:cubicBezTo>
                    <a:pt x="-2150" y="55912"/>
                    <a:pt x="-1479" y="42395"/>
                    <a:pt x="7402" y="32955"/>
                  </a:cubicBezTo>
                  <a:cubicBezTo>
                    <a:pt x="16451" y="23404"/>
                    <a:pt x="26114" y="14243"/>
                    <a:pt x="36503" y="6088"/>
                  </a:cubicBezTo>
                  <a:cubicBezTo>
                    <a:pt x="45887" y="-1285"/>
                    <a:pt x="57002" y="-1899"/>
                    <a:pt x="67783" y="3910"/>
                  </a:cubicBezTo>
                  <a:cubicBezTo>
                    <a:pt x="78395" y="9663"/>
                    <a:pt x="83925" y="18712"/>
                    <a:pt x="83590" y="32787"/>
                  </a:cubicBezTo>
                  <a:close/>
                </a:path>
              </a:pathLst>
            </a:custGeom>
            <a:solidFill>
              <a:schemeClr val="tx1">
                <a:lumMod val="65000"/>
                <a:lumOff val="35000"/>
              </a:schemeClr>
            </a:solidFill>
            <a:ln w="5582" cap="flat">
              <a:noFill/>
              <a:prstDash val="solid"/>
              <a:miter/>
            </a:ln>
          </p:spPr>
          <p:txBody>
            <a:bodyPr rtlCol="0" anchor="ctr"/>
            <a:lstStyle/>
            <a:p>
              <a:endParaRPr lang="LID4096"/>
            </a:p>
          </p:txBody>
        </p:sp>
        <p:sp>
          <p:nvSpPr>
            <p:cNvPr id="36" name="Forma libre: forma 35">
              <a:extLst>
                <a:ext uri="{FF2B5EF4-FFF2-40B4-BE49-F238E27FC236}">
                  <a16:creationId xmlns:a16="http://schemas.microsoft.com/office/drawing/2014/main" id="{FF73643E-19CB-4689-8590-D0CFDB72D79B}"/>
                </a:ext>
              </a:extLst>
            </p:cNvPr>
            <p:cNvSpPr/>
            <p:nvPr/>
          </p:nvSpPr>
          <p:spPr>
            <a:xfrm>
              <a:off x="6061539" y="1497503"/>
              <a:ext cx="94634" cy="94337"/>
            </a:xfrm>
            <a:custGeom>
              <a:avLst/>
              <a:gdLst>
                <a:gd name="connsiteX0" fmla="*/ 94635 w 94634"/>
                <a:gd name="connsiteY0" fmla="*/ 41225 h 94337"/>
                <a:gd name="connsiteX1" fmla="*/ 90390 w 94634"/>
                <a:gd name="connsiteY1" fmla="*/ 47649 h 94337"/>
                <a:gd name="connsiteX2" fmla="*/ 47436 w 94634"/>
                <a:gd name="connsiteY2" fmla="*/ 90714 h 94337"/>
                <a:gd name="connsiteX3" fmla="*/ 34477 w 94634"/>
                <a:gd name="connsiteY3" fmla="*/ 90714 h 94337"/>
                <a:gd name="connsiteX4" fmla="*/ 2918 w 94634"/>
                <a:gd name="connsiteY4" fmla="*/ 59714 h 94337"/>
                <a:gd name="connsiteX5" fmla="*/ 2583 w 94634"/>
                <a:gd name="connsiteY5" fmla="*/ 49715 h 94337"/>
                <a:gd name="connsiteX6" fmla="*/ 49614 w 94634"/>
                <a:gd name="connsiteY6" fmla="*/ 2964 h 94337"/>
                <a:gd name="connsiteX7" fmla="*/ 58272 w 94634"/>
                <a:gd name="connsiteY7" fmla="*/ 1846 h 94337"/>
                <a:gd name="connsiteX8" fmla="*/ 93238 w 94634"/>
                <a:gd name="connsiteY8" fmla="*/ 38488 h 94337"/>
                <a:gd name="connsiteX9" fmla="*/ 94635 w 94634"/>
                <a:gd name="connsiteY9" fmla="*/ 41225 h 9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634" h="94337">
                  <a:moveTo>
                    <a:pt x="94635" y="41225"/>
                  </a:moveTo>
                  <a:cubicBezTo>
                    <a:pt x="94188" y="44465"/>
                    <a:pt x="92065" y="45917"/>
                    <a:pt x="90390" y="47649"/>
                  </a:cubicBezTo>
                  <a:cubicBezTo>
                    <a:pt x="76090" y="62004"/>
                    <a:pt x="61568" y="76191"/>
                    <a:pt x="47436" y="90714"/>
                  </a:cubicBezTo>
                  <a:cubicBezTo>
                    <a:pt x="42688" y="95574"/>
                    <a:pt x="39169" y="95518"/>
                    <a:pt x="34477" y="90714"/>
                  </a:cubicBezTo>
                  <a:cubicBezTo>
                    <a:pt x="24200" y="80157"/>
                    <a:pt x="13587" y="69935"/>
                    <a:pt x="2918" y="59714"/>
                  </a:cubicBezTo>
                  <a:cubicBezTo>
                    <a:pt x="-712" y="56251"/>
                    <a:pt x="-1103" y="53346"/>
                    <a:pt x="2583" y="49715"/>
                  </a:cubicBezTo>
                  <a:cubicBezTo>
                    <a:pt x="18335" y="34187"/>
                    <a:pt x="33919" y="18547"/>
                    <a:pt x="49614" y="2964"/>
                  </a:cubicBezTo>
                  <a:cubicBezTo>
                    <a:pt x="52184" y="394"/>
                    <a:pt x="54921" y="-1617"/>
                    <a:pt x="58272" y="1846"/>
                  </a:cubicBezTo>
                  <a:cubicBezTo>
                    <a:pt x="69946" y="14023"/>
                    <a:pt x="81620" y="26256"/>
                    <a:pt x="93238" y="38488"/>
                  </a:cubicBezTo>
                  <a:cubicBezTo>
                    <a:pt x="94020" y="39326"/>
                    <a:pt x="94299" y="40611"/>
                    <a:pt x="94635" y="41225"/>
                  </a:cubicBezTo>
                  <a:close/>
                </a:path>
              </a:pathLst>
            </a:custGeom>
            <a:solidFill>
              <a:schemeClr val="tx1">
                <a:lumMod val="65000"/>
                <a:lumOff val="35000"/>
              </a:schemeClr>
            </a:solidFill>
            <a:ln w="5582" cap="flat">
              <a:noFill/>
              <a:prstDash val="solid"/>
              <a:miter/>
            </a:ln>
          </p:spPr>
          <p:txBody>
            <a:bodyPr rtlCol="0" anchor="ctr"/>
            <a:lstStyle/>
            <a:p>
              <a:endParaRPr lang="LID4096"/>
            </a:p>
          </p:txBody>
        </p:sp>
        <p:sp>
          <p:nvSpPr>
            <p:cNvPr id="37" name="Forma libre: forma 36">
              <a:extLst>
                <a:ext uri="{FF2B5EF4-FFF2-40B4-BE49-F238E27FC236}">
                  <a16:creationId xmlns:a16="http://schemas.microsoft.com/office/drawing/2014/main" id="{DDB41A23-0E79-4F9D-A2C9-314F0CFC4EAD}"/>
                </a:ext>
              </a:extLst>
            </p:cNvPr>
            <p:cNvSpPr/>
            <p:nvPr/>
          </p:nvSpPr>
          <p:spPr>
            <a:xfrm>
              <a:off x="7369930" y="1230426"/>
              <a:ext cx="73438" cy="85659"/>
            </a:xfrm>
            <a:custGeom>
              <a:avLst/>
              <a:gdLst>
                <a:gd name="connsiteX0" fmla="*/ 31117 w 73438"/>
                <a:gd name="connsiteY0" fmla="*/ 85658 h 85659"/>
                <a:gd name="connsiteX1" fmla="*/ 1345 w 73438"/>
                <a:gd name="connsiteY1" fmla="*/ 47508 h 85659"/>
                <a:gd name="connsiteX2" fmla="*/ 19666 w 73438"/>
                <a:gd name="connsiteY2" fmla="*/ 11592 h 85659"/>
                <a:gd name="connsiteX3" fmla="*/ 58542 w 73438"/>
                <a:gd name="connsiteY3" fmla="*/ 4108 h 85659"/>
                <a:gd name="connsiteX4" fmla="*/ 71054 w 73438"/>
                <a:gd name="connsiteY4" fmla="*/ 41587 h 85659"/>
                <a:gd name="connsiteX5" fmla="*/ 54297 w 73438"/>
                <a:gd name="connsiteY5" fmla="*/ 73258 h 85659"/>
                <a:gd name="connsiteX6" fmla="*/ 31117 w 73438"/>
                <a:gd name="connsiteY6" fmla="*/ 85658 h 8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38" h="85659">
                  <a:moveTo>
                    <a:pt x="31117" y="85658"/>
                  </a:moveTo>
                  <a:cubicBezTo>
                    <a:pt x="10338" y="85826"/>
                    <a:pt x="-4687" y="66332"/>
                    <a:pt x="1345" y="47508"/>
                  </a:cubicBezTo>
                  <a:cubicBezTo>
                    <a:pt x="5423" y="34661"/>
                    <a:pt x="12069" y="22708"/>
                    <a:pt x="19666" y="11592"/>
                  </a:cubicBezTo>
                  <a:cubicBezTo>
                    <a:pt x="28044" y="-584"/>
                    <a:pt x="45416" y="-3321"/>
                    <a:pt x="58542" y="4108"/>
                  </a:cubicBezTo>
                  <a:cubicBezTo>
                    <a:pt x="71221" y="11313"/>
                    <a:pt x="77086" y="27232"/>
                    <a:pt x="71054" y="41587"/>
                  </a:cubicBezTo>
                  <a:cubicBezTo>
                    <a:pt x="66418" y="52535"/>
                    <a:pt x="60609" y="63092"/>
                    <a:pt x="54297" y="73258"/>
                  </a:cubicBezTo>
                  <a:cubicBezTo>
                    <a:pt x="48935" y="81972"/>
                    <a:pt x="39607" y="84820"/>
                    <a:pt x="31117" y="85658"/>
                  </a:cubicBezTo>
                  <a:close/>
                </a:path>
              </a:pathLst>
            </a:custGeom>
            <a:solidFill>
              <a:schemeClr val="tx1">
                <a:lumMod val="65000"/>
                <a:lumOff val="35000"/>
              </a:schemeClr>
            </a:solidFill>
            <a:ln w="5582" cap="flat">
              <a:noFill/>
              <a:prstDash val="solid"/>
              <a:miter/>
            </a:ln>
          </p:spPr>
          <p:txBody>
            <a:bodyPr rtlCol="0" anchor="ctr"/>
            <a:lstStyle/>
            <a:p>
              <a:endParaRPr lang="LID4096"/>
            </a:p>
          </p:txBody>
        </p:sp>
        <p:sp>
          <p:nvSpPr>
            <p:cNvPr id="38" name="Forma libre: forma 37">
              <a:extLst>
                <a:ext uri="{FF2B5EF4-FFF2-40B4-BE49-F238E27FC236}">
                  <a16:creationId xmlns:a16="http://schemas.microsoft.com/office/drawing/2014/main" id="{9F93BA89-EC42-4930-9C1F-DE86BE35F718}"/>
                </a:ext>
              </a:extLst>
            </p:cNvPr>
            <p:cNvSpPr/>
            <p:nvPr/>
          </p:nvSpPr>
          <p:spPr>
            <a:xfrm>
              <a:off x="7447985" y="1021776"/>
              <a:ext cx="69077" cy="87296"/>
            </a:xfrm>
            <a:custGeom>
              <a:avLst/>
              <a:gdLst>
                <a:gd name="connsiteX0" fmla="*/ 39024 w 69077"/>
                <a:gd name="connsiteY0" fmla="*/ 1 h 87296"/>
                <a:gd name="connsiteX1" fmla="*/ 68125 w 69077"/>
                <a:gd name="connsiteY1" fmla="*/ 36754 h 87296"/>
                <a:gd name="connsiteX2" fmla="*/ 58071 w 69077"/>
                <a:gd name="connsiteY2" fmla="*/ 67308 h 87296"/>
                <a:gd name="connsiteX3" fmla="*/ 19921 w 69077"/>
                <a:gd name="connsiteY3" fmla="*/ 85517 h 87296"/>
                <a:gd name="connsiteX4" fmla="*/ 1656 w 69077"/>
                <a:gd name="connsiteY4" fmla="*/ 46641 h 87296"/>
                <a:gd name="connsiteX5" fmla="*/ 10705 w 69077"/>
                <a:gd name="connsiteY5" fmla="*/ 19606 h 87296"/>
                <a:gd name="connsiteX6" fmla="*/ 39024 w 69077"/>
                <a:gd name="connsiteY6" fmla="*/ 1 h 8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77" h="87296">
                  <a:moveTo>
                    <a:pt x="39024" y="1"/>
                  </a:moveTo>
                  <a:cubicBezTo>
                    <a:pt x="58630" y="-111"/>
                    <a:pt x="72985" y="17707"/>
                    <a:pt x="68125" y="36754"/>
                  </a:cubicBezTo>
                  <a:cubicBezTo>
                    <a:pt x="65500" y="47143"/>
                    <a:pt x="62149" y="57421"/>
                    <a:pt x="58071" y="67308"/>
                  </a:cubicBezTo>
                  <a:cubicBezTo>
                    <a:pt x="51368" y="83729"/>
                    <a:pt x="35449" y="90935"/>
                    <a:pt x="19921" y="85517"/>
                  </a:cubicBezTo>
                  <a:cubicBezTo>
                    <a:pt x="3946" y="79931"/>
                    <a:pt x="-3594" y="64068"/>
                    <a:pt x="1656" y="46641"/>
                  </a:cubicBezTo>
                  <a:cubicBezTo>
                    <a:pt x="4393" y="37536"/>
                    <a:pt x="7465" y="28543"/>
                    <a:pt x="10705" y="19606"/>
                  </a:cubicBezTo>
                  <a:cubicBezTo>
                    <a:pt x="15006" y="7597"/>
                    <a:pt x="26121" y="56"/>
                    <a:pt x="39024" y="1"/>
                  </a:cubicBezTo>
                  <a:close/>
                </a:path>
              </a:pathLst>
            </a:custGeom>
            <a:solidFill>
              <a:schemeClr val="tx1">
                <a:lumMod val="65000"/>
                <a:lumOff val="35000"/>
              </a:schemeClr>
            </a:solidFill>
            <a:ln w="5582" cap="flat">
              <a:noFill/>
              <a:prstDash val="solid"/>
              <a:miter/>
            </a:ln>
          </p:spPr>
          <p:txBody>
            <a:bodyPr rtlCol="0" anchor="ctr"/>
            <a:lstStyle/>
            <a:p>
              <a:endParaRPr lang="LID4096"/>
            </a:p>
          </p:txBody>
        </p:sp>
        <p:sp>
          <p:nvSpPr>
            <p:cNvPr id="39" name="Forma libre: forma 38">
              <a:extLst>
                <a:ext uri="{FF2B5EF4-FFF2-40B4-BE49-F238E27FC236}">
                  <a16:creationId xmlns:a16="http://schemas.microsoft.com/office/drawing/2014/main" id="{A9C48FC0-BFBC-4240-AC33-5393B4C293F6}"/>
                </a:ext>
              </a:extLst>
            </p:cNvPr>
            <p:cNvSpPr/>
            <p:nvPr/>
          </p:nvSpPr>
          <p:spPr>
            <a:xfrm>
              <a:off x="7077754" y="1598632"/>
              <a:ext cx="83667" cy="74676"/>
            </a:xfrm>
            <a:custGeom>
              <a:avLst/>
              <a:gdLst>
                <a:gd name="connsiteX0" fmla="*/ 83668 w 83667"/>
                <a:gd name="connsiteY0" fmla="*/ 31534 h 74676"/>
                <a:gd name="connsiteX1" fmla="*/ 70821 w 83667"/>
                <a:gd name="connsiteY1" fmla="*/ 54770 h 74676"/>
                <a:gd name="connsiteX2" fmla="*/ 44959 w 83667"/>
                <a:gd name="connsiteY2" fmla="*/ 70633 h 74676"/>
                <a:gd name="connsiteX3" fmla="*/ 5245 w 83667"/>
                <a:gd name="connsiteY3" fmla="*/ 61417 h 74676"/>
                <a:gd name="connsiteX4" fmla="*/ 13680 w 83667"/>
                <a:gd name="connsiteY4" fmla="*/ 19301 h 74676"/>
                <a:gd name="connsiteX5" fmla="*/ 42111 w 83667"/>
                <a:gd name="connsiteY5" fmla="*/ 2433 h 74676"/>
                <a:gd name="connsiteX6" fmla="*/ 83668 w 83667"/>
                <a:gd name="connsiteY6" fmla="*/ 31534 h 7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67" h="74676">
                  <a:moveTo>
                    <a:pt x="83668" y="31534"/>
                  </a:moveTo>
                  <a:cubicBezTo>
                    <a:pt x="83444" y="40136"/>
                    <a:pt x="79758" y="48905"/>
                    <a:pt x="70821" y="54770"/>
                  </a:cubicBezTo>
                  <a:cubicBezTo>
                    <a:pt x="62331" y="60300"/>
                    <a:pt x="53785" y="65718"/>
                    <a:pt x="44959" y="70633"/>
                  </a:cubicBezTo>
                  <a:cubicBezTo>
                    <a:pt x="30492" y="78621"/>
                    <a:pt x="13289" y="74376"/>
                    <a:pt x="5245" y="61417"/>
                  </a:cubicBezTo>
                  <a:cubicBezTo>
                    <a:pt x="-4083" y="46447"/>
                    <a:pt x="-787" y="29188"/>
                    <a:pt x="13680" y="19301"/>
                  </a:cubicBezTo>
                  <a:cubicBezTo>
                    <a:pt x="22784" y="13101"/>
                    <a:pt x="31889" y="6789"/>
                    <a:pt x="42111" y="2433"/>
                  </a:cubicBezTo>
                  <a:cubicBezTo>
                    <a:pt x="61884" y="-5946"/>
                    <a:pt x="83333" y="8186"/>
                    <a:pt x="83668" y="31534"/>
                  </a:cubicBezTo>
                  <a:close/>
                </a:path>
              </a:pathLst>
            </a:custGeom>
            <a:solidFill>
              <a:schemeClr val="tx1">
                <a:lumMod val="65000"/>
                <a:lumOff val="35000"/>
              </a:schemeClr>
            </a:solidFill>
            <a:ln w="5582" cap="flat">
              <a:noFill/>
              <a:prstDash val="solid"/>
              <a:miter/>
            </a:ln>
          </p:spPr>
          <p:txBody>
            <a:bodyPr rtlCol="0" anchor="ctr"/>
            <a:lstStyle/>
            <a:p>
              <a:endParaRPr lang="LID4096"/>
            </a:p>
          </p:txBody>
        </p:sp>
        <p:sp>
          <p:nvSpPr>
            <p:cNvPr id="40" name="Forma libre: forma 39">
              <a:extLst>
                <a:ext uri="{FF2B5EF4-FFF2-40B4-BE49-F238E27FC236}">
                  <a16:creationId xmlns:a16="http://schemas.microsoft.com/office/drawing/2014/main" id="{3DDDEEE9-7851-4980-A7EF-45B8302244C7}"/>
                </a:ext>
              </a:extLst>
            </p:cNvPr>
            <p:cNvSpPr/>
            <p:nvPr/>
          </p:nvSpPr>
          <p:spPr>
            <a:xfrm>
              <a:off x="7538732" y="979697"/>
              <a:ext cx="63617" cy="76613"/>
            </a:xfrm>
            <a:custGeom>
              <a:avLst/>
              <a:gdLst>
                <a:gd name="connsiteX0" fmla="*/ 56 w 63617"/>
                <a:gd name="connsiteY0" fmla="*/ 44537 h 76613"/>
                <a:gd name="connsiteX1" fmla="*/ 6591 w 63617"/>
                <a:gd name="connsiteY1" fmla="*/ 17224 h 76613"/>
                <a:gd name="connsiteX2" fmla="*/ 41892 w 63617"/>
                <a:gd name="connsiteY2" fmla="*/ 1305 h 76613"/>
                <a:gd name="connsiteX3" fmla="*/ 63118 w 63617"/>
                <a:gd name="connsiteY3" fmla="*/ 34595 h 76613"/>
                <a:gd name="connsiteX4" fmla="*/ 52226 w 63617"/>
                <a:gd name="connsiteY4" fmla="*/ 66321 h 76613"/>
                <a:gd name="connsiteX5" fmla="*/ 18712 w 63617"/>
                <a:gd name="connsiteY5" fmla="*/ 74588 h 76613"/>
                <a:gd name="connsiteX6" fmla="*/ 0 w 63617"/>
                <a:gd name="connsiteY6" fmla="*/ 44537 h 7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17" h="76613">
                  <a:moveTo>
                    <a:pt x="56" y="44537"/>
                  </a:moveTo>
                  <a:cubicBezTo>
                    <a:pt x="559" y="36494"/>
                    <a:pt x="2458" y="26496"/>
                    <a:pt x="6591" y="17224"/>
                  </a:cubicBezTo>
                  <a:cubicBezTo>
                    <a:pt x="12568" y="3818"/>
                    <a:pt x="28431" y="-3052"/>
                    <a:pt x="41892" y="1305"/>
                  </a:cubicBezTo>
                  <a:cubicBezTo>
                    <a:pt x="56750" y="6108"/>
                    <a:pt x="65911" y="19905"/>
                    <a:pt x="63118" y="34595"/>
                  </a:cubicBezTo>
                  <a:cubicBezTo>
                    <a:pt x="61051" y="45599"/>
                    <a:pt x="60437" y="57329"/>
                    <a:pt x="52226" y="66321"/>
                  </a:cubicBezTo>
                  <a:cubicBezTo>
                    <a:pt x="43512" y="75929"/>
                    <a:pt x="30721" y="79113"/>
                    <a:pt x="18712" y="74588"/>
                  </a:cubicBezTo>
                  <a:cubicBezTo>
                    <a:pt x="7094" y="70231"/>
                    <a:pt x="56" y="59675"/>
                    <a:pt x="0" y="44537"/>
                  </a:cubicBezTo>
                  <a:close/>
                </a:path>
              </a:pathLst>
            </a:custGeom>
            <a:solidFill>
              <a:schemeClr val="tx1">
                <a:lumMod val="65000"/>
                <a:lumOff val="35000"/>
              </a:schemeClr>
            </a:solidFill>
            <a:ln w="5582" cap="flat">
              <a:noFill/>
              <a:prstDash val="solid"/>
              <a:miter/>
            </a:ln>
          </p:spPr>
          <p:txBody>
            <a:bodyPr rtlCol="0" anchor="ctr"/>
            <a:lstStyle/>
            <a:p>
              <a:endParaRPr lang="LID4096"/>
            </a:p>
          </p:txBody>
        </p:sp>
        <p:sp>
          <p:nvSpPr>
            <p:cNvPr id="41" name="Forma libre: forma 40">
              <a:extLst>
                <a:ext uri="{FF2B5EF4-FFF2-40B4-BE49-F238E27FC236}">
                  <a16:creationId xmlns:a16="http://schemas.microsoft.com/office/drawing/2014/main" id="{13E65619-88D2-4391-A8E4-83FBC51EF131}"/>
                </a:ext>
              </a:extLst>
            </p:cNvPr>
            <p:cNvSpPr/>
            <p:nvPr/>
          </p:nvSpPr>
          <p:spPr>
            <a:xfrm>
              <a:off x="7618327" y="477288"/>
              <a:ext cx="60046" cy="59936"/>
            </a:xfrm>
            <a:custGeom>
              <a:avLst/>
              <a:gdLst>
                <a:gd name="connsiteX0" fmla="*/ 30052 w 60046"/>
                <a:gd name="connsiteY0" fmla="*/ 0 h 59936"/>
                <a:gd name="connsiteX1" fmla="*/ 60046 w 60046"/>
                <a:gd name="connsiteY1" fmla="*/ 29828 h 59936"/>
                <a:gd name="connsiteX2" fmla="*/ 29549 w 60046"/>
                <a:gd name="connsiteY2" fmla="*/ 59934 h 59936"/>
                <a:gd name="connsiteX3" fmla="*/ 1 w 60046"/>
                <a:gd name="connsiteY3" fmla="*/ 29716 h 59936"/>
                <a:gd name="connsiteX4" fmla="*/ 30052 w 60046"/>
                <a:gd name="connsiteY4" fmla="*/ 0 h 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46" h="59936">
                  <a:moveTo>
                    <a:pt x="30052" y="0"/>
                  </a:moveTo>
                  <a:cubicBezTo>
                    <a:pt x="46697" y="0"/>
                    <a:pt x="59935" y="13182"/>
                    <a:pt x="60046" y="29828"/>
                  </a:cubicBezTo>
                  <a:cubicBezTo>
                    <a:pt x="60102" y="47143"/>
                    <a:pt x="46920" y="60158"/>
                    <a:pt x="29549" y="59934"/>
                  </a:cubicBezTo>
                  <a:cubicBezTo>
                    <a:pt x="12904" y="59711"/>
                    <a:pt x="-111" y="46417"/>
                    <a:pt x="1" y="29716"/>
                  </a:cubicBezTo>
                  <a:cubicBezTo>
                    <a:pt x="112" y="13015"/>
                    <a:pt x="13350" y="-56"/>
                    <a:pt x="30052" y="0"/>
                  </a:cubicBezTo>
                  <a:close/>
                </a:path>
              </a:pathLst>
            </a:custGeom>
            <a:solidFill>
              <a:schemeClr val="tx1">
                <a:lumMod val="65000"/>
                <a:lumOff val="35000"/>
              </a:schemeClr>
            </a:solidFill>
            <a:ln w="5582" cap="flat">
              <a:noFill/>
              <a:prstDash val="solid"/>
              <a:miter/>
            </a:ln>
          </p:spPr>
          <p:txBody>
            <a:bodyPr rtlCol="0" anchor="ctr"/>
            <a:lstStyle/>
            <a:p>
              <a:endParaRPr lang="LID4096"/>
            </a:p>
          </p:txBody>
        </p:sp>
      </p:grpSp>
      <p:sp>
        <p:nvSpPr>
          <p:cNvPr id="43" name="Google Shape;324;p38">
            <a:extLst>
              <a:ext uri="{FF2B5EF4-FFF2-40B4-BE49-F238E27FC236}">
                <a16:creationId xmlns:a16="http://schemas.microsoft.com/office/drawing/2014/main" id="{22C688CC-79B5-4CD1-BA3B-9534CD4EE1D0}"/>
              </a:ext>
            </a:extLst>
          </p:cNvPr>
          <p:cNvSpPr txBox="1">
            <a:spLocks/>
          </p:cNvSpPr>
          <p:nvPr/>
        </p:nvSpPr>
        <p:spPr>
          <a:xfrm>
            <a:off x="394791" y="69736"/>
            <a:ext cx="2594591" cy="629235"/>
          </a:xfrm>
          <a:prstGeom prst="rect">
            <a:avLst/>
          </a:prstGeom>
          <a:noFill/>
          <a:ln>
            <a:noFill/>
          </a:ln>
        </p:spPr>
        <p:txBody>
          <a:bodyPr vert="horz" wrap="square" lIns="91421" tIns="91421" rIns="91421" bIns="91421" anchor="t" anchorCtr="0" compatLnSpc="1">
            <a:normAutofit fontScale="97500" lnSpcReduction="10000"/>
          </a:bodyPr>
          <a:lstStyle>
            <a:lvl1pPr marL="0" marR="0" lvl="0" indent="0" algn="r" defTabSz="914400" rtl="0" fontAlgn="auto" hangingPunct="1">
              <a:lnSpc>
                <a:spcPct val="100000"/>
              </a:lnSpc>
              <a:spcBef>
                <a:spcPts val="0"/>
              </a:spcBef>
              <a:spcAft>
                <a:spcPts val="0"/>
              </a:spcAft>
              <a:buNone/>
              <a:tabLst/>
              <a:defRPr lang="es-PE" sz="3900" b="1" i="0" u="none" strike="noStrike" kern="0" cap="none" spc="0" baseline="0">
                <a:solidFill>
                  <a:srgbClr val="000000"/>
                </a:solidFill>
                <a:uFillTx/>
                <a:latin typeface="Lora"/>
                <a:ea typeface="Lora"/>
                <a:cs typeface="Lora"/>
              </a:defRPr>
            </a:lvl1pPr>
          </a:lstStyle>
          <a:p>
            <a:pPr algn="ctr"/>
            <a:r>
              <a:rPr lang="en-US" sz="3200"/>
              <a:t>Conclusions</a:t>
            </a:r>
            <a:endParaRPr lang="en-US" sz="3200" dirty="0"/>
          </a:p>
        </p:txBody>
      </p:sp>
      <p:sp>
        <p:nvSpPr>
          <p:cNvPr id="44" name="Flecha: cheurón 43">
            <a:extLst>
              <a:ext uri="{FF2B5EF4-FFF2-40B4-BE49-F238E27FC236}">
                <a16:creationId xmlns:a16="http://schemas.microsoft.com/office/drawing/2014/main" id="{744448CE-BB84-4880-9A4A-805B9FDE88FD}"/>
              </a:ext>
            </a:extLst>
          </p:cNvPr>
          <p:cNvSpPr/>
          <p:nvPr/>
        </p:nvSpPr>
        <p:spPr>
          <a:xfrm>
            <a:off x="2989383" y="182596"/>
            <a:ext cx="404448" cy="485619"/>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cxnSp>
        <p:nvCxnSpPr>
          <p:cNvPr id="45" name="Conector recto de flecha 44">
            <a:extLst>
              <a:ext uri="{FF2B5EF4-FFF2-40B4-BE49-F238E27FC236}">
                <a16:creationId xmlns:a16="http://schemas.microsoft.com/office/drawing/2014/main" id="{081C6EA3-E135-4DBE-8F03-A02846B4DB3D}"/>
              </a:ext>
            </a:extLst>
          </p:cNvPr>
          <p:cNvCxnSpPr/>
          <p:nvPr/>
        </p:nvCxnSpPr>
        <p:spPr>
          <a:xfrm>
            <a:off x="3552092" y="404446"/>
            <a:ext cx="5000820"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upo 45">
            <a:extLst>
              <a:ext uri="{FF2B5EF4-FFF2-40B4-BE49-F238E27FC236}">
                <a16:creationId xmlns:a16="http://schemas.microsoft.com/office/drawing/2014/main" id="{B970D5FC-7B89-44A7-A1C0-7B293EDAD3F4}"/>
              </a:ext>
            </a:extLst>
          </p:cNvPr>
          <p:cNvGrpSpPr/>
          <p:nvPr/>
        </p:nvGrpSpPr>
        <p:grpSpPr>
          <a:xfrm>
            <a:off x="8654989" y="69736"/>
            <a:ext cx="414264" cy="568517"/>
            <a:chOff x="-5011778" y="2965678"/>
            <a:chExt cx="3160802" cy="4337742"/>
          </a:xfrm>
        </p:grpSpPr>
        <p:sp>
          <p:nvSpPr>
            <p:cNvPr id="47" name="Forma libre: forma 46">
              <a:extLst>
                <a:ext uri="{FF2B5EF4-FFF2-40B4-BE49-F238E27FC236}">
                  <a16:creationId xmlns:a16="http://schemas.microsoft.com/office/drawing/2014/main" id="{1432645F-614D-48F8-A044-99315EA90D49}"/>
                </a:ext>
              </a:extLst>
            </p:cNvPr>
            <p:cNvSpPr/>
            <p:nvPr/>
          </p:nvSpPr>
          <p:spPr>
            <a:xfrm>
              <a:off x="-4815688" y="2965678"/>
              <a:ext cx="2964712" cy="3553863"/>
            </a:xfrm>
            <a:custGeom>
              <a:avLst/>
              <a:gdLst>
                <a:gd name="connsiteX0" fmla="*/ 2577970 w 2964712"/>
                <a:gd name="connsiteY0" fmla="*/ 3551992 h 3553863"/>
                <a:gd name="connsiteX1" fmla="*/ 2311936 w 2964712"/>
                <a:gd name="connsiteY1" fmla="*/ 3551135 h 3553863"/>
                <a:gd name="connsiteX2" fmla="*/ 1895980 w 2964712"/>
                <a:gd name="connsiteY2" fmla="*/ 3520655 h 3553863"/>
                <a:gd name="connsiteX3" fmla="*/ 1386107 w 2964712"/>
                <a:gd name="connsiteY3" fmla="*/ 3423976 h 3553863"/>
                <a:gd name="connsiteX4" fmla="*/ 724024 w 2964712"/>
                <a:gd name="connsiteY4" fmla="*/ 3116033 h 3553863"/>
                <a:gd name="connsiteX5" fmla="*/ 99088 w 2964712"/>
                <a:gd name="connsiteY5" fmla="*/ 2301740 h 3553863"/>
                <a:gd name="connsiteX6" fmla="*/ 600 w 2964712"/>
                <a:gd name="connsiteY6" fmla="*/ 1838825 h 3553863"/>
                <a:gd name="connsiteX7" fmla="*/ 98803 w 2964712"/>
                <a:gd name="connsiteY7" fmla="*/ 1362004 h 3553863"/>
                <a:gd name="connsiteX8" fmla="*/ 293684 w 2964712"/>
                <a:gd name="connsiteY8" fmla="*/ 1107401 h 3553863"/>
                <a:gd name="connsiteX9" fmla="*/ 317021 w 2964712"/>
                <a:gd name="connsiteY9" fmla="*/ 629436 h 3553863"/>
                <a:gd name="connsiteX10" fmla="*/ 137665 w 2964712"/>
                <a:gd name="connsiteY10" fmla="*/ 529138 h 3553863"/>
                <a:gd name="connsiteX11" fmla="*/ 120805 w 2964712"/>
                <a:gd name="connsiteY11" fmla="*/ 508278 h 3553863"/>
                <a:gd name="connsiteX12" fmla="*/ 257680 w 2964712"/>
                <a:gd name="connsiteY12" fmla="*/ 140327 h 3553863"/>
                <a:gd name="connsiteX13" fmla="*/ 545906 w 2964712"/>
                <a:gd name="connsiteY13" fmla="*/ 2501 h 3553863"/>
                <a:gd name="connsiteX14" fmla="*/ 924716 w 2964712"/>
                <a:gd name="connsiteY14" fmla="*/ 136803 h 3553863"/>
                <a:gd name="connsiteX15" fmla="*/ 1054065 w 2964712"/>
                <a:gd name="connsiteY15" fmla="*/ 566666 h 3553863"/>
                <a:gd name="connsiteX16" fmla="*/ 1050827 w 2964712"/>
                <a:gd name="connsiteY16" fmla="*/ 702112 h 3553863"/>
                <a:gd name="connsiteX17" fmla="*/ 1243803 w 2964712"/>
                <a:gd name="connsiteY17" fmla="*/ 886611 h 3553863"/>
                <a:gd name="connsiteX18" fmla="*/ 2055143 w 2964712"/>
                <a:gd name="connsiteY18" fmla="*/ 1237798 h 3553863"/>
                <a:gd name="connsiteX19" fmla="*/ 2477672 w 2964712"/>
                <a:gd name="connsiteY19" fmla="*/ 1717953 h 3553863"/>
                <a:gd name="connsiteX20" fmla="*/ 2732561 w 2964712"/>
                <a:gd name="connsiteY20" fmla="*/ 2333173 h 3553863"/>
                <a:gd name="connsiteX21" fmla="*/ 2903153 w 2964712"/>
                <a:gd name="connsiteY21" fmla="*/ 3054596 h 3553863"/>
                <a:gd name="connsiteX22" fmla="*/ 2963351 w 2964712"/>
                <a:gd name="connsiteY22" fmla="*/ 3471125 h 3553863"/>
                <a:gd name="connsiteX23" fmla="*/ 2961541 w 2964712"/>
                <a:gd name="connsiteY23" fmla="*/ 3488365 h 3553863"/>
                <a:gd name="connsiteX24" fmla="*/ 2941539 w 2964712"/>
                <a:gd name="connsiteY24" fmla="*/ 3483507 h 3553863"/>
                <a:gd name="connsiteX25" fmla="*/ 2704462 w 2964712"/>
                <a:gd name="connsiteY25" fmla="*/ 3309009 h 3553863"/>
                <a:gd name="connsiteX26" fmla="*/ 2554158 w 2964712"/>
                <a:gd name="connsiteY26" fmla="*/ 3133368 h 3553863"/>
                <a:gd name="connsiteX27" fmla="*/ 2479767 w 2964712"/>
                <a:gd name="connsiteY27" fmla="*/ 3116414 h 3553863"/>
                <a:gd name="connsiteX28" fmla="*/ 2468337 w 2964712"/>
                <a:gd name="connsiteY28" fmla="*/ 3192137 h 3553863"/>
                <a:gd name="connsiteX29" fmla="*/ 2657313 w 2964712"/>
                <a:gd name="connsiteY29" fmla="*/ 3408641 h 3553863"/>
                <a:gd name="connsiteX30" fmla="*/ 2809523 w 2964712"/>
                <a:gd name="connsiteY30" fmla="*/ 3527418 h 3553863"/>
                <a:gd name="connsiteX31" fmla="*/ 2820286 w 2964712"/>
                <a:gd name="connsiteY31" fmla="*/ 3539610 h 3553863"/>
                <a:gd name="connsiteX32" fmla="*/ 2805427 w 2964712"/>
                <a:gd name="connsiteY32" fmla="*/ 3543801 h 3553863"/>
                <a:gd name="connsiteX33" fmla="*/ 2577875 w 2964712"/>
                <a:gd name="connsiteY33" fmla="*/ 3551802 h 3553863"/>
                <a:gd name="connsiteX34" fmla="*/ 1966179 w 2964712"/>
                <a:gd name="connsiteY34" fmla="*/ 2496241 h 3553863"/>
                <a:gd name="connsiteX35" fmla="*/ 1961798 w 2964712"/>
                <a:gd name="connsiteY35" fmla="*/ 2500908 h 3553863"/>
                <a:gd name="connsiteX36" fmla="*/ 1946462 w 2964712"/>
                <a:gd name="connsiteY36" fmla="*/ 2506528 h 3553863"/>
                <a:gd name="connsiteX37" fmla="*/ 1573559 w 2964712"/>
                <a:gd name="connsiteY37" fmla="*/ 2536532 h 3553863"/>
                <a:gd name="connsiteX38" fmla="*/ 1045111 w 2964712"/>
                <a:gd name="connsiteY38" fmla="*/ 2203443 h 3553863"/>
                <a:gd name="connsiteX39" fmla="*/ 919953 w 2964712"/>
                <a:gd name="connsiteY39" fmla="*/ 1642229 h 3553863"/>
                <a:gd name="connsiteX40" fmla="*/ 878138 w 2964712"/>
                <a:gd name="connsiteY40" fmla="*/ 1574983 h 3553863"/>
                <a:gd name="connsiteX41" fmla="*/ 816893 w 2964712"/>
                <a:gd name="connsiteY41" fmla="*/ 1626989 h 3553863"/>
                <a:gd name="connsiteX42" fmla="*/ 805939 w 2964712"/>
                <a:gd name="connsiteY42" fmla="*/ 1748433 h 3553863"/>
                <a:gd name="connsiteX43" fmla="*/ 860327 w 2964712"/>
                <a:gd name="connsiteY43" fmla="*/ 2068283 h 3553863"/>
                <a:gd name="connsiteX44" fmla="*/ 1295048 w 2964712"/>
                <a:gd name="connsiteY44" fmla="*/ 2557582 h 3553863"/>
                <a:gd name="connsiteX45" fmla="*/ 1754629 w 2964712"/>
                <a:gd name="connsiteY45" fmla="*/ 2647117 h 3553863"/>
                <a:gd name="connsiteX46" fmla="*/ 2157632 w 2964712"/>
                <a:gd name="connsiteY46" fmla="*/ 2530150 h 3553863"/>
                <a:gd name="connsiteX47" fmla="*/ 2491959 w 2964712"/>
                <a:gd name="connsiteY47" fmla="*/ 2173915 h 3553863"/>
                <a:gd name="connsiteX48" fmla="*/ 2438905 w 2964712"/>
                <a:gd name="connsiteY48" fmla="*/ 2089047 h 3553863"/>
                <a:gd name="connsiteX49" fmla="*/ 2207257 w 2964712"/>
                <a:gd name="connsiteY49" fmla="*/ 2069426 h 3553863"/>
                <a:gd name="connsiteX50" fmla="*/ 1691097 w 2964712"/>
                <a:gd name="connsiteY50" fmla="*/ 1701665 h 3553863"/>
                <a:gd name="connsiteX51" fmla="*/ 1616040 w 2964712"/>
                <a:gd name="connsiteY51" fmla="*/ 1680520 h 3553863"/>
                <a:gd name="connsiteX52" fmla="*/ 1602419 w 2964712"/>
                <a:gd name="connsiteY52" fmla="*/ 1756148 h 3553863"/>
                <a:gd name="connsiteX53" fmla="*/ 1811588 w 2964712"/>
                <a:gd name="connsiteY53" fmla="*/ 1992559 h 3553863"/>
                <a:gd name="connsiteX54" fmla="*/ 2338035 w 2964712"/>
                <a:gd name="connsiteY54" fmla="*/ 2193536 h 3553863"/>
                <a:gd name="connsiteX55" fmla="*/ 2347274 w 2964712"/>
                <a:gd name="connsiteY55" fmla="*/ 2213063 h 3553863"/>
                <a:gd name="connsiteX56" fmla="*/ 2204685 w 2964712"/>
                <a:gd name="connsiteY56" fmla="*/ 2373369 h 3553863"/>
                <a:gd name="connsiteX57" fmla="*/ 2162108 w 2964712"/>
                <a:gd name="connsiteY57" fmla="*/ 2391371 h 3553863"/>
                <a:gd name="connsiteX58" fmla="*/ 1824066 w 2964712"/>
                <a:gd name="connsiteY58" fmla="*/ 2353842 h 3553863"/>
                <a:gd name="connsiteX59" fmla="*/ 1428207 w 2964712"/>
                <a:gd name="connsiteY59" fmla="*/ 2065330 h 3553863"/>
                <a:gd name="connsiteX60" fmla="*/ 1351055 w 2964712"/>
                <a:gd name="connsiteY60" fmla="*/ 2047709 h 3553863"/>
                <a:gd name="connsiteX61" fmla="*/ 1345244 w 2964712"/>
                <a:gd name="connsiteY61" fmla="*/ 2128100 h 3553863"/>
                <a:gd name="connsiteX62" fmla="*/ 1924650 w 2964712"/>
                <a:gd name="connsiteY62" fmla="*/ 2486621 h 3553863"/>
                <a:gd name="connsiteX63" fmla="*/ 1966274 w 2964712"/>
                <a:gd name="connsiteY63" fmla="*/ 2496051 h 3553863"/>
                <a:gd name="connsiteX64" fmla="*/ 600675 w 2964712"/>
                <a:gd name="connsiteY64" fmla="*/ 435888 h 3553863"/>
                <a:gd name="connsiteX65" fmla="*/ 701830 w 2964712"/>
                <a:gd name="connsiteY65" fmla="*/ 333590 h 3553863"/>
                <a:gd name="connsiteX66" fmla="*/ 600294 w 2964712"/>
                <a:gd name="connsiteY66" fmla="*/ 232053 h 3553863"/>
                <a:gd name="connsiteX67" fmla="*/ 498091 w 2964712"/>
                <a:gd name="connsiteY67" fmla="*/ 334923 h 3553863"/>
                <a:gd name="connsiteX68" fmla="*/ 600580 w 2964712"/>
                <a:gd name="connsiteY68" fmla="*/ 435983 h 3553863"/>
                <a:gd name="connsiteX69" fmla="*/ 1780918 w 2964712"/>
                <a:gd name="connsiteY69" fmla="*/ 1364480 h 3553863"/>
                <a:gd name="connsiteX70" fmla="*/ 1769297 w 2964712"/>
                <a:gd name="connsiteY70" fmla="*/ 1332572 h 3553863"/>
                <a:gd name="connsiteX71" fmla="*/ 1609563 w 2964712"/>
                <a:gd name="connsiteY71" fmla="*/ 1178171 h 3553863"/>
                <a:gd name="connsiteX72" fmla="*/ 1568510 w 2964712"/>
                <a:gd name="connsiteY72" fmla="*/ 1168646 h 3553863"/>
                <a:gd name="connsiteX73" fmla="*/ 1543745 w 2964712"/>
                <a:gd name="connsiteY73" fmla="*/ 1257324 h 3553863"/>
                <a:gd name="connsiteX74" fmla="*/ 1691478 w 2964712"/>
                <a:gd name="connsiteY74" fmla="*/ 1400675 h 3553863"/>
                <a:gd name="connsiteX75" fmla="*/ 1703194 w 2964712"/>
                <a:gd name="connsiteY75" fmla="*/ 1409343 h 3553863"/>
                <a:gd name="connsiteX76" fmla="*/ 1755200 w 2964712"/>
                <a:gd name="connsiteY76" fmla="*/ 1409534 h 3553863"/>
                <a:gd name="connsiteX77" fmla="*/ 1781013 w 2964712"/>
                <a:gd name="connsiteY77" fmla="*/ 1364385 h 3553863"/>
                <a:gd name="connsiteX78" fmla="*/ 713641 w 2964712"/>
                <a:gd name="connsiteY78" fmla="*/ 2932772 h 3553863"/>
                <a:gd name="connsiteX79" fmla="*/ 728882 w 2964712"/>
                <a:gd name="connsiteY79" fmla="*/ 2970586 h 3553863"/>
                <a:gd name="connsiteX80" fmla="*/ 879186 w 2964712"/>
                <a:gd name="connsiteY80" fmla="*/ 3116509 h 3553863"/>
                <a:gd name="connsiteX81" fmla="*/ 931478 w 2964712"/>
                <a:gd name="connsiteY81" fmla="*/ 3127939 h 3553863"/>
                <a:gd name="connsiteX82" fmla="*/ 950528 w 2964712"/>
                <a:gd name="connsiteY82" fmla="*/ 3040785 h 3553863"/>
                <a:gd name="connsiteX83" fmla="*/ 866899 w 2964712"/>
                <a:gd name="connsiteY83" fmla="*/ 2959632 h 3553863"/>
                <a:gd name="connsiteX84" fmla="*/ 801367 w 2964712"/>
                <a:gd name="connsiteY84" fmla="*/ 2896386 h 3553863"/>
                <a:gd name="connsiteX85" fmla="*/ 743836 w 2964712"/>
                <a:gd name="connsiteY85" fmla="*/ 2886671 h 3553863"/>
                <a:gd name="connsiteX86" fmla="*/ 713737 w 2964712"/>
                <a:gd name="connsiteY86" fmla="*/ 2932677 h 3553863"/>
                <a:gd name="connsiteX87" fmla="*/ 1270378 w 2964712"/>
                <a:gd name="connsiteY87" fmla="*/ 3074504 h 3553863"/>
                <a:gd name="connsiteX88" fmla="*/ 1225325 w 2964712"/>
                <a:gd name="connsiteY88" fmla="*/ 3105365 h 3553863"/>
                <a:gd name="connsiteX89" fmla="*/ 1235421 w 2964712"/>
                <a:gd name="connsiteY89" fmla="*/ 3162705 h 3553863"/>
                <a:gd name="connsiteX90" fmla="*/ 1384392 w 2964712"/>
                <a:gd name="connsiteY90" fmla="*/ 3307200 h 3553863"/>
                <a:gd name="connsiteX91" fmla="*/ 1460782 w 2964712"/>
                <a:gd name="connsiteY91" fmla="*/ 3306628 h 3553863"/>
                <a:gd name="connsiteX92" fmla="*/ 1455448 w 2964712"/>
                <a:gd name="connsiteY92" fmla="*/ 3231571 h 3553863"/>
                <a:gd name="connsiteX93" fmla="*/ 1311811 w 2964712"/>
                <a:gd name="connsiteY93" fmla="*/ 3092030 h 3553863"/>
                <a:gd name="connsiteX94" fmla="*/ 1270282 w 2964712"/>
                <a:gd name="connsiteY94" fmla="*/ 3074599 h 3553863"/>
                <a:gd name="connsiteX95" fmla="*/ 701259 w 2964712"/>
                <a:gd name="connsiteY95" fmla="*/ 2632258 h 3553863"/>
                <a:gd name="connsiteX96" fmla="*/ 751837 w 2964712"/>
                <a:gd name="connsiteY96" fmla="*/ 2602826 h 3553863"/>
                <a:gd name="connsiteX97" fmla="*/ 742788 w 2964712"/>
                <a:gd name="connsiteY97" fmla="*/ 2545295 h 3553863"/>
                <a:gd name="connsiteX98" fmla="*/ 592674 w 2964712"/>
                <a:gd name="connsiteY98" fmla="*/ 2399467 h 3553863"/>
                <a:gd name="connsiteX99" fmla="*/ 517236 w 2964712"/>
                <a:gd name="connsiteY99" fmla="*/ 2400419 h 3553863"/>
                <a:gd name="connsiteX100" fmla="*/ 521618 w 2964712"/>
                <a:gd name="connsiteY100" fmla="*/ 2475095 h 3553863"/>
                <a:gd name="connsiteX101" fmla="*/ 666302 w 2964712"/>
                <a:gd name="connsiteY101" fmla="*/ 2616066 h 3553863"/>
                <a:gd name="connsiteX102" fmla="*/ 701164 w 2964712"/>
                <a:gd name="connsiteY102" fmla="*/ 2632258 h 3553863"/>
                <a:gd name="connsiteX103" fmla="*/ 1077401 w 2964712"/>
                <a:gd name="connsiteY103" fmla="*/ 2556439 h 3553863"/>
                <a:gd name="connsiteX104" fmla="*/ 1033015 w 2964712"/>
                <a:gd name="connsiteY104" fmla="*/ 2587681 h 3553863"/>
                <a:gd name="connsiteX105" fmla="*/ 1045493 w 2964712"/>
                <a:gd name="connsiteY105" fmla="*/ 2647784 h 3553863"/>
                <a:gd name="connsiteX106" fmla="*/ 1193797 w 2964712"/>
                <a:gd name="connsiteY106" fmla="*/ 2790373 h 3553863"/>
                <a:gd name="connsiteX107" fmla="*/ 1267234 w 2964712"/>
                <a:gd name="connsiteY107" fmla="*/ 2790087 h 3553863"/>
                <a:gd name="connsiteX108" fmla="*/ 1264282 w 2964712"/>
                <a:gd name="connsiteY108" fmla="*/ 2714935 h 3553863"/>
                <a:gd name="connsiteX109" fmla="*/ 1117978 w 2964712"/>
                <a:gd name="connsiteY109" fmla="*/ 2572822 h 3553863"/>
                <a:gd name="connsiteX110" fmla="*/ 1077401 w 2964712"/>
                <a:gd name="connsiteY110" fmla="*/ 2556534 h 3553863"/>
                <a:gd name="connsiteX111" fmla="*/ 971198 w 2964712"/>
                <a:gd name="connsiteY111" fmla="*/ 862989 h 3553863"/>
                <a:gd name="connsiteX112" fmla="*/ 950814 w 2964712"/>
                <a:gd name="connsiteY112" fmla="*/ 819174 h 3553863"/>
                <a:gd name="connsiteX113" fmla="*/ 881186 w 2964712"/>
                <a:gd name="connsiteY113" fmla="*/ 752309 h 3553863"/>
                <a:gd name="connsiteX114" fmla="*/ 809367 w 2964712"/>
                <a:gd name="connsiteY114" fmla="*/ 682490 h 3553863"/>
                <a:gd name="connsiteX115" fmla="*/ 759933 w 2964712"/>
                <a:gd name="connsiteY115" fmla="*/ 665345 h 3553863"/>
                <a:gd name="connsiteX116" fmla="*/ 719928 w 2964712"/>
                <a:gd name="connsiteY116" fmla="*/ 701064 h 3553863"/>
                <a:gd name="connsiteX117" fmla="*/ 734025 w 2964712"/>
                <a:gd name="connsiteY117" fmla="*/ 754404 h 3553863"/>
                <a:gd name="connsiteX118" fmla="*/ 881853 w 2964712"/>
                <a:gd name="connsiteY118" fmla="*/ 897755 h 3553863"/>
                <a:gd name="connsiteX119" fmla="*/ 893569 w 2964712"/>
                <a:gd name="connsiteY119" fmla="*/ 906328 h 3553863"/>
                <a:gd name="connsiteX120" fmla="*/ 945480 w 2964712"/>
                <a:gd name="connsiteY120" fmla="*/ 906042 h 3553863"/>
                <a:gd name="connsiteX121" fmla="*/ 971292 w 2964712"/>
                <a:gd name="connsiteY121" fmla="*/ 863084 h 3553863"/>
                <a:gd name="connsiteX122" fmla="*/ 1237326 w 2964712"/>
                <a:gd name="connsiteY122" fmla="*/ 1364671 h 3553863"/>
                <a:gd name="connsiteX123" fmla="*/ 1219515 w 2964712"/>
                <a:gd name="connsiteY123" fmla="*/ 1325428 h 3553863"/>
                <a:gd name="connsiteX124" fmla="*/ 1069686 w 2964712"/>
                <a:gd name="connsiteY124" fmla="*/ 1181696 h 3553863"/>
                <a:gd name="connsiteX125" fmla="*/ 997582 w 2964712"/>
                <a:gd name="connsiteY125" fmla="*/ 1183696 h 3553863"/>
                <a:gd name="connsiteX126" fmla="*/ 997486 w 2964712"/>
                <a:gd name="connsiteY126" fmla="*/ 1254848 h 3553863"/>
                <a:gd name="connsiteX127" fmla="*/ 1021966 w 2964712"/>
                <a:gd name="connsiteY127" fmla="*/ 1279327 h 3553863"/>
                <a:gd name="connsiteX128" fmla="*/ 1149029 w 2964712"/>
                <a:gd name="connsiteY128" fmla="*/ 1402104 h 3553863"/>
                <a:gd name="connsiteX129" fmla="*/ 1206370 w 2964712"/>
                <a:gd name="connsiteY129" fmla="*/ 1412105 h 3553863"/>
                <a:gd name="connsiteX130" fmla="*/ 1237421 w 2964712"/>
                <a:gd name="connsiteY130" fmla="*/ 1364766 h 3553863"/>
                <a:gd name="connsiteX131" fmla="*/ 2254977 w 2964712"/>
                <a:gd name="connsiteY131" fmla="*/ 1825205 h 3553863"/>
                <a:gd name="connsiteX132" fmla="*/ 2238499 w 2964712"/>
                <a:gd name="connsiteY132" fmla="*/ 1782628 h 3553863"/>
                <a:gd name="connsiteX133" fmla="*/ 2092195 w 2964712"/>
                <a:gd name="connsiteY133" fmla="*/ 1640705 h 3553863"/>
                <a:gd name="connsiteX134" fmla="*/ 2015614 w 2964712"/>
                <a:gd name="connsiteY134" fmla="*/ 1640039 h 3553863"/>
                <a:gd name="connsiteX135" fmla="*/ 2020852 w 2964712"/>
                <a:gd name="connsiteY135" fmla="*/ 1716429 h 3553863"/>
                <a:gd name="connsiteX136" fmla="*/ 2093623 w 2964712"/>
                <a:gd name="connsiteY136" fmla="*/ 1787771 h 3553863"/>
                <a:gd name="connsiteX137" fmla="*/ 2164490 w 2964712"/>
                <a:gd name="connsiteY137" fmla="*/ 1855875 h 3553863"/>
                <a:gd name="connsiteX138" fmla="*/ 2223068 w 2964712"/>
                <a:gd name="connsiteY138" fmla="*/ 1868543 h 3553863"/>
                <a:gd name="connsiteX139" fmla="*/ 2254977 w 2964712"/>
                <a:gd name="connsiteY139" fmla="*/ 1825300 h 3553863"/>
                <a:gd name="connsiteX140" fmla="*/ 513331 w 2964712"/>
                <a:gd name="connsiteY140" fmla="*/ 2114384 h 3553863"/>
                <a:gd name="connsiteX141" fmla="*/ 559813 w 2964712"/>
                <a:gd name="connsiteY141" fmla="*/ 2085142 h 3553863"/>
                <a:gd name="connsiteX142" fmla="*/ 550764 w 2964712"/>
                <a:gd name="connsiteY142" fmla="*/ 2027992 h 3553863"/>
                <a:gd name="connsiteX143" fmla="*/ 397888 w 2964712"/>
                <a:gd name="connsiteY143" fmla="*/ 1879783 h 3553863"/>
                <a:gd name="connsiteX144" fmla="*/ 325688 w 2964712"/>
                <a:gd name="connsiteY144" fmla="*/ 1881974 h 3553863"/>
                <a:gd name="connsiteX145" fmla="*/ 327879 w 2964712"/>
                <a:gd name="connsiteY145" fmla="*/ 1956078 h 3553863"/>
                <a:gd name="connsiteX146" fmla="*/ 474183 w 2964712"/>
                <a:gd name="connsiteY146" fmla="*/ 2098001 h 3553863"/>
                <a:gd name="connsiteX147" fmla="*/ 513426 w 2964712"/>
                <a:gd name="connsiteY147" fmla="*/ 2114384 h 3553863"/>
                <a:gd name="connsiteX148" fmla="*/ 370265 w 2964712"/>
                <a:gd name="connsiteY148" fmla="*/ 1543074 h 3553863"/>
                <a:gd name="connsiteX149" fmla="*/ 355025 w 2964712"/>
                <a:gd name="connsiteY149" fmla="*/ 1507070 h 3553863"/>
                <a:gd name="connsiteX150" fmla="*/ 325212 w 2964712"/>
                <a:gd name="connsiteY150" fmla="*/ 1477637 h 3553863"/>
                <a:gd name="connsiteX151" fmla="*/ 207197 w 2964712"/>
                <a:gd name="connsiteY151" fmla="*/ 1363623 h 3553863"/>
                <a:gd name="connsiteX152" fmla="*/ 143189 w 2964712"/>
                <a:gd name="connsiteY152" fmla="*/ 1354955 h 3553863"/>
                <a:gd name="connsiteX153" fmla="*/ 119091 w 2964712"/>
                <a:gd name="connsiteY153" fmla="*/ 1409629 h 3553863"/>
                <a:gd name="connsiteX154" fmla="*/ 136807 w 2964712"/>
                <a:gd name="connsiteY154" fmla="*/ 1440680 h 3553863"/>
                <a:gd name="connsiteX155" fmla="*/ 279587 w 2964712"/>
                <a:gd name="connsiteY155" fmla="*/ 1578888 h 3553863"/>
                <a:gd name="connsiteX156" fmla="*/ 297399 w 2964712"/>
                <a:gd name="connsiteY156" fmla="*/ 1591271 h 3553863"/>
                <a:gd name="connsiteX157" fmla="*/ 370265 w 2964712"/>
                <a:gd name="connsiteY157" fmla="*/ 1542979 h 3553863"/>
                <a:gd name="connsiteX158" fmla="*/ 2329272 w 2964712"/>
                <a:gd name="connsiteY158" fmla="*/ 3094125 h 3553863"/>
                <a:gd name="connsiteX159" fmla="*/ 2316699 w 2964712"/>
                <a:gd name="connsiteY159" fmla="*/ 3064502 h 3553863"/>
                <a:gd name="connsiteX160" fmla="*/ 2162108 w 2964712"/>
                <a:gd name="connsiteY160" fmla="*/ 2915055 h 3553863"/>
                <a:gd name="connsiteX161" fmla="*/ 2090957 w 2964712"/>
                <a:gd name="connsiteY161" fmla="*/ 2917913 h 3553863"/>
                <a:gd name="connsiteX162" fmla="*/ 2091528 w 2964712"/>
                <a:gd name="connsiteY162" fmla="*/ 2990493 h 3553863"/>
                <a:gd name="connsiteX163" fmla="*/ 2117436 w 2964712"/>
                <a:gd name="connsiteY163" fmla="*/ 3016116 h 3553863"/>
                <a:gd name="connsiteX164" fmla="*/ 2239166 w 2964712"/>
                <a:gd name="connsiteY164" fmla="*/ 3134035 h 3553863"/>
                <a:gd name="connsiteX165" fmla="*/ 2299745 w 2964712"/>
                <a:gd name="connsiteY165" fmla="*/ 3145846 h 3553863"/>
                <a:gd name="connsiteX166" fmla="*/ 2329177 w 2964712"/>
                <a:gd name="connsiteY166" fmla="*/ 3094030 h 3553863"/>
                <a:gd name="connsiteX167" fmla="*/ 686305 w 2964712"/>
                <a:gd name="connsiteY167" fmla="*/ 1221605 h 3553863"/>
                <a:gd name="connsiteX168" fmla="*/ 668112 w 2964712"/>
                <a:gd name="connsiteY168" fmla="*/ 1179600 h 3553863"/>
                <a:gd name="connsiteX169" fmla="*/ 521141 w 2964712"/>
                <a:gd name="connsiteY169" fmla="*/ 1038249 h 3553863"/>
                <a:gd name="connsiteX170" fmla="*/ 447703 w 2964712"/>
                <a:gd name="connsiteY170" fmla="*/ 1037773 h 3553863"/>
                <a:gd name="connsiteX171" fmla="*/ 448656 w 2964712"/>
                <a:gd name="connsiteY171" fmla="*/ 1111306 h 3553863"/>
                <a:gd name="connsiteX172" fmla="*/ 483518 w 2964712"/>
                <a:gd name="connsiteY172" fmla="*/ 1145977 h 3553863"/>
                <a:gd name="connsiteX173" fmla="*/ 597436 w 2964712"/>
                <a:gd name="connsiteY173" fmla="*/ 1256086 h 3553863"/>
                <a:gd name="connsiteX174" fmla="*/ 656301 w 2964712"/>
                <a:gd name="connsiteY174" fmla="*/ 1266373 h 3553863"/>
                <a:gd name="connsiteX175" fmla="*/ 686305 w 2964712"/>
                <a:gd name="connsiteY175" fmla="*/ 1221605 h 3553863"/>
                <a:gd name="connsiteX176" fmla="*/ 1800158 w 2964712"/>
                <a:gd name="connsiteY176" fmla="*/ 3248716 h 3553863"/>
                <a:gd name="connsiteX177" fmla="*/ 1750057 w 2964712"/>
                <a:gd name="connsiteY177" fmla="*/ 3278815 h 3553863"/>
                <a:gd name="connsiteX178" fmla="*/ 1761773 w 2964712"/>
                <a:gd name="connsiteY178" fmla="*/ 3337679 h 3553863"/>
                <a:gd name="connsiteX179" fmla="*/ 1911505 w 2964712"/>
                <a:gd name="connsiteY179" fmla="*/ 3481793 h 3553863"/>
                <a:gd name="connsiteX180" fmla="*/ 1984086 w 2964712"/>
                <a:gd name="connsiteY180" fmla="*/ 3481412 h 3553863"/>
                <a:gd name="connsiteX181" fmla="*/ 1981991 w 2964712"/>
                <a:gd name="connsiteY181" fmla="*/ 3406164 h 3553863"/>
                <a:gd name="connsiteX182" fmla="*/ 1835401 w 2964712"/>
                <a:gd name="connsiteY182" fmla="*/ 3263956 h 3553863"/>
                <a:gd name="connsiteX183" fmla="*/ 1800158 w 2964712"/>
                <a:gd name="connsiteY183" fmla="*/ 3248716 h 3553863"/>
                <a:gd name="connsiteX184" fmla="*/ 1756820 w 2964712"/>
                <a:gd name="connsiteY184" fmla="*/ 2978111 h 3553863"/>
                <a:gd name="connsiteX185" fmla="*/ 1801206 w 2964712"/>
                <a:gd name="connsiteY185" fmla="*/ 2946488 h 3553863"/>
                <a:gd name="connsiteX186" fmla="*/ 1789681 w 2964712"/>
                <a:gd name="connsiteY186" fmla="*/ 2889909 h 3553863"/>
                <a:gd name="connsiteX187" fmla="*/ 1640900 w 2964712"/>
                <a:gd name="connsiteY187" fmla="*/ 2745415 h 3553863"/>
                <a:gd name="connsiteX188" fmla="*/ 1566034 w 2964712"/>
                <a:gd name="connsiteY188" fmla="*/ 2745415 h 3553863"/>
                <a:gd name="connsiteX189" fmla="*/ 1570225 w 2964712"/>
                <a:gd name="connsiteY189" fmla="*/ 2820662 h 3553863"/>
                <a:gd name="connsiteX190" fmla="*/ 1715291 w 2964712"/>
                <a:gd name="connsiteY190" fmla="*/ 2961252 h 3553863"/>
                <a:gd name="connsiteX191" fmla="*/ 1756915 w 2964712"/>
                <a:gd name="connsiteY191" fmla="*/ 2978016 h 3553863"/>
                <a:gd name="connsiteX192" fmla="*/ 2444906 w 2964712"/>
                <a:gd name="connsiteY192" fmla="*/ 2577775 h 3553863"/>
                <a:gd name="connsiteX193" fmla="*/ 2395280 w 2964712"/>
                <a:gd name="connsiteY193" fmla="*/ 2609969 h 3553863"/>
                <a:gd name="connsiteX194" fmla="*/ 2407853 w 2964712"/>
                <a:gd name="connsiteY194" fmla="*/ 2666834 h 3553863"/>
                <a:gd name="connsiteX195" fmla="*/ 2554348 w 2964712"/>
                <a:gd name="connsiteY195" fmla="*/ 2808375 h 3553863"/>
                <a:gd name="connsiteX196" fmla="*/ 2630738 w 2964712"/>
                <a:gd name="connsiteY196" fmla="*/ 2809709 h 3553863"/>
                <a:gd name="connsiteX197" fmla="*/ 2626928 w 2964712"/>
                <a:gd name="connsiteY197" fmla="*/ 2735128 h 3553863"/>
                <a:gd name="connsiteX198" fmla="*/ 2482243 w 2964712"/>
                <a:gd name="connsiteY198" fmla="*/ 2594253 h 3553863"/>
                <a:gd name="connsiteX199" fmla="*/ 2444810 w 2964712"/>
                <a:gd name="connsiteY199" fmla="*/ 2577775 h 355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964712" h="3553863">
                  <a:moveTo>
                    <a:pt x="2577970" y="3551992"/>
                  </a:moveTo>
                  <a:cubicBezTo>
                    <a:pt x="2492911" y="3555040"/>
                    <a:pt x="2402329" y="3554087"/>
                    <a:pt x="2311936" y="3551135"/>
                  </a:cubicBezTo>
                  <a:cubicBezTo>
                    <a:pt x="2172967" y="3546563"/>
                    <a:pt x="2034188" y="3537133"/>
                    <a:pt x="1895980" y="3520655"/>
                  </a:cubicBezTo>
                  <a:cubicBezTo>
                    <a:pt x="1723768" y="3500081"/>
                    <a:pt x="1553461" y="3469982"/>
                    <a:pt x="1386107" y="3423976"/>
                  </a:cubicBezTo>
                  <a:cubicBezTo>
                    <a:pt x="1148172" y="3358635"/>
                    <a:pt x="921286" y="3267671"/>
                    <a:pt x="724024" y="3116033"/>
                  </a:cubicBezTo>
                  <a:cubicBezTo>
                    <a:pt x="443608" y="2900577"/>
                    <a:pt x="230152" y="2632258"/>
                    <a:pt x="99088" y="2301740"/>
                  </a:cubicBezTo>
                  <a:cubicBezTo>
                    <a:pt x="40224" y="2153150"/>
                    <a:pt x="5553" y="1999131"/>
                    <a:pt x="600" y="1838825"/>
                  </a:cubicBezTo>
                  <a:cubicBezTo>
                    <a:pt x="-4639" y="1671947"/>
                    <a:pt x="24127" y="1512213"/>
                    <a:pt x="98803" y="1362004"/>
                  </a:cubicBezTo>
                  <a:cubicBezTo>
                    <a:pt x="147190" y="1264658"/>
                    <a:pt x="211674" y="1179124"/>
                    <a:pt x="293684" y="1107401"/>
                  </a:cubicBezTo>
                  <a:cubicBezTo>
                    <a:pt x="432273" y="986052"/>
                    <a:pt x="442846" y="764310"/>
                    <a:pt x="317021" y="629436"/>
                  </a:cubicBezTo>
                  <a:cubicBezTo>
                    <a:pt x="267681" y="576572"/>
                    <a:pt x="209769" y="540377"/>
                    <a:pt x="137665" y="529138"/>
                  </a:cubicBezTo>
                  <a:cubicBezTo>
                    <a:pt x="124615" y="527138"/>
                    <a:pt x="120805" y="520756"/>
                    <a:pt x="120805" y="508278"/>
                  </a:cubicBezTo>
                  <a:cubicBezTo>
                    <a:pt x="120520" y="368451"/>
                    <a:pt x="159668" y="242912"/>
                    <a:pt x="257680" y="140327"/>
                  </a:cubicBezTo>
                  <a:cubicBezTo>
                    <a:pt x="335880" y="58412"/>
                    <a:pt x="433702" y="13169"/>
                    <a:pt x="545906" y="2501"/>
                  </a:cubicBezTo>
                  <a:cubicBezTo>
                    <a:pt x="692305" y="-11406"/>
                    <a:pt x="820893" y="32600"/>
                    <a:pt x="924716" y="136803"/>
                  </a:cubicBezTo>
                  <a:cubicBezTo>
                    <a:pt x="1043587" y="256056"/>
                    <a:pt x="1085116" y="401312"/>
                    <a:pt x="1054065" y="566666"/>
                  </a:cubicBezTo>
                  <a:cubicBezTo>
                    <a:pt x="1045588" y="611910"/>
                    <a:pt x="1039206" y="656963"/>
                    <a:pt x="1050827" y="702112"/>
                  </a:cubicBezTo>
                  <a:cubicBezTo>
                    <a:pt x="1076830" y="803267"/>
                    <a:pt x="1143124" y="868037"/>
                    <a:pt x="1243803" y="886611"/>
                  </a:cubicBezTo>
                  <a:cubicBezTo>
                    <a:pt x="1541745" y="941475"/>
                    <a:pt x="1808826" y="1064062"/>
                    <a:pt x="2055143" y="1237798"/>
                  </a:cubicBezTo>
                  <a:cubicBezTo>
                    <a:pt x="2234784" y="1364480"/>
                    <a:pt x="2371468" y="1527358"/>
                    <a:pt x="2477672" y="1717953"/>
                  </a:cubicBezTo>
                  <a:cubicBezTo>
                    <a:pt x="2586447" y="1913216"/>
                    <a:pt x="2666457" y="2120289"/>
                    <a:pt x="2732561" y="2333173"/>
                  </a:cubicBezTo>
                  <a:cubicBezTo>
                    <a:pt x="2805999" y="2569679"/>
                    <a:pt x="2860196" y="2810852"/>
                    <a:pt x="2903153" y="3054596"/>
                  </a:cubicBezTo>
                  <a:cubicBezTo>
                    <a:pt x="2927537" y="3192804"/>
                    <a:pt x="2947635" y="3331679"/>
                    <a:pt x="2963351" y="3471125"/>
                  </a:cubicBezTo>
                  <a:cubicBezTo>
                    <a:pt x="2964018" y="3477030"/>
                    <a:pt x="2966875" y="3484650"/>
                    <a:pt x="2961541" y="3488365"/>
                  </a:cubicBezTo>
                  <a:cubicBezTo>
                    <a:pt x="2954493" y="3493223"/>
                    <a:pt x="2947730" y="3486746"/>
                    <a:pt x="2941539" y="3483507"/>
                  </a:cubicBezTo>
                  <a:cubicBezTo>
                    <a:pt x="2853814" y="3437216"/>
                    <a:pt x="2775614" y="3377875"/>
                    <a:pt x="2704462" y="3309009"/>
                  </a:cubicBezTo>
                  <a:cubicBezTo>
                    <a:pt x="2648836" y="3255193"/>
                    <a:pt x="2598258" y="3197091"/>
                    <a:pt x="2554158" y="3133368"/>
                  </a:cubicBezTo>
                  <a:cubicBezTo>
                    <a:pt x="2535108" y="3105841"/>
                    <a:pt x="2504723" y="3099173"/>
                    <a:pt x="2479767" y="3116414"/>
                  </a:cubicBezTo>
                  <a:cubicBezTo>
                    <a:pt x="2454811" y="3133749"/>
                    <a:pt x="2449477" y="3164515"/>
                    <a:pt x="2468337" y="3192137"/>
                  </a:cubicBezTo>
                  <a:cubicBezTo>
                    <a:pt x="2522630" y="3271862"/>
                    <a:pt x="2586257" y="3343585"/>
                    <a:pt x="2657313" y="3408641"/>
                  </a:cubicBezTo>
                  <a:cubicBezTo>
                    <a:pt x="2704938" y="3452265"/>
                    <a:pt x="2755516" y="3491889"/>
                    <a:pt x="2809523" y="3527418"/>
                  </a:cubicBezTo>
                  <a:cubicBezTo>
                    <a:pt x="2814095" y="3530370"/>
                    <a:pt x="2822953" y="3531894"/>
                    <a:pt x="2820286" y="3539610"/>
                  </a:cubicBezTo>
                  <a:cubicBezTo>
                    <a:pt x="2818286" y="3545134"/>
                    <a:pt x="2810666" y="3543610"/>
                    <a:pt x="2805427" y="3543801"/>
                  </a:cubicBezTo>
                  <a:cubicBezTo>
                    <a:pt x="2731322" y="3546086"/>
                    <a:pt x="2657408" y="3552849"/>
                    <a:pt x="2577875" y="3551802"/>
                  </a:cubicBezTo>
                  <a:close/>
                  <a:moveTo>
                    <a:pt x="1966179" y="2496241"/>
                  </a:moveTo>
                  <a:cubicBezTo>
                    <a:pt x="1963417" y="2499194"/>
                    <a:pt x="1962750" y="2500527"/>
                    <a:pt x="1961798" y="2500908"/>
                  </a:cubicBezTo>
                  <a:cubicBezTo>
                    <a:pt x="1956749" y="2502909"/>
                    <a:pt x="1951606" y="2504909"/>
                    <a:pt x="1946462" y="2506528"/>
                  </a:cubicBezTo>
                  <a:cubicBezTo>
                    <a:pt x="1824352" y="2544152"/>
                    <a:pt x="1699765" y="2556439"/>
                    <a:pt x="1573559" y="2536532"/>
                  </a:cubicBezTo>
                  <a:cubicBezTo>
                    <a:pt x="1350293" y="2501194"/>
                    <a:pt x="1171508" y="2391942"/>
                    <a:pt x="1045111" y="2203443"/>
                  </a:cubicBezTo>
                  <a:cubicBezTo>
                    <a:pt x="931097" y="2033326"/>
                    <a:pt x="889949" y="1845398"/>
                    <a:pt x="919953" y="1642229"/>
                  </a:cubicBezTo>
                  <a:cubicBezTo>
                    <a:pt x="925382" y="1605844"/>
                    <a:pt x="908047" y="1578888"/>
                    <a:pt x="878138" y="1574983"/>
                  </a:cubicBezTo>
                  <a:cubicBezTo>
                    <a:pt x="844896" y="1570601"/>
                    <a:pt x="822798" y="1589175"/>
                    <a:pt x="816893" y="1626989"/>
                  </a:cubicBezTo>
                  <a:cubicBezTo>
                    <a:pt x="810606" y="1667280"/>
                    <a:pt x="806225" y="1707857"/>
                    <a:pt x="805939" y="1748433"/>
                  </a:cubicBezTo>
                  <a:cubicBezTo>
                    <a:pt x="804986" y="1858161"/>
                    <a:pt x="821846" y="1965222"/>
                    <a:pt x="860327" y="2068283"/>
                  </a:cubicBezTo>
                  <a:cubicBezTo>
                    <a:pt x="942146" y="2287262"/>
                    <a:pt x="1085402" y="2452712"/>
                    <a:pt x="1295048" y="2557582"/>
                  </a:cubicBezTo>
                  <a:cubicBezTo>
                    <a:pt x="1439446" y="2629877"/>
                    <a:pt x="1593180" y="2658071"/>
                    <a:pt x="1754629" y="2647117"/>
                  </a:cubicBezTo>
                  <a:cubicBezTo>
                    <a:pt x="1897694" y="2637402"/>
                    <a:pt x="2031902" y="2597777"/>
                    <a:pt x="2157632" y="2530150"/>
                  </a:cubicBezTo>
                  <a:cubicBezTo>
                    <a:pt x="2308603" y="2448997"/>
                    <a:pt x="2412521" y="2322791"/>
                    <a:pt x="2491959" y="2173915"/>
                  </a:cubicBezTo>
                  <a:cubicBezTo>
                    <a:pt x="2518343" y="2124385"/>
                    <a:pt x="2481386" y="2086190"/>
                    <a:pt x="2438905" y="2089047"/>
                  </a:cubicBezTo>
                  <a:cubicBezTo>
                    <a:pt x="2360990" y="2094191"/>
                    <a:pt x="2283361" y="2087904"/>
                    <a:pt x="2207257" y="2069426"/>
                  </a:cubicBezTo>
                  <a:cubicBezTo>
                    <a:pt x="1986086" y="2015895"/>
                    <a:pt x="1812731" y="1895118"/>
                    <a:pt x="1691097" y="1701665"/>
                  </a:cubicBezTo>
                  <a:cubicBezTo>
                    <a:pt x="1672904" y="1672805"/>
                    <a:pt x="1641757" y="1664423"/>
                    <a:pt x="1616040" y="1680520"/>
                  </a:cubicBezTo>
                  <a:cubicBezTo>
                    <a:pt x="1591084" y="1696141"/>
                    <a:pt x="1584989" y="1727669"/>
                    <a:pt x="1602419" y="1756148"/>
                  </a:cubicBezTo>
                  <a:cubicBezTo>
                    <a:pt x="1658141" y="1847303"/>
                    <a:pt x="1727864" y="1926360"/>
                    <a:pt x="1811588" y="1992559"/>
                  </a:cubicBezTo>
                  <a:cubicBezTo>
                    <a:pt x="1965893" y="2114669"/>
                    <a:pt x="2142106" y="2180011"/>
                    <a:pt x="2338035" y="2193536"/>
                  </a:cubicBezTo>
                  <a:cubicBezTo>
                    <a:pt x="2355656" y="2194775"/>
                    <a:pt x="2357466" y="2198108"/>
                    <a:pt x="2347274" y="2213063"/>
                  </a:cubicBezTo>
                  <a:cubicBezTo>
                    <a:pt x="2306793" y="2272689"/>
                    <a:pt x="2259454" y="2326220"/>
                    <a:pt x="2204685" y="2373369"/>
                  </a:cubicBezTo>
                  <a:cubicBezTo>
                    <a:pt x="2192017" y="2384322"/>
                    <a:pt x="2178301" y="2389752"/>
                    <a:pt x="2162108" y="2391371"/>
                  </a:cubicBezTo>
                  <a:cubicBezTo>
                    <a:pt x="2046761" y="2402801"/>
                    <a:pt x="1933890" y="2390894"/>
                    <a:pt x="1824066" y="2353842"/>
                  </a:cubicBezTo>
                  <a:cubicBezTo>
                    <a:pt x="1661950" y="2299264"/>
                    <a:pt x="1530410" y="2202395"/>
                    <a:pt x="1428207" y="2065330"/>
                  </a:cubicBezTo>
                  <a:cubicBezTo>
                    <a:pt x="1406300" y="2035993"/>
                    <a:pt x="1376200" y="2029325"/>
                    <a:pt x="1351055" y="2047709"/>
                  </a:cubicBezTo>
                  <a:cubicBezTo>
                    <a:pt x="1325433" y="2066378"/>
                    <a:pt x="1322765" y="2098382"/>
                    <a:pt x="1345244" y="2128100"/>
                  </a:cubicBezTo>
                  <a:cubicBezTo>
                    <a:pt x="1492120" y="2322219"/>
                    <a:pt x="1684525" y="2442996"/>
                    <a:pt x="1924650" y="2486621"/>
                  </a:cubicBezTo>
                  <a:cubicBezTo>
                    <a:pt x="1937985" y="2489002"/>
                    <a:pt x="1952177" y="2488716"/>
                    <a:pt x="1966274" y="2496051"/>
                  </a:cubicBezTo>
                  <a:close/>
                  <a:moveTo>
                    <a:pt x="600675" y="435888"/>
                  </a:moveTo>
                  <a:cubicBezTo>
                    <a:pt x="657158" y="435698"/>
                    <a:pt x="701830" y="390454"/>
                    <a:pt x="701830" y="333590"/>
                  </a:cubicBezTo>
                  <a:cubicBezTo>
                    <a:pt x="701830" y="276249"/>
                    <a:pt x="657730" y="232148"/>
                    <a:pt x="600294" y="232053"/>
                  </a:cubicBezTo>
                  <a:cubicBezTo>
                    <a:pt x="542287" y="232053"/>
                    <a:pt x="497614" y="276821"/>
                    <a:pt x="498091" y="334923"/>
                  </a:cubicBezTo>
                  <a:cubicBezTo>
                    <a:pt x="498567" y="391502"/>
                    <a:pt x="543906" y="436174"/>
                    <a:pt x="600580" y="435983"/>
                  </a:cubicBezTo>
                  <a:close/>
                  <a:moveTo>
                    <a:pt x="1780918" y="1364480"/>
                  </a:moveTo>
                  <a:cubicBezTo>
                    <a:pt x="1781204" y="1352288"/>
                    <a:pt x="1777584" y="1340763"/>
                    <a:pt x="1769297" y="1332572"/>
                  </a:cubicBezTo>
                  <a:cubicBezTo>
                    <a:pt x="1716434" y="1280660"/>
                    <a:pt x="1663379" y="1229035"/>
                    <a:pt x="1609563" y="1178171"/>
                  </a:cubicBezTo>
                  <a:cubicBezTo>
                    <a:pt x="1598895" y="1168075"/>
                    <a:pt x="1583941" y="1164741"/>
                    <a:pt x="1568510" y="1168646"/>
                  </a:cubicBezTo>
                  <a:cubicBezTo>
                    <a:pt x="1526981" y="1179314"/>
                    <a:pt x="1513075" y="1226749"/>
                    <a:pt x="1543745" y="1257324"/>
                  </a:cubicBezTo>
                  <a:cubicBezTo>
                    <a:pt x="1592323" y="1305711"/>
                    <a:pt x="1642139" y="1353050"/>
                    <a:pt x="1691478" y="1400675"/>
                  </a:cubicBezTo>
                  <a:cubicBezTo>
                    <a:pt x="1694907" y="1404009"/>
                    <a:pt x="1699003" y="1406867"/>
                    <a:pt x="1703194" y="1409343"/>
                  </a:cubicBezTo>
                  <a:cubicBezTo>
                    <a:pt x="1720434" y="1419344"/>
                    <a:pt x="1737960" y="1419249"/>
                    <a:pt x="1755200" y="1409534"/>
                  </a:cubicBezTo>
                  <a:cubicBezTo>
                    <a:pt x="1772631" y="1399723"/>
                    <a:pt x="1780346" y="1383911"/>
                    <a:pt x="1781013" y="1364385"/>
                  </a:cubicBezTo>
                  <a:close/>
                  <a:moveTo>
                    <a:pt x="713641" y="2932772"/>
                  </a:moveTo>
                  <a:cubicBezTo>
                    <a:pt x="712880" y="2947821"/>
                    <a:pt x="718499" y="2960394"/>
                    <a:pt x="728882" y="2970586"/>
                  </a:cubicBezTo>
                  <a:cubicBezTo>
                    <a:pt x="778793" y="3019354"/>
                    <a:pt x="828704" y="3068217"/>
                    <a:pt x="879186" y="3116509"/>
                  </a:cubicBezTo>
                  <a:cubicBezTo>
                    <a:pt x="893759" y="3130416"/>
                    <a:pt x="911761" y="3135178"/>
                    <a:pt x="931478" y="3127939"/>
                  </a:cubicBezTo>
                  <a:cubicBezTo>
                    <a:pt x="969673" y="3113937"/>
                    <a:pt x="979580" y="3070789"/>
                    <a:pt x="950528" y="3040785"/>
                  </a:cubicBezTo>
                  <a:cubicBezTo>
                    <a:pt x="923477" y="3012877"/>
                    <a:pt x="894807" y="2986683"/>
                    <a:pt x="866899" y="2959632"/>
                  </a:cubicBezTo>
                  <a:cubicBezTo>
                    <a:pt x="845086" y="2938487"/>
                    <a:pt x="823846" y="2916770"/>
                    <a:pt x="801367" y="2896386"/>
                  </a:cubicBezTo>
                  <a:cubicBezTo>
                    <a:pt x="784793" y="2881432"/>
                    <a:pt x="764791" y="2876860"/>
                    <a:pt x="743836" y="2886671"/>
                  </a:cubicBezTo>
                  <a:cubicBezTo>
                    <a:pt x="724691" y="2895624"/>
                    <a:pt x="714308" y="2911245"/>
                    <a:pt x="713737" y="2932677"/>
                  </a:cubicBezTo>
                  <a:close/>
                  <a:moveTo>
                    <a:pt x="1270378" y="3074504"/>
                  </a:moveTo>
                  <a:cubicBezTo>
                    <a:pt x="1250089" y="3076504"/>
                    <a:pt x="1233707" y="3085362"/>
                    <a:pt x="1225325" y="3105365"/>
                  </a:cubicBezTo>
                  <a:cubicBezTo>
                    <a:pt x="1216561" y="3126415"/>
                    <a:pt x="1219229" y="3146608"/>
                    <a:pt x="1235421" y="3162705"/>
                  </a:cubicBezTo>
                  <a:cubicBezTo>
                    <a:pt x="1284665" y="3211378"/>
                    <a:pt x="1334100" y="3259765"/>
                    <a:pt x="1384392" y="3307200"/>
                  </a:cubicBezTo>
                  <a:cubicBezTo>
                    <a:pt x="1408871" y="3330250"/>
                    <a:pt x="1440399" y="3328821"/>
                    <a:pt x="1460782" y="3306628"/>
                  </a:cubicBezTo>
                  <a:cubicBezTo>
                    <a:pt x="1480404" y="3285197"/>
                    <a:pt x="1478975" y="3254812"/>
                    <a:pt x="1455448" y="3231571"/>
                  </a:cubicBezTo>
                  <a:cubicBezTo>
                    <a:pt x="1407919" y="3184613"/>
                    <a:pt x="1359818" y="3138417"/>
                    <a:pt x="1311811" y="3092030"/>
                  </a:cubicBezTo>
                  <a:cubicBezTo>
                    <a:pt x="1300477" y="3081076"/>
                    <a:pt x="1286761" y="3075170"/>
                    <a:pt x="1270282" y="3074599"/>
                  </a:cubicBezTo>
                  <a:close/>
                  <a:moveTo>
                    <a:pt x="701259" y="2632258"/>
                  </a:moveTo>
                  <a:cubicBezTo>
                    <a:pt x="727167" y="2632068"/>
                    <a:pt x="743265" y="2622447"/>
                    <a:pt x="751837" y="2602826"/>
                  </a:cubicBezTo>
                  <a:cubicBezTo>
                    <a:pt x="760790" y="2582156"/>
                    <a:pt x="758980" y="2561297"/>
                    <a:pt x="742788" y="2545295"/>
                  </a:cubicBezTo>
                  <a:cubicBezTo>
                    <a:pt x="693353" y="2496051"/>
                    <a:pt x="643442" y="2447378"/>
                    <a:pt x="592674" y="2399467"/>
                  </a:cubicBezTo>
                  <a:cubicBezTo>
                    <a:pt x="570100" y="2378131"/>
                    <a:pt x="535810" y="2379750"/>
                    <a:pt x="517236" y="2400419"/>
                  </a:cubicBezTo>
                  <a:cubicBezTo>
                    <a:pt x="496662" y="2423375"/>
                    <a:pt x="497900" y="2451759"/>
                    <a:pt x="521618" y="2475095"/>
                  </a:cubicBezTo>
                  <a:cubicBezTo>
                    <a:pt x="569623" y="2522339"/>
                    <a:pt x="618011" y="2569107"/>
                    <a:pt x="666302" y="2616066"/>
                  </a:cubicBezTo>
                  <a:cubicBezTo>
                    <a:pt x="677256" y="2626638"/>
                    <a:pt x="690020" y="2632829"/>
                    <a:pt x="701164" y="2632258"/>
                  </a:cubicBezTo>
                  <a:close/>
                  <a:moveTo>
                    <a:pt x="1077401" y="2556439"/>
                  </a:moveTo>
                  <a:cubicBezTo>
                    <a:pt x="1059209" y="2558725"/>
                    <a:pt x="1042064" y="2566726"/>
                    <a:pt x="1033015" y="2587681"/>
                  </a:cubicBezTo>
                  <a:cubicBezTo>
                    <a:pt x="1023014" y="2610731"/>
                    <a:pt x="1028633" y="2631210"/>
                    <a:pt x="1045493" y="2647784"/>
                  </a:cubicBezTo>
                  <a:cubicBezTo>
                    <a:pt x="1094451" y="2695790"/>
                    <a:pt x="1143791" y="2743415"/>
                    <a:pt x="1193797" y="2790373"/>
                  </a:cubicBezTo>
                  <a:cubicBezTo>
                    <a:pt x="1216847" y="2811995"/>
                    <a:pt x="1247423" y="2810947"/>
                    <a:pt x="1267234" y="2790087"/>
                  </a:cubicBezTo>
                  <a:cubicBezTo>
                    <a:pt x="1287333" y="2768942"/>
                    <a:pt x="1286570" y="2736938"/>
                    <a:pt x="1264282" y="2714935"/>
                  </a:cubicBezTo>
                  <a:cubicBezTo>
                    <a:pt x="1215800" y="2667310"/>
                    <a:pt x="1166746" y="2620161"/>
                    <a:pt x="1117978" y="2572822"/>
                  </a:cubicBezTo>
                  <a:cubicBezTo>
                    <a:pt x="1107500" y="2562630"/>
                    <a:pt x="1095023" y="2557201"/>
                    <a:pt x="1077401" y="2556534"/>
                  </a:cubicBezTo>
                  <a:close/>
                  <a:moveTo>
                    <a:pt x="971198" y="862989"/>
                  </a:moveTo>
                  <a:cubicBezTo>
                    <a:pt x="970626" y="843653"/>
                    <a:pt x="962530" y="830414"/>
                    <a:pt x="950814" y="819174"/>
                  </a:cubicBezTo>
                  <a:cubicBezTo>
                    <a:pt x="927668" y="796886"/>
                    <a:pt x="904332" y="774692"/>
                    <a:pt x="881186" y="752309"/>
                  </a:cubicBezTo>
                  <a:cubicBezTo>
                    <a:pt x="857183" y="729068"/>
                    <a:pt x="833561" y="705446"/>
                    <a:pt x="809367" y="682490"/>
                  </a:cubicBezTo>
                  <a:cubicBezTo>
                    <a:pt x="795652" y="669441"/>
                    <a:pt x="779745" y="660869"/>
                    <a:pt x="759933" y="665345"/>
                  </a:cubicBezTo>
                  <a:cubicBezTo>
                    <a:pt x="740121" y="669822"/>
                    <a:pt x="725834" y="681062"/>
                    <a:pt x="719928" y="701064"/>
                  </a:cubicBezTo>
                  <a:cubicBezTo>
                    <a:pt x="713832" y="721638"/>
                    <a:pt x="718880" y="739640"/>
                    <a:pt x="734025" y="754404"/>
                  </a:cubicBezTo>
                  <a:cubicBezTo>
                    <a:pt x="783174" y="802315"/>
                    <a:pt x="832514" y="850035"/>
                    <a:pt x="881853" y="897755"/>
                  </a:cubicBezTo>
                  <a:cubicBezTo>
                    <a:pt x="885282" y="901089"/>
                    <a:pt x="889378" y="903947"/>
                    <a:pt x="893569" y="906328"/>
                  </a:cubicBezTo>
                  <a:cubicBezTo>
                    <a:pt x="910809" y="916234"/>
                    <a:pt x="928240" y="916139"/>
                    <a:pt x="945480" y="906042"/>
                  </a:cubicBezTo>
                  <a:cubicBezTo>
                    <a:pt x="962816" y="895946"/>
                    <a:pt x="969769" y="879848"/>
                    <a:pt x="971292" y="863084"/>
                  </a:cubicBezTo>
                  <a:close/>
                  <a:moveTo>
                    <a:pt x="1237326" y="1364671"/>
                  </a:moveTo>
                  <a:cubicBezTo>
                    <a:pt x="1236564" y="1348859"/>
                    <a:pt x="1230277" y="1335905"/>
                    <a:pt x="1219515" y="1325428"/>
                  </a:cubicBezTo>
                  <a:cubicBezTo>
                    <a:pt x="1169794" y="1277327"/>
                    <a:pt x="1120074" y="1229130"/>
                    <a:pt x="1069686" y="1181696"/>
                  </a:cubicBezTo>
                  <a:cubicBezTo>
                    <a:pt x="1048159" y="1161407"/>
                    <a:pt x="1017870" y="1163027"/>
                    <a:pt x="997582" y="1183696"/>
                  </a:cubicBezTo>
                  <a:cubicBezTo>
                    <a:pt x="979198" y="1202365"/>
                    <a:pt x="979008" y="1234178"/>
                    <a:pt x="997486" y="1254848"/>
                  </a:cubicBezTo>
                  <a:cubicBezTo>
                    <a:pt x="1005202" y="1263420"/>
                    <a:pt x="1013679" y="1271326"/>
                    <a:pt x="1021966" y="1279327"/>
                  </a:cubicBezTo>
                  <a:cubicBezTo>
                    <a:pt x="1064257" y="1320284"/>
                    <a:pt x="1106452" y="1361432"/>
                    <a:pt x="1149029" y="1402104"/>
                  </a:cubicBezTo>
                  <a:cubicBezTo>
                    <a:pt x="1165507" y="1417820"/>
                    <a:pt x="1185320" y="1421345"/>
                    <a:pt x="1206370" y="1412105"/>
                  </a:cubicBezTo>
                  <a:cubicBezTo>
                    <a:pt x="1226944" y="1403057"/>
                    <a:pt x="1235421" y="1385721"/>
                    <a:pt x="1237421" y="1364766"/>
                  </a:cubicBezTo>
                  <a:close/>
                  <a:moveTo>
                    <a:pt x="2254977" y="1825205"/>
                  </a:moveTo>
                  <a:cubicBezTo>
                    <a:pt x="2255453" y="1806155"/>
                    <a:pt x="2249262" y="1793201"/>
                    <a:pt x="2238499" y="1782628"/>
                  </a:cubicBezTo>
                  <a:cubicBezTo>
                    <a:pt x="2189921" y="1735098"/>
                    <a:pt x="2141439" y="1687473"/>
                    <a:pt x="2092195" y="1640705"/>
                  </a:cubicBezTo>
                  <a:cubicBezTo>
                    <a:pt x="2068001" y="1617750"/>
                    <a:pt x="2036378" y="1618322"/>
                    <a:pt x="2015614" y="1640039"/>
                  </a:cubicBezTo>
                  <a:cubicBezTo>
                    <a:pt x="1995230" y="1661375"/>
                    <a:pt x="1997135" y="1692712"/>
                    <a:pt x="2020852" y="1716429"/>
                  </a:cubicBezTo>
                  <a:cubicBezTo>
                    <a:pt x="2044855" y="1740432"/>
                    <a:pt x="2069239" y="1764054"/>
                    <a:pt x="2093623" y="1787771"/>
                  </a:cubicBezTo>
                  <a:cubicBezTo>
                    <a:pt x="2117151" y="1810631"/>
                    <a:pt x="2140392" y="1833682"/>
                    <a:pt x="2164490" y="1855875"/>
                  </a:cubicBezTo>
                  <a:cubicBezTo>
                    <a:pt x="2181158" y="1871210"/>
                    <a:pt x="2200780" y="1878068"/>
                    <a:pt x="2223068" y="1868543"/>
                  </a:cubicBezTo>
                  <a:cubicBezTo>
                    <a:pt x="2243547" y="1859780"/>
                    <a:pt x="2253739" y="1843778"/>
                    <a:pt x="2254977" y="1825300"/>
                  </a:cubicBezTo>
                  <a:close/>
                  <a:moveTo>
                    <a:pt x="513331" y="2114384"/>
                  </a:moveTo>
                  <a:cubicBezTo>
                    <a:pt x="534381" y="2113622"/>
                    <a:pt x="550288" y="2104668"/>
                    <a:pt x="559813" y="2085142"/>
                  </a:cubicBezTo>
                  <a:cubicBezTo>
                    <a:pt x="570290" y="2063806"/>
                    <a:pt x="566290" y="2043613"/>
                    <a:pt x="550764" y="2027992"/>
                  </a:cubicBezTo>
                  <a:cubicBezTo>
                    <a:pt x="500567" y="1977795"/>
                    <a:pt x="449704" y="1928360"/>
                    <a:pt x="397888" y="1879783"/>
                  </a:cubicBezTo>
                  <a:cubicBezTo>
                    <a:pt x="376266" y="1859590"/>
                    <a:pt x="344452" y="1862066"/>
                    <a:pt x="325688" y="1881974"/>
                  </a:cubicBezTo>
                  <a:cubicBezTo>
                    <a:pt x="306829" y="1901881"/>
                    <a:pt x="307114" y="1935599"/>
                    <a:pt x="327879" y="1956078"/>
                  </a:cubicBezTo>
                  <a:cubicBezTo>
                    <a:pt x="376266" y="2003798"/>
                    <a:pt x="425225" y="2050852"/>
                    <a:pt x="474183" y="2098001"/>
                  </a:cubicBezTo>
                  <a:cubicBezTo>
                    <a:pt x="484946" y="2108383"/>
                    <a:pt x="497614" y="2115241"/>
                    <a:pt x="513426" y="2114384"/>
                  </a:cubicBezTo>
                  <a:close/>
                  <a:moveTo>
                    <a:pt x="370265" y="1543074"/>
                  </a:moveTo>
                  <a:cubicBezTo>
                    <a:pt x="370837" y="1529930"/>
                    <a:pt x="365407" y="1517452"/>
                    <a:pt x="355025" y="1507070"/>
                  </a:cubicBezTo>
                  <a:cubicBezTo>
                    <a:pt x="345214" y="1497164"/>
                    <a:pt x="335213" y="1487353"/>
                    <a:pt x="325212" y="1477637"/>
                  </a:cubicBezTo>
                  <a:cubicBezTo>
                    <a:pt x="285969" y="1439537"/>
                    <a:pt x="246821" y="1401342"/>
                    <a:pt x="207197" y="1363623"/>
                  </a:cubicBezTo>
                  <a:cubicBezTo>
                    <a:pt x="189100" y="1346383"/>
                    <a:pt x="163478" y="1343525"/>
                    <a:pt x="143189" y="1354955"/>
                  </a:cubicBezTo>
                  <a:cubicBezTo>
                    <a:pt x="124425" y="1365623"/>
                    <a:pt x="115471" y="1386102"/>
                    <a:pt x="119091" y="1409629"/>
                  </a:cubicBezTo>
                  <a:cubicBezTo>
                    <a:pt x="121091" y="1422297"/>
                    <a:pt x="127949" y="1432108"/>
                    <a:pt x="136807" y="1440680"/>
                  </a:cubicBezTo>
                  <a:cubicBezTo>
                    <a:pt x="184337" y="1486781"/>
                    <a:pt x="231867" y="1532978"/>
                    <a:pt x="279587" y="1578888"/>
                  </a:cubicBezTo>
                  <a:cubicBezTo>
                    <a:pt x="284731" y="1583841"/>
                    <a:pt x="290922" y="1588223"/>
                    <a:pt x="297399" y="1591271"/>
                  </a:cubicBezTo>
                  <a:cubicBezTo>
                    <a:pt x="332546" y="1607749"/>
                    <a:pt x="370456" y="1583365"/>
                    <a:pt x="370265" y="1542979"/>
                  </a:cubicBezTo>
                  <a:close/>
                  <a:moveTo>
                    <a:pt x="2329272" y="3094125"/>
                  </a:moveTo>
                  <a:cubicBezTo>
                    <a:pt x="2329749" y="3086315"/>
                    <a:pt x="2326224" y="3073837"/>
                    <a:pt x="2316699" y="3064502"/>
                  </a:cubicBezTo>
                  <a:cubicBezTo>
                    <a:pt x="2265550" y="3014306"/>
                    <a:pt x="2214496" y="2963919"/>
                    <a:pt x="2162108" y="2915055"/>
                  </a:cubicBezTo>
                  <a:cubicBezTo>
                    <a:pt x="2141630" y="2895910"/>
                    <a:pt x="2108959" y="2898958"/>
                    <a:pt x="2090957" y="2917913"/>
                  </a:cubicBezTo>
                  <a:cubicBezTo>
                    <a:pt x="2071621" y="2938201"/>
                    <a:pt x="2071716" y="2968491"/>
                    <a:pt x="2091528" y="2990493"/>
                  </a:cubicBezTo>
                  <a:cubicBezTo>
                    <a:pt x="2099624" y="2999542"/>
                    <a:pt x="2108673" y="3007734"/>
                    <a:pt x="2117436" y="3016116"/>
                  </a:cubicBezTo>
                  <a:cubicBezTo>
                    <a:pt x="2158013" y="3055454"/>
                    <a:pt x="2198494" y="3094887"/>
                    <a:pt x="2239166" y="3134035"/>
                  </a:cubicBezTo>
                  <a:cubicBezTo>
                    <a:pt x="2256691" y="3150894"/>
                    <a:pt x="2277551" y="3154800"/>
                    <a:pt x="2299745" y="3145846"/>
                  </a:cubicBezTo>
                  <a:cubicBezTo>
                    <a:pt x="2319938" y="3137654"/>
                    <a:pt x="2328700" y="3120986"/>
                    <a:pt x="2329177" y="3094030"/>
                  </a:cubicBezTo>
                  <a:close/>
                  <a:moveTo>
                    <a:pt x="686305" y="1221605"/>
                  </a:moveTo>
                  <a:cubicBezTo>
                    <a:pt x="686305" y="1203889"/>
                    <a:pt x="679352" y="1190459"/>
                    <a:pt x="668112" y="1179600"/>
                  </a:cubicBezTo>
                  <a:cubicBezTo>
                    <a:pt x="619344" y="1132261"/>
                    <a:pt x="570481" y="1085017"/>
                    <a:pt x="521141" y="1038249"/>
                  </a:cubicBezTo>
                  <a:cubicBezTo>
                    <a:pt x="498567" y="1016818"/>
                    <a:pt x="468754" y="1017104"/>
                    <a:pt x="447703" y="1037773"/>
                  </a:cubicBezTo>
                  <a:cubicBezTo>
                    <a:pt x="427606" y="1057490"/>
                    <a:pt x="427796" y="1089303"/>
                    <a:pt x="448656" y="1111306"/>
                  </a:cubicBezTo>
                  <a:cubicBezTo>
                    <a:pt x="459896" y="1123212"/>
                    <a:pt x="471802" y="1134547"/>
                    <a:pt x="483518" y="1145977"/>
                  </a:cubicBezTo>
                  <a:cubicBezTo>
                    <a:pt x="521427" y="1182743"/>
                    <a:pt x="559336" y="1219510"/>
                    <a:pt x="597436" y="1256086"/>
                  </a:cubicBezTo>
                  <a:cubicBezTo>
                    <a:pt x="614582" y="1272564"/>
                    <a:pt x="634679" y="1275898"/>
                    <a:pt x="656301" y="1266373"/>
                  </a:cubicBezTo>
                  <a:cubicBezTo>
                    <a:pt x="676208" y="1257705"/>
                    <a:pt x="684495" y="1240846"/>
                    <a:pt x="686305" y="1221605"/>
                  </a:cubicBezTo>
                  <a:close/>
                  <a:moveTo>
                    <a:pt x="1800158" y="3248716"/>
                  </a:moveTo>
                  <a:cubicBezTo>
                    <a:pt x="1775584" y="3248430"/>
                    <a:pt x="1757963" y="3259194"/>
                    <a:pt x="1750057" y="3278815"/>
                  </a:cubicBezTo>
                  <a:cubicBezTo>
                    <a:pt x="1741294" y="3300722"/>
                    <a:pt x="1745009" y="3321296"/>
                    <a:pt x="1761773" y="3337679"/>
                  </a:cubicBezTo>
                  <a:cubicBezTo>
                    <a:pt x="1811302" y="3386067"/>
                    <a:pt x="1861214" y="3434168"/>
                    <a:pt x="1911505" y="3481793"/>
                  </a:cubicBezTo>
                  <a:cubicBezTo>
                    <a:pt x="1932556" y="3501700"/>
                    <a:pt x="1965322" y="3500843"/>
                    <a:pt x="1984086" y="3481412"/>
                  </a:cubicBezTo>
                  <a:cubicBezTo>
                    <a:pt x="2004660" y="3459980"/>
                    <a:pt x="2004089" y="3427691"/>
                    <a:pt x="1981991" y="3406164"/>
                  </a:cubicBezTo>
                  <a:cubicBezTo>
                    <a:pt x="1933318" y="3358635"/>
                    <a:pt x="1884169" y="3311486"/>
                    <a:pt x="1835401" y="3263956"/>
                  </a:cubicBezTo>
                  <a:cubicBezTo>
                    <a:pt x="1824733" y="3253574"/>
                    <a:pt x="1812350" y="3248526"/>
                    <a:pt x="1800158" y="3248716"/>
                  </a:cubicBezTo>
                  <a:close/>
                  <a:moveTo>
                    <a:pt x="1756820" y="2978111"/>
                  </a:moveTo>
                  <a:cubicBezTo>
                    <a:pt x="1776155" y="2976682"/>
                    <a:pt x="1792252" y="2967157"/>
                    <a:pt x="1801206" y="2946488"/>
                  </a:cubicBezTo>
                  <a:cubicBezTo>
                    <a:pt x="1810636" y="2924771"/>
                    <a:pt x="1805778" y="2905721"/>
                    <a:pt x="1789681" y="2889909"/>
                  </a:cubicBezTo>
                  <a:cubicBezTo>
                    <a:pt x="1740342" y="2841427"/>
                    <a:pt x="1690907" y="2793040"/>
                    <a:pt x="1640900" y="2745415"/>
                  </a:cubicBezTo>
                  <a:cubicBezTo>
                    <a:pt x="1617469" y="2723031"/>
                    <a:pt x="1586608" y="2723888"/>
                    <a:pt x="1566034" y="2745415"/>
                  </a:cubicBezTo>
                  <a:cubicBezTo>
                    <a:pt x="1546698" y="2765703"/>
                    <a:pt x="1548127" y="2799136"/>
                    <a:pt x="1570225" y="2820662"/>
                  </a:cubicBezTo>
                  <a:cubicBezTo>
                    <a:pt x="1618421" y="2867716"/>
                    <a:pt x="1666904" y="2914388"/>
                    <a:pt x="1715291" y="2961252"/>
                  </a:cubicBezTo>
                  <a:cubicBezTo>
                    <a:pt x="1726244" y="2971919"/>
                    <a:pt x="1739008" y="2977920"/>
                    <a:pt x="1756915" y="2978016"/>
                  </a:cubicBezTo>
                  <a:close/>
                  <a:moveTo>
                    <a:pt x="2444906" y="2577775"/>
                  </a:moveTo>
                  <a:cubicBezTo>
                    <a:pt x="2420808" y="2577680"/>
                    <a:pt x="2404139" y="2588824"/>
                    <a:pt x="2395280" y="2609969"/>
                  </a:cubicBezTo>
                  <a:cubicBezTo>
                    <a:pt x="2387375" y="2628829"/>
                    <a:pt x="2392042" y="2651498"/>
                    <a:pt x="2407853" y="2666834"/>
                  </a:cubicBezTo>
                  <a:cubicBezTo>
                    <a:pt x="2456526" y="2714173"/>
                    <a:pt x="2505390" y="2761417"/>
                    <a:pt x="2554348" y="2808375"/>
                  </a:cubicBezTo>
                  <a:cubicBezTo>
                    <a:pt x="2577684" y="2830759"/>
                    <a:pt x="2610069" y="2831140"/>
                    <a:pt x="2630738" y="2809709"/>
                  </a:cubicBezTo>
                  <a:cubicBezTo>
                    <a:pt x="2651217" y="2788563"/>
                    <a:pt x="2650265" y="2758083"/>
                    <a:pt x="2626928" y="2735128"/>
                  </a:cubicBezTo>
                  <a:cubicBezTo>
                    <a:pt x="2579018" y="2687884"/>
                    <a:pt x="2530535" y="2641116"/>
                    <a:pt x="2482243" y="2594253"/>
                  </a:cubicBezTo>
                  <a:cubicBezTo>
                    <a:pt x="2471385" y="2583680"/>
                    <a:pt x="2458812" y="2577013"/>
                    <a:pt x="2444810" y="2577775"/>
                  </a:cubicBezTo>
                  <a:close/>
                </a:path>
              </a:pathLst>
            </a:custGeom>
            <a:solidFill>
              <a:srgbClr val="000000"/>
            </a:solidFill>
            <a:ln w="9525" cap="flat">
              <a:noFill/>
              <a:prstDash val="solid"/>
              <a:miter/>
            </a:ln>
          </p:spPr>
          <p:txBody>
            <a:bodyPr rtlCol="0" anchor="ctr"/>
            <a:lstStyle/>
            <a:p>
              <a:endParaRPr lang="LID4096"/>
            </a:p>
          </p:txBody>
        </p:sp>
        <p:sp>
          <p:nvSpPr>
            <p:cNvPr id="48" name="Forma libre: forma 47">
              <a:extLst>
                <a:ext uri="{FF2B5EF4-FFF2-40B4-BE49-F238E27FC236}">
                  <a16:creationId xmlns:a16="http://schemas.microsoft.com/office/drawing/2014/main" id="{9309C283-BF02-4BF4-9B14-922E316E754C}"/>
                </a:ext>
              </a:extLst>
            </p:cNvPr>
            <p:cNvSpPr/>
            <p:nvPr/>
          </p:nvSpPr>
          <p:spPr>
            <a:xfrm>
              <a:off x="-3136802" y="6586106"/>
              <a:ext cx="405195" cy="717314"/>
            </a:xfrm>
            <a:custGeom>
              <a:avLst/>
              <a:gdLst>
                <a:gd name="connsiteX0" fmla="*/ 246716 w 405195"/>
                <a:gd name="connsiteY0" fmla="*/ 716710 h 717314"/>
                <a:gd name="connsiteX1" fmla="*/ 102698 w 405195"/>
                <a:gd name="connsiteY1" fmla="*/ 716996 h 717314"/>
                <a:gd name="connsiteX2" fmla="*/ 83077 w 405195"/>
                <a:gd name="connsiteY2" fmla="*/ 700137 h 717314"/>
                <a:gd name="connsiteX3" fmla="*/ 35928 w 405195"/>
                <a:gd name="connsiteY3" fmla="*/ 307611 h 717314"/>
                <a:gd name="connsiteX4" fmla="*/ 1924 w 405195"/>
                <a:gd name="connsiteY4" fmla="*/ 31005 h 717314"/>
                <a:gd name="connsiteX5" fmla="*/ 304 w 405195"/>
                <a:gd name="connsiteY5" fmla="*/ 16527 h 717314"/>
                <a:gd name="connsiteX6" fmla="*/ 16973 w 405195"/>
                <a:gd name="connsiteY6" fmla="*/ 144 h 717314"/>
                <a:gd name="connsiteX7" fmla="*/ 245764 w 405195"/>
                <a:gd name="connsiteY7" fmla="*/ 17861 h 717314"/>
                <a:gd name="connsiteX8" fmla="*/ 260337 w 405195"/>
                <a:gd name="connsiteY8" fmla="*/ 40054 h 717314"/>
                <a:gd name="connsiteX9" fmla="*/ 226809 w 405195"/>
                <a:gd name="connsiteY9" fmla="*/ 239508 h 717314"/>
                <a:gd name="connsiteX10" fmla="*/ 180899 w 405195"/>
                <a:gd name="connsiteY10" fmla="*/ 514494 h 717314"/>
                <a:gd name="connsiteX11" fmla="*/ 211283 w 405195"/>
                <a:gd name="connsiteY11" fmla="*/ 582408 h 717314"/>
                <a:gd name="connsiteX12" fmla="*/ 394354 w 405195"/>
                <a:gd name="connsiteY12" fmla="*/ 702137 h 717314"/>
                <a:gd name="connsiteX13" fmla="*/ 405022 w 405195"/>
                <a:gd name="connsiteY13" fmla="*/ 712900 h 717314"/>
                <a:gd name="connsiteX14" fmla="*/ 390735 w 405195"/>
                <a:gd name="connsiteY14" fmla="*/ 716710 h 717314"/>
                <a:gd name="connsiteX15" fmla="*/ 246716 w 405195"/>
                <a:gd name="connsiteY15" fmla="*/ 716805 h 71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5195" h="717314">
                  <a:moveTo>
                    <a:pt x="246716" y="716710"/>
                  </a:moveTo>
                  <a:cubicBezTo>
                    <a:pt x="198710" y="716710"/>
                    <a:pt x="150704" y="716329"/>
                    <a:pt x="102698" y="716996"/>
                  </a:cubicBezTo>
                  <a:cubicBezTo>
                    <a:pt x="89935" y="717186"/>
                    <a:pt x="84696" y="713662"/>
                    <a:pt x="83077" y="700137"/>
                  </a:cubicBezTo>
                  <a:cubicBezTo>
                    <a:pt x="67742" y="569263"/>
                    <a:pt x="51835" y="438485"/>
                    <a:pt x="35928" y="307611"/>
                  </a:cubicBezTo>
                  <a:cubicBezTo>
                    <a:pt x="24688" y="215410"/>
                    <a:pt x="13259" y="123207"/>
                    <a:pt x="1924" y="31005"/>
                  </a:cubicBezTo>
                  <a:cubicBezTo>
                    <a:pt x="1353" y="26148"/>
                    <a:pt x="971" y="21385"/>
                    <a:pt x="304" y="16527"/>
                  </a:cubicBezTo>
                  <a:cubicBezTo>
                    <a:pt x="-1410" y="3669"/>
                    <a:pt x="4115" y="-903"/>
                    <a:pt x="16973" y="144"/>
                  </a:cubicBezTo>
                  <a:cubicBezTo>
                    <a:pt x="93268" y="6336"/>
                    <a:pt x="169468" y="12527"/>
                    <a:pt x="245764" y="17861"/>
                  </a:cubicBezTo>
                  <a:cubicBezTo>
                    <a:pt x="262337" y="19004"/>
                    <a:pt x="262433" y="27957"/>
                    <a:pt x="260337" y="40054"/>
                  </a:cubicBezTo>
                  <a:cubicBezTo>
                    <a:pt x="249097" y="106539"/>
                    <a:pt x="237858" y="173023"/>
                    <a:pt x="226809" y="239508"/>
                  </a:cubicBezTo>
                  <a:cubicBezTo>
                    <a:pt x="211474" y="331138"/>
                    <a:pt x="196329" y="422864"/>
                    <a:pt x="180899" y="514494"/>
                  </a:cubicBezTo>
                  <a:cubicBezTo>
                    <a:pt x="175945" y="544022"/>
                    <a:pt x="184994" y="565739"/>
                    <a:pt x="211283" y="582408"/>
                  </a:cubicBezTo>
                  <a:cubicBezTo>
                    <a:pt x="272910" y="621460"/>
                    <a:pt x="333394" y="662037"/>
                    <a:pt x="394354" y="702137"/>
                  </a:cubicBezTo>
                  <a:cubicBezTo>
                    <a:pt x="398735" y="704994"/>
                    <a:pt x="406451" y="706804"/>
                    <a:pt x="405022" y="712900"/>
                  </a:cubicBezTo>
                  <a:cubicBezTo>
                    <a:pt x="403402" y="719663"/>
                    <a:pt x="395687" y="716615"/>
                    <a:pt x="390735" y="716710"/>
                  </a:cubicBezTo>
                  <a:cubicBezTo>
                    <a:pt x="342728" y="716996"/>
                    <a:pt x="294722" y="716901"/>
                    <a:pt x="246716" y="716805"/>
                  </a:cubicBezTo>
                  <a:close/>
                </a:path>
              </a:pathLst>
            </a:custGeom>
            <a:solidFill>
              <a:srgbClr val="000000"/>
            </a:solidFill>
            <a:ln w="9525" cap="flat">
              <a:noFill/>
              <a:prstDash val="solid"/>
              <a:miter/>
            </a:ln>
          </p:spPr>
          <p:txBody>
            <a:bodyPr rtlCol="0" anchor="ctr"/>
            <a:lstStyle/>
            <a:p>
              <a:endParaRPr lang="LID4096"/>
            </a:p>
          </p:txBody>
        </p:sp>
        <p:sp>
          <p:nvSpPr>
            <p:cNvPr id="49" name="Forma libre: forma 48">
              <a:extLst>
                <a:ext uri="{FF2B5EF4-FFF2-40B4-BE49-F238E27FC236}">
                  <a16:creationId xmlns:a16="http://schemas.microsoft.com/office/drawing/2014/main" id="{5B0A91E8-F53D-4367-BF54-45467E30FD00}"/>
                </a:ext>
              </a:extLst>
            </p:cNvPr>
            <p:cNvSpPr/>
            <p:nvPr/>
          </p:nvSpPr>
          <p:spPr>
            <a:xfrm>
              <a:off x="-3661039" y="7135693"/>
              <a:ext cx="539294" cy="167313"/>
            </a:xfrm>
            <a:custGeom>
              <a:avLst/>
              <a:gdLst>
                <a:gd name="connsiteX0" fmla="*/ 95 w 539294"/>
                <a:gd name="connsiteY0" fmla="*/ 163313 h 167313"/>
                <a:gd name="connsiteX1" fmla="*/ 49625 w 539294"/>
                <a:gd name="connsiteY1" fmla="*/ 145882 h 167313"/>
                <a:gd name="connsiteX2" fmla="*/ 497491 w 539294"/>
                <a:gd name="connsiteY2" fmla="*/ 3769 h 167313"/>
                <a:gd name="connsiteX3" fmla="*/ 522732 w 539294"/>
                <a:gd name="connsiteY3" fmla="*/ 19295 h 167313"/>
                <a:gd name="connsiteX4" fmla="*/ 538829 w 539294"/>
                <a:gd name="connsiteY4" fmla="*/ 149311 h 167313"/>
                <a:gd name="connsiteX5" fmla="*/ 522827 w 539294"/>
                <a:gd name="connsiteY5" fmla="*/ 167313 h 167313"/>
                <a:gd name="connsiteX6" fmla="*/ 16383 w 539294"/>
                <a:gd name="connsiteY6" fmla="*/ 167027 h 167313"/>
                <a:gd name="connsiteX7" fmla="*/ 0 w 539294"/>
                <a:gd name="connsiteY7" fmla="*/ 163313 h 16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294" h="167313">
                  <a:moveTo>
                    <a:pt x="95" y="163313"/>
                  </a:moveTo>
                  <a:cubicBezTo>
                    <a:pt x="16859" y="153978"/>
                    <a:pt x="33624" y="150930"/>
                    <a:pt x="49625" y="145882"/>
                  </a:cubicBezTo>
                  <a:cubicBezTo>
                    <a:pt x="198882" y="98352"/>
                    <a:pt x="348139" y="51108"/>
                    <a:pt x="497491" y="3769"/>
                  </a:cubicBezTo>
                  <a:cubicBezTo>
                    <a:pt x="518922" y="-2994"/>
                    <a:pt x="520161" y="-2232"/>
                    <a:pt x="522732" y="19295"/>
                  </a:cubicBezTo>
                  <a:cubicBezTo>
                    <a:pt x="527971" y="62633"/>
                    <a:pt x="532734" y="106068"/>
                    <a:pt x="538829" y="149311"/>
                  </a:cubicBezTo>
                  <a:cubicBezTo>
                    <a:pt x="540830" y="163694"/>
                    <a:pt x="536543" y="167313"/>
                    <a:pt x="522827" y="167313"/>
                  </a:cubicBezTo>
                  <a:cubicBezTo>
                    <a:pt x="354045" y="167027"/>
                    <a:pt x="185261" y="167123"/>
                    <a:pt x="16383" y="167027"/>
                  </a:cubicBezTo>
                  <a:cubicBezTo>
                    <a:pt x="11621" y="167027"/>
                    <a:pt x="6668" y="167980"/>
                    <a:pt x="0" y="163313"/>
                  </a:cubicBezTo>
                  <a:close/>
                </a:path>
              </a:pathLst>
            </a:custGeom>
            <a:solidFill>
              <a:srgbClr val="000000"/>
            </a:solidFill>
            <a:ln w="9525" cap="flat">
              <a:noFill/>
              <a:prstDash val="solid"/>
              <a:miter/>
            </a:ln>
          </p:spPr>
          <p:txBody>
            <a:bodyPr rtlCol="0" anchor="ctr"/>
            <a:lstStyle/>
            <a:p>
              <a:endParaRPr lang="LID4096"/>
            </a:p>
          </p:txBody>
        </p:sp>
        <p:sp>
          <p:nvSpPr>
            <p:cNvPr id="50" name="Forma libre: forma 49">
              <a:extLst>
                <a:ext uri="{FF2B5EF4-FFF2-40B4-BE49-F238E27FC236}">
                  <a16:creationId xmlns:a16="http://schemas.microsoft.com/office/drawing/2014/main" id="{2A5323E5-9367-4B90-BFB8-74B826D93A01}"/>
                </a:ext>
              </a:extLst>
            </p:cNvPr>
            <p:cNvSpPr/>
            <p:nvPr/>
          </p:nvSpPr>
          <p:spPr>
            <a:xfrm>
              <a:off x="-5011778" y="3275374"/>
              <a:ext cx="266610" cy="288563"/>
            </a:xfrm>
            <a:custGeom>
              <a:avLst/>
              <a:gdLst>
                <a:gd name="connsiteX0" fmla="*/ 94 w 266610"/>
                <a:gd name="connsiteY0" fmla="*/ 278021 h 288563"/>
                <a:gd name="connsiteX1" fmla="*/ 79532 w 266610"/>
                <a:gd name="connsiteY1" fmla="*/ 116001 h 288563"/>
                <a:gd name="connsiteX2" fmla="*/ 247363 w 266610"/>
                <a:gd name="connsiteY2" fmla="*/ 3796 h 288563"/>
                <a:gd name="connsiteX3" fmla="*/ 264413 w 266610"/>
                <a:gd name="connsiteY3" fmla="*/ 2272 h 288563"/>
                <a:gd name="connsiteX4" fmla="*/ 261365 w 266610"/>
                <a:gd name="connsiteY4" fmla="*/ 18750 h 288563"/>
                <a:gd name="connsiteX5" fmla="*/ 227360 w 266610"/>
                <a:gd name="connsiteY5" fmla="*/ 187914 h 288563"/>
                <a:gd name="connsiteX6" fmla="*/ 200690 w 266610"/>
                <a:gd name="connsiteY6" fmla="*/ 224014 h 288563"/>
                <a:gd name="connsiteX7" fmla="*/ 28097 w 266610"/>
                <a:gd name="connsiteY7" fmla="*/ 282021 h 288563"/>
                <a:gd name="connsiteX8" fmla="*/ 12572 w 266610"/>
                <a:gd name="connsiteY8" fmla="*/ 287355 h 288563"/>
                <a:gd name="connsiteX9" fmla="*/ 189 w 266610"/>
                <a:gd name="connsiteY9" fmla="*/ 278021 h 28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610" h="288563">
                  <a:moveTo>
                    <a:pt x="94" y="278021"/>
                  </a:moveTo>
                  <a:cubicBezTo>
                    <a:pt x="12191" y="216489"/>
                    <a:pt x="37432" y="161911"/>
                    <a:pt x="79532" y="116001"/>
                  </a:cubicBezTo>
                  <a:cubicBezTo>
                    <a:pt x="126205" y="64947"/>
                    <a:pt x="181355" y="26085"/>
                    <a:pt x="247363" y="3796"/>
                  </a:cubicBezTo>
                  <a:cubicBezTo>
                    <a:pt x="252887" y="1891"/>
                    <a:pt x="259459" y="-2776"/>
                    <a:pt x="264413" y="2272"/>
                  </a:cubicBezTo>
                  <a:cubicBezTo>
                    <a:pt x="269747" y="7701"/>
                    <a:pt x="264032" y="13893"/>
                    <a:pt x="261365" y="18750"/>
                  </a:cubicBezTo>
                  <a:cubicBezTo>
                    <a:pt x="232313" y="71614"/>
                    <a:pt x="224122" y="128383"/>
                    <a:pt x="227360" y="187914"/>
                  </a:cubicBezTo>
                  <a:cubicBezTo>
                    <a:pt x="228980" y="218013"/>
                    <a:pt x="232504" y="216108"/>
                    <a:pt x="200690" y="224014"/>
                  </a:cubicBezTo>
                  <a:cubicBezTo>
                    <a:pt x="141635" y="238683"/>
                    <a:pt x="85247" y="261543"/>
                    <a:pt x="28097" y="282021"/>
                  </a:cubicBezTo>
                  <a:cubicBezTo>
                    <a:pt x="22954" y="283831"/>
                    <a:pt x="17906" y="286117"/>
                    <a:pt x="12572" y="287355"/>
                  </a:cubicBezTo>
                  <a:cubicBezTo>
                    <a:pt x="1046" y="290118"/>
                    <a:pt x="-668" y="288594"/>
                    <a:pt x="189" y="278021"/>
                  </a:cubicBezTo>
                  <a:close/>
                </a:path>
              </a:pathLst>
            </a:custGeom>
            <a:solidFill>
              <a:srgbClr val="000000"/>
            </a:solidFill>
            <a:ln w="9525" cap="flat">
              <a:noFill/>
              <a:prstDash val="solid"/>
              <a:miter/>
            </a:ln>
          </p:spPr>
          <p:txBody>
            <a:bodyPr rtlCol="0" anchor="ctr"/>
            <a:lstStyle/>
            <a:p>
              <a:endParaRPr lang="LID4096"/>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61">
    <p:spTree>
      <p:nvGrpSpPr>
        <p:cNvPr id="1" name=""/>
        <p:cNvGrpSpPr/>
        <p:nvPr/>
      </p:nvGrpSpPr>
      <p:grpSpPr>
        <a:xfrm>
          <a:off x="0" y="0"/>
          <a:ext cx="0" cy="0"/>
          <a:chOff x="0" y="0"/>
          <a:chExt cx="0" cy="0"/>
        </a:xfrm>
      </p:grpSpPr>
      <p:sp>
        <p:nvSpPr>
          <p:cNvPr id="23" name="Flecha: cheurón 22">
            <a:extLst>
              <a:ext uri="{FF2B5EF4-FFF2-40B4-BE49-F238E27FC236}">
                <a16:creationId xmlns:a16="http://schemas.microsoft.com/office/drawing/2014/main" id="{3F57511D-F161-4555-BE6C-861AB158463A}"/>
              </a:ext>
            </a:extLst>
          </p:cNvPr>
          <p:cNvSpPr/>
          <p:nvPr/>
        </p:nvSpPr>
        <p:spPr>
          <a:xfrm>
            <a:off x="3733800" y="0"/>
            <a:ext cx="3946665" cy="5143500"/>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5" name="Imagen 24">
            <a:extLst>
              <a:ext uri="{FF2B5EF4-FFF2-40B4-BE49-F238E27FC236}">
                <a16:creationId xmlns:a16="http://schemas.microsoft.com/office/drawing/2014/main" id="{ACA6CB31-167B-4FFE-BDD4-C437B7B213B7}"/>
              </a:ext>
            </a:extLst>
          </p:cNvPr>
          <p:cNvPicPr>
            <a:picLocks noChangeAspect="1"/>
          </p:cNvPicPr>
          <p:nvPr/>
        </p:nvPicPr>
        <p:blipFill rotWithShape="1">
          <a:blip r:embed="rId3">
            <a:extLst>
              <a:ext uri="{28A0092B-C50C-407E-A947-70E740481C1C}">
                <a14:useLocalDpi xmlns:a14="http://schemas.microsoft.com/office/drawing/2010/main" val="0"/>
              </a:ext>
            </a:extLst>
          </a:blip>
          <a:srcRect r="31745" b="55666"/>
          <a:stretch/>
        </p:blipFill>
        <p:spPr>
          <a:xfrm>
            <a:off x="3866603" y="935829"/>
            <a:ext cx="5277397" cy="4207671"/>
          </a:xfrm>
          <a:prstGeom prst="rect">
            <a:avLst/>
          </a:prstGeom>
        </p:spPr>
      </p:pic>
      <p:sp>
        <p:nvSpPr>
          <p:cNvPr id="2" name="Google Shape;263;p42">
            <a:extLst>
              <a:ext uri="{FF2B5EF4-FFF2-40B4-BE49-F238E27FC236}">
                <a16:creationId xmlns:a16="http://schemas.microsoft.com/office/drawing/2014/main" id="{A1011F5C-2A68-49CF-9645-9049CDB253F0}"/>
              </a:ext>
            </a:extLst>
          </p:cNvPr>
          <p:cNvSpPr txBox="1"/>
          <p:nvPr/>
        </p:nvSpPr>
        <p:spPr>
          <a:xfrm>
            <a:off x="-201698" y="398495"/>
            <a:ext cx="4068302" cy="773600"/>
          </a:xfrm>
          <a:prstGeom prst="rect">
            <a:avLst/>
          </a:prstGeom>
          <a:noFill/>
          <a:ln cap="flat">
            <a:noFill/>
          </a:ln>
        </p:spPr>
        <p:txBody>
          <a:bodyPr vert="horz" wrap="square" lIns="91421" tIns="91421" rIns="91421" bIns="91421" anchor="t" anchorCtr="1" compatLnSpc="1">
            <a:noAutofit/>
          </a:bodyPr>
          <a:lstStyle/>
          <a:p>
            <a:pPr marL="0" marR="0" lvl="0" indent="0" algn="ctr"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s-PE" sz="3600" b="1" i="0" u="none" strike="noStrike" kern="0" cap="none" spc="0" baseline="0">
                <a:solidFill>
                  <a:srgbClr val="0D0D0D"/>
                </a:solidFill>
                <a:uFillTx/>
                <a:latin typeface="Arial (Títulos)"/>
                <a:ea typeface="DM Sans"/>
                <a:cs typeface="Rubik"/>
              </a:rPr>
              <a:t>FUENTE</a:t>
            </a:r>
          </a:p>
        </p:txBody>
      </p:sp>
      <p:sp>
        <p:nvSpPr>
          <p:cNvPr id="3" name="Google Shape;270;p42">
            <a:extLst>
              <a:ext uri="{FF2B5EF4-FFF2-40B4-BE49-F238E27FC236}">
                <a16:creationId xmlns:a16="http://schemas.microsoft.com/office/drawing/2014/main" id="{CE282BA0-9A27-41FD-987D-7823509F5307}"/>
              </a:ext>
            </a:extLst>
          </p:cNvPr>
          <p:cNvSpPr txBox="1"/>
          <p:nvPr/>
        </p:nvSpPr>
        <p:spPr>
          <a:xfrm>
            <a:off x="877421" y="1493270"/>
            <a:ext cx="4157667" cy="424053"/>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600" b="0" i="0" u="none" strike="noStrike" kern="0" cap="none" spc="0" baseline="0">
                <a:solidFill>
                  <a:srgbClr val="7F7F7F"/>
                </a:solidFill>
                <a:uFillTx/>
                <a:latin typeface="Source Sans Pro" pitchFamily="34"/>
                <a:ea typeface="Rubik"/>
                <a:cs typeface="Rubik"/>
              </a:rPr>
              <a:t>ELABORADO POR  </a:t>
            </a:r>
            <a:r>
              <a:rPr lang="es-PE" sz="1600" b="0" i="0" u="none" strike="noStrike" kern="0" cap="none" spc="0" baseline="0">
                <a:solidFill>
                  <a:srgbClr val="7F7F7F"/>
                </a:solidFill>
                <a:uFillTx/>
                <a:latin typeface="Source Sans Pro" pitchFamily="34"/>
                <a:ea typeface="Montserrat"/>
                <a:cs typeface="Assistant Light" pitchFamily="2"/>
              </a:rPr>
              <a:t>: </a:t>
            </a:r>
            <a:r>
              <a:rPr lang="es-PE" sz="1600" b="0" i="0" u="none" strike="noStrike" kern="0" cap="none" spc="0" baseline="0">
                <a:solidFill>
                  <a:srgbClr val="0D0D0D"/>
                </a:solidFill>
                <a:uFillTx/>
                <a:latin typeface="Source Sans Pro" pitchFamily="34"/>
                <a:ea typeface="Montserrat"/>
                <a:cs typeface="Kanit Light"/>
              </a:rPr>
              <a:t>slidesppt.net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600" b="1" i="0" u="none" strike="noStrike" kern="0" cap="none" spc="0" baseline="0">
              <a:solidFill>
                <a:srgbClr val="72839B"/>
              </a:solidFill>
              <a:uFillTx/>
              <a:latin typeface="Source Sans Pro" pitchFamily="34"/>
              <a:ea typeface="Rubik"/>
              <a:cs typeface="Rubik"/>
            </a:endParaRPr>
          </a:p>
        </p:txBody>
      </p:sp>
      <p:grpSp>
        <p:nvGrpSpPr>
          <p:cNvPr id="4" name="Grupo 3">
            <a:extLst>
              <a:ext uri="{FF2B5EF4-FFF2-40B4-BE49-F238E27FC236}">
                <a16:creationId xmlns:a16="http://schemas.microsoft.com/office/drawing/2014/main" id="{52FB85A2-AD46-479D-B9A0-5837506ACD92}"/>
              </a:ext>
            </a:extLst>
          </p:cNvPr>
          <p:cNvGrpSpPr/>
          <p:nvPr/>
        </p:nvGrpSpPr>
        <p:grpSpPr>
          <a:xfrm>
            <a:off x="877421" y="2247650"/>
            <a:ext cx="2989182" cy="1594557"/>
            <a:chOff x="877421" y="2247650"/>
            <a:chExt cx="2989182" cy="1594557"/>
          </a:xfrm>
        </p:grpSpPr>
        <p:sp>
          <p:nvSpPr>
            <p:cNvPr id="5" name="Google Shape;272;p42">
              <a:extLst>
                <a:ext uri="{FF2B5EF4-FFF2-40B4-BE49-F238E27FC236}">
                  <a16:creationId xmlns:a16="http://schemas.microsoft.com/office/drawing/2014/main" id="{F2EA2A0E-9400-4290-A627-25F1D40FA48B}"/>
                </a:ext>
              </a:extLst>
            </p:cNvPr>
            <p:cNvSpPr txBox="1"/>
            <p:nvPr/>
          </p:nvSpPr>
          <p:spPr>
            <a:xfrm>
              <a:off x="877421" y="2247650"/>
              <a:ext cx="2117101" cy="308701"/>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600" b="0" i="0" u="none" strike="noStrike" kern="0" cap="none" spc="0" baseline="0">
                  <a:solidFill>
                    <a:srgbClr val="7F7F7F"/>
                  </a:solidFill>
                  <a:uFillTx/>
                  <a:latin typeface="Source Sans Pro" pitchFamily="34"/>
                  <a:ea typeface="Rubik"/>
                  <a:cs typeface="Rubik"/>
                </a:rPr>
                <a:t>IMAGES :</a:t>
              </a:r>
            </a:p>
          </p:txBody>
        </p:sp>
        <p:sp>
          <p:nvSpPr>
            <p:cNvPr id="6" name="Google Shape;273;p42">
              <a:extLst>
                <a:ext uri="{FF2B5EF4-FFF2-40B4-BE49-F238E27FC236}">
                  <a16:creationId xmlns:a16="http://schemas.microsoft.com/office/drawing/2014/main" id="{68F35C7D-2AB4-4D50-A8CD-D1B19AF7AB12}"/>
                </a:ext>
              </a:extLst>
            </p:cNvPr>
            <p:cNvSpPr txBox="1"/>
            <p:nvPr/>
          </p:nvSpPr>
          <p:spPr>
            <a:xfrm>
              <a:off x="877421" y="2556278"/>
              <a:ext cx="2989182" cy="1285929"/>
            </a:xfrm>
            <a:prstGeom prst="rect">
              <a:avLst/>
            </a:prstGeom>
            <a:noFill/>
            <a:ln cap="flat">
              <a:noFill/>
            </a:ln>
          </p:spPr>
          <p:txBody>
            <a:bodyPr vert="horz" wrap="square" lIns="91421" tIns="91421" rIns="91421" bIns="91421" anchor="t" anchorCtr="0" compatLnSpc="1">
              <a:noAutofit/>
            </a:bodyPr>
            <a:lstStyle/>
            <a:p>
              <a:pPr marL="285750" marR="0" lvl="0" indent="-285750" algn="l" defTabSz="914400"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Source Sans Pro" pitchFamily="34"/>
                  <a:ea typeface="Montserrat"/>
                  <a:cs typeface="Kanit Light"/>
                </a:rPr>
                <a:t>pinterest.com</a:t>
              </a:r>
            </a:p>
            <a:p>
              <a:pPr marL="285722" marR="0" lvl="0" indent="-285722" algn="l" defTabSz="914400"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Source Sans Pro" pitchFamily="34"/>
                  <a:ea typeface="Montserrat"/>
                  <a:cs typeface="Kanit Light"/>
                </a:rPr>
                <a:t>gettyimages.es</a:t>
              </a:r>
            </a:p>
          </p:txBody>
        </p:sp>
      </p:grpSp>
      <p:sp>
        <p:nvSpPr>
          <p:cNvPr id="7" name="Google Shape;274;p42">
            <a:extLst>
              <a:ext uri="{FF2B5EF4-FFF2-40B4-BE49-F238E27FC236}">
                <a16:creationId xmlns:a16="http://schemas.microsoft.com/office/drawing/2014/main" id="{CBA7462D-B181-407C-8A15-05D46293E9D7}"/>
              </a:ext>
            </a:extLst>
          </p:cNvPr>
          <p:cNvSpPr txBox="1"/>
          <p:nvPr/>
        </p:nvSpPr>
        <p:spPr>
          <a:xfrm>
            <a:off x="881519" y="3533506"/>
            <a:ext cx="2117101" cy="308701"/>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0" cap="none" spc="0" baseline="0">
                <a:solidFill>
                  <a:srgbClr val="7F7F7F"/>
                </a:solidFill>
                <a:uFillTx/>
                <a:latin typeface="Source Sans Pro" pitchFamily="34"/>
                <a:ea typeface="Rubik"/>
                <a:cs typeface="Rubik"/>
              </a:rPr>
              <a:t>FONTS :</a:t>
            </a:r>
          </a:p>
        </p:txBody>
      </p:sp>
      <p:sp>
        <p:nvSpPr>
          <p:cNvPr id="8" name="Google Shape;275;p42">
            <a:extLst>
              <a:ext uri="{FF2B5EF4-FFF2-40B4-BE49-F238E27FC236}">
                <a16:creationId xmlns:a16="http://schemas.microsoft.com/office/drawing/2014/main" id="{F4DB0505-E29B-40AA-92EC-1D0C7E2E3273}"/>
              </a:ext>
            </a:extLst>
          </p:cNvPr>
          <p:cNvSpPr txBox="1"/>
          <p:nvPr/>
        </p:nvSpPr>
        <p:spPr>
          <a:xfrm>
            <a:off x="881519" y="3842125"/>
            <a:ext cx="2645377" cy="973845"/>
          </a:xfrm>
          <a:prstGeom prst="rect">
            <a:avLst/>
          </a:prstGeom>
          <a:noFill/>
          <a:ln cap="flat">
            <a:noFill/>
          </a:ln>
        </p:spPr>
        <p:txBody>
          <a:bodyPr vert="horz" wrap="square" lIns="91421" tIns="91421" rIns="91421" bIns="91421" anchor="t" anchorCtr="0" compatLnSpc="1">
            <a:noAutofit/>
          </a:bodyPr>
          <a:lstStyle/>
          <a:p>
            <a:pPr marL="285722" marR="0" lvl="0" indent="-285722" algn="l" defTabSz="914400"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dirty="0">
                <a:solidFill>
                  <a:srgbClr val="000000"/>
                </a:solidFill>
                <a:uFillTx/>
                <a:latin typeface="Source Sans Pro" pitchFamily="34"/>
                <a:ea typeface="Montserrat"/>
                <a:cs typeface="Kanit Light"/>
              </a:rPr>
              <a:t>Lora</a:t>
            </a:r>
          </a:p>
          <a:p>
            <a:pPr marL="285722" marR="0" lvl="0" indent="-285722" algn="l" defTabSz="914400"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dirty="0">
                <a:solidFill>
                  <a:srgbClr val="000000"/>
                </a:solidFill>
                <a:uFillTx/>
                <a:latin typeface="Source Sans Pro" pitchFamily="34"/>
                <a:ea typeface="Montserrat"/>
                <a:cs typeface="Kanit Light"/>
              </a:rPr>
              <a:t>Josefin Slab Medium</a:t>
            </a:r>
          </a:p>
          <a:p>
            <a:pPr marL="285722" marR="0" lvl="0" indent="-285722" algn="l" defTabSz="914400"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dirty="0">
                <a:solidFill>
                  <a:srgbClr val="000000"/>
                </a:solidFill>
                <a:uFillTx/>
                <a:latin typeface="Source Sans Pro" pitchFamily="34"/>
                <a:ea typeface="Montserrat"/>
                <a:cs typeface="Kanit Light"/>
              </a:rPr>
              <a:t>Arial (Títulos)</a:t>
            </a:r>
          </a:p>
        </p:txBody>
      </p:sp>
      <p:sp>
        <p:nvSpPr>
          <p:cNvPr id="9" name="TextBox 59">
            <a:extLst>
              <a:ext uri="{FF2B5EF4-FFF2-40B4-BE49-F238E27FC236}">
                <a16:creationId xmlns:a16="http://schemas.microsoft.com/office/drawing/2014/main" id="{751A0138-5D31-4FD9-8C66-65EA6E96CF36}"/>
              </a:ext>
            </a:extLst>
          </p:cNvPr>
          <p:cNvSpPr txBox="1"/>
          <p:nvPr/>
        </p:nvSpPr>
        <p:spPr>
          <a:xfrm>
            <a:off x="7297277" y="4615915"/>
            <a:ext cx="1674001" cy="400110"/>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chemeClr val="bg1"/>
                </a:solidFill>
                <a:uFillTx/>
                <a:latin typeface="Arial" pitchFamily="34"/>
                <a:ea typeface="Arial"/>
                <a:cs typeface="Arial" pitchFamily="34"/>
              </a:rPr>
              <a:t>slidesppt.net</a:t>
            </a:r>
          </a:p>
        </p:txBody>
      </p:sp>
      <p:grpSp>
        <p:nvGrpSpPr>
          <p:cNvPr id="10" name="Gráfico 10">
            <a:extLst>
              <a:ext uri="{FF2B5EF4-FFF2-40B4-BE49-F238E27FC236}">
                <a16:creationId xmlns:a16="http://schemas.microsoft.com/office/drawing/2014/main" id="{A0FBA964-E213-46E9-8F67-C1D1EA782B4D}"/>
              </a:ext>
            </a:extLst>
          </p:cNvPr>
          <p:cNvGrpSpPr/>
          <p:nvPr/>
        </p:nvGrpSpPr>
        <p:grpSpPr>
          <a:xfrm>
            <a:off x="8272430" y="4052020"/>
            <a:ext cx="637025" cy="637025"/>
            <a:chOff x="8269577" y="4184047"/>
            <a:chExt cx="637025" cy="637025"/>
          </a:xfrm>
        </p:grpSpPr>
        <p:sp>
          <p:nvSpPr>
            <p:cNvPr id="11" name="Forma libre: forma 30">
              <a:extLst>
                <a:ext uri="{FF2B5EF4-FFF2-40B4-BE49-F238E27FC236}">
                  <a16:creationId xmlns:a16="http://schemas.microsoft.com/office/drawing/2014/main" id="{BA015AB9-E4A8-4D3A-A203-3D08295B7B00}"/>
                </a:ext>
              </a:extLst>
            </p:cNvPr>
            <p:cNvSpPr/>
            <p:nvPr/>
          </p:nvSpPr>
          <p:spPr>
            <a:xfrm>
              <a:off x="8269577" y="4184047"/>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7F7F7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dirty="0">
                <a:solidFill>
                  <a:srgbClr val="000000"/>
                </a:solidFill>
                <a:uFillTx/>
                <a:latin typeface="Arial"/>
                <a:ea typeface="Arial"/>
                <a:cs typeface="Arial"/>
              </a:endParaRPr>
            </a:p>
          </p:txBody>
        </p:sp>
        <p:sp>
          <p:nvSpPr>
            <p:cNvPr id="12" name="Forma libre: forma 31">
              <a:extLst>
                <a:ext uri="{FF2B5EF4-FFF2-40B4-BE49-F238E27FC236}">
                  <a16:creationId xmlns:a16="http://schemas.microsoft.com/office/drawing/2014/main" id="{F455E4FD-E7E9-4B16-A79F-9DB33E7C422C}"/>
                </a:ext>
              </a:extLst>
            </p:cNvPr>
            <p:cNvSpPr/>
            <p:nvPr/>
          </p:nvSpPr>
          <p:spPr>
            <a:xfrm>
              <a:off x="8351526" y="4262301"/>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3" name="Freeform 6">
            <a:extLst>
              <a:ext uri="{FF2B5EF4-FFF2-40B4-BE49-F238E27FC236}">
                <a16:creationId xmlns:a16="http://schemas.microsoft.com/office/drawing/2014/main" id="{2CE89C8C-634F-489B-A42A-531AAB7BA8A5}"/>
              </a:ext>
            </a:extLst>
          </p:cNvPr>
          <p:cNvSpPr/>
          <p:nvPr/>
        </p:nvSpPr>
        <p:spPr>
          <a:xfrm>
            <a:off x="8588090" y="214801"/>
            <a:ext cx="104616" cy="105832"/>
          </a:xfrm>
          <a:custGeom>
            <a:avLst/>
            <a:gdLst>
              <a:gd name="f0" fmla="val 10800000"/>
              <a:gd name="f1" fmla="val 5400000"/>
              <a:gd name="f2" fmla="val 180"/>
              <a:gd name="f3" fmla="val w"/>
              <a:gd name="f4" fmla="val h"/>
              <a:gd name="f5" fmla="val 0"/>
              <a:gd name="f6" fmla="val 104"/>
              <a:gd name="f7" fmla="val 105"/>
              <a:gd name="f8" fmla="val 53"/>
              <a:gd name="f9" fmla="val 103"/>
              <a:gd name="f10" fmla="val 82"/>
              <a:gd name="f11" fmla="val 22"/>
              <a:gd name="f12" fmla="val 52"/>
              <a:gd name="f13" fmla="val 21"/>
              <a:gd name="f14" fmla="val 1"/>
              <a:gd name="f15" fmla="val 51"/>
              <a:gd name="f16" fmla="val 81"/>
              <a:gd name="f17" fmla="+- 0 0 -90"/>
              <a:gd name="f18" fmla="*/ f3 1 104"/>
              <a:gd name="f19" fmla="*/ f4 1 105"/>
              <a:gd name="f20" fmla="+- f7 0 f5"/>
              <a:gd name="f21" fmla="+- f6 0 f5"/>
              <a:gd name="f22" fmla="*/ f17 f0 1"/>
              <a:gd name="f23" fmla="*/ f21 1 104"/>
              <a:gd name="f24" fmla="*/ f20 1 105"/>
              <a:gd name="f25" fmla="*/ 104 f21 1"/>
              <a:gd name="f26" fmla="*/ 53 f20 1"/>
              <a:gd name="f27" fmla="*/ 53 f21 1"/>
              <a:gd name="f28" fmla="*/ 104 f20 1"/>
              <a:gd name="f29" fmla="*/ 0 f21 1"/>
              <a:gd name="f30" fmla="*/ 52 f20 1"/>
              <a:gd name="f31" fmla="*/ 51 f21 1"/>
              <a:gd name="f32" fmla="*/ 1 f20 1"/>
              <a:gd name="f33" fmla="*/ f22 1 f2"/>
              <a:gd name="f34" fmla="*/ f25 1 104"/>
              <a:gd name="f35" fmla="*/ f26 1 105"/>
              <a:gd name="f36" fmla="*/ f27 1 104"/>
              <a:gd name="f37" fmla="*/ f28 1 105"/>
              <a:gd name="f38" fmla="*/ f29 1 104"/>
              <a:gd name="f39" fmla="*/ f30 1 105"/>
              <a:gd name="f40" fmla="*/ f31 1 104"/>
              <a:gd name="f41" fmla="*/ f32 1 105"/>
              <a:gd name="f42" fmla="*/ 0 1 f23"/>
              <a:gd name="f43" fmla="*/ f6 1 f23"/>
              <a:gd name="f44" fmla="*/ 0 1 f24"/>
              <a:gd name="f45" fmla="*/ f7 1 f24"/>
              <a:gd name="f46" fmla="+- f33 0 f1"/>
              <a:gd name="f47" fmla="*/ f34 1 f23"/>
              <a:gd name="f48" fmla="*/ f35 1 f24"/>
              <a:gd name="f49" fmla="*/ f36 1 f23"/>
              <a:gd name="f50" fmla="*/ f37 1 f24"/>
              <a:gd name="f51" fmla="*/ f38 1 f23"/>
              <a:gd name="f52" fmla="*/ f39 1 f24"/>
              <a:gd name="f53" fmla="*/ f40 1 f23"/>
              <a:gd name="f54" fmla="*/ f41 1 f24"/>
              <a:gd name="f55" fmla="*/ f42 f18 1"/>
              <a:gd name="f56" fmla="*/ f43 f18 1"/>
              <a:gd name="f57" fmla="*/ f45 f19 1"/>
              <a:gd name="f58" fmla="*/ f44 f19 1"/>
              <a:gd name="f59" fmla="*/ f47 f18 1"/>
              <a:gd name="f60" fmla="*/ f48 f19 1"/>
              <a:gd name="f61" fmla="*/ f49 f18 1"/>
              <a:gd name="f62" fmla="*/ f50 f19 1"/>
              <a:gd name="f63" fmla="*/ f51 f18 1"/>
              <a:gd name="f64" fmla="*/ f52 f19 1"/>
              <a:gd name="f65" fmla="*/ f53 f18 1"/>
              <a:gd name="f66" fmla="*/ f54 f19 1"/>
            </a:gdLst>
            <a:ahLst/>
            <a:cxnLst>
              <a:cxn ang="3cd4">
                <a:pos x="hc" y="t"/>
              </a:cxn>
              <a:cxn ang="0">
                <a:pos x="r" y="vc"/>
              </a:cxn>
              <a:cxn ang="cd4">
                <a:pos x="hc" y="b"/>
              </a:cxn>
              <a:cxn ang="cd2">
                <a:pos x="l" y="vc"/>
              </a:cxn>
              <a:cxn ang="f46">
                <a:pos x="f59" y="f60"/>
              </a:cxn>
              <a:cxn ang="f46">
                <a:pos x="f61" y="f62"/>
              </a:cxn>
              <a:cxn ang="f46">
                <a:pos x="f63" y="f64"/>
              </a:cxn>
              <a:cxn ang="f46">
                <a:pos x="f65" y="f66"/>
              </a:cxn>
              <a:cxn ang="f46">
                <a:pos x="f59" y="f60"/>
              </a:cxn>
            </a:cxnLst>
            <a:rect l="f55" t="f58" r="f56" b="f57"/>
            <a:pathLst>
              <a:path w="104" h="105">
                <a:moveTo>
                  <a:pt x="f6" y="f8"/>
                </a:moveTo>
                <a:cubicBezTo>
                  <a:pt x="f9" y="f10"/>
                  <a:pt x="f10" y="f6"/>
                  <a:pt x="f8" y="f6"/>
                </a:cubicBezTo>
                <a:cubicBezTo>
                  <a:pt x="f11" y="f7"/>
                  <a:pt x="f5" y="f10"/>
                  <a:pt x="f5" y="f12"/>
                </a:cubicBezTo>
                <a:cubicBezTo>
                  <a:pt x="f5" y="f11"/>
                  <a:pt x="f13" y="f14"/>
                  <a:pt x="f15" y="f14"/>
                </a:cubicBezTo>
                <a:cubicBezTo>
                  <a:pt x="f16" y="f5"/>
                  <a:pt x="f6" y="f11"/>
                  <a:pt x="f6" y="f8"/>
                </a:cubicBezTo>
                <a:close/>
              </a:path>
            </a:pathLst>
          </a:custGeom>
          <a:solidFill>
            <a:srgbClr val="F5F5F5"/>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050" b="0" i="0" u="none" strike="noStrike" kern="0" cap="none" spc="0" baseline="0">
              <a:solidFill>
                <a:srgbClr val="000000"/>
              </a:solidFill>
              <a:uFillTx/>
              <a:latin typeface="Arial"/>
              <a:ea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68">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B5BC87-9C29-4F8E-8D53-B1DE2EB83986}"/>
              </a:ext>
            </a:extLst>
          </p:cNvPr>
          <p:cNvSpPr txBox="1">
            <a:spLocks noGrp="1"/>
          </p:cNvSpPr>
          <p:nvPr>
            <p:ph type="body" idx="4294967295"/>
          </p:nvPr>
        </p:nvSpPr>
        <p:spPr>
          <a:xfrm>
            <a:off x="244099" y="5102"/>
            <a:ext cx="8679896" cy="543181"/>
          </a:xfrm>
        </p:spPr>
        <p:txBody>
          <a:bodyPr anchorCtr="1"/>
          <a:lstStyle/>
          <a:p>
            <a:pPr marL="0" lvl="0" indent="0" algn="ctr">
              <a:lnSpc>
                <a:spcPct val="95000"/>
              </a:lnSpc>
              <a:buNone/>
            </a:pPr>
            <a:r>
              <a:rPr lang="en-US" sz="4800">
                <a:solidFill>
                  <a:srgbClr val="262626"/>
                </a:solidFill>
                <a:latin typeface="Arial"/>
                <a:cs typeface="Arial" pitchFamily="34"/>
              </a:rPr>
              <a:t>Fully Editable Icon Sets: A</a:t>
            </a:r>
          </a:p>
        </p:txBody>
      </p:sp>
      <p:sp>
        <p:nvSpPr>
          <p:cNvPr id="3" name="Diamond 5">
            <a:extLst>
              <a:ext uri="{FF2B5EF4-FFF2-40B4-BE49-F238E27FC236}">
                <a16:creationId xmlns:a16="http://schemas.microsoft.com/office/drawing/2014/main" id="{151C7CA9-D93E-4C63-B67C-D56B2CD60D2C}"/>
              </a:ext>
            </a:extLst>
          </p:cNvPr>
          <p:cNvSpPr/>
          <p:nvPr/>
        </p:nvSpPr>
        <p:spPr>
          <a:xfrm>
            <a:off x="4584051" y="1119115"/>
            <a:ext cx="392359" cy="393521"/>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 f4 0 f2"/>
              <a:gd name="f47" fmla="+- f3 0 f2"/>
              <a:gd name="f48" fmla="*/ f47 1 3240001"/>
              <a:gd name="f49" fmla="*/ f46 1 3249575"/>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4" name="Isosceles Triangle 51">
            <a:extLst>
              <a:ext uri="{FF2B5EF4-FFF2-40B4-BE49-F238E27FC236}">
                <a16:creationId xmlns:a16="http://schemas.microsoft.com/office/drawing/2014/main" id="{C821BE3D-DCA6-4C1B-AD78-C643F99F17B8}"/>
              </a:ext>
            </a:extLst>
          </p:cNvPr>
          <p:cNvSpPr/>
          <p:nvPr/>
        </p:nvSpPr>
        <p:spPr>
          <a:xfrm>
            <a:off x="3954990" y="1172013"/>
            <a:ext cx="392359" cy="287715"/>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 f4 0 f2"/>
              <a:gd name="f26" fmla="+- f3 0 f2"/>
              <a:gd name="f27" fmla="*/ f26 1 3240001"/>
              <a:gd name="f28" fmla="*/ f25 1 2375905"/>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5" name="Isosceles Triangle 57">
            <a:extLst>
              <a:ext uri="{FF2B5EF4-FFF2-40B4-BE49-F238E27FC236}">
                <a16:creationId xmlns:a16="http://schemas.microsoft.com/office/drawing/2014/main" id="{9E889540-D6D9-4E87-903E-75E993756811}"/>
              </a:ext>
            </a:extLst>
          </p:cNvPr>
          <p:cNvSpPr/>
          <p:nvPr/>
        </p:nvSpPr>
        <p:spPr>
          <a:xfrm>
            <a:off x="4585615" y="3390156"/>
            <a:ext cx="234854" cy="530928"/>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 f7 0 f5"/>
              <a:gd name="f70" fmla="+- f6 0 f5"/>
              <a:gd name="f71" fmla="*/ f66 f0 1"/>
              <a:gd name="f72" fmla="*/ f70 1 1346449"/>
              <a:gd name="f73" fmla="*/ f69 1 3166775"/>
              <a:gd name="f74" fmla="*/ 1148449 f70 1"/>
              <a:gd name="f75" fmla="*/ 198001 f70 1"/>
              <a:gd name="f76" fmla="*/ 1 f70 1"/>
              <a:gd name="f77" fmla="*/ 1346449 f70 1"/>
              <a:gd name="f78" fmla="*/ 755186 f70 1"/>
              <a:gd name="f79" fmla="*/ 734449 f70 1"/>
              <a:gd name="f80" fmla="*/ 853246 f70 1"/>
              <a:gd name="f81" fmla="*/ 673226 f70 1"/>
              <a:gd name="f82" fmla="*/ 493206 f70 1"/>
              <a:gd name="f83" fmla="*/ 612000 f70 1"/>
              <a:gd name="f84" fmla="*/ 2939 f70 1"/>
              <a:gd name="f85" fmla="*/ 0 f70 1"/>
              <a:gd name="f86" fmla="*/ 2009 f70 1"/>
              <a:gd name="f87" fmla="*/ 6353 f70 1"/>
              <a:gd name="f88" fmla="*/ 273414 f70 1"/>
              <a:gd name="f89" fmla="*/ 1091887 f70 1"/>
              <a:gd name="f90" fmla="*/ 1340768 f70 1"/>
              <a:gd name="f91" fmla="*/ 1344512 f70 1"/>
              <a:gd name="f92" fmla="*/ 1346448 f70 1"/>
              <a:gd name="f93" fmla="*/ 1343510 f70 1"/>
              <a:gd name="f94" fmla="*/ 2374775 f69 1"/>
              <a:gd name="f95" fmla="*/ 3166775 f69 1"/>
              <a:gd name="f96" fmla="*/ 0 f69 1"/>
              <a:gd name="f97" fmla="*/ 1231644 f69 1"/>
              <a:gd name="f98" fmla="*/ 1400264 f69 1"/>
              <a:gd name="f99" fmla="*/ 1580284 f69 1"/>
              <a:gd name="f100" fmla="*/ 1231645 f69 1"/>
              <a:gd name="f101" fmla="*/ 591263 f70 1"/>
              <a:gd name="f102" fmla="*/ 10368 f69 1"/>
              <a:gd name="f103" fmla="*/ 1491744 f69 1"/>
              <a:gd name="f104" fmla="*/ 1494147 f69 1"/>
              <a:gd name="f105" fmla="*/ 1499342 f69 1"/>
              <a:gd name="f106" fmla="*/ 2293171 f69 1"/>
              <a:gd name="f107" fmla="*/ 2283744 f69 1"/>
              <a:gd name="f108" fmla="*/ 1494334 f69 1"/>
              <a:gd name="f109" fmla="*/ f71 1 f2"/>
              <a:gd name="f110" fmla="*/ f74 1 1346449"/>
              <a:gd name="f111" fmla="*/ f75 1 1346449"/>
              <a:gd name="f112" fmla="*/ f76 1 1346449"/>
              <a:gd name="f113" fmla="*/ f77 1 1346449"/>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3166775"/>
              <a:gd name="f131" fmla="*/ f95 1 3166775"/>
              <a:gd name="f132" fmla="*/ f96 1 3166775"/>
              <a:gd name="f133" fmla="*/ f97 1 3166775"/>
              <a:gd name="f134" fmla="*/ f98 1 3166775"/>
              <a:gd name="f135" fmla="*/ f99 1 3166775"/>
              <a:gd name="f136" fmla="*/ f100 1 3166775"/>
              <a:gd name="f137" fmla="*/ f101 1 1346449"/>
              <a:gd name="f138" fmla="*/ f102 1 3166775"/>
              <a:gd name="f139" fmla="*/ f103 1 3166775"/>
              <a:gd name="f140" fmla="*/ f104 1 3166775"/>
              <a:gd name="f141" fmla="*/ f105 1 3166775"/>
              <a:gd name="f142" fmla="*/ f106 1 3166775"/>
              <a:gd name="f143" fmla="*/ f107 1 3166775"/>
              <a:gd name="f144" fmla="*/ f108 1 3166775"/>
              <a:gd name="f145" fmla="*/ f5 1 f72"/>
              <a:gd name="f146" fmla="*/ f6 1 f72"/>
              <a:gd name="f147" fmla="*/ f5 1 f73"/>
              <a:gd name="f148" fmla="*/ f7 1 f73"/>
              <a:gd name="f149" fmla="+- f109 0 f1"/>
              <a:gd name="f150" fmla="*/ f110 1 f72"/>
              <a:gd name="f151" fmla="*/ f130 1 f73"/>
              <a:gd name="f152" fmla="*/ f111 1 f72"/>
              <a:gd name="f153" fmla="*/ f112 1 f72"/>
              <a:gd name="f154" fmla="*/ f131 1 f73"/>
              <a:gd name="f155" fmla="*/ f113 1 f72"/>
              <a:gd name="f156" fmla="*/ f114 1 f72"/>
              <a:gd name="f157" fmla="*/ f132 1 f73"/>
              <a:gd name="f158" fmla="*/ f115 1 f72"/>
              <a:gd name="f159" fmla="*/ f133 1 f73"/>
              <a:gd name="f160" fmla="*/ f116 1 f72"/>
              <a:gd name="f161" fmla="*/ f134 1 f73"/>
              <a:gd name="f162" fmla="*/ f117 1 f72"/>
              <a:gd name="f163" fmla="*/ f135 1 f73"/>
              <a:gd name="f164" fmla="*/ f118 1 f72"/>
              <a:gd name="f165" fmla="*/ f119 1 f72"/>
              <a:gd name="f166" fmla="*/ f136 1 f73"/>
              <a:gd name="f167" fmla="*/ f137 1 f72"/>
              <a:gd name="f168" fmla="*/ f138 1 f73"/>
              <a:gd name="f169" fmla="*/ f120 1 f72"/>
              <a:gd name="f170" fmla="*/ f139 1 f73"/>
              <a:gd name="f171" fmla="*/ f121 1 f72"/>
              <a:gd name="f172" fmla="*/ f122 1 f72"/>
              <a:gd name="f173" fmla="*/ f140 1 f73"/>
              <a:gd name="f174" fmla="*/ f141 1 f73"/>
              <a:gd name="f175" fmla="*/ f123 1 f72"/>
              <a:gd name="f176" fmla="*/ f124 1 f72"/>
              <a:gd name="f177" fmla="*/ f142 1 f73"/>
              <a:gd name="f178" fmla="*/ f125 1 f72"/>
              <a:gd name="f179" fmla="*/ f143 1 f73"/>
              <a:gd name="f180" fmla="*/ f126 1 f72"/>
              <a:gd name="f181" fmla="*/ f127 1 f72"/>
              <a:gd name="f182" fmla="*/ f144 1 f73"/>
              <a:gd name="f183" fmla="*/ f128 1 f72"/>
              <a:gd name="f184" fmla="*/ f129 1 f72"/>
              <a:gd name="f185" fmla="*/ f145 f67 1"/>
              <a:gd name="f186" fmla="*/ f146 f67 1"/>
              <a:gd name="f187" fmla="*/ f148 f68 1"/>
              <a:gd name="f188" fmla="*/ f147 f68 1"/>
              <a:gd name="f189" fmla="*/ f150 f67 1"/>
              <a:gd name="f190" fmla="*/ f151 f68 1"/>
              <a:gd name="f191" fmla="*/ f152 f67 1"/>
              <a:gd name="f192" fmla="*/ f153 f67 1"/>
              <a:gd name="f193" fmla="*/ f154 f68 1"/>
              <a:gd name="f194" fmla="*/ f155 f67 1"/>
              <a:gd name="f195" fmla="*/ f156 f67 1"/>
              <a:gd name="f196" fmla="*/ f157 f68 1"/>
              <a:gd name="f197" fmla="*/ f158 f67 1"/>
              <a:gd name="f198" fmla="*/ f159 f68 1"/>
              <a:gd name="f199" fmla="*/ f160 f67 1"/>
              <a:gd name="f200" fmla="*/ f161 f68 1"/>
              <a:gd name="f201" fmla="*/ f162 f67 1"/>
              <a:gd name="f202" fmla="*/ f163 f68 1"/>
              <a:gd name="f203" fmla="*/ f164 f67 1"/>
              <a:gd name="f204" fmla="*/ f165 f67 1"/>
              <a:gd name="f205" fmla="*/ f166 f68 1"/>
              <a:gd name="f206" fmla="*/ f167 f67 1"/>
              <a:gd name="f207" fmla="*/ f168 f68 1"/>
              <a:gd name="f208" fmla="*/ f169 f67 1"/>
              <a:gd name="f209" fmla="*/ f170 f68 1"/>
              <a:gd name="f210" fmla="*/ f171 f67 1"/>
              <a:gd name="f211" fmla="*/ f172 f67 1"/>
              <a:gd name="f212" fmla="*/ f173 f68 1"/>
              <a:gd name="f213" fmla="*/ f174 f68 1"/>
              <a:gd name="f214" fmla="*/ f175 f67 1"/>
              <a:gd name="f215" fmla="*/ f176 f67 1"/>
              <a:gd name="f216" fmla="*/ f177 f68 1"/>
              <a:gd name="f217" fmla="*/ f178 f67 1"/>
              <a:gd name="f218" fmla="*/ f179 f68 1"/>
              <a:gd name="f219" fmla="*/ f180 f67 1"/>
              <a:gd name="f220" fmla="*/ f181 f67 1"/>
              <a:gd name="f221" fmla="*/ f182 f68 1"/>
              <a:gd name="f222" fmla="*/ f183 f67 1"/>
              <a:gd name="f223" fmla="*/ f184 f67 1"/>
            </a:gdLst>
            <a:ahLst/>
            <a:cxnLst>
              <a:cxn ang="3cd4">
                <a:pos x="hc" y="t"/>
              </a:cxn>
              <a:cxn ang="0">
                <a:pos x="r" y="vc"/>
              </a:cxn>
              <a:cxn ang="cd4">
                <a:pos x="hc" y="b"/>
              </a:cxn>
              <a:cxn ang="cd2">
                <a:pos x="l" y="vc"/>
              </a:cxn>
              <a:cxn ang="f149">
                <a:pos x="f189" y="f190"/>
              </a:cxn>
              <a:cxn ang="f149">
                <a:pos x="f191" y="f190"/>
              </a:cxn>
              <a:cxn ang="f149">
                <a:pos x="f192" y="f193"/>
              </a:cxn>
              <a:cxn ang="f149">
                <a:pos x="f194" y="f193"/>
              </a:cxn>
              <a:cxn ang="f149">
                <a:pos x="f189" y="f190"/>
              </a:cxn>
              <a:cxn ang="f149">
                <a:pos x="f195" y="f196"/>
              </a:cxn>
              <a:cxn ang="f149">
                <a:pos x="f197" y="f198"/>
              </a:cxn>
              <a:cxn ang="f149">
                <a:pos x="f199" y="f200"/>
              </a:cxn>
              <a:cxn ang="f149">
                <a:pos x="f201" y="f202"/>
              </a:cxn>
              <a:cxn ang="f149">
                <a:pos x="f203" y="f200"/>
              </a:cxn>
              <a:cxn ang="f149">
                <a:pos x="f204" y="f205"/>
              </a:cxn>
              <a:cxn ang="f149">
                <a:pos x="f206" y="f207"/>
              </a:cxn>
              <a:cxn ang="f149">
                <a:pos x="f208" y="f209"/>
              </a:cxn>
              <a:cxn ang="f149">
                <a:pos x="f210" y="f209"/>
              </a:cxn>
              <a:cxn ang="f149">
                <a:pos x="f211" y="f212"/>
              </a:cxn>
              <a:cxn ang="f149">
                <a:pos x="f210" y="f213"/>
              </a:cxn>
              <a:cxn ang="f149">
                <a:pos x="f214" y="f213"/>
              </a:cxn>
              <a:cxn ang="f149">
                <a:pos x="f215" y="f216"/>
              </a:cxn>
              <a:cxn ang="f149">
                <a:pos x="f217" y="f218"/>
              </a:cxn>
              <a:cxn ang="f149">
                <a:pos x="f219" y="f213"/>
              </a:cxn>
              <a:cxn ang="f149">
                <a:pos x="f194" y="f213"/>
              </a:cxn>
              <a:cxn ang="f149">
                <a:pos x="f220" y="f221"/>
              </a:cxn>
              <a:cxn ang="f149">
                <a:pos x="f222" y="f209"/>
              </a:cxn>
              <a:cxn ang="f149">
                <a:pos x="f223" y="f209"/>
              </a:cxn>
              <a:cxn ang="f149">
                <a:pos x="f195" y="f196"/>
              </a:cxn>
            </a:cxnLst>
            <a:rect l="f185" t="f188" r="f186" b="f187"/>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6" name="Rectangle 7">
            <a:extLst>
              <a:ext uri="{FF2B5EF4-FFF2-40B4-BE49-F238E27FC236}">
                <a16:creationId xmlns:a16="http://schemas.microsoft.com/office/drawing/2014/main" id="{77760073-2477-4AFF-A366-1A4E7668E593}"/>
              </a:ext>
            </a:extLst>
          </p:cNvPr>
          <p:cNvSpPr/>
          <p:nvPr/>
        </p:nvSpPr>
        <p:spPr>
          <a:xfrm rot="18900010">
            <a:off x="7189326" y="2740928"/>
            <a:ext cx="169246" cy="377052"/>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 0 0 15529"/>
              <a:gd name="f51" fmla="val 50351"/>
              <a:gd name="f52" fmla="val 17412"/>
              <a:gd name="f53" fmla="+- 0 0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 0 0 42555"/>
              <a:gd name="f72" fmla="+- 0 0 42556"/>
              <a:gd name="f73" fmla="val 111553"/>
              <a:gd name="f74" fmla="*/ f0 1 154109"/>
              <a:gd name="f75" fmla="*/ f1 1 343323"/>
              <a:gd name="f76" fmla="+- f4 0 f2"/>
              <a:gd name="f77" fmla="+- f3 0 f2"/>
              <a:gd name="f78" fmla="*/ f77 1 154109"/>
              <a:gd name="f79" fmla="*/ f76 1 343323"/>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7" name="Parallelogram 15">
            <a:extLst>
              <a:ext uri="{FF2B5EF4-FFF2-40B4-BE49-F238E27FC236}">
                <a16:creationId xmlns:a16="http://schemas.microsoft.com/office/drawing/2014/main" id="{BC99DE38-A01A-40B6-9997-475DCE0A4E55}"/>
              </a:ext>
            </a:extLst>
          </p:cNvPr>
          <p:cNvSpPr/>
          <p:nvPr/>
        </p:nvSpPr>
        <p:spPr>
          <a:xfrm flipH="1">
            <a:off x="3950272" y="3481431"/>
            <a:ext cx="348368" cy="348368"/>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 0 0 61662"/>
              <a:gd name="f90" fmla="+- 0 0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 f4 0 f2"/>
              <a:gd name="f107" fmla="+- f3 0 f2"/>
              <a:gd name="f108" fmla="*/ f107 1 3242753"/>
              <a:gd name="f109" fmla="*/ f106 1 3227814"/>
              <a:gd name="f110" fmla="*/ f2 1 f108"/>
              <a:gd name="f111" fmla="*/ f3 1 f108"/>
              <a:gd name="f112" fmla="*/ f2 1 f109"/>
              <a:gd name="f113" fmla="*/ f4 1 f109"/>
              <a:gd name="f114" fmla="*/ f110 f104 1"/>
              <a:gd name="f115" fmla="*/ f111 f104 1"/>
              <a:gd name="f116" fmla="*/ f113 f105 1"/>
              <a:gd name="f117" fmla="*/ f112 f105 1"/>
            </a:gdLst>
            <a:ahLst/>
            <a:cxnLst>
              <a:cxn ang="3cd4">
                <a:pos x="hc" y="t"/>
              </a:cxn>
              <a:cxn ang="0">
                <a:pos x="r" y="vc"/>
              </a:cxn>
              <a:cxn ang="cd4">
                <a:pos x="hc" y="b"/>
              </a:cxn>
              <a:cxn ang="cd2">
                <a:pos x="l" y="vc"/>
              </a:cxn>
            </a:cxnLst>
            <a:rect l="f114" t="f117" r="f115" b="f116"/>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8" name="Freeform 19">
            <a:extLst>
              <a:ext uri="{FF2B5EF4-FFF2-40B4-BE49-F238E27FC236}">
                <a16:creationId xmlns:a16="http://schemas.microsoft.com/office/drawing/2014/main" id="{3BE1C70B-4321-439D-994A-701A6D8C1FDE}"/>
              </a:ext>
            </a:extLst>
          </p:cNvPr>
          <p:cNvSpPr/>
          <p:nvPr/>
        </p:nvSpPr>
        <p:spPr>
          <a:xfrm>
            <a:off x="5809055" y="2731879"/>
            <a:ext cx="345588" cy="340037"/>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 0 0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 0 0 14898"/>
              <a:gd name="f91" fmla="val 3061283"/>
              <a:gd name="f92" fmla="+- 0 0 138545"/>
              <a:gd name="f93" fmla="val 1873713"/>
              <a:gd name="f94" fmla="val 108747"/>
              <a:gd name="f95" fmla="val 1100212"/>
              <a:gd name="f96" fmla="val 278579"/>
              <a:gd name="f97" fmla="val 569148"/>
              <a:gd name="f98" fmla="val 774429"/>
              <a:gd name="f99" fmla="val 15339"/>
              <a:gd name="f100" fmla="*/ f0 1 3214097"/>
              <a:gd name="f101" fmla="*/ f1 1 3162551"/>
              <a:gd name="f102" fmla="+- f4 0 f2"/>
              <a:gd name="f103" fmla="+- f3 0 f2"/>
              <a:gd name="f104" fmla="*/ f103 1 3214097"/>
              <a:gd name="f105" fmla="*/ f102 1 3162551"/>
              <a:gd name="f106" fmla="*/ f2 1 f104"/>
              <a:gd name="f107" fmla="*/ f3 1 f104"/>
              <a:gd name="f108" fmla="*/ f2 1 f105"/>
              <a:gd name="f109" fmla="*/ f4 1 f105"/>
              <a:gd name="f110" fmla="*/ f106 f100 1"/>
              <a:gd name="f111" fmla="*/ f107 f100 1"/>
              <a:gd name="f112" fmla="*/ f109 f101 1"/>
              <a:gd name="f113" fmla="*/ f108 f101 1"/>
            </a:gdLst>
            <a:ahLst/>
            <a:cxnLst>
              <a:cxn ang="3cd4">
                <a:pos x="hc" y="t"/>
              </a:cxn>
              <a:cxn ang="0">
                <a:pos x="r" y="vc"/>
              </a:cxn>
              <a:cxn ang="cd4">
                <a:pos x="hc" y="b"/>
              </a:cxn>
              <a:cxn ang="cd2">
                <a:pos x="l" y="vc"/>
              </a:cxn>
            </a:cxnLst>
            <a:rect l="f110" t="f113" r="f111" b="f112"/>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9" name="Rectangle 30">
            <a:extLst>
              <a:ext uri="{FF2B5EF4-FFF2-40B4-BE49-F238E27FC236}">
                <a16:creationId xmlns:a16="http://schemas.microsoft.com/office/drawing/2014/main" id="{4BBAED48-9EEF-4B45-A7BE-8172EFB5B244}"/>
              </a:ext>
            </a:extLst>
          </p:cNvPr>
          <p:cNvSpPr/>
          <p:nvPr/>
        </p:nvSpPr>
        <p:spPr>
          <a:xfrm>
            <a:off x="8297777" y="2700424"/>
            <a:ext cx="348368" cy="347353"/>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 f4 0 f2"/>
              <a:gd name="f134" fmla="+- f3 0 f2"/>
              <a:gd name="f135" fmla="*/ f134 1 3240000"/>
              <a:gd name="f136" fmla="*/ f133 1 3230531"/>
              <a:gd name="f137" fmla="*/ f2 1 f135"/>
              <a:gd name="f138" fmla="*/ f3 1 f135"/>
              <a:gd name="f139" fmla="*/ f2 1 f136"/>
              <a:gd name="f140" fmla="*/ f4 1 f136"/>
              <a:gd name="f141" fmla="*/ f137 f131 1"/>
              <a:gd name="f142" fmla="*/ f138 f131 1"/>
              <a:gd name="f143" fmla="*/ f140 f132 1"/>
              <a:gd name="f144" fmla="*/ f139 f132 1"/>
            </a:gdLst>
            <a:ahLst/>
            <a:cxnLst>
              <a:cxn ang="3cd4">
                <a:pos x="hc" y="t"/>
              </a:cxn>
              <a:cxn ang="0">
                <a:pos x="r" y="vc"/>
              </a:cxn>
              <a:cxn ang="cd4">
                <a:pos x="hc" y="b"/>
              </a:cxn>
              <a:cxn ang="cd2">
                <a:pos x="l" y="vc"/>
              </a:cxn>
            </a:cxnLst>
            <a:rect l="f141" t="f144" r="f142" b="f143"/>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0" name="Rectangle 7">
            <a:extLst>
              <a:ext uri="{FF2B5EF4-FFF2-40B4-BE49-F238E27FC236}">
                <a16:creationId xmlns:a16="http://schemas.microsoft.com/office/drawing/2014/main" id="{BEDBE4FD-EEB4-476D-8A1C-A63A8DE2A141}"/>
              </a:ext>
            </a:extLst>
          </p:cNvPr>
          <p:cNvSpPr/>
          <p:nvPr/>
        </p:nvSpPr>
        <p:spPr>
          <a:xfrm>
            <a:off x="5213122" y="1139040"/>
            <a:ext cx="353671" cy="35367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 f3 0 f2"/>
              <a:gd name="f37" fmla="*/ f36 1 3240000"/>
              <a:gd name="f38" fmla="*/ f2 1 f37"/>
              <a:gd name="f39" fmla="*/ f3 1 f37"/>
              <a:gd name="f40" fmla="*/ f38 f34 1"/>
              <a:gd name="f41" fmla="*/ f39 f34 1"/>
              <a:gd name="f42" fmla="*/ f39 f35 1"/>
              <a:gd name="f43" fmla="*/ f38 f35 1"/>
            </a:gdLst>
            <a:ahLst/>
            <a:cxnLst>
              <a:cxn ang="3cd4">
                <a:pos x="hc" y="t"/>
              </a:cxn>
              <a:cxn ang="0">
                <a:pos x="r" y="vc"/>
              </a:cxn>
              <a:cxn ang="cd4">
                <a:pos x="hc" y="b"/>
              </a:cxn>
              <a:cxn ang="cd2">
                <a:pos x="l" y="vc"/>
              </a:cxn>
            </a:cxnLst>
            <a:rect l="f40" t="f43" r="f41" b="f42"/>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1" name="Rectangle 15">
            <a:extLst>
              <a:ext uri="{FF2B5EF4-FFF2-40B4-BE49-F238E27FC236}">
                <a16:creationId xmlns:a16="http://schemas.microsoft.com/office/drawing/2014/main" id="{C802AE15-2723-4DAD-9A0E-9DDEFAC0EC96}"/>
              </a:ext>
            </a:extLst>
          </p:cNvPr>
          <p:cNvSpPr/>
          <p:nvPr/>
        </p:nvSpPr>
        <p:spPr>
          <a:xfrm rot="5400013">
            <a:off x="5803266" y="1139041"/>
            <a:ext cx="354147" cy="35367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 f4 0 f2"/>
              <a:gd name="f37" fmla="+- f3 0 f2"/>
              <a:gd name="f38" fmla="*/ f37 1 3244313"/>
              <a:gd name="f39" fmla="*/ f36 1 3240000"/>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2" name="Pie 24">
            <a:extLst>
              <a:ext uri="{FF2B5EF4-FFF2-40B4-BE49-F238E27FC236}">
                <a16:creationId xmlns:a16="http://schemas.microsoft.com/office/drawing/2014/main" id="{C13AC5DA-4BE5-42E5-9B0E-F555A1E51C83}"/>
              </a:ext>
            </a:extLst>
          </p:cNvPr>
          <p:cNvSpPr/>
          <p:nvPr/>
        </p:nvSpPr>
        <p:spPr>
          <a:xfrm>
            <a:off x="5107445" y="3464240"/>
            <a:ext cx="384889" cy="382758"/>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 0 0 116985"/>
              <a:gd name="f12" fmla="val 1936431"/>
              <a:gd name="f13" fmla="+- 0 0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 0 0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 f4 0 f2"/>
              <a:gd name="f56" fmla="+- f3 0 f2"/>
              <a:gd name="f57" fmla="*/ f56 1 3228711"/>
              <a:gd name="f58" fmla="*/ f55 1 3210836"/>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3" name="Block Arc 14">
            <a:extLst>
              <a:ext uri="{FF2B5EF4-FFF2-40B4-BE49-F238E27FC236}">
                <a16:creationId xmlns:a16="http://schemas.microsoft.com/office/drawing/2014/main" id="{1EEF3346-CB74-4EA4-A309-614C60DE8BB9}"/>
              </a:ext>
            </a:extLst>
          </p:cNvPr>
          <p:cNvSpPr/>
          <p:nvPr/>
        </p:nvSpPr>
        <p:spPr>
          <a:xfrm rot="16200004">
            <a:off x="6394015" y="1102931"/>
            <a:ext cx="425552" cy="425826"/>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 f4 0 f2"/>
              <a:gd name="f270" fmla="+- f3 0 f2"/>
              <a:gd name="f271" fmla="*/ f270 1 3185463"/>
              <a:gd name="f272" fmla="*/ f269 1 3187558"/>
              <a:gd name="f273" fmla="*/ f2 1 f271"/>
              <a:gd name="f274" fmla="*/ f3 1 f271"/>
              <a:gd name="f275" fmla="*/ f2 1 f272"/>
              <a:gd name="f276" fmla="*/ f4 1 f272"/>
              <a:gd name="f277" fmla="*/ f273 f267 1"/>
              <a:gd name="f278" fmla="*/ f274 f267 1"/>
              <a:gd name="f279" fmla="*/ f276 f268 1"/>
              <a:gd name="f280" fmla="*/ f275 f268 1"/>
            </a:gdLst>
            <a:ahLst/>
            <a:cxnLst>
              <a:cxn ang="3cd4">
                <a:pos x="hc" y="t"/>
              </a:cxn>
              <a:cxn ang="0">
                <a:pos x="r" y="vc"/>
              </a:cxn>
              <a:cxn ang="cd4">
                <a:pos x="hc" y="b"/>
              </a:cxn>
              <a:cxn ang="cd2">
                <a:pos x="l" y="vc"/>
              </a:cxn>
            </a:cxnLst>
            <a:rect l="f277" t="f280" r="f278" b="f279"/>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4" name="Block Arc 41">
            <a:extLst>
              <a:ext uri="{FF2B5EF4-FFF2-40B4-BE49-F238E27FC236}">
                <a16:creationId xmlns:a16="http://schemas.microsoft.com/office/drawing/2014/main" id="{78424471-8F88-4DB3-BC25-2C1103F148F5}"/>
              </a:ext>
            </a:extLst>
          </p:cNvPr>
          <p:cNvSpPr/>
          <p:nvPr/>
        </p:nvSpPr>
        <p:spPr>
          <a:xfrm>
            <a:off x="7056415" y="1068229"/>
            <a:ext cx="354979" cy="495293"/>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 0 0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 f4 0 f2"/>
              <a:gd name="f423" fmla="+- f3 0 f2"/>
              <a:gd name="f424" fmla="*/ f423 1 2512265"/>
              <a:gd name="f425" fmla="*/ f422 1 3505352"/>
              <a:gd name="f426" fmla="*/ f2 1 f424"/>
              <a:gd name="f427" fmla="*/ f3 1 f424"/>
              <a:gd name="f428" fmla="*/ f2 1 f425"/>
              <a:gd name="f429" fmla="*/ f4 1 f425"/>
              <a:gd name="f430" fmla="*/ f426 f420 1"/>
              <a:gd name="f431" fmla="*/ f427 f420 1"/>
              <a:gd name="f432" fmla="*/ f429 f421 1"/>
              <a:gd name="f433" fmla="*/ f428 f421 1"/>
            </a:gdLst>
            <a:ahLst/>
            <a:cxnLst>
              <a:cxn ang="3cd4">
                <a:pos x="hc" y="t"/>
              </a:cxn>
              <a:cxn ang="0">
                <a:pos x="r" y="vc"/>
              </a:cxn>
              <a:cxn ang="cd4">
                <a:pos x="hc" y="b"/>
              </a:cxn>
              <a:cxn ang="cd2">
                <a:pos x="l" y="vc"/>
              </a:cxn>
            </a:cxnLst>
            <a:rect l="f430" t="f433" r="f431" b="f432"/>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5" name="Right Triangle 17">
            <a:extLst>
              <a:ext uri="{FF2B5EF4-FFF2-40B4-BE49-F238E27FC236}">
                <a16:creationId xmlns:a16="http://schemas.microsoft.com/office/drawing/2014/main" id="{7D1C63B3-7213-4E2D-9E19-2FA8EA86DA52}"/>
              </a:ext>
            </a:extLst>
          </p:cNvPr>
          <p:cNvSpPr/>
          <p:nvPr/>
        </p:nvSpPr>
        <p:spPr>
          <a:xfrm>
            <a:off x="5779309" y="3450717"/>
            <a:ext cx="289343" cy="409797"/>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 f4 0 f2"/>
              <a:gd name="f17" fmla="+- f3 0 f2"/>
              <a:gd name="f18" fmla="*/ f17 1 2387678"/>
              <a:gd name="f19" fmla="*/ f16 1 32400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6" name="Oval 66">
            <a:extLst>
              <a:ext uri="{FF2B5EF4-FFF2-40B4-BE49-F238E27FC236}">
                <a16:creationId xmlns:a16="http://schemas.microsoft.com/office/drawing/2014/main" id="{5E620D4E-9105-44F1-8024-F8F539821F04}"/>
              </a:ext>
            </a:extLst>
          </p:cNvPr>
          <p:cNvSpPr/>
          <p:nvPr/>
        </p:nvSpPr>
        <p:spPr>
          <a:xfrm rot="20700014">
            <a:off x="4603145" y="2725670"/>
            <a:ext cx="411507" cy="352492"/>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 f4 0 f2"/>
              <a:gd name="f60" fmla="+- f3 0 f2"/>
              <a:gd name="f61" fmla="*/ f60 1 2901316"/>
              <a:gd name="f62" fmla="*/ f59 1 2485205"/>
              <a:gd name="f63" fmla="*/ f2 1 f61"/>
              <a:gd name="f64" fmla="*/ f3 1 f61"/>
              <a:gd name="f65" fmla="*/ f2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7" name="Rectangle 9">
            <a:extLst>
              <a:ext uri="{FF2B5EF4-FFF2-40B4-BE49-F238E27FC236}">
                <a16:creationId xmlns:a16="http://schemas.microsoft.com/office/drawing/2014/main" id="{F1A0D356-D605-40BF-B41D-B7FC8C9E08F6}"/>
              </a:ext>
            </a:extLst>
          </p:cNvPr>
          <p:cNvSpPr/>
          <p:nvPr/>
        </p:nvSpPr>
        <p:spPr>
          <a:xfrm>
            <a:off x="3300883" y="2658938"/>
            <a:ext cx="395505" cy="370222"/>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 0 0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 f7 0 f5"/>
              <a:gd name="f81" fmla="+- f6 0 f5"/>
              <a:gd name="f82" fmla="*/ f77 f0 1"/>
              <a:gd name="f83" fmla="*/ f81 1 3239999"/>
              <a:gd name="f84" fmla="*/ f80 1 3032924"/>
              <a:gd name="f85" fmla="*/ 833935 f81 1"/>
              <a:gd name="f86" fmla="*/ 22 f80 1"/>
              <a:gd name="f87" fmla="*/ 1576606 f81 1"/>
              <a:gd name="f88" fmla="*/ 402054 f80 1"/>
              <a:gd name="f89" fmla="*/ 430441 f80 1"/>
              <a:gd name="f90" fmla="*/ 526981 f80 1"/>
              <a:gd name="f91" fmla="*/ 2765302 f80 1"/>
              <a:gd name="f92" fmla="*/ 378630 f81 1"/>
              <a:gd name="f93" fmla="*/ 2472117 f80 1"/>
              <a:gd name="f94" fmla="*/ 384918 f81 1"/>
              <a:gd name="f95" fmla="*/ 239143 f81 1"/>
              <a:gd name="f96" fmla="*/ 2776423 f80 1"/>
              <a:gd name="f97" fmla="*/ 2778202 f80 1"/>
              <a:gd name="f98" fmla="*/ 1663394 f81 1"/>
              <a:gd name="f99" fmla="*/ 3000856 f81 1"/>
              <a:gd name="f100" fmla="*/ 2855082 f81 1"/>
              <a:gd name="f101" fmla="*/ 2861369 f81 1"/>
              <a:gd name="f102" fmla="*/ 2406065 f81 1"/>
              <a:gd name="f103" fmla="*/ 2853673 f81 1"/>
              <a:gd name="f104" fmla="*/ 91100 f80 1"/>
              <a:gd name="f105" fmla="*/ 2854770 f81 1"/>
              <a:gd name="f106" fmla="*/ 3120669 f81 1"/>
              <a:gd name="f107" fmla="*/ 428517 f80 1"/>
              <a:gd name="f108" fmla="*/ 738345 f80 1"/>
              <a:gd name="f109" fmla="*/ 3239999 f81 1"/>
              <a:gd name="f110" fmla="*/ 3032924 f80 1"/>
              <a:gd name="f111" fmla="*/ 0 f81 1"/>
              <a:gd name="f112" fmla="*/ 102477 f81 1"/>
              <a:gd name="f113" fmla="*/ 385229 f81 1"/>
              <a:gd name="f114" fmla="*/ 386326 f81 1"/>
              <a:gd name="f115" fmla="*/ 229618 f81 1"/>
              <a:gd name="f116" fmla="*/ 2690698 f80 1"/>
              <a:gd name="f117" fmla="*/ 2991331 f81 1"/>
              <a:gd name="f118" fmla="*/ 2709748 f80 1"/>
              <a:gd name="f119" fmla="*/ f82 1 f2"/>
              <a:gd name="f120" fmla="*/ f85 1 3239999"/>
              <a:gd name="f121" fmla="*/ f86 1 3032924"/>
              <a:gd name="f122" fmla="*/ f87 1 3239999"/>
              <a:gd name="f123" fmla="*/ f88 1 3032924"/>
              <a:gd name="f124" fmla="*/ f89 1 3032924"/>
              <a:gd name="f125" fmla="*/ f90 1 3032924"/>
              <a:gd name="f126" fmla="*/ f91 1 3032924"/>
              <a:gd name="f127" fmla="*/ f92 1 3239999"/>
              <a:gd name="f128" fmla="*/ f93 1 3032924"/>
              <a:gd name="f129" fmla="*/ f94 1 3239999"/>
              <a:gd name="f130" fmla="*/ f95 1 3239999"/>
              <a:gd name="f131" fmla="*/ f96 1 3032924"/>
              <a:gd name="f132" fmla="*/ f97 1 3032924"/>
              <a:gd name="f133" fmla="*/ f98 1 3239999"/>
              <a:gd name="f134" fmla="*/ f99 1 3239999"/>
              <a:gd name="f135" fmla="*/ f100 1 3239999"/>
              <a:gd name="f136" fmla="*/ f101 1 3239999"/>
              <a:gd name="f137" fmla="*/ f102 1 3239999"/>
              <a:gd name="f138" fmla="*/ f103 1 3239999"/>
              <a:gd name="f139" fmla="*/ f104 1 3032924"/>
              <a:gd name="f140" fmla="*/ f105 1 3239999"/>
              <a:gd name="f141" fmla="*/ f106 1 3239999"/>
              <a:gd name="f142" fmla="*/ f107 1 3032924"/>
              <a:gd name="f143" fmla="*/ f108 1 3032924"/>
              <a:gd name="f144" fmla="*/ f109 1 3239999"/>
              <a:gd name="f145" fmla="*/ f110 1 3032924"/>
              <a:gd name="f146" fmla="*/ f111 1 3239999"/>
              <a:gd name="f147" fmla="*/ f112 1 3239999"/>
              <a:gd name="f148" fmla="*/ f113 1 3239999"/>
              <a:gd name="f149" fmla="*/ f114 1 3239999"/>
              <a:gd name="f150" fmla="*/ f115 1 3239999"/>
              <a:gd name="f151" fmla="*/ f116 1 3032924"/>
              <a:gd name="f152" fmla="*/ f117 1 3239999"/>
              <a:gd name="f153" fmla="*/ f118 1 3032924"/>
              <a:gd name="f154" fmla="*/ f5 1 f83"/>
              <a:gd name="f155" fmla="*/ f6 1 f83"/>
              <a:gd name="f156" fmla="*/ f5 1 f84"/>
              <a:gd name="f157" fmla="*/ f7 1 f84"/>
              <a:gd name="f158" fmla="+- f119 0 f1"/>
              <a:gd name="f159" fmla="*/ f122 1 f83"/>
              <a:gd name="f160" fmla="*/ f132 1 f84"/>
              <a:gd name="f161" fmla="*/ f133 1 f83"/>
              <a:gd name="f162" fmla="*/ f131 1 f84"/>
              <a:gd name="f163" fmla="*/ f152 1 f83"/>
              <a:gd name="f164" fmla="*/ f153 1 f84"/>
              <a:gd name="f165" fmla="*/ f134 1 f83"/>
              <a:gd name="f166" fmla="*/ f125 1 f84"/>
              <a:gd name="f167" fmla="*/ f135 1 f83"/>
              <a:gd name="f168" fmla="*/ f136 1 f83"/>
              <a:gd name="f169" fmla="*/ f128 1 f84"/>
              <a:gd name="f170" fmla="*/ f126 1 f84"/>
              <a:gd name="f171" fmla="*/ f124 1 f84"/>
              <a:gd name="f172" fmla="*/ f123 1 f84"/>
              <a:gd name="f173" fmla="*/ f137 1 f83"/>
              <a:gd name="f174" fmla="*/ f121 1 f84"/>
              <a:gd name="f175" fmla="*/ f138 1 f83"/>
              <a:gd name="f176" fmla="*/ f139 1 f84"/>
              <a:gd name="f177" fmla="*/ f140 1 f83"/>
              <a:gd name="f178" fmla="*/ f141 1 f83"/>
              <a:gd name="f179" fmla="*/ f142 1 f84"/>
              <a:gd name="f180" fmla="*/ f143 1 f84"/>
              <a:gd name="f181" fmla="*/ f144 1 f83"/>
              <a:gd name="f182" fmla="*/ f145 1 f84"/>
              <a:gd name="f183" fmla="*/ f146 1 f83"/>
              <a:gd name="f184" fmla="*/ f147 1 f83"/>
              <a:gd name="f185" fmla="*/ f148 1 f83"/>
              <a:gd name="f186" fmla="*/ f149 1 f83"/>
              <a:gd name="f187" fmla="*/ f120 1 f83"/>
              <a:gd name="f188" fmla="*/ f127 1 f83"/>
              <a:gd name="f189" fmla="*/ f129 1 f83"/>
              <a:gd name="f190" fmla="*/ f130 1 f83"/>
              <a:gd name="f191" fmla="*/ f150 1 f83"/>
              <a:gd name="f192" fmla="*/ f151 1 f84"/>
              <a:gd name="f193" fmla="*/ f154 f78 1"/>
              <a:gd name="f194" fmla="*/ f155 f78 1"/>
              <a:gd name="f195" fmla="*/ f157 f79 1"/>
              <a:gd name="f196" fmla="*/ f156 f79 1"/>
              <a:gd name="f197" fmla="*/ f159 f78 1"/>
              <a:gd name="f198" fmla="*/ f160 f79 1"/>
              <a:gd name="f199" fmla="*/ f161 f78 1"/>
              <a:gd name="f200" fmla="*/ f162 f79 1"/>
              <a:gd name="f201" fmla="*/ f163 f78 1"/>
              <a:gd name="f202" fmla="*/ f164 f79 1"/>
              <a:gd name="f203" fmla="*/ f165 f78 1"/>
              <a:gd name="f204" fmla="*/ f166 f79 1"/>
              <a:gd name="f205" fmla="*/ f167 f78 1"/>
              <a:gd name="f206" fmla="*/ f168 f78 1"/>
              <a:gd name="f207" fmla="*/ f169 f79 1"/>
              <a:gd name="f208" fmla="*/ f170 f79 1"/>
              <a:gd name="f209" fmla="*/ f171 f79 1"/>
              <a:gd name="f210" fmla="*/ f172 f79 1"/>
              <a:gd name="f211" fmla="*/ f173 f78 1"/>
              <a:gd name="f212" fmla="*/ f174 f79 1"/>
              <a:gd name="f213" fmla="*/ f175 f78 1"/>
              <a:gd name="f214" fmla="*/ f176 f79 1"/>
              <a:gd name="f215" fmla="*/ f177 f78 1"/>
              <a:gd name="f216" fmla="*/ f178 f78 1"/>
              <a:gd name="f217" fmla="*/ f179 f79 1"/>
              <a:gd name="f218" fmla="*/ f180 f79 1"/>
              <a:gd name="f219" fmla="*/ f181 f78 1"/>
              <a:gd name="f220" fmla="*/ f182 f79 1"/>
              <a:gd name="f221" fmla="*/ f183 f78 1"/>
              <a:gd name="f222" fmla="*/ f184 f78 1"/>
              <a:gd name="f223" fmla="*/ f185 f78 1"/>
              <a:gd name="f224" fmla="*/ f186 f78 1"/>
              <a:gd name="f225" fmla="*/ f187 f78 1"/>
              <a:gd name="f226" fmla="*/ f188 f78 1"/>
              <a:gd name="f227" fmla="*/ f189 f78 1"/>
              <a:gd name="f228" fmla="*/ f190 f78 1"/>
              <a:gd name="f229" fmla="*/ f191 f78 1"/>
              <a:gd name="f230" fmla="*/ f192 f79 1"/>
            </a:gdLst>
            <a:ahLst/>
            <a:cxnLst>
              <a:cxn ang="3cd4">
                <a:pos x="hc" y="t"/>
              </a:cxn>
              <a:cxn ang="0">
                <a:pos x="r" y="vc"/>
              </a:cxn>
              <a:cxn ang="cd4">
                <a:pos x="hc" y="b"/>
              </a:cxn>
              <a:cxn ang="cd2">
                <a:pos x="l" y="vc"/>
              </a:cxn>
              <a:cxn ang="f158">
                <a:pos x="f197" y="f198"/>
              </a:cxn>
              <a:cxn ang="f158">
                <a:pos x="f199" y="f198"/>
              </a:cxn>
              <a:cxn ang="f158">
                <a:pos x="f199" y="f200"/>
              </a:cxn>
              <a:cxn ang="f158">
                <a:pos x="f201" y="f202"/>
              </a:cxn>
              <a:cxn ang="f158">
                <a:pos x="f203" y="f204"/>
              </a:cxn>
              <a:cxn ang="f158">
                <a:pos x="f205" y="f204"/>
              </a:cxn>
              <a:cxn ang="f158">
                <a:pos x="f206" y="f207"/>
              </a:cxn>
              <a:cxn ang="f158">
                <a:pos x="f199" y="f208"/>
              </a:cxn>
              <a:cxn ang="f158">
                <a:pos x="f199" y="f204"/>
              </a:cxn>
              <a:cxn ang="f158">
                <a:pos x="f199" y="f209"/>
              </a:cxn>
              <a:cxn ang="f158">
                <a:pos x="f199" y="f210"/>
              </a:cxn>
              <a:cxn ang="f158">
                <a:pos x="f211" y="f212"/>
              </a:cxn>
              <a:cxn ang="f158">
                <a:pos x="f213" y="f214"/>
              </a:cxn>
              <a:cxn ang="f158">
                <a:pos x="f215" y="f209"/>
              </a:cxn>
              <a:cxn ang="f158">
                <a:pos x="f216" y="f217"/>
              </a:cxn>
              <a:cxn ang="f158">
                <a:pos x="f216" y="f218"/>
              </a:cxn>
              <a:cxn ang="f158">
                <a:pos x="f219" y="f218"/>
              </a:cxn>
              <a:cxn ang="f158">
                <a:pos x="f219" y="f220"/>
              </a:cxn>
              <a:cxn ang="f158">
                <a:pos x="f221" y="f220"/>
              </a:cxn>
              <a:cxn ang="f158">
                <a:pos x="f221" y="f218"/>
              </a:cxn>
              <a:cxn ang="f158">
                <a:pos x="f222" y="f218"/>
              </a:cxn>
              <a:cxn ang="f158">
                <a:pos x="f222" y="f217"/>
              </a:cxn>
              <a:cxn ang="f158">
                <a:pos x="f223" y="f209"/>
              </a:cxn>
              <a:cxn ang="f158">
                <a:pos x="f224" y="f214"/>
              </a:cxn>
              <a:cxn ang="f158">
                <a:pos x="f225" y="f212"/>
              </a:cxn>
              <a:cxn ang="f158">
                <a:pos x="f197" y="f210"/>
              </a:cxn>
              <a:cxn ang="f158">
                <a:pos x="f197" y="f209"/>
              </a:cxn>
              <a:cxn ang="f158">
                <a:pos x="f197" y="f204"/>
              </a:cxn>
              <a:cxn ang="f158">
                <a:pos x="f197" y="f208"/>
              </a:cxn>
              <a:cxn ang="f158">
                <a:pos x="f226" y="f207"/>
              </a:cxn>
              <a:cxn ang="f158">
                <a:pos x="f227" y="f204"/>
              </a:cxn>
              <a:cxn ang="f158">
                <a:pos x="f228" y="f204"/>
              </a:cxn>
              <a:cxn ang="f158">
                <a:pos x="f229" y="f230"/>
              </a:cxn>
              <a:cxn ang="f158">
                <a:pos x="f197" y="f200"/>
              </a:cxn>
            </a:cxnLst>
            <a:rect l="f193" t="f196" r="f194" b="f195"/>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8" name="Frame 17">
            <a:extLst>
              <a:ext uri="{FF2B5EF4-FFF2-40B4-BE49-F238E27FC236}">
                <a16:creationId xmlns:a16="http://schemas.microsoft.com/office/drawing/2014/main" id="{43574C6A-04C4-4EA3-84BA-1C95C71AF1AE}"/>
              </a:ext>
            </a:extLst>
          </p:cNvPr>
          <p:cNvSpPr/>
          <p:nvPr/>
        </p:nvSpPr>
        <p:spPr>
          <a:xfrm>
            <a:off x="3282174" y="3460062"/>
            <a:ext cx="381112" cy="381112"/>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 f3 0 f2"/>
              <a:gd name="f39" fmla="*/ f38 1 3240000"/>
              <a:gd name="f40" fmla="*/ f2 1 f39"/>
              <a:gd name="f41" fmla="*/ f3 1 f39"/>
              <a:gd name="f42" fmla="*/ f40 f36 1"/>
              <a:gd name="f43" fmla="*/ f41 f36 1"/>
              <a:gd name="f44" fmla="*/ f41 f37 1"/>
              <a:gd name="f45" fmla="*/ f40 f37 1"/>
            </a:gdLst>
            <a:ahLst/>
            <a:cxnLst>
              <a:cxn ang="3cd4">
                <a:pos x="hc" y="t"/>
              </a:cxn>
              <a:cxn ang="0">
                <a:pos x="r" y="vc"/>
              </a:cxn>
              <a:cxn ang="cd4">
                <a:pos x="hc" y="b"/>
              </a:cxn>
              <a:cxn ang="cd2">
                <a:pos x="l" y="vc"/>
              </a:cxn>
            </a:cxnLst>
            <a:rect l="f42" t="f45" r="f43" b="f44"/>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2F2F2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9" name="Teardrop 1">
            <a:extLst>
              <a:ext uri="{FF2B5EF4-FFF2-40B4-BE49-F238E27FC236}">
                <a16:creationId xmlns:a16="http://schemas.microsoft.com/office/drawing/2014/main" id="{F1B65787-9CE2-4C3C-BA9C-8C9DDFF03A0F}"/>
              </a:ext>
            </a:extLst>
          </p:cNvPr>
          <p:cNvSpPr/>
          <p:nvPr/>
        </p:nvSpPr>
        <p:spPr>
          <a:xfrm rot="18805987">
            <a:off x="7595054" y="1154508"/>
            <a:ext cx="413884" cy="409568"/>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 0 0 9451"/>
              <a:gd name="f136" fmla="val 1069973"/>
              <a:gd name="f137" fmla="+- 0 0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 f4 0 f2"/>
              <a:gd name="f173" fmla="+- f3 0 f2"/>
              <a:gd name="f174" fmla="*/ f173 1 1807241"/>
              <a:gd name="f175" fmla="*/ f172 1 1788383"/>
              <a:gd name="f176" fmla="*/ f2 1 f174"/>
              <a:gd name="f177" fmla="*/ f3 1 f174"/>
              <a:gd name="f178" fmla="*/ f2 1 f175"/>
              <a:gd name="f179" fmla="*/ f4 1 f175"/>
              <a:gd name="f180" fmla="*/ f176 f170 1"/>
              <a:gd name="f181" fmla="*/ f177 f170 1"/>
              <a:gd name="f182" fmla="*/ f179 f171 1"/>
              <a:gd name="f183" fmla="*/ f178 f171 1"/>
            </a:gdLst>
            <a:ahLst/>
            <a:cxnLst>
              <a:cxn ang="3cd4">
                <a:pos x="hc" y="t"/>
              </a:cxn>
              <a:cxn ang="0">
                <a:pos x="r" y="vc"/>
              </a:cxn>
              <a:cxn ang="cd4">
                <a:pos x="hc" y="b"/>
              </a:cxn>
              <a:cxn ang="cd2">
                <a:pos x="l" y="vc"/>
              </a:cxn>
            </a:cxnLst>
            <a:rect l="f180" t="f183" r="f181" b="f182"/>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20" name="Rectangle 130">
            <a:extLst>
              <a:ext uri="{FF2B5EF4-FFF2-40B4-BE49-F238E27FC236}">
                <a16:creationId xmlns:a16="http://schemas.microsoft.com/office/drawing/2014/main" id="{B8E31A1C-AFC8-402B-A8B0-B935B7BD99C7}"/>
              </a:ext>
            </a:extLst>
          </p:cNvPr>
          <p:cNvSpPr/>
          <p:nvPr/>
        </p:nvSpPr>
        <p:spPr>
          <a:xfrm>
            <a:off x="8199616" y="1154567"/>
            <a:ext cx="408435" cy="410291"/>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 f4 0 f2"/>
              <a:gd name="f98" fmla="+- f3 0 f2"/>
              <a:gd name="f99" fmla="*/ f98 1 371900"/>
              <a:gd name="f100" fmla="*/ f97 1 373588"/>
              <a:gd name="f101" fmla="*/ f2 1 f99"/>
              <a:gd name="f102" fmla="*/ f3 1 f99"/>
              <a:gd name="f103" fmla="*/ f2 1 f100"/>
              <a:gd name="f104" fmla="*/ f4 1 f100"/>
              <a:gd name="f105" fmla="*/ f101 f95 1"/>
              <a:gd name="f106" fmla="*/ f102 f95 1"/>
              <a:gd name="f107" fmla="*/ f104 f96 1"/>
              <a:gd name="f108" fmla="*/ f103 f96 1"/>
            </a:gdLst>
            <a:ahLst/>
            <a:cxnLst>
              <a:cxn ang="3cd4">
                <a:pos x="hc" y="t"/>
              </a:cxn>
              <a:cxn ang="0">
                <a:pos x="r" y="vc"/>
              </a:cxn>
              <a:cxn ang="cd4">
                <a:pos x="hc" y="b"/>
              </a:cxn>
              <a:cxn ang="cd2">
                <a:pos x="l" y="vc"/>
              </a:cxn>
            </a:cxnLst>
            <a:rect l="f105" t="f108" r="f106" b="f107"/>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2F2F2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21" name="Right Triangle 17">
            <a:extLst>
              <a:ext uri="{FF2B5EF4-FFF2-40B4-BE49-F238E27FC236}">
                <a16:creationId xmlns:a16="http://schemas.microsoft.com/office/drawing/2014/main" id="{5B3AF6A0-B1D8-4968-807E-56A8E4928456}"/>
              </a:ext>
            </a:extLst>
          </p:cNvPr>
          <p:cNvSpPr/>
          <p:nvPr/>
        </p:nvSpPr>
        <p:spPr>
          <a:xfrm>
            <a:off x="7022610" y="3433517"/>
            <a:ext cx="358609" cy="426997"/>
          </a:xfrm>
          <a:custGeom>
            <a:avLst/>
            <a:gdLst>
              <a:gd name="f0" fmla="val w"/>
              <a:gd name="f1" fmla="val h"/>
              <a:gd name="f2" fmla="val 0"/>
              <a:gd name="f3" fmla="val 2721114"/>
              <a:gd name="f4" fmla="val 3240000"/>
              <a:gd name="f5" fmla="val 2700000"/>
              <a:gd name="f6" fmla="val 1999321"/>
              <a:gd name="f7" fmla="val 2603448"/>
              <a:gd name="f8" fmla="val 2772810"/>
              <a:gd name="f9" fmla="val 2528507"/>
              <a:gd name="f10" fmla="val 2263914"/>
              <a:gd name="f11" fmla="val 2230929"/>
              <a:gd name="f12" fmla="val 2516419"/>
              <a:gd name="f13" fmla="val 2435624"/>
              <a:gd name="f14" fmla="val 2688129"/>
              <a:gd name="f15" fmla="val 2940634"/>
              <a:gd name="f16" fmla="val 3145329"/>
              <a:gd name="f17" fmla="val 2011409"/>
              <a:gd name="f18" fmla="val 1806714"/>
              <a:gd name="f19" fmla="val 1576134"/>
              <a:gd name="f20" fmla="val 17032"/>
              <a:gd name="f21" fmla="val 2276728"/>
              <a:gd name="f22" fmla="val 17033"/>
              <a:gd name="f23" fmla="val 1576135"/>
              <a:gd name="f24" fmla="val 1321887"/>
              <a:gd name="f25" fmla="val 996125"/>
              <a:gd name="f26" fmla="val 2160187"/>
              <a:gd name="f27" fmla="val 1979345"/>
              <a:gd name="f28" fmla="val 2161001"/>
              <a:gd name="f29" fmla="val 1738579"/>
              <a:gd name="f30" fmla="val 2402384"/>
              <a:gd name="f31" fmla="val 2997617"/>
              <a:gd name="f32" fmla="val 3238999"/>
              <a:gd name="f33" fmla="val 3239814"/>
              <a:gd name="f34" fmla="val 1436085"/>
              <a:gd name="f35" fmla="val 2287664"/>
              <a:gd name="f36" fmla="val 888809"/>
              <a:gd name="f37" fmla="*/ f0 1 2721114"/>
              <a:gd name="f38" fmla="*/ f1 1 3240000"/>
              <a:gd name="f39" fmla="+- f4 0 f2"/>
              <a:gd name="f40" fmla="+- f3 0 f2"/>
              <a:gd name="f41" fmla="*/ f40 1 2721114"/>
              <a:gd name="f42" fmla="*/ f39 1 3240000"/>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2721114" h="3240000">
                <a:moveTo>
                  <a:pt x="f6" y="f7"/>
                </a:moveTo>
                <a:lnTo>
                  <a:pt x="f6" y="f8"/>
                </a:lnTo>
                <a:lnTo>
                  <a:pt x="f9" y="f8"/>
                </a:lnTo>
                <a:lnTo>
                  <a:pt x="f9" y="f7"/>
                </a:lnTo>
                <a:close/>
                <a:moveTo>
                  <a:pt x="f10" y="f11"/>
                </a:moveTo>
                <a:cubicBezTo>
                  <a:pt x="f12" y="f11"/>
                  <a:pt x="f3" y="f13"/>
                  <a:pt x="f3" y="f14"/>
                </a:cubicBezTo>
                <a:cubicBezTo>
                  <a:pt x="f3" y="f15"/>
                  <a:pt x="f12" y="f16"/>
                  <a:pt x="f10" y="f16"/>
                </a:cubicBezTo>
                <a:cubicBezTo>
                  <a:pt x="f17" y="f16"/>
                  <a:pt x="f18" y="f15"/>
                  <a:pt x="f18" y="f14"/>
                </a:cubicBezTo>
                <a:cubicBezTo>
                  <a:pt x="f18" y="f13"/>
                  <a:pt x="f17" y="f11"/>
                  <a:pt x="f10" y="f11"/>
                </a:cubicBezTo>
                <a:close/>
                <a:moveTo>
                  <a:pt x="f19" y="f20"/>
                </a:moveTo>
                <a:lnTo>
                  <a:pt x="f21" y="f20"/>
                </a:lnTo>
                <a:lnTo>
                  <a:pt x="f21" y="f22"/>
                </a:lnTo>
                <a:lnTo>
                  <a:pt x="f23" y="f22"/>
                </a:lnTo>
                <a:close/>
                <a:moveTo>
                  <a:pt x="f2" y="f20"/>
                </a:moveTo>
                <a:lnTo>
                  <a:pt x="f24" y="f20"/>
                </a:lnTo>
                <a:lnTo>
                  <a:pt x="f24" y="f25"/>
                </a:lnTo>
                <a:lnTo>
                  <a:pt x="f21" y="f25"/>
                </a:lnTo>
                <a:lnTo>
                  <a:pt x="f21" y="f26"/>
                </a:lnTo>
                <a:cubicBezTo>
                  <a:pt x="f27" y="f28"/>
                  <a:pt x="f29" y="f30"/>
                  <a:pt x="f29" y="f5"/>
                </a:cubicBezTo>
                <a:cubicBezTo>
                  <a:pt x="f29" y="f31"/>
                  <a:pt x="f27" y="f32"/>
                  <a:pt x="f21" y="f33"/>
                </a:cubicBezTo>
                <a:lnTo>
                  <a:pt x="f21" y="f4"/>
                </a:lnTo>
                <a:lnTo>
                  <a:pt x="f2" y="f4"/>
                </a:lnTo>
                <a:close/>
                <a:moveTo>
                  <a:pt x="f34" y="f2"/>
                </a:moveTo>
                <a:lnTo>
                  <a:pt x="f35" y="f36"/>
                </a:lnTo>
                <a:lnTo>
                  <a:pt x="f34" y="f36"/>
                </a:ln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22" name="Right Triangle 17">
            <a:extLst>
              <a:ext uri="{FF2B5EF4-FFF2-40B4-BE49-F238E27FC236}">
                <a16:creationId xmlns:a16="http://schemas.microsoft.com/office/drawing/2014/main" id="{34567697-9CA6-4213-8A77-F31066864640}"/>
              </a:ext>
            </a:extLst>
          </p:cNvPr>
          <p:cNvSpPr/>
          <p:nvPr/>
        </p:nvSpPr>
        <p:spPr>
          <a:xfrm>
            <a:off x="6366327" y="3433517"/>
            <a:ext cx="358609" cy="426997"/>
          </a:xfrm>
          <a:custGeom>
            <a:avLst/>
            <a:gdLst>
              <a:gd name="f0" fmla="val w"/>
              <a:gd name="f1" fmla="val h"/>
              <a:gd name="f2" fmla="val 0"/>
              <a:gd name="f3" fmla="val 2721114"/>
              <a:gd name="f4" fmla="val 3240000"/>
              <a:gd name="f5" fmla="val 2700000"/>
              <a:gd name="f6" fmla="val 2179233"/>
              <a:gd name="f7" fmla="val 2431577"/>
              <a:gd name="f8" fmla="val 2611489"/>
              <a:gd name="f9" fmla="val 1999321"/>
              <a:gd name="f10" fmla="val 2780851"/>
              <a:gd name="f11" fmla="val 2960763"/>
              <a:gd name="f12" fmla="val 2348595"/>
              <a:gd name="f13" fmla="val 2528507"/>
              <a:gd name="f14" fmla="val 2263914"/>
              <a:gd name="f15" fmla="val 2238970"/>
              <a:gd name="f16" fmla="val 2516419"/>
              <a:gd name="f17" fmla="val 2443665"/>
              <a:gd name="f18" fmla="val 2696170"/>
              <a:gd name="f19" fmla="val 2948675"/>
              <a:gd name="f20" fmla="val 3153370"/>
              <a:gd name="f21" fmla="val 2011409"/>
              <a:gd name="f22" fmla="val 1806714"/>
              <a:gd name="f23" fmla="val 1576134"/>
              <a:gd name="f24" fmla="val 17032"/>
              <a:gd name="f25" fmla="val 2276728"/>
              <a:gd name="f26" fmla="val 17033"/>
              <a:gd name="f27" fmla="val 1576135"/>
              <a:gd name="f28" fmla="val 1321887"/>
              <a:gd name="f29" fmla="val 996125"/>
              <a:gd name="f30" fmla="val 2160187"/>
              <a:gd name="f31" fmla="val 1979345"/>
              <a:gd name="f32" fmla="val 2161001"/>
              <a:gd name="f33" fmla="val 1738579"/>
              <a:gd name="f34" fmla="val 2402384"/>
              <a:gd name="f35" fmla="val 2997617"/>
              <a:gd name="f36" fmla="val 3238999"/>
              <a:gd name="f37" fmla="val 3239814"/>
              <a:gd name="f38" fmla="val 1436085"/>
              <a:gd name="f39" fmla="val 2287664"/>
              <a:gd name="f40" fmla="val 888809"/>
              <a:gd name="f41" fmla="*/ f0 1 2721114"/>
              <a:gd name="f42" fmla="*/ f1 1 3240000"/>
              <a:gd name="f43" fmla="+- f4 0 f2"/>
              <a:gd name="f44" fmla="+- f3 0 f2"/>
              <a:gd name="f45" fmla="*/ f44 1 2721114"/>
              <a:gd name="f46" fmla="*/ f43 1 3240000"/>
              <a:gd name="f47" fmla="*/ f2 1 f45"/>
              <a:gd name="f48" fmla="*/ f3 1 f45"/>
              <a:gd name="f49" fmla="*/ f2 1 f46"/>
              <a:gd name="f50" fmla="*/ f4 1 f46"/>
              <a:gd name="f51" fmla="*/ f47 f41 1"/>
              <a:gd name="f52" fmla="*/ f48 f41 1"/>
              <a:gd name="f53" fmla="*/ f50 f42 1"/>
              <a:gd name="f54" fmla="*/ f49 f42 1"/>
            </a:gdLst>
            <a:ahLst/>
            <a:cxnLst>
              <a:cxn ang="3cd4">
                <a:pos x="hc" y="t"/>
              </a:cxn>
              <a:cxn ang="0">
                <a:pos x="r" y="vc"/>
              </a:cxn>
              <a:cxn ang="cd4">
                <a:pos x="hc" y="b"/>
              </a:cxn>
              <a:cxn ang="cd2">
                <a:pos x="l" y="vc"/>
              </a:cxn>
            </a:cxnLst>
            <a:rect l="f51" t="f54" r="f52" b="f53"/>
            <a:pathLst>
              <a:path w="2721114" h="3240000">
                <a:moveTo>
                  <a:pt x="f6" y="f7"/>
                </a:moveTo>
                <a:lnTo>
                  <a:pt x="f6" y="f8"/>
                </a:lnTo>
                <a:lnTo>
                  <a:pt x="f9" y="f8"/>
                </a:lnTo>
                <a:lnTo>
                  <a:pt x="f9" y="f10"/>
                </a:lnTo>
                <a:lnTo>
                  <a:pt x="f6" y="f10"/>
                </a:lnTo>
                <a:lnTo>
                  <a:pt x="f6" y="f11"/>
                </a:lnTo>
                <a:lnTo>
                  <a:pt x="f12" y="f11"/>
                </a:lnTo>
                <a:lnTo>
                  <a:pt x="f12" y="f10"/>
                </a:lnTo>
                <a:lnTo>
                  <a:pt x="f13" y="f10"/>
                </a:lnTo>
                <a:lnTo>
                  <a:pt x="f13" y="f8"/>
                </a:lnTo>
                <a:lnTo>
                  <a:pt x="f12" y="f8"/>
                </a:lnTo>
                <a:lnTo>
                  <a:pt x="f12" y="f7"/>
                </a:lnTo>
                <a:close/>
                <a:moveTo>
                  <a:pt x="f14" y="f15"/>
                </a:moveTo>
                <a:cubicBezTo>
                  <a:pt x="f16" y="f15"/>
                  <a:pt x="f3" y="f17"/>
                  <a:pt x="f3" y="f18"/>
                </a:cubicBezTo>
                <a:cubicBezTo>
                  <a:pt x="f3" y="f19"/>
                  <a:pt x="f16" y="f20"/>
                  <a:pt x="f14" y="f20"/>
                </a:cubicBezTo>
                <a:cubicBezTo>
                  <a:pt x="f21" y="f20"/>
                  <a:pt x="f22" y="f19"/>
                  <a:pt x="f22" y="f18"/>
                </a:cubicBezTo>
                <a:cubicBezTo>
                  <a:pt x="f22" y="f17"/>
                  <a:pt x="f21" y="f15"/>
                  <a:pt x="f14" y="f15"/>
                </a:cubicBezTo>
                <a:close/>
                <a:moveTo>
                  <a:pt x="f23" y="f24"/>
                </a:moveTo>
                <a:lnTo>
                  <a:pt x="f25" y="f24"/>
                </a:lnTo>
                <a:lnTo>
                  <a:pt x="f25" y="f26"/>
                </a:lnTo>
                <a:lnTo>
                  <a:pt x="f27" y="f26"/>
                </a:lnTo>
                <a:close/>
                <a:moveTo>
                  <a:pt x="f2" y="f24"/>
                </a:moveTo>
                <a:lnTo>
                  <a:pt x="f28" y="f24"/>
                </a:lnTo>
                <a:lnTo>
                  <a:pt x="f28" y="f29"/>
                </a:lnTo>
                <a:lnTo>
                  <a:pt x="f25" y="f29"/>
                </a:lnTo>
                <a:lnTo>
                  <a:pt x="f25" y="f30"/>
                </a:lnTo>
                <a:cubicBezTo>
                  <a:pt x="f31" y="f32"/>
                  <a:pt x="f33" y="f34"/>
                  <a:pt x="f33" y="f5"/>
                </a:cubicBezTo>
                <a:cubicBezTo>
                  <a:pt x="f33" y="f35"/>
                  <a:pt x="f31" y="f36"/>
                  <a:pt x="f25" y="f37"/>
                </a:cubicBezTo>
                <a:lnTo>
                  <a:pt x="f25" y="f4"/>
                </a:lnTo>
                <a:lnTo>
                  <a:pt x="f2" y="f4"/>
                </a:lnTo>
                <a:close/>
                <a:moveTo>
                  <a:pt x="f38" y="f2"/>
                </a:moveTo>
                <a:lnTo>
                  <a:pt x="f39" y="f40"/>
                </a:lnTo>
                <a:lnTo>
                  <a:pt x="f38" y="f40"/>
                </a:ln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23" name="Right Triangle 17">
            <a:extLst>
              <a:ext uri="{FF2B5EF4-FFF2-40B4-BE49-F238E27FC236}">
                <a16:creationId xmlns:a16="http://schemas.microsoft.com/office/drawing/2014/main" id="{820BB6A2-9D31-49B3-B334-74C161C862CC}"/>
              </a:ext>
            </a:extLst>
          </p:cNvPr>
          <p:cNvSpPr/>
          <p:nvPr/>
        </p:nvSpPr>
        <p:spPr>
          <a:xfrm>
            <a:off x="7678884" y="3433517"/>
            <a:ext cx="358609" cy="426997"/>
          </a:xfrm>
          <a:custGeom>
            <a:avLst/>
            <a:gdLst>
              <a:gd name="f0" fmla="val w"/>
              <a:gd name="f1" fmla="val h"/>
              <a:gd name="f2" fmla="val 0"/>
              <a:gd name="f3" fmla="val 2721114"/>
              <a:gd name="f4" fmla="val 3240000"/>
              <a:gd name="f5" fmla="val 2700000"/>
              <a:gd name="f6" fmla="val 2136698"/>
              <a:gd name="f7" fmla="val 2449196"/>
              <a:gd name="f8" fmla="val 2016940"/>
              <a:gd name="f9" fmla="val 2568954"/>
              <a:gd name="f10" fmla="val 2144156"/>
              <a:gd name="f11" fmla="val 2696170"/>
              <a:gd name="f12" fmla="val 2823386"/>
              <a:gd name="f13" fmla="val 2943144"/>
              <a:gd name="f14" fmla="val 2263914"/>
              <a:gd name="f15" fmla="val 2815928"/>
              <a:gd name="f16" fmla="val 2391130"/>
              <a:gd name="f17" fmla="val 2510888"/>
              <a:gd name="f18" fmla="val 2383672"/>
              <a:gd name="f19" fmla="val 2576412"/>
              <a:gd name="f20" fmla="val 2238970"/>
              <a:gd name="f21" fmla="val 2516419"/>
              <a:gd name="f22" fmla="val 2443665"/>
              <a:gd name="f23" fmla="val 2948675"/>
              <a:gd name="f24" fmla="val 3153370"/>
              <a:gd name="f25" fmla="val 2011409"/>
              <a:gd name="f26" fmla="val 1806714"/>
              <a:gd name="f27" fmla="val 1576134"/>
              <a:gd name="f28" fmla="val 17032"/>
              <a:gd name="f29" fmla="val 2276728"/>
              <a:gd name="f30" fmla="val 17033"/>
              <a:gd name="f31" fmla="val 1576135"/>
              <a:gd name="f32" fmla="val 1321887"/>
              <a:gd name="f33" fmla="val 996125"/>
              <a:gd name="f34" fmla="val 2160187"/>
              <a:gd name="f35" fmla="val 1979345"/>
              <a:gd name="f36" fmla="val 2161001"/>
              <a:gd name="f37" fmla="val 1738579"/>
              <a:gd name="f38" fmla="val 2402384"/>
              <a:gd name="f39" fmla="val 2997617"/>
              <a:gd name="f40" fmla="val 3238999"/>
              <a:gd name="f41" fmla="val 3239814"/>
              <a:gd name="f42" fmla="val 1436085"/>
              <a:gd name="f43" fmla="val 2287664"/>
              <a:gd name="f44" fmla="val 888809"/>
              <a:gd name="f45" fmla="*/ f0 1 2721114"/>
              <a:gd name="f46" fmla="*/ f1 1 3240000"/>
              <a:gd name="f47" fmla="+- f4 0 f2"/>
              <a:gd name="f48" fmla="+- f3 0 f2"/>
              <a:gd name="f49" fmla="*/ f48 1 2721114"/>
              <a:gd name="f50" fmla="*/ f47 1 3240000"/>
              <a:gd name="f51" fmla="*/ f2 1 f49"/>
              <a:gd name="f52" fmla="*/ f3 1 f49"/>
              <a:gd name="f53" fmla="*/ f2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2721114" h="3240000">
                <a:moveTo>
                  <a:pt x="f6" y="f7"/>
                </a:moveTo>
                <a:lnTo>
                  <a:pt x="f8" y="f9"/>
                </a:lnTo>
                <a:lnTo>
                  <a:pt x="f10" y="f11"/>
                </a:lnTo>
                <a:lnTo>
                  <a:pt x="f8" y="f12"/>
                </a:lnTo>
                <a:lnTo>
                  <a:pt x="f6" y="f13"/>
                </a:lnTo>
                <a:lnTo>
                  <a:pt x="f14" y="f15"/>
                </a:lnTo>
                <a:lnTo>
                  <a:pt x="f16" y="f13"/>
                </a:lnTo>
                <a:lnTo>
                  <a:pt x="f17" y="f12"/>
                </a:lnTo>
                <a:lnTo>
                  <a:pt x="f18" y="f11"/>
                </a:lnTo>
                <a:lnTo>
                  <a:pt x="f17" y="f9"/>
                </a:lnTo>
                <a:lnTo>
                  <a:pt x="f16" y="f7"/>
                </a:lnTo>
                <a:lnTo>
                  <a:pt x="f14" y="f19"/>
                </a:lnTo>
                <a:close/>
                <a:moveTo>
                  <a:pt x="f14" y="f20"/>
                </a:moveTo>
                <a:cubicBezTo>
                  <a:pt x="f21" y="f20"/>
                  <a:pt x="f3" y="f22"/>
                  <a:pt x="f3" y="f11"/>
                </a:cubicBezTo>
                <a:cubicBezTo>
                  <a:pt x="f3" y="f23"/>
                  <a:pt x="f21" y="f24"/>
                  <a:pt x="f14" y="f24"/>
                </a:cubicBezTo>
                <a:cubicBezTo>
                  <a:pt x="f25" y="f24"/>
                  <a:pt x="f26" y="f23"/>
                  <a:pt x="f26" y="f11"/>
                </a:cubicBezTo>
                <a:cubicBezTo>
                  <a:pt x="f26" y="f22"/>
                  <a:pt x="f25" y="f20"/>
                  <a:pt x="f14" y="f20"/>
                </a:cubicBezTo>
                <a:close/>
                <a:moveTo>
                  <a:pt x="f27" y="f28"/>
                </a:moveTo>
                <a:lnTo>
                  <a:pt x="f29" y="f28"/>
                </a:lnTo>
                <a:lnTo>
                  <a:pt x="f29" y="f30"/>
                </a:lnTo>
                <a:lnTo>
                  <a:pt x="f31" y="f30"/>
                </a:lnTo>
                <a:close/>
                <a:moveTo>
                  <a:pt x="f2" y="f28"/>
                </a:moveTo>
                <a:lnTo>
                  <a:pt x="f32" y="f28"/>
                </a:lnTo>
                <a:lnTo>
                  <a:pt x="f32" y="f33"/>
                </a:lnTo>
                <a:lnTo>
                  <a:pt x="f29" y="f33"/>
                </a:lnTo>
                <a:lnTo>
                  <a:pt x="f29" y="f34"/>
                </a:lnTo>
                <a:cubicBezTo>
                  <a:pt x="f35" y="f36"/>
                  <a:pt x="f37" y="f38"/>
                  <a:pt x="f37" y="f5"/>
                </a:cubicBezTo>
                <a:cubicBezTo>
                  <a:pt x="f37" y="f39"/>
                  <a:pt x="f35" y="f40"/>
                  <a:pt x="f29" y="f41"/>
                </a:cubicBezTo>
                <a:lnTo>
                  <a:pt x="f29" y="f4"/>
                </a:lnTo>
                <a:lnTo>
                  <a:pt x="f2" y="f4"/>
                </a:lnTo>
                <a:close/>
                <a:moveTo>
                  <a:pt x="f42" y="f2"/>
                </a:moveTo>
                <a:lnTo>
                  <a:pt x="f43" y="f44"/>
                </a:lnTo>
                <a:lnTo>
                  <a:pt x="f42" y="f44"/>
                </a:ln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24" name="Oval 44">
            <a:extLst>
              <a:ext uri="{FF2B5EF4-FFF2-40B4-BE49-F238E27FC236}">
                <a16:creationId xmlns:a16="http://schemas.microsoft.com/office/drawing/2014/main" id="{EE884D6E-A941-4B5B-995B-AE4116CDBFEA}"/>
              </a:ext>
            </a:extLst>
          </p:cNvPr>
          <p:cNvSpPr/>
          <p:nvPr/>
        </p:nvSpPr>
        <p:spPr>
          <a:xfrm>
            <a:off x="8335167" y="3433517"/>
            <a:ext cx="358609" cy="426997"/>
          </a:xfrm>
          <a:custGeom>
            <a:avLst/>
            <a:gdLst>
              <a:gd name="f0" fmla="val w"/>
              <a:gd name="f1" fmla="val h"/>
              <a:gd name="f2" fmla="val 0"/>
              <a:gd name="f3" fmla="val 2721114"/>
              <a:gd name="f4" fmla="val 3240000"/>
              <a:gd name="f5" fmla="val 2700000"/>
              <a:gd name="f6" fmla="val 2519839"/>
              <a:gd name="f7" fmla="val 2469622"/>
              <a:gd name="f8" fmla="val 2201779"/>
              <a:gd name="f9" fmla="val 2787682"/>
              <a:gd name="f10" fmla="val 2003023"/>
              <a:gd name="f11" fmla="val 2588926"/>
              <a:gd name="f12" fmla="val 1901669"/>
              <a:gd name="f13" fmla="val 2690281"/>
              <a:gd name="f14" fmla="val 2203868"/>
              <a:gd name="f15" fmla="val 2992480"/>
              <a:gd name="f16" fmla="val 2305222"/>
              <a:gd name="f17" fmla="val 2891125"/>
              <a:gd name="f18" fmla="val 2303133"/>
              <a:gd name="f19" fmla="val 2889037"/>
              <a:gd name="f20" fmla="val 2621194"/>
              <a:gd name="f21" fmla="val 2570977"/>
              <a:gd name="f22" fmla="val 2263914"/>
              <a:gd name="f23" fmla="val 2238970"/>
              <a:gd name="f24" fmla="val 2516419"/>
              <a:gd name="f25" fmla="val 2443665"/>
              <a:gd name="f26" fmla="val 2696170"/>
              <a:gd name="f27" fmla="val 2948675"/>
              <a:gd name="f28" fmla="val 3153370"/>
              <a:gd name="f29" fmla="val 2011409"/>
              <a:gd name="f30" fmla="val 1806714"/>
              <a:gd name="f31" fmla="val 1576134"/>
              <a:gd name="f32" fmla="val 17032"/>
              <a:gd name="f33" fmla="val 2276728"/>
              <a:gd name="f34" fmla="val 17033"/>
              <a:gd name="f35" fmla="val 1576135"/>
              <a:gd name="f36" fmla="val 1321887"/>
              <a:gd name="f37" fmla="val 996125"/>
              <a:gd name="f38" fmla="val 2160187"/>
              <a:gd name="f39" fmla="val 1979345"/>
              <a:gd name="f40" fmla="val 2161001"/>
              <a:gd name="f41" fmla="val 1738579"/>
              <a:gd name="f42" fmla="val 2402384"/>
              <a:gd name="f43" fmla="val 2997617"/>
              <a:gd name="f44" fmla="val 3238999"/>
              <a:gd name="f45" fmla="val 3239814"/>
              <a:gd name="f46" fmla="val 1436085"/>
              <a:gd name="f47" fmla="val 2287664"/>
              <a:gd name="f48" fmla="val 888809"/>
              <a:gd name="f49" fmla="*/ f0 1 2721114"/>
              <a:gd name="f50" fmla="*/ f1 1 3240000"/>
              <a:gd name="f51" fmla="+- f4 0 f2"/>
              <a:gd name="f52" fmla="+- f3 0 f2"/>
              <a:gd name="f53" fmla="*/ f52 1 2721114"/>
              <a:gd name="f54" fmla="*/ f51 1 3240000"/>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2721114" h="3240000">
                <a:moveTo>
                  <a:pt x="f6" y="f7"/>
                </a:moveTo>
                <a:lnTo>
                  <a:pt x="f8" y="f9"/>
                </a:lnTo>
                <a:lnTo>
                  <a:pt x="f10" y="f11"/>
                </a:lnTo>
                <a:lnTo>
                  <a:pt x="f12" y="f13"/>
                </a:lnTo>
                <a:lnTo>
                  <a:pt x="f14" y="f15"/>
                </a:lnTo>
                <a:lnTo>
                  <a:pt x="f16" y="f17"/>
                </a:lnTo>
                <a:lnTo>
                  <a:pt x="f18" y="f19"/>
                </a:lnTo>
                <a:lnTo>
                  <a:pt x="f20" y="f21"/>
                </a:lnTo>
                <a:close/>
                <a:moveTo>
                  <a:pt x="f22" y="f23"/>
                </a:moveTo>
                <a:cubicBezTo>
                  <a:pt x="f24" y="f23"/>
                  <a:pt x="f3" y="f25"/>
                  <a:pt x="f3" y="f26"/>
                </a:cubicBezTo>
                <a:cubicBezTo>
                  <a:pt x="f3" y="f27"/>
                  <a:pt x="f24" y="f28"/>
                  <a:pt x="f22" y="f28"/>
                </a:cubicBezTo>
                <a:cubicBezTo>
                  <a:pt x="f29" y="f28"/>
                  <a:pt x="f30" y="f27"/>
                  <a:pt x="f30" y="f26"/>
                </a:cubicBezTo>
                <a:cubicBezTo>
                  <a:pt x="f30" y="f25"/>
                  <a:pt x="f29" y="f23"/>
                  <a:pt x="f22" y="f23"/>
                </a:cubicBezTo>
                <a:close/>
                <a:moveTo>
                  <a:pt x="f31" y="f32"/>
                </a:moveTo>
                <a:lnTo>
                  <a:pt x="f33" y="f32"/>
                </a:lnTo>
                <a:lnTo>
                  <a:pt x="f33" y="f34"/>
                </a:lnTo>
                <a:lnTo>
                  <a:pt x="f35" y="f34"/>
                </a:lnTo>
                <a:close/>
                <a:moveTo>
                  <a:pt x="f2" y="f32"/>
                </a:moveTo>
                <a:lnTo>
                  <a:pt x="f36" y="f32"/>
                </a:lnTo>
                <a:lnTo>
                  <a:pt x="f36" y="f37"/>
                </a:lnTo>
                <a:lnTo>
                  <a:pt x="f33" y="f37"/>
                </a:lnTo>
                <a:lnTo>
                  <a:pt x="f33" y="f38"/>
                </a:lnTo>
                <a:cubicBezTo>
                  <a:pt x="f39" y="f40"/>
                  <a:pt x="f41" y="f42"/>
                  <a:pt x="f41" y="f5"/>
                </a:cubicBezTo>
                <a:cubicBezTo>
                  <a:pt x="f41" y="f43"/>
                  <a:pt x="f39" y="f44"/>
                  <a:pt x="f33" y="f45"/>
                </a:cubicBezTo>
                <a:lnTo>
                  <a:pt x="f33" y="f4"/>
                </a:lnTo>
                <a:lnTo>
                  <a:pt x="f2" y="f4"/>
                </a:lnTo>
                <a:close/>
                <a:moveTo>
                  <a:pt x="f46" y="f2"/>
                </a:moveTo>
                <a:lnTo>
                  <a:pt x="f47" y="f48"/>
                </a:lnTo>
                <a:lnTo>
                  <a:pt x="f46" y="f48"/>
                </a:ln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25" name="Google Shape;6000;p67">
            <a:extLst>
              <a:ext uri="{FF2B5EF4-FFF2-40B4-BE49-F238E27FC236}">
                <a16:creationId xmlns:a16="http://schemas.microsoft.com/office/drawing/2014/main" id="{3C9561D6-19B8-4FBA-9155-F24742A2A34C}"/>
              </a:ext>
            </a:extLst>
          </p:cNvPr>
          <p:cNvSpPr/>
          <p:nvPr/>
        </p:nvSpPr>
        <p:spPr>
          <a:xfrm>
            <a:off x="3263393" y="1109075"/>
            <a:ext cx="453185" cy="462357"/>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26" name="Google Shape;6029;p67">
            <a:extLst>
              <a:ext uri="{FF2B5EF4-FFF2-40B4-BE49-F238E27FC236}">
                <a16:creationId xmlns:a16="http://schemas.microsoft.com/office/drawing/2014/main" id="{080DBF42-4AD4-4815-A95A-0EDD4FDF58DE}"/>
              </a:ext>
            </a:extLst>
          </p:cNvPr>
          <p:cNvGrpSpPr/>
          <p:nvPr/>
        </p:nvGrpSpPr>
        <p:grpSpPr>
          <a:xfrm>
            <a:off x="7025856" y="4064928"/>
            <a:ext cx="303114" cy="420175"/>
            <a:chOff x="7025856" y="4064928"/>
            <a:chExt cx="303114" cy="420175"/>
          </a:xfrm>
        </p:grpSpPr>
        <p:sp>
          <p:nvSpPr>
            <p:cNvPr id="27" name="Google Shape;6030;p67">
              <a:extLst>
                <a:ext uri="{FF2B5EF4-FFF2-40B4-BE49-F238E27FC236}">
                  <a16:creationId xmlns:a16="http://schemas.microsoft.com/office/drawing/2014/main" id="{0F2B666E-F872-4079-ADA0-F9639525D2DB}"/>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 f4 0 f2"/>
                <a:gd name="f18" fmla="+- f3 0 f2"/>
                <a:gd name="f19" fmla="*/ f18 1 4159"/>
                <a:gd name="f20" fmla="*/ f17 1 4947"/>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28" name="Google Shape;6031;p67">
              <a:extLst>
                <a:ext uri="{FF2B5EF4-FFF2-40B4-BE49-F238E27FC236}">
                  <a16:creationId xmlns:a16="http://schemas.microsoft.com/office/drawing/2014/main" id="{52811E1A-413D-4908-BA77-0619C5934D23}"/>
                </a:ext>
              </a:extLst>
            </p:cNvPr>
            <p:cNvSpPr/>
            <p:nvPr/>
          </p:nvSpPr>
          <p:spPr>
            <a:xfrm>
              <a:off x="7163793" y="4172571"/>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 f4 0 f2"/>
                <a:gd name="f21" fmla="+- f3 0 f2"/>
                <a:gd name="f22" fmla="*/ f21 1 883"/>
                <a:gd name="f23" fmla="*/ f20 1 2522"/>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29" name="Google Shape;6032;p67">
              <a:extLst>
                <a:ext uri="{FF2B5EF4-FFF2-40B4-BE49-F238E27FC236}">
                  <a16:creationId xmlns:a16="http://schemas.microsoft.com/office/drawing/2014/main" id="{15A1FDF8-1EF3-48FD-AADB-F303711FF51F}"/>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 f4 0 f2"/>
                <a:gd name="f17" fmla="+- f3 0 f2"/>
                <a:gd name="f18" fmla="*/ f17 1 4128"/>
                <a:gd name="f19" fmla="*/ f16 1 4916"/>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0" name="Google Shape;6033;p67">
              <a:extLst>
                <a:ext uri="{FF2B5EF4-FFF2-40B4-BE49-F238E27FC236}">
                  <a16:creationId xmlns:a16="http://schemas.microsoft.com/office/drawing/2014/main" id="{B392CE1D-EF0E-4A8E-A9A9-017F37782943}"/>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 f4 0 f2"/>
                <a:gd name="f23" fmla="+- f3 0 f2"/>
                <a:gd name="f24" fmla="*/ f23 1 9137"/>
                <a:gd name="f25" fmla="*/ f22 1 6837"/>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1" name="Google Shape;6066;p67">
            <a:extLst>
              <a:ext uri="{FF2B5EF4-FFF2-40B4-BE49-F238E27FC236}">
                <a16:creationId xmlns:a16="http://schemas.microsoft.com/office/drawing/2014/main" id="{E40710DB-32E5-424B-A31A-B37C535D9C8C}"/>
              </a:ext>
            </a:extLst>
          </p:cNvPr>
          <p:cNvGrpSpPr/>
          <p:nvPr/>
        </p:nvGrpSpPr>
        <p:grpSpPr>
          <a:xfrm>
            <a:off x="3235348" y="1800673"/>
            <a:ext cx="483150" cy="480763"/>
            <a:chOff x="3235348" y="1800673"/>
            <a:chExt cx="483150" cy="480763"/>
          </a:xfrm>
        </p:grpSpPr>
        <p:sp>
          <p:nvSpPr>
            <p:cNvPr id="32" name="Google Shape;6067;p67">
              <a:extLst>
                <a:ext uri="{FF2B5EF4-FFF2-40B4-BE49-F238E27FC236}">
                  <a16:creationId xmlns:a16="http://schemas.microsoft.com/office/drawing/2014/main" id="{FC07FFDB-B3E7-45F9-9FEB-3F3811D0CD27}"/>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3" name="Google Shape;6068;p67">
              <a:extLst>
                <a:ext uri="{FF2B5EF4-FFF2-40B4-BE49-F238E27FC236}">
                  <a16:creationId xmlns:a16="http://schemas.microsoft.com/office/drawing/2014/main" id="{5E5D42EA-5018-4AB5-AA4D-5CD83BA79542}"/>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 f4 0 f2"/>
                <a:gd name="f66" fmla="+- f3 0 f2"/>
                <a:gd name="f67" fmla="*/ f66 1 11028"/>
                <a:gd name="f68" fmla="*/ f65 1 7567"/>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4" name="Google Shape;5976;p67">
            <a:extLst>
              <a:ext uri="{FF2B5EF4-FFF2-40B4-BE49-F238E27FC236}">
                <a16:creationId xmlns:a16="http://schemas.microsoft.com/office/drawing/2014/main" id="{182E059B-6D7B-4313-BCBF-4F526FD4B0DD}"/>
              </a:ext>
            </a:extLst>
          </p:cNvPr>
          <p:cNvGrpSpPr/>
          <p:nvPr/>
        </p:nvGrpSpPr>
        <p:grpSpPr>
          <a:xfrm>
            <a:off x="3299914" y="4214195"/>
            <a:ext cx="371547" cy="331551"/>
            <a:chOff x="3299914" y="4214195"/>
            <a:chExt cx="371547" cy="331551"/>
          </a:xfrm>
        </p:grpSpPr>
        <p:sp>
          <p:nvSpPr>
            <p:cNvPr id="35" name="Google Shape;5977;p67">
              <a:extLst>
                <a:ext uri="{FF2B5EF4-FFF2-40B4-BE49-F238E27FC236}">
                  <a16:creationId xmlns:a16="http://schemas.microsoft.com/office/drawing/2014/main" id="{C039C22D-6E62-429D-90C7-2A94F9AC96E4}"/>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 f4 0 f2"/>
                <a:gd name="f28" fmla="+- f3 0 f2"/>
                <a:gd name="f29" fmla="*/ f28 1 9673"/>
                <a:gd name="f30" fmla="*/ f27 1 9571"/>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6" name="Google Shape;5978;p67">
              <a:extLst>
                <a:ext uri="{FF2B5EF4-FFF2-40B4-BE49-F238E27FC236}">
                  <a16:creationId xmlns:a16="http://schemas.microsoft.com/office/drawing/2014/main" id="{F5F19EBB-DDC2-40A2-91E1-63D04DB856F0}"/>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 f3 0 f2"/>
                <a:gd name="f46" fmla="*/ f45 1 4758"/>
                <a:gd name="f47" fmla="*/ f2 1 f46"/>
                <a:gd name="f48" fmla="*/ f3 1 f46"/>
                <a:gd name="f49" fmla="*/ f47 f43 1"/>
                <a:gd name="f50" fmla="*/ f48 f43 1"/>
                <a:gd name="f51" fmla="*/ f48 f44 1"/>
                <a:gd name="f52" fmla="*/ f47 f44 1"/>
              </a:gdLst>
              <a:ahLst/>
              <a:cxnLst>
                <a:cxn ang="3cd4">
                  <a:pos x="hc" y="t"/>
                </a:cxn>
                <a:cxn ang="0">
                  <a:pos x="r" y="vc"/>
                </a:cxn>
                <a:cxn ang="cd4">
                  <a:pos x="hc" y="b"/>
                </a:cxn>
                <a:cxn ang="cd2">
                  <a:pos x="l" y="vc"/>
                </a:cxn>
              </a:cxnLst>
              <a:rect l="f49" t="f52" r="f50" b="f51"/>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7" name="Google Shape;5979;p67">
              <a:extLst>
                <a:ext uri="{FF2B5EF4-FFF2-40B4-BE49-F238E27FC236}">
                  <a16:creationId xmlns:a16="http://schemas.microsoft.com/office/drawing/2014/main" id="{A742FA5A-7459-45FA-A34B-86C9CDE156B9}"/>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 f4 0 f2"/>
                <a:gd name="f20" fmla="+- f3 0 f2"/>
                <a:gd name="f21" fmla="*/ f20 1 3120"/>
                <a:gd name="f22" fmla="*/ f19 1 1828"/>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8" name="Google Shape;5989;p67">
            <a:extLst>
              <a:ext uri="{FF2B5EF4-FFF2-40B4-BE49-F238E27FC236}">
                <a16:creationId xmlns:a16="http://schemas.microsoft.com/office/drawing/2014/main" id="{D93BE1A1-4DBF-4ABD-B424-78EEA5CB7546}"/>
              </a:ext>
            </a:extLst>
          </p:cNvPr>
          <p:cNvGrpSpPr/>
          <p:nvPr/>
        </p:nvGrpSpPr>
        <p:grpSpPr>
          <a:xfrm>
            <a:off x="6324529" y="4126467"/>
            <a:ext cx="372408" cy="364370"/>
            <a:chOff x="6324529" y="4126467"/>
            <a:chExt cx="372408" cy="364370"/>
          </a:xfrm>
        </p:grpSpPr>
        <p:sp>
          <p:nvSpPr>
            <p:cNvPr id="39" name="Google Shape;5990;p67">
              <a:extLst>
                <a:ext uri="{FF2B5EF4-FFF2-40B4-BE49-F238E27FC236}">
                  <a16:creationId xmlns:a16="http://schemas.microsoft.com/office/drawing/2014/main" id="{CFDA6EDD-B6DF-44A7-A917-1F0A1EF8AA04}"/>
                </a:ext>
              </a:extLst>
            </p:cNvPr>
            <p:cNvSpPr/>
            <p:nvPr/>
          </p:nvSpPr>
          <p:spPr>
            <a:xfrm>
              <a:off x="6440210" y="4126467"/>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 f4 0 f2"/>
                <a:gd name="f26" fmla="+- f3 0 f2"/>
                <a:gd name="f27" fmla="*/ f26 1 4254"/>
                <a:gd name="f28" fmla="*/ f25 1 4215"/>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0" name="Google Shape;5991;p67">
              <a:extLst>
                <a:ext uri="{FF2B5EF4-FFF2-40B4-BE49-F238E27FC236}">
                  <a16:creationId xmlns:a16="http://schemas.microsoft.com/office/drawing/2014/main" id="{C46B9944-7CDB-48C6-BDD4-9CFA9BC611A4}"/>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 f4 0 f2"/>
                <a:gd name="f24" fmla="+- f3 0 f2"/>
                <a:gd name="f25" fmla="*/ f24 1 4285"/>
                <a:gd name="f26" fmla="*/ f23 1 4215"/>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1" name="Google Shape;5992;p67">
              <a:extLst>
                <a:ext uri="{FF2B5EF4-FFF2-40B4-BE49-F238E27FC236}">
                  <a16:creationId xmlns:a16="http://schemas.microsoft.com/office/drawing/2014/main" id="{303F4D84-8834-44EB-99E3-D78F8FF3710D}"/>
                </a:ext>
              </a:extLst>
            </p:cNvPr>
            <p:cNvSpPr/>
            <p:nvPr/>
          </p:nvSpPr>
          <p:spPr>
            <a:xfrm>
              <a:off x="6324529" y="4198568"/>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 f4 0 f2"/>
                <a:gd name="f52" fmla="+- f3 0 f2"/>
                <a:gd name="f53" fmla="*/ f52 1 10492"/>
                <a:gd name="f54" fmla="*/ f51 1 10187"/>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42" name="Google Shape;6007;p67">
            <a:extLst>
              <a:ext uri="{FF2B5EF4-FFF2-40B4-BE49-F238E27FC236}">
                <a16:creationId xmlns:a16="http://schemas.microsoft.com/office/drawing/2014/main" id="{A8819D48-D3E8-4A1F-932F-1E7A7E2E3102}"/>
              </a:ext>
            </a:extLst>
          </p:cNvPr>
          <p:cNvGrpSpPr/>
          <p:nvPr/>
        </p:nvGrpSpPr>
        <p:grpSpPr>
          <a:xfrm>
            <a:off x="3964161" y="4157045"/>
            <a:ext cx="352263" cy="356771"/>
            <a:chOff x="3964161" y="4157045"/>
            <a:chExt cx="352263" cy="356771"/>
          </a:xfrm>
        </p:grpSpPr>
        <p:sp>
          <p:nvSpPr>
            <p:cNvPr id="43" name="Google Shape;6008;p67">
              <a:extLst>
                <a:ext uri="{FF2B5EF4-FFF2-40B4-BE49-F238E27FC236}">
                  <a16:creationId xmlns:a16="http://schemas.microsoft.com/office/drawing/2014/main" id="{97DF2061-8E2C-4B3F-A59E-363D98212360}"/>
                </a:ext>
              </a:extLst>
            </p:cNvPr>
            <p:cNvSpPr/>
            <p:nvPr/>
          </p:nvSpPr>
          <p:spPr>
            <a:xfrm>
              <a:off x="3964161"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 f4 0 f2"/>
                <a:gd name="f291" fmla="+- f3 0 f2"/>
                <a:gd name="f292" fmla="*/ f291 1 12278"/>
                <a:gd name="f293" fmla="*/ f290 1 12435"/>
                <a:gd name="f294" fmla="*/ f2 1 f292"/>
                <a:gd name="f295" fmla="*/ f3 1 f292"/>
                <a:gd name="f296" fmla="*/ f2 1 f293"/>
                <a:gd name="f297" fmla="*/ f4 1 f293"/>
                <a:gd name="f298" fmla="*/ f294 f288 1"/>
                <a:gd name="f299" fmla="*/ f295 f288 1"/>
                <a:gd name="f300" fmla="*/ f297 f289 1"/>
                <a:gd name="f301" fmla="*/ f296 f289 1"/>
              </a:gdLst>
              <a:ahLst/>
              <a:cxnLst>
                <a:cxn ang="3cd4">
                  <a:pos x="hc" y="t"/>
                </a:cxn>
                <a:cxn ang="0">
                  <a:pos x="r" y="vc"/>
                </a:cxn>
                <a:cxn ang="cd4">
                  <a:pos x="hc" y="b"/>
                </a:cxn>
                <a:cxn ang="cd2">
                  <a:pos x="l" y="vc"/>
                </a:cxn>
              </a:cxnLst>
              <a:rect l="f298" t="f301" r="f299" b="f300"/>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4" name="Google Shape;6009;p67">
              <a:extLst>
                <a:ext uri="{FF2B5EF4-FFF2-40B4-BE49-F238E27FC236}">
                  <a16:creationId xmlns:a16="http://schemas.microsoft.com/office/drawing/2014/main" id="{0A660643-FE0C-4E94-9C46-3F7A26AB3177}"/>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 f4 0 f2"/>
                <a:gd name="f24" fmla="+- f3 0 f2"/>
                <a:gd name="f25" fmla="*/ f24 1 2521"/>
                <a:gd name="f26" fmla="*/ f23 1 2491"/>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45" name="Google Shape;6018;p67">
            <a:extLst>
              <a:ext uri="{FF2B5EF4-FFF2-40B4-BE49-F238E27FC236}">
                <a16:creationId xmlns:a16="http://schemas.microsoft.com/office/drawing/2014/main" id="{2513CF90-70D9-4F72-80EA-C59511C7A87E}"/>
              </a:ext>
            </a:extLst>
          </p:cNvPr>
          <p:cNvGrpSpPr/>
          <p:nvPr/>
        </p:nvGrpSpPr>
        <p:grpSpPr>
          <a:xfrm>
            <a:off x="7665927" y="4173513"/>
            <a:ext cx="365202" cy="332668"/>
            <a:chOff x="7665927" y="4173513"/>
            <a:chExt cx="365202" cy="332668"/>
          </a:xfrm>
        </p:grpSpPr>
        <p:sp>
          <p:nvSpPr>
            <p:cNvPr id="46" name="Google Shape;6019;p67">
              <a:extLst>
                <a:ext uri="{FF2B5EF4-FFF2-40B4-BE49-F238E27FC236}">
                  <a16:creationId xmlns:a16="http://schemas.microsoft.com/office/drawing/2014/main" id="{9EEBC42C-C503-48E7-9C41-CB82BF40C850}"/>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 f4 0 f2"/>
                <a:gd name="f28" fmla="+- f3 0 f2"/>
                <a:gd name="f29" fmla="*/ f28 1 12005"/>
                <a:gd name="f30" fmla="*/ f27 1 330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7" name="Google Shape;6020;p67">
              <a:extLst>
                <a:ext uri="{FF2B5EF4-FFF2-40B4-BE49-F238E27FC236}">
                  <a16:creationId xmlns:a16="http://schemas.microsoft.com/office/drawing/2014/main" id="{77BA6ED0-81F5-40BB-A6FE-C4CCBBC7DB33}"/>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 f4 0 f2"/>
                <a:gd name="f9" fmla="+- f3 0 f2"/>
                <a:gd name="f10" fmla="*/ f9 1 852"/>
                <a:gd name="f11" fmla="*/ f8 1 3309"/>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852" h="3309">
                  <a:moveTo>
                    <a:pt x="f5" y="f5"/>
                  </a:moveTo>
                  <a:lnTo>
                    <a:pt x="f5" y="f4"/>
                  </a:lnTo>
                  <a:lnTo>
                    <a:pt x="f3" y="f4"/>
                  </a:lnTo>
                  <a:lnTo>
                    <a:pt x="f3" y="f5"/>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8" name="Google Shape;6021;p67">
              <a:extLst>
                <a:ext uri="{FF2B5EF4-FFF2-40B4-BE49-F238E27FC236}">
                  <a16:creationId xmlns:a16="http://schemas.microsoft.com/office/drawing/2014/main" id="{A819E4FE-B63D-40CE-9B5A-8B4D28C74B7C}"/>
                </a:ext>
              </a:extLst>
            </p:cNvPr>
            <p:cNvSpPr/>
            <p:nvPr/>
          </p:nvSpPr>
          <p:spPr>
            <a:xfrm>
              <a:off x="7985912" y="4292833"/>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 f4 0 f2"/>
                <a:gd name="f17" fmla="+- f3 0 f2"/>
                <a:gd name="f18" fmla="*/ f17 1 1576"/>
                <a:gd name="f19" fmla="*/ f16 1 330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9" name="Google Shape;6022;p67">
              <a:extLst>
                <a:ext uri="{FF2B5EF4-FFF2-40B4-BE49-F238E27FC236}">
                  <a16:creationId xmlns:a16="http://schemas.microsoft.com/office/drawing/2014/main" id="{6E5F6DBD-A107-4176-9A69-663D6C303B33}"/>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 f4 0 f2"/>
                <a:gd name="f15" fmla="+- f3 0 f2"/>
                <a:gd name="f16" fmla="*/ f15 1 7782"/>
                <a:gd name="f17" fmla="*/ f14 1 330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0" name="Google Shape;6023;p67">
              <a:extLst>
                <a:ext uri="{FF2B5EF4-FFF2-40B4-BE49-F238E27FC236}">
                  <a16:creationId xmlns:a16="http://schemas.microsoft.com/office/drawing/2014/main" id="{34B9F65F-5E35-4CAF-AF21-9E13B246895D}"/>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 f4 0 f2"/>
                <a:gd name="f10" fmla="+- f3 0 f2"/>
                <a:gd name="f11" fmla="*/ f10 1 852"/>
                <a:gd name="f12" fmla="*/ f9 1 3309"/>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852" h="3309">
                  <a:moveTo>
                    <a:pt x="f5" y="f5"/>
                  </a:moveTo>
                  <a:lnTo>
                    <a:pt x="f5" y="f4"/>
                  </a:lnTo>
                  <a:lnTo>
                    <a:pt x="f6" y="f4"/>
                  </a:lnTo>
                  <a:lnTo>
                    <a:pt x="f6" y="f5"/>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1" name="Google Shape;6024;p67">
              <a:extLst>
                <a:ext uri="{FF2B5EF4-FFF2-40B4-BE49-F238E27FC236}">
                  <a16:creationId xmlns:a16="http://schemas.microsoft.com/office/drawing/2014/main" id="{994B4117-1E1B-414E-96C9-373540F8D209}"/>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 f4 0 f2"/>
                <a:gd name="f17" fmla="+- f3 0 f2"/>
                <a:gd name="f18" fmla="*/ f17 1 7625"/>
                <a:gd name="f19" fmla="*/ f16 1 3278"/>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2" name="Google Shape;6025;p67">
              <a:extLst>
                <a:ext uri="{FF2B5EF4-FFF2-40B4-BE49-F238E27FC236}">
                  <a16:creationId xmlns:a16="http://schemas.microsoft.com/office/drawing/2014/main" id="{92F991D2-0DEA-46D1-B9C7-F4CABFCAEC7C}"/>
                </a:ext>
              </a:extLst>
            </p:cNvPr>
            <p:cNvSpPr/>
            <p:nvPr/>
          </p:nvSpPr>
          <p:spPr>
            <a:xfrm>
              <a:off x="7665927" y="4411239"/>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 f4 0 f2"/>
                <a:gd name="f16" fmla="+- f3 0 f2"/>
                <a:gd name="f17" fmla="*/ f16 1 1734"/>
                <a:gd name="f18" fmla="*/ f15 1 330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
        <p:nvSpPr>
          <p:cNvPr id="53" name="Google Shape;6043;p67">
            <a:extLst>
              <a:ext uri="{FF2B5EF4-FFF2-40B4-BE49-F238E27FC236}">
                <a16:creationId xmlns:a16="http://schemas.microsoft.com/office/drawing/2014/main" id="{8F14848F-7447-4396-9D5F-973E582FD25B}"/>
              </a:ext>
            </a:extLst>
          </p:cNvPr>
          <p:cNvSpPr/>
          <p:nvPr/>
        </p:nvSpPr>
        <p:spPr>
          <a:xfrm>
            <a:off x="4558101" y="4157703"/>
            <a:ext cx="309167" cy="365202"/>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 f4 0 f2"/>
              <a:gd name="f60" fmla="+- f3 0 f2"/>
              <a:gd name="f61" fmla="*/ f60 1 10776"/>
              <a:gd name="f62" fmla="*/ f59 1 12729"/>
              <a:gd name="f63" fmla="*/ f2 1 f61"/>
              <a:gd name="f64" fmla="*/ f3 1 f61"/>
              <a:gd name="f65" fmla="*/ f2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54" name="Google Shape;6052;p67">
            <a:extLst>
              <a:ext uri="{FF2B5EF4-FFF2-40B4-BE49-F238E27FC236}">
                <a16:creationId xmlns:a16="http://schemas.microsoft.com/office/drawing/2014/main" id="{93195114-B4EB-48D2-A445-4DE72A98581A}"/>
              </a:ext>
            </a:extLst>
          </p:cNvPr>
          <p:cNvGrpSpPr/>
          <p:nvPr/>
        </p:nvGrpSpPr>
        <p:grpSpPr>
          <a:xfrm>
            <a:off x="8328949" y="4140814"/>
            <a:ext cx="357082" cy="363401"/>
            <a:chOff x="8328949" y="4140814"/>
            <a:chExt cx="357082" cy="363401"/>
          </a:xfrm>
        </p:grpSpPr>
        <p:sp>
          <p:nvSpPr>
            <p:cNvPr id="55" name="Google Shape;6053;p67">
              <a:extLst>
                <a:ext uri="{FF2B5EF4-FFF2-40B4-BE49-F238E27FC236}">
                  <a16:creationId xmlns:a16="http://schemas.microsoft.com/office/drawing/2014/main" id="{76EBAD60-3BEF-4DD3-B5FF-39580D5B197E}"/>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 f4 0 f2"/>
                <a:gd name="f103" fmla="+- f3 0 f2"/>
                <a:gd name="f104" fmla="*/ f103 1 12446"/>
                <a:gd name="f105" fmla="*/ f102 1 5379"/>
                <a:gd name="f106" fmla="*/ f2 1 f104"/>
                <a:gd name="f107" fmla="*/ f3 1 f104"/>
                <a:gd name="f108" fmla="*/ f2 1 f105"/>
                <a:gd name="f109" fmla="*/ f4 1 f105"/>
                <a:gd name="f110" fmla="*/ f106 f100 1"/>
                <a:gd name="f111" fmla="*/ f107 f100 1"/>
                <a:gd name="f112" fmla="*/ f109 f101 1"/>
                <a:gd name="f113" fmla="*/ f108 f101 1"/>
              </a:gdLst>
              <a:ahLst/>
              <a:cxnLst>
                <a:cxn ang="3cd4">
                  <a:pos x="hc" y="t"/>
                </a:cxn>
                <a:cxn ang="0">
                  <a:pos x="r" y="vc"/>
                </a:cxn>
                <a:cxn ang="cd4">
                  <a:pos x="hc" y="b"/>
                </a:cxn>
                <a:cxn ang="cd2">
                  <a:pos x="l" y="vc"/>
                </a:cxn>
              </a:cxnLst>
              <a:rect l="f110" t="f113" r="f111" b="f112"/>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6" name="Google Shape;6054;p67">
              <a:extLst>
                <a:ext uri="{FF2B5EF4-FFF2-40B4-BE49-F238E27FC236}">
                  <a16:creationId xmlns:a16="http://schemas.microsoft.com/office/drawing/2014/main" id="{130468D8-88F6-4A86-A863-78A297B80598}"/>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 f4 0 f2"/>
                <a:gd name="f45" fmla="+- f3 0 f2"/>
                <a:gd name="f46" fmla="*/ f45 1 7404"/>
                <a:gd name="f47" fmla="*/ f44 1 7625"/>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7" name="Google Shape;6055;p67">
              <a:extLst>
                <a:ext uri="{FF2B5EF4-FFF2-40B4-BE49-F238E27FC236}">
                  <a16:creationId xmlns:a16="http://schemas.microsoft.com/office/drawing/2014/main" id="{80D8E6F9-CC84-4A23-8F12-41C9A204C0A5}"/>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 f4 0 f2"/>
                <a:gd name="f24" fmla="+- f3 0 f2"/>
                <a:gd name="f25" fmla="*/ f24 1 2678"/>
                <a:gd name="f26" fmla="*/ f23 1 820"/>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58" name="Google Shape;6078;p67">
            <a:extLst>
              <a:ext uri="{FF2B5EF4-FFF2-40B4-BE49-F238E27FC236}">
                <a16:creationId xmlns:a16="http://schemas.microsoft.com/office/drawing/2014/main" id="{3E6B747D-6E1B-4449-B710-05251954CB42}"/>
              </a:ext>
            </a:extLst>
          </p:cNvPr>
          <p:cNvGrpSpPr/>
          <p:nvPr/>
        </p:nvGrpSpPr>
        <p:grpSpPr>
          <a:xfrm>
            <a:off x="5126254" y="4158599"/>
            <a:ext cx="365202" cy="363400"/>
            <a:chOff x="5126254" y="4158599"/>
            <a:chExt cx="365202" cy="363400"/>
          </a:xfrm>
        </p:grpSpPr>
        <p:sp>
          <p:nvSpPr>
            <p:cNvPr id="59" name="Google Shape;6079;p67">
              <a:extLst>
                <a:ext uri="{FF2B5EF4-FFF2-40B4-BE49-F238E27FC236}">
                  <a16:creationId xmlns:a16="http://schemas.microsoft.com/office/drawing/2014/main" id="{D5437C6B-B502-448E-9BE4-27E35EE5F7B7}"/>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 f4 0 f2"/>
                <a:gd name="f63" fmla="+- f3 0 f2"/>
                <a:gd name="f64" fmla="*/ f63 1 7467"/>
                <a:gd name="f65" fmla="*/ f62 1 7436"/>
                <a:gd name="f66" fmla="*/ f2 1 f64"/>
                <a:gd name="f67" fmla="*/ f3 1 f64"/>
                <a:gd name="f68" fmla="*/ f2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0" name="Google Shape;6080;p67">
              <a:extLst>
                <a:ext uri="{FF2B5EF4-FFF2-40B4-BE49-F238E27FC236}">
                  <a16:creationId xmlns:a16="http://schemas.microsoft.com/office/drawing/2014/main" id="{08DC4619-B6E2-4A08-B46D-3FC9170AC96A}"/>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 f4 0 f2"/>
                <a:gd name="f32" fmla="+- f3 0 f2"/>
                <a:gd name="f33" fmla="*/ f32 1 6050"/>
                <a:gd name="f34" fmla="*/ f31 1 5912"/>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1" name="Google Shape;6081;p67">
              <a:extLst>
                <a:ext uri="{FF2B5EF4-FFF2-40B4-BE49-F238E27FC236}">
                  <a16:creationId xmlns:a16="http://schemas.microsoft.com/office/drawing/2014/main" id="{22B1870C-5787-4FD4-8B28-69891495A1D4}"/>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 f4 0 f2"/>
                <a:gd name="f12" fmla="+- f3 0 f2"/>
                <a:gd name="f13" fmla="*/ f12 1 5924"/>
                <a:gd name="f14" fmla="*/ f11 1 3593"/>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5924" h="3593">
                  <a:moveTo>
                    <a:pt x="f2" y="f5"/>
                  </a:moveTo>
                  <a:lnTo>
                    <a:pt x="f6" y="f7"/>
                  </a:lnTo>
                  <a:lnTo>
                    <a:pt x="f8" y="f5"/>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2" name="Google Shape;6082;p67">
              <a:extLst>
                <a:ext uri="{FF2B5EF4-FFF2-40B4-BE49-F238E27FC236}">
                  <a16:creationId xmlns:a16="http://schemas.microsoft.com/office/drawing/2014/main" id="{5E234F1D-1BFA-41A9-AF7D-054991911371}"/>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 f4 0 f2"/>
                <a:gd name="f32" fmla="+- f3 0 f2"/>
                <a:gd name="f33" fmla="*/ f32 1 5955"/>
                <a:gd name="f34" fmla="*/ f31 1 5881"/>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63" name="Google Shape;6110;p67">
            <a:extLst>
              <a:ext uri="{FF2B5EF4-FFF2-40B4-BE49-F238E27FC236}">
                <a16:creationId xmlns:a16="http://schemas.microsoft.com/office/drawing/2014/main" id="{2D00FDB4-7DD8-46E1-AE5B-BB717FC64876}"/>
              </a:ext>
            </a:extLst>
          </p:cNvPr>
          <p:cNvGrpSpPr/>
          <p:nvPr/>
        </p:nvGrpSpPr>
        <p:grpSpPr>
          <a:xfrm>
            <a:off x="5733041" y="4193493"/>
            <a:ext cx="362504" cy="283866"/>
            <a:chOff x="5733041" y="4193493"/>
            <a:chExt cx="362504" cy="283866"/>
          </a:xfrm>
        </p:grpSpPr>
        <p:sp>
          <p:nvSpPr>
            <p:cNvPr id="64" name="Google Shape;6111;p67">
              <a:extLst>
                <a:ext uri="{FF2B5EF4-FFF2-40B4-BE49-F238E27FC236}">
                  <a16:creationId xmlns:a16="http://schemas.microsoft.com/office/drawing/2014/main" id="{8610AFAB-484C-4C4C-B7BF-0ACB23BD0C7A}"/>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 f4 0 f2"/>
                <a:gd name="f37" fmla="+- f3 0 f2"/>
                <a:gd name="f38" fmla="*/ f37 1 12635"/>
                <a:gd name="f39" fmla="*/ f36 1 1608"/>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5" name="Google Shape;6112;p67">
              <a:extLst>
                <a:ext uri="{FF2B5EF4-FFF2-40B4-BE49-F238E27FC236}">
                  <a16:creationId xmlns:a16="http://schemas.microsoft.com/office/drawing/2014/main" id="{22C73EC0-4764-4DD5-B22A-AEE08E628F70}"/>
                </a:ext>
              </a:extLst>
            </p:cNvPr>
            <p:cNvSpPr/>
            <p:nvPr/>
          </p:nvSpPr>
          <p:spPr>
            <a:xfrm>
              <a:off x="5755645"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 f4 0 f2"/>
                <a:gd name="f68" fmla="+- f3 0 f2"/>
                <a:gd name="f69" fmla="*/ f68 1 11028"/>
                <a:gd name="f70" fmla="*/ f67 1 7468"/>
                <a:gd name="f71" fmla="*/ f2 1 f69"/>
                <a:gd name="f72" fmla="*/ f3 1 f69"/>
                <a:gd name="f73" fmla="*/ f2 1 f70"/>
                <a:gd name="f74" fmla="*/ f4 1 f70"/>
                <a:gd name="f75" fmla="*/ f71 f65 1"/>
                <a:gd name="f76" fmla="*/ f72 f65 1"/>
                <a:gd name="f77" fmla="*/ f74 f66 1"/>
                <a:gd name="f78" fmla="*/ f73 f66 1"/>
              </a:gdLst>
              <a:ahLst/>
              <a:cxnLst>
                <a:cxn ang="3cd4">
                  <a:pos x="hc" y="t"/>
                </a:cxn>
                <a:cxn ang="0">
                  <a:pos x="r" y="vc"/>
                </a:cxn>
                <a:cxn ang="cd4">
                  <a:pos x="hc" y="b"/>
                </a:cxn>
                <a:cxn ang="cd2">
                  <a:pos x="l" y="vc"/>
                </a:cxn>
              </a:cxnLst>
              <a:rect l="f75" t="f78" r="f76" b="f77"/>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66" name="Google Shape;5972;p67">
            <a:extLst>
              <a:ext uri="{FF2B5EF4-FFF2-40B4-BE49-F238E27FC236}">
                <a16:creationId xmlns:a16="http://schemas.microsoft.com/office/drawing/2014/main" id="{27A981EC-12DF-49EC-BF9A-5BC3892C739F}"/>
              </a:ext>
            </a:extLst>
          </p:cNvPr>
          <p:cNvGrpSpPr/>
          <p:nvPr/>
        </p:nvGrpSpPr>
        <p:grpSpPr>
          <a:xfrm>
            <a:off x="3923617" y="1891747"/>
            <a:ext cx="360502" cy="414707"/>
            <a:chOff x="3923617" y="1891747"/>
            <a:chExt cx="360502" cy="414707"/>
          </a:xfrm>
        </p:grpSpPr>
        <p:sp>
          <p:nvSpPr>
            <p:cNvPr id="67" name="Google Shape;5973;p67">
              <a:extLst>
                <a:ext uri="{FF2B5EF4-FFF2-40B4-BE49-F238E27FC236}">
                  <a16:creationId xmlns:a16="http://schemas.microsoft.com/office/drawing/2014/main" id="{4A220996-EC2D-449F-B85B-B6B1DB45A7DD}"/>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 f4 0 f2"/>
                <a:gd name="f17" fmla="+- f3 0 f2"/>
                <a:gd name="f18" fmla="*/ f17 1 9358"/>
                <a:gd name="f19" fmla="*/ f16 1 6082"/>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8" name="Google Shape;5974;p67">
              <a:extLst>
                <a:ext uri="{FF2B5EF4-FFF2-40B4-BE49-F238E27FC236}">
                  <a16:creationId xmlns:a16="http://schemas.microsoft.com/office/drawing/2014/main" id="{52B5798B-558C-4AE2-B85A-1A54EB538226}"/>
                </a:ext>
              </a:extLst>
            </p:cNvPr>
            <p:cNvSpPr/>
            <p:nvPr/>
          </p:nvSpPr>
          <p:spPr>
            <a:xfrm>
              <a:off x="3923617" y="2197650"/>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 f4 0 f2"/>
                <a:gd name="f63" fmla="+- f3 0 f2"/>
                <a:gd name="f64" fmla="*/ f63 1 11027"/>
                <a:gd name="f65" fmla="*/ f62 1 3328"/>
                <a:gd name="f66" fmla="*/ f2 1 f64"/>
                <a:gd name="f67" fmla="*/ f3 1 f64"/>
                <a:gd name="f68" fmla="*/ f2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9" name="Google Shape;5975;p67">
              <a:extLst>
                <a:ext uri="{FF2B5EF4-FFF2-40B4-BE49-F238E27FC236}">
                  <a16:creationId xmlns:a16="http://schemas.microsoft.com/office/drawing/2014/main" id="{BBEFB560-52C0-455A-9C63-D1F6113EC1EB}"/>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 f4 0 f2"/>
                <a:gd name="f16" fmla="+- f3 0 f2"/>
                <a:gd name="f17" fmla="*/ f16 1 2521"/>
                <a:gd name="f18" fmla="*/ f15 1 163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70" name="Google Shape;5984;p67">
            <a:extLst>
              <a:ext uri="{FF2B5EF4-FFF2-40B4-BE49-F238E27FC236}">
                <a16:creationId xmlns:a16="http://schemas.microsoft.com/office/drawing/2014/main" id="{00E5AFD5-CA8C-4EDC-A15E-B972442097E3}"/>
              </a:ext>
            </a:extLst>
          </p:cNvPr>
          <p:cNvGrpSpPr/>
          <p:nvPr/>
        </p:nvGrpSpPr>
        <p:grpSpPr>
          <a:xfrm>
            <a:off x="6993477" y="1888684"/>
            <a:ext cx="416125" cy="415100"/>
            <a:chOff x="6993477" y="1888684"/>
            <a:chExt cx="416125" cy="415100"/>
          </a:xfrm>
        </p:grpSpPr>
        <p:sp>
          <p:nvSpPr>
            <p:cNvPr id="71" name="Google Shape;5985;p67">
              <a:extLst>
                <a:ext uri="{FF2B5EF4-FFF2-40B4-BE49-F238E27FC236}">
                  <a16:creationId xmlns:a16="http://schemas.microsoft.com/office/drawing/2014/main" id="{B1AD458C-C856-4907-928E-DC1ECCDB127F}"/>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 f4 0 f2"/>
                <a:gd name="f36" fmla="+- f3 0 f2"/>
                <a:gd name="f37" fmla="*/ f36 1 5829"/>
                <a:gd name="f38" fmla="*/ f35 1 5797"/>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2" name="Google Shape;5986;p67">
              <a:extLst>
                <a:ext uri="{FF2B5EF4-FFF2-40B4-BE49-F238E27FC236}">
                  <a16:creationId xmlns:a16="http://schemas.microsoft.com/office/drawing/2014/main" id="{8693A302-C783-45DF-99EA-0CC75CFFD2F1}"/>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 f4 0 f2"/>
                <a:gd name="f52" fmla="+- f3 0 f2"/>
                <a:gd name="f53" fmla="*/ f52 1 5861"/>
                <a:gd name="f54" fmla="*/ f51 1 5766"/>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3" name="Google Shape;5987;p67">
              <a:extLst>
                <a:ext uri="{FF2B5EF4-FFF2-40B4-BE49-F238E27FC236}">
                  <a16:creationId xmlns:a16="http://schemas.microsoft.com/office/drawing/2014/main" id="{5C94CA24-9C65-4ED1-8FC5-27A0A0A2FB8A}"/>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 f4 0 f2"/>
                <a:gd name="f32" fmla="+- f3 0 f2"/>
                <a:gd name="f33" fmla="*/ f32 1 5829"/>
                <a:gd name="f34" fmla="*/ f31 1 5797"/>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4" name="Google Shape;5988;p67">
              <a:extLst>
                <a:ext uri="{FF2B5EF4-FFF2-40B4-BE49-F238E27FC236}">
                  <a16:creationId xmlns:a16="http://schemas.microsoft.com/office/drawing/2014/main" id="{0DF1298C-F54E-4CD4-AD50-F75BBE5FC2AE}"/>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 f4 0 f2"/>
                <a:gd name="f33" fmla="+- f3 0 f2"/>
                <a:gd name="f34" fmla="*/ f33 1 5829"/>
                <a:gd name="f35" fmla="*/ f32 1 5798"/>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75" name="Google Shape;6002;p67">
            <a:extLst>
              <a:ext uri="{FF2B5EF4-FFF2-40B4-BE49-F238E27FC236}">
                <a16:creationId xmlns:a16="http://schemas.microsoft.com/office/drawing/2014/main" id="{DA9EDE44-D3EB-4B45-9B20-7FCA712005DC}"/>
              </a:ext>
            </a:extLst>
          </p:cNvPr>
          <p:cNvGrpSpPr/>
          <p:nvPr/>
        </p:nvGrpSpPr>
        <p:grpSpPr>
          <a:xfrm>
            <a:off x="4569814" y="1891747"/>
            <a:ext cx="480718" cy="415100"/>
            <a:chOff x="4569814" y="1891747"/>
            <a:chExt cx="480718" cy="415100"/>
          </a:xfrm>
        </p:grpSpPr>
        <p:sp>
          <p:nvSpPr>
            <p:cNvPr id="76" name="Google Shape;6003;p67">
              <a:extLst>
                <a:ext uri="{FF2B5EF4-FFF2-40B4-BE49-F238E27FC236}">
                  <a16:creationId xmlns:a16="http://schemas.microsoft.com/office/drawing/2014/main" id="{FF8FE6E9-7D57-4B7A-87C0-B9619ADC3247}"/>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 f4 0 f2"/>
                <a:gd name="f68" fmla="+- f3 0 f2"/>
                <a:gd name="f69" fmla="*/ f68 1 14704"/>
                <a:gd name="f70" fmla="*/ f67 1 11847"/>
                <a:gd name="f71" fmla="*/ f2 1 f69"/>
                <a:gd name="f72" fmla="*/ f3 1 f69"/>
                <a:gd name="f73" fmla="*/ f2 1 f70"/>
                <a:gd name="f74" fmla="*/ f4 1 f70"/>
                <a:gd name="f75" fmla="*/ f71 f65 1"/>
                <a:gd name="f76" fmla="*/ f72 f65 1"/>
                <a:gd name="f77" fmla="*/ f74 f66 1"/>
                <a:gd name="f78" fmla="*/ f73 f66 1"/>
              </a:gdLst>
              <a:ahLst/>
              <a:cxnLst>
                <a:cxn ang="3cd4">
                  <a:pos x="hc" y="t"/>
                </a:cxn>
                <a:cxn ang="0">
                  <a:pos x="r" y="vc"/>
                </a:cxn>
                <a:cxn ang="cd4">
                  <a:pos x="hc" y="b"/>
                </a:cxn>
                <a:cxn ang="cd2">
                  <a:pos x="l" y="vc"/>
                </a:cxn>
              </a:cxnLst>
              <a:rect l="f75" t="f78" r="f76" b="f77"/>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7" name="Google Shape;6004;p67">
              <a:extLst>
                <a:ext uri="{FF2B5EF4-FFF2-40B4-BE49-F238E27FC236}">
                  <a16:creationId xmlns:a16="http://schemas.microsoft.com/office/drawing/2014/main" id="{3155CE26-D5F9-484B-BBC1-C31041611ADC}"/>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 f3 0 f2"/>
                <a:gd name="f23" fmla="*/ f22 1 4254"/>
                <a:gd name="f24" fmla="*/ f2 1 f23"/>
                <a:gd name="f25" fmla="*/ f3 1 f23"/>
                <a:gd name="f26" fmla="*/ f24 f20 1"/>
                <a:gd name="f27" fmla="*/ f25 f20 1"/>
                <a:gd name="f28" fmla="*/ f25 f21 1"/>
                <a:gd name="f29" fmla="*/ f24 f21 1"/>
              </a:gdLst>
              <a:ahLst/>
              <a:cxnLst>
                <a:cxn ang="3cd4">
                  <a:pos x="hc" y="t"/>
                </a:cxn>
                <a:cxn ang="0">
                  <a:pos x="r" y="vc"/>
                </a:cxn>
                <a:cxn ang="cd4">
                  <a:pos x="hc" y="b"/>
                </a:cxn>
                <a:cxn ang="cd2">
                  <a:pos x="l" y="vc"/>
                </a:cxn>
              </a:cxnLst>
              <a:rect l="f26" t="f29" r="f27" b="f28"/>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8" name="Google Shape;6005;p67">
              <a:extLst>
                <a:ext uri="{FF2B5EF4-FFF2-40B4-BE49-F238E27FC236}">
                  <a16:creationId xmlns:a16="http://schemas.microsoft.com/office/drawing/2014/main" id="{59CC2E2E-D9FC-4971-B4AF-6E5A5446F6CA}"/>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 f4 0 f2"/>
                <a:gd name="f23" fmla="+- f3 0 f2"/>
                <a:gd name="f24" fmla="*/ f23 1 4254"/>
                <a:gd name="f25" fmla="*/ f22 1 4255"/>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9" name="Google Shape;6006;p67">
              <a:extLst>
                <a:ext uri="{FF2B5EF4-FFF2-40B4-BE49-F238E27FC236}">
                  <a16:creationId xmlns:a16="http://schemas.microsoft.com/office/drawing/2014/main" id="{86AA1E25-7FC4-41DC-A724-71926BB33269}"/>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 f4 0 f2"/>
                <a:gd name="f32" fmla="+- f3 0 f2"/>
                <a:gd name="f33" fmla="*/ f32 1 7436"/>
                <a:gd name="f34" fmla="*/ f31 1 7468"/>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80" name="Google Shape;6011;p67">
            <a:extLst>
              <a:ext uri="{FF2B5EF4-FFF2-40B4-BE49-F238E27FC236}">
                <a16:creationId xmlns:a16="http://schemas.microsoft.com/office/drawing/2014/main" id="{5BE7A319-41A2-46FA-BE97-ADD760A8EFE1}"/>
              </a:ext>
            </a:extLst>
          </p:cNvPr>
          <p:cNvGrpSpPr/>
          <p:nvPr/>
        </p:nvGrpSpPr>
        <p:grpSpPr>
          <a:xfrm>
            <a:off x="7585149" y="1867515"/>
            <a:ext cx="421867" cy="414479"/>
            <a:chOff x="7585149" y="1867515"/>
            <a:chExt cx="421867" cy="414479"/>
          </a:xfrm>
        </p:grpSpPr>
        <p:sp>
          <p:nvSpPr>
            <p:cNvPr id="81" name="Google Shape;6012;p67">
              <a:extLst>
                <a:ext uri="{FF2B5EF4-FFF2-40B4-BE49-F238E27FC236}">
                  <a16:creationId xmlns:a16="http://schemas.microsoft.com/office/drawing/2014/main" id="{429FFB88-1588-481C-A6A5-130448D24E16}"/>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 f3 0 f2"/>
                <a:gd name="f12" fmla="*/ f11 1 3372"/>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3372" h="3372">
                  <a:moveTo>
                    <a:pt x="f4" y="f2"/>
                  </a:moveTo>
                  <a:lnTo>
                    <a:pt x="f5" y="f4"/>
                  </a:lnTo>
                  <a:lnTo>
                    <a:pt x="f6" y="f7"/>
                  </a:lnTo>
                  <a:lnTo>
                    <a:pt x="f3" y="f8"/>
                  </a:lnTo>
                  <a:lnTo>
                    <a:pt x="f4"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2" name="Google Shape;6013;p67">
              <a:extLst>
                <a:ext uri="{FF2B5EF4-FFF2-40B4-BE49-F238E27FC236}">
                  <a16:creationId xmlns:a16="http://schemas.microsoft.com/office/drawing/2014/main" id="{DE1BFF6E-1E0A-4B6B-8A81-C746A555D0EF}"/>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 f4 0 f2"/>
                <a:gd name="f45" fmla="+- f3 0 f2"/>
                <a:gd name="f46" fmla="*/ f45 1 6050"/>
                <a:gd name="f47" fmla="*/ f44 1 5979"/>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3" name="Google Shape;6014;p67">
              <a:extLst>
                <a:ext uri="{FF2B5EF4-FFF2-40B4-BE49-F238E27FC236}">
                  <a16:creationId xmlns:a16="http://schemas.microsoft.com/office/drawing/2014/main" id="{F2CF1991-78C4-49E2-BA23-B64BD1D9FAF1}"/>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 f3 0 f2"/>
                <a:gd name="f13" fmla="*/ f12 1 853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8539" h="8539">
                  <a:moveTo>
                    <a:pt x="f4" y="f2"/>
                  </a:moveTo>
                  <a:lnTo>
                    <a:pt x="f5" y="f6"/>
                  </a:lnTo>
                  <a:lnTo>
                    <a:pt x="f7" y="f8"/>
                  </a:lnTo>
                  <a:lnTo>
                    <a:pt x="f3" y="f9"/>
                  </a:lnTo>
                  <a:lnTo>
                    <a:pt x="f4"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4" name="Google Shape;6015;p67">
              <a:extLst>
                <a:ext uri="{FF2B5EF4-FFF2-40B4-BE49-F238E27FC236}">
                  <a16:creationId xmlns:a16="http://schemas.microsoft.com/office/drawing/2014/main" id="{76B368C2-4A85-4C2D-AA32-B693342FBD07}"/>
                </a:ext>
              </a:extLst>
            </p:cNvPr>
            <p:cNvSpPr/>
            <p:nvPr/>
          </p:nvSpPr>
          <p:spPr>
            <a:xfrm>
              <a:off x="7892104" y="216978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 f4 0 f2"/>
                <a:gd name="f21" fmla="+- f3 0 f2"/>
                <a:gd name="f22" fmla="*/ f21 1 3515"/>
                <a:gd name="f23" fmla="*/ f20 1 3432"/>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5" name="Google Shape;6016;p67">
              <a:extLst>
                <a:ext uri="{FF2B5EF4-FFF2-40B4-BE49-F238E27FC236}">
                  <a16:creationId xmlns:a16="http://schemas.microsoft.com/office/drawing/2014/main" id="{7F05BF34-8ACD-44D1-A1E6-2820ABDD50C3}"/>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 f4 0 f2"/>
                <a:gd name="f40" fmla="+- f3 0 f2"/>
                <a:gd name="f41" fmla="*/ f40 1 6018"/>
                <a:gd name="f42" fmla="*/ f39 1 5979"/>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6" name="Google Shape;6017;p67">
              <a:extLst>
                <a:ext uri="{FF2B5EF4-FFF2-40B4-BE49-F238E27FC236}">
                  <a16:creationId xmlns:a16="http://schemas.microsoft.com/office/drawing/2014/main" id="{87DFF990-E7D7-41F4-8B64-4450A6A7BCF6}"/>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 f4 0 f2"/>
                <a:gd name="f26" fmla="+- f3 0 f2"/>
                <a:gd name="f27" fmla="*/ f26 1 3687"/>
                <a:gd name="f28" fmla="*/ f25 1 3514"/>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
        <p:nvSpPr>
          <p:cNvPr id="87" name="Google Shape;6042;p67">
            <a:extLst>
              <a:ext uri="{FF2B5EF4-FFF2-40B4-BE49-F238E27FC236}">
                <a16:creationId xmlns:a16="http://schemas.microsoft.com/office/drawing/2014/main" id="{A772050B-3579-415F-8F37-95954FE14877}"/>
              </a:ext>
            </a:extLst>
          </p:cNvPr>
          <p:cNvSpPr/>
          <p:nvPr/>
        </p:nvSpPr>
        <p:spPr>
          <a:xfrm>
            <a:off x="5201838" y="1892561"/>
            <a:ext cx="407904" cy="413464"/>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 f4 0 f2"/>
              <a:gd name="f53" fmla="+- f3 0 f2"/>
              <a:gd name="f54" fmla="*/ f53 1 12477"/>
              <a:gd name="f55" fmla="*/ f52 1 12647"/>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88" name="Google Shape;6047;p67">
            <a:extLst>
              <a:ext uri="{FF2B5EF4-FFF2-40B4-BE49-F238E27FC236}">
                <a16:creationId xmlns:a16="http://schemas.microsoft.com/office/drawing/2014/main" id="{64656000-91AD-4363-91A6-9D2183056A28}"/>
              </a:ext>
            </a:extLst>
          </p:cNvPr>
          <p:cNvGrpSpPr/>
          <p:nvPr/>
        </p:nvGrpSpPr>
        <p:grpSpPr>
          <a:xfrm>
            <a:off x="8230413" y="1867735"/>
            <a:ext cx="415101" cy="378030"/>
            <a:chOff x="8230413" y="1867735"/>
            <a:chExt cx="415101" cy="378030"/>
          </a:xfrm>
        </p:grpSpPr>
        <p:sp>
          <p:nvSpPr>
            <p:cNvPr id="89" name="Google Shape;6048;p67">
              <a:extLst>
                <a:ext uri="{FF2B5EF4-FFF2-40B4-BE49-F238E27FC236}">
                  <a16:creationId xmlns:a16="http://schemas.microsoft.com/office/drawing/2014/main" id="{FB43A853-F42B-4495-A16A-23A770AEE42B}"/>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 f4 0 f2"/>
                <a:gd name="f28" fmla="+- f3 0 f2"/>
                <a:gd name="f29" fmla="*/ f28 1 6333"/>
                <a:gd name="f30" fmla="*/ f27 1 9925"/>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0" name="Google Shape;6049;p67">
              <a:extLst>
                <a:ext uri="{FF2B5EF4-FFF2-40B4-BE49-F238E27FC236}">
                  <a16:creationId xmlns:a16="http://schemas.microsoft.com/office/drawing/2014/main" id="{D3CA1012-3A64-44FD-9655-D4A2D3DC67E2}"/>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 f4 0 f2"/>
                <a:gd name="f20" fmla="+- f3 0 f2"/>
                <a:gd name="f21" fmla="*/ f20 1 3467"/>
                <a:gd name="f22" fmla="*/ f19 1 10303"/>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3467" h="10303">
                  <a:moveTo>
                    <a:pt x="f5" y="f2"/>
                  </a:moveTo>
                  <a:lnTo>
                    <a:pt x="f5" y="f6"/>
                  </a:lnTo>
                  <a:cubicBezTo>
                    <a:pt x="f7" y="f8"/>
                    <a:pt x="f9" y="f10"/>
                    <a:pt x="f11" y="f12"/>
                  </a:cubicBezTo>
                  <a:lnTo>
                    <a:pt x="f11" y="f13"/>
                  </a:lnTo>
                  <a:cubicBezTo>
                    <a:pt x="f9" y="f14"/>
                    <a:pt x="f15" y="f16"/>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1" name="Google Shape;6050;p67">
              <a:extLst>
                <a:ext uri="{FF2B5EF4-FFF2-40B4-BE49-F238E27FC236}">
                  <a16:creationId xmlns:a16="http://schemas.microsoft.com/office/drawing/2014/main" id="{C6AB54B0-DF6B-497F-A57A-82175C41A649}"/>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 f4 0 f2"/>
                <a:gd name="f18" fmla="+- f3 0 f2"/>
                <a:gd name="f19" fmla="*/ f18 1 3466"/>
                <a:gd name="f20" fmla="*/ f17 1 10303"/>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3466" h="10303">
                  <a:moveTo>
                    <a:pt x="f3" y="f2"/>
                  </a:moveTo>
                  <a:cubicBezTo>
                    <a:pt x="f5" y="f6"/>
                    <a:pt x="f7" y="f8"/>
                    <a:pt x="f2" y="f9"/>
                  </a:cubicBezTo>
                  <a:lnTo>
                    <a:pt x="f2" y="f10"/>
                  </a:lnTo>
                  <a:cubicBezTo>
                    <a:pt x="f7" y="f11"/>
                    <a:pt x="f12" y="f13"/>
                    <a:pt x="f3" y="f14"/>
                  </a:cubicBez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2" name="Google Shape;6051;p67">
              <a:extLst>
                <a:ext uri="{FF2B5EF4-FFF2-40B4-BE49-F238E27FC236}">
                  <a16:creationId xmlns:a16="http://schemas.microsoft.com/office/drawing/2014/main" id="{6F5EA0A1-123B-41E8-81FF-21C26EFF3E4A}"/>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 f4 0 f2"/>
                <a:gd name="f30" fmla="+- f3 0 f2"/>
                <a:gd name="f31" fmla="*/ f30 1 6302"/>
                <a:gd name="f32" fmla="*/ f29 1 9925"/>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93" name="Google Shape;6072;p67">
            <a:extLst>
              <a:ext uri="{FF2B5EF4-FFF2-40B4-BE49-F238E27FC236}">
                <a16:creationId xmlns:a16="http://schemas.microsoft.com/office/drawing/2014/main" id="{09B37127-A493-45AC-AE81-E646794F00D2}"/>
              </a:ext>
            </a:extLst>
          </p:cNvPr>
          <p:cNvGrpSpPr/>
          <p:nvPr/>
        </p:nvGrpSpPr>
        <p:grpSpPr>
          <a:xfrm>
            <a:off x="5776493" y="1872352"/>
            <a:ext cx="415128" cy="414872"/>
            <a:chOff x="5776493" y="1872352"/>
            <a:chExt cx="415128" cy="414872"/>
          </a:xfrm>
        </p:grpSpPr>
        <p:sp>
          <p:nvSpPr>
            <p:cNvPr id="94" name="Google Shape;6073;p67">
              <a:extLst>
                <a:ext uri="{FF2B5EF4-FFF2-40B4-BE49-F238E27FC236}">
                  <a16:creationId xmlns:a16="http://schemas.microsoft.com/office/drawing/2014/main" id="{F41F01EB-E3A6-4932-9B39-B26189456B2F}"/>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 f4 0 f2"/>
                <a:gd name="f12" fmla="+- f3 0 f2"/>
                <a:gd name="f13" fmla="*/ f12 1 1671"/>
                <a:gd name="f14" fmla="*/ f11 1 9830"/>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671" h="9830">
                  <a:moveTo>
                    <a:pt x="f5" y="f2"/>
                  </a:moveTo>
                  <a:lnTo>
                    <a:pt x="f5" y="f4"/>
                  </a:lnTo>
                  <a:lnTo>
                    <a:pt x="f6" y="f7"/>
                  </a:lnTo>
                  <a:lnTo>
                    <a:pt x="f6" y="f8"/>
                  </a:lnTo>
                  <a:lnTo>
                    <a:pt x="f5"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5" name="Google Shape;6074;p67">
              <a:extLst>
                <a:ext uri="{FF2B5EF4-FFF2-40B4-BE49-F238E27FC236}">
                  <a16:creationId xmlns:a16="http://schemas.microsoft.com/office/drawing/2014/main" id="{7CB44287-2CC1-45BE-82E6-628F8E80B849}"/>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 f4 0 f2"/>
                <a:gd name="f11" fmla="+- f3 0 f2"/>
                <a:gd name="f12" fmla="*/ f11 1 1671"/>
                <a:gd name="f13" fmla="*/ f10 1 983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1671" h="9830">
                  <a:moveTo>
                    <a:pt x="f5" y="f2"/>
                  </a:moveTo>
                  <a:lnTo>
                    <a:pt x="f2" y="f6"/>
                  </a:lnTo>
                  <a:lnTo>
                    <a:pt x="f2" y="f7"/>
                  </a:lnTo>
                  <a:lnTo>
                    <a:pt x="f5" y="f4"/>
                  </a:lnTo>
                  <a:lnTo>
                    <a:pt x="f5"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6" name="Google Shape;6075;p67">
              <a:extLst>
                <a:ext uri="{FF2B5EF4-FFF2-40B4-BE49-F238E27FC236}">
                  <a16:creationId xmlns:a16="http://schemas.microsoft.com/office/drawing/2014/main" id="{80D3AC3C-B507-4AF9-9C36-7D5955EC75AD}"/>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 f4 0 f2"/>
                <a:gd name="f19" fmla="+- f3 0 f2"/>
                <a:gd name="f20" fmla="*/ f19 1 7720"/>
                <a:gd name="f21" fmla="*/ f18 1 605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7" name="Google Shape;6076;p67">
              <a:extLst>
                <a:ext uri="{FF2B5EF4-FFF2-40B4-BE49-F238E27FC236}">
                  <a16:creationId xmlns:a16="http://schemas.microsoft.com/office/drawing/2014/main" id="{E24F805E-FF8E-455E-ADBE-30B5E2E24418}"/>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 f4 0 f2"/>
                <a:gd name="f10" fmla="+- f3 0 f2"/>
                <a:gd name="f11" fmla="*/ f10 1 11500"/>
                <a:gd name="f12" fmla="*/ f9 1 1639"/>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11500" h="1639">
                  <a:moveTo>
                    <a:pt x="f4" y="f2"/>
                  </a:moveTo>
                  <a:lnTo>
                    <a:pt x="f2" y="f5"/>
                  </a:lnTo>
                  <a:lnTo>
                    <a:pt x="f3" y="f5"/>
                  </a:lnTo>
                  <a:lnTo>
                    <a:pt x="f6"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8" name="Google Shape;6077;p67">
              <a:extLst>
                <a:ext uri="{FF2B5EF4-FFF2-40B4-BE49-F238E27FC236}">
                  <a16:creationId xmlns:a16="http://schemas.microsoft.com/office/drawing/2014/main" id="{A3C9AF62-1B10-448A-9456-7928A298322A}"/>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 f4 0 f2"/>
                <a:gd name="f29" fmla="+- f3 0 f2"/>
                <a:gd name="f30" fmla="*/ f29 1 11532"/>
                <a:gd name="f31" fmla="*/ f28 1 3333"/>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99" name="Google Shape;6107;p67">
            <a:extLst>
              <a:ext uri="{FF2B5EF4-FFF2-40B4-BE49-F238E27FC236}">
                <a16:creationId xmlns:a16="http://schemas.microsoft.com/office/drawing/2014/main" id="{B8CCC84B-15C8-4022-B5EE-02EA68FAC9CC}"/>
              </a:ext>
            </a:extLst>
          </p:cNvPr>
          <p:cNvGrpSpPr/>
          <p:nvPr/>
        </p:nvGrpSpPr>
        <p:grpSpPr>
          <a:xfrm>
            <a:off x="6397014" y="1856360"/>
            <a:ext cx="418200" cy="413070"/>
            <a:chOff x="6397014" y="1856360"/>
            <a:chExt cx="418200" cy="413070"/>
          </a:xfrm>
        </p:grpSpPr>
        <p:sp>
          <p:nvSpPr>
            <p:cNvPr id="100" name="Google Shape;6108;p67">
              <a:extLst>
                <a:ext uri="{FF2B5EF4-FFF2-40B4-BE49-F238E27FC236}">
                  <a16:creationId xmlns:a16="http://schemas.microsoft.com/office/drawing/2014/main" id="{71963F12-6249-40B8-9BB6-E8214686DE94}"/>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 f4 0 f2"/>
                <a:gd name="f26" fmla="+- f3 0 f2"/>
                <a:gd name="f27" fmla="*/ f26 1 7972"/>
                <a:gd name="f28" fmla="*/ f25 1 7885"/>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1" name="Google Shape;6109;p67">
              <a:extLst>
                <a:ext uri="{FF2B5EF4-FFF2-40B4-BE49-F238E27FC236}">
                  <a16:creationId xmlns:a16="http://schemas.microsoft.com/office/drawing/2014/main" id="{8212B74D-A269-49CE-B2D6-46B7F81B221F}"/>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 f4 0 f2"/>
                <a:gd name="f27" fmla="+- f3 0 f2"/>
                <a:gd name="f28" fmla="*/ f27 1 8980"/>
                <a:gd name="f29" fmla="*/ f26 1 8878"/>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2" name="Google Shape;5593;p66">
            <a:extLst>
              <a:ext uri="{FF2B5EF4-FFF2-40B4-BE49-F238E27FC236}">
                <a16:creationId xmlns:a16="http://schemas.microsoft.com/office/drawing/2014/main" id="{58A5CE1C-FC7B-4C07-80D3-A414BA48ABEE}"/>
              </a:ext>
            </a:extLst>
          </p:cNvPr>
          <p:cNvGrpSpPr/>
          <p:nvPr/>
        </p:nvGrpSpPr>
        <p:grpSpPr>
          <a:xfrm>
            <a:off x="3885541" y="2599748"/>
            <a:ext cx="501822" cy="501823"/>
            <a:chOff x="3885541" y="2599748"/>
            <a:chExt cx="501822" cy="501823"/>
          </a:xfrm>
        </p:grpSpPr>
        <p:sp>
          <p:nvSpPr>
            <p:cNvPr id="103" name="Google Shape;5594;p66">
              <a:extLst>
                <a:ext uri="{FF2B5EF4-FFF2-40B4-BE49-F238E27FC236}">
                  <a16:creationId xmlns:a16="http://schemas.microsoft.com/office/drawing/2014/main" id="{258E2D5F-4B29-487D-BF14-427C6DAF0825}"/>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 f4 0 f2"/>
                <a:gd name="f30" fmla="+- f3 0 f2"/>
                <a:gd name="f31" fmla="*/ f30 1 7905"/>
                <a:gd name="f32" fmla="*/ f29 1 6812"/>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4" name="Google Shape;5595;p66">
              <a:extLst>
                <a:ext uri="{FF2B5EF4-FFF2-40B4-BE49-F238E27FC236}">
                  <a16:creationId xmlns:a16="http://schemas.microsoft.com/office/drawing/2014/main" id="{8EC8BAF7-1069-4776-8E24-8853BACC4DC9}"/>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 f4 0 f2"/>
                <a:gd name="f76" fmla="+- f3 0 f2"/>
                <a:gd name="f77" fmla="*/ f76 1 19273"/>
                <a:gd name="f78" fmla="*/ f75 1 15849"/>
                <a:gd name="f79" fmla="*/ f2 1 f77"/>
                <a:gd name="f80" fmla="*/ f3 1 f77"/>
                <a:gd name="f81" fmla="*/ f2 1 f78"/>
                <a:gd name="f82" fmla="*/ f4 1 f78"/>
                <a:gd name="f83" fmla="*/ f79 f73 1"/>
                <a:gd name="f84" fmla="*/ f80 f73 1"/>
                <a:gd name="f85" fmla="*/ f82 f74 1"/>
                <a:gd name="f86" fmla="*/ f81 f74 1"/>
              </a:gdLst>
              <a:ahLst/>
              <a:cxnLst>
                <a:cxn ang="3cd4">
                  <a:pos x="hc" y="t"/>
                </a:cxn>
                <a:cxn ang="0">
                  <a:pos x="r" y="vc"/>
                </a:cxn>
                <a:cxn ang="cd4">
                  <a:pos x="hc" y="b"/>
                </a:cxn>
                <a:cxn ang="cd2">
                  <a:pos x="l" y="vc"/>
                </a:cxn>
              </a:cxnLst>
              <a:rect l="f83" t="f86" r="f84" b="f85"/>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5" name="Google Shape;5596;p66">
            <a:extLst>
              <a:ext uri="{FF2B5EF4-FFF2-40B4-BE49-F238E27FC236}">
                <a16:creationId xmlns:a16="http://schemas.microsoft.com/office/drawing/2014/main" id="{6E5A7AF3-D58B-402F-80D6-D2C8C8437861}"/>
              </a:ext>
            </a:extLst>
          </p:cNvPr>
          <p:cNvGrpSpPr/>
          <p:nvPr/>
        </p:nvGrpSpPr>
        <p:grpSpPr>
          <a:xfrm>
            <a:off x="5180761" y="2670651"/>
            <a:ext cx="395020" cy="395021"/>
            <a:chOff x="5180761" y="2670651"/>
            <a:chExt cx="395020" cy="395021"/>
          </a:xfrm>
        </p:grpSpPr>
        <p:sp>
          <p:nvSpPr>
            <p:cNvPr id="106" name="Google Shape;5597;p66">
              <a:extLst>
                <a:ext uri="{FF2B5EF4-FFF2-40B4-BE49-F238E27FC236}">
                  <a16:creationId xmlns:a16="http://schemas.microsoft.com/office/drawing/2014/main" id="{B9AE0EBD-A3C4-4FEA-B7B4-E9D380898392}"/>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 f4 0 f2"/>
                <a:gd name="f46" fmla="+- f3 0 f2"/>
                <a:gd name="f47" fmla="*/ f46 1 19273"/>
                <a:gd name="f48" fmla="*/ f45 1 11330"/>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7" name="Google Shape;5598;p66">
              <a:extLst>
                <a:ext uri="{FF2B5EF4-FFF2-40B4-BE49-F238E27FC236}">
                  <a16:creationId xmlns:a16="http://schemas.microsoft.com/office/drawing/2014/main" id="{2F2F1CEF-CC44-4F1A-9251-125A3151B6FA}"/>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 f4 0 f2"/>
                <a:gd name="f49" fmla="+- f3 0 f2"/>
                <a:gd name="f50" fmla="*/ f49 1 19273"/>
                <a:gd name="f51" fmla="*/ f48 1 6815"/>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8" name="Google Shape;5651;p66">
            <a:extLst>
              <a:ext uri="{FF2B5EF4-FFF2-40B4-BE49-F238E27FC236}">
                <a16:creationId xmlns:a16="http://schemas.microsoft.com/office/drawing/2014/main" id="{286AF0D3-5A07-405B-A999-CD786F09A58F}"/>
              </a:ext>
            </a:extLst>
          </p:cNvPr>
          <p:cNvGrpSpPr/>
          <p:nvPr/>
        </p:nvGrpSpPr>
        <p:grpSpPr>
          <a:xfrm>
            <a:off x="7593278" y="2726923"/>
            <a:ext cx="441298" cy="284452"/>
            <a:chOff x="7593278" y="2726923"/>
            <a:chExt cx="441298" cy="284452"/>
          </a:xfrm>
        </p:grpSpPr>
        <p:sp>
          <p:nvSpPr>
            <p:cNvPr id="109" name="Google Shape;5652;p66">
              <a:extLst>
                <a:ext uri="{FF2B5EF4-FFF2-40B4-BE49-F238E27FC236}">
                  <a16:creationId xmlns:a16="http://schemas.microsoft.com/office/drawing/2014/main" id="{BEBE0F0D-1456-4E9D-B119-360834066A89}"/>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 f4 0 f2"/>
                <a:gd name="f35" fmla="+- f3 0 f2"/>
                <a:gd name="f36" fmla="*/ f35 1 19273"/>
                <a:gd name="f37" fmla="*/ f34 1 11637"/>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0" name="Google Shape;5653;p66">
              <a:extLst>
                <a:ext uri="{FF2B5EF4-FFF2-40B4-BE49-F238E27FC236}">
                  <a16:creationId xmlns:a16="http://schemas.microsoft.com/office/drawing/2014/main" id="{D2A80309-1EC1-407E-87E8-BC5425032840}"/>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 f4 0 f2"/>
                <a:gd name="f20" fmla="+- f3 0 f2"/>
                <a:gd name="f21" fmla="*/ f20 1 16879"/>
                <a:gd name="f22" fmla="*/ f19 1 6632"/>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16879" h="6632">
                  <a:moveTo>
                    <a:pt x="f5" y="f6"/>
                  </a:moveTo>
                  <a:cubicBezTo>
                    <a:pt x="f7" y="f6"/>
                    <a:pt x="f8" y="f9"/>
                    <a:pt x="f2" y="f10"/>
                  </a:cubicBezTo>
                  <a:lnTo>
                    <a:pt x="f11" y="f12"/>
                  </a:lnTo>
                  <a:lnTo>
                    <a:pt x="f13" y="f10"/>
                  </a:lnTo>
                  <a:cubicBezTo>
                    <a:pt x="f14" y="f9"/>
                    <a:pt x="f15" y="f6"/>
                    <a:pt x="f16"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11" name="Google Shape;5775;p66">
            <a:extLst>
              <a:ext uri="{FF2B5EF4-FFF2-40B4-BE49-F238E27FC236}">
                <a16:creationId xmlns:a16="http://schemas.microsoft.com/office/drawing/2014/main" id="{40ECF3F7-E478-4D49-BD1D-52BFB383E960}"/>
              </a:ext>
            </a:extLst>
          </p:cNvPr>
          <p:cNvGrpSpPr/>
          <p:nvPr/>
        </p:nvGrpSpPr>
        <p:grpSpPr>
          <a:xfrm>
            <a:off x="6432410" y="2748311"/>
            <a:ext cx="338931" cy="317744"/>
            <a:chOff x="6432410" y="2748311"/>
            <a:chExt cx="338931" cy="317744"/>
          </a:xfrm>
        </p:grpSpPr>
        <p:sp>
          <p:nvSpPr>
            <p:cNvPr id="112" name="Google Shape;5776;p66">
              <a:extLst>
                <a:ext uri="{FF2B5EF4-FFF2-40B4-BE49-F238E27FC236}">
                  <a16:creationId xmlns:a16="http://schemas.microsoft.com/office/drawing/2014/main" id="{B093E27C-5285-46B7-900B-1368A93228E1}"/>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 f4 0 f2"/>
                <a:gd name="f20" fmla="+- f3 0 f2"/>
                <a:gd name="f21" fmla="*/ f20 1 7589"/>
                <a:gd name="f22" fmla="*/ f19 1 2259"/>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3" name="Google Shape;5777;p66">
              <a:extLst>
                <a:ext uri="{FF2B5EF4-FFF2-40B4-BE49-F238E27FC236}">
                  <a16:creationId xmlns:a16="http://schemas.microsoft.com/office/drawing/2014/main" id="{62082ED4-4605-47B4-8373-39ED80A403B1}"/>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 f4 0 f2"/>
                <a:gd name="f14" fmla="+- f3 0 f2"/>
                <a:gd name="f15" fmla="*/ f14 1 10245"/>
                <a:gd name="f16" fmla="*/ f13 1 2260"/>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0245" h="2260">
                  <a:moveTo>
                    <a:pt x="f5" y="f5"/>
                  </a:moveTo>
                  <a:lnTo>
                    <a:pt x="f5" y="f6"/>
                  </a:lnTo>
                  <a:cubicBezTo>
                    <a:pt x="f5" y="f7"/>
                    <a:pt x="f8" y="f9"/>
                    <a:pt x="f10" y="f9"/>
                  </a:cubicBezTo>
                  <a:lnTo>
                    <a:pt x="f3" y="f9"/>
                  </a:lnTo>
                  <a:lnTo>
                    <a:pt x="f3" y="f5"/>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4" name="Google Shape;5778;p66">
              <a:extLst>
                <a:ext uri="{FF2B5EF4-FFF2-40B4-BE49-F238E27FC236}">
                  <a16:creationId xmlns:a16="http://schemas.microsoft.com/office/drawing/2014/main" id="{FE59D9A5-9032-4CA7-8968-57CCA9A6A315}"/>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 f4 0 f2"/>
                <a:gd name="f10" fmla="+- f3 0 f2"/>
                <a:gd name="f11" fmla="*/ f10 1 6776"/>
                <a:gd name="f12" fmla="*/ f9 1 564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6776" h="5647">
                  <a:moveTo>
                    <a:pt x="f2" y="f2"/>
                  </a:moveTo>
                  <a:lnTo>
                    <a:pt x="f2" y="f5"/>
                  </a:lnTo>
                  <a:lnTo>
                    <a:pt x="f6" y="f5"/>
                  </a:lnTo>
                  <a:lnTo>
                    <a:pt x="f6"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5" name="Google Shape;5779;p66">
              <a:extLst>
                <a:ext uri="{FF2B5EF4-FFF2-40B4-BE49-F238E27FC236}">
                  <a16:creationId xmlns:a16="http://schemas.microsoft.com/office/drawing/2014/main" id="{6C9DF63D-1FC2-4417-9B6E-8C08FB1F9D22}"/>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 f4 0 f2"/>
                <a:gd name="f15" fmla="+- f3 0 f2"/>
                <a:gd name="f16" fmla="*/ f15 1 6776"/>
                <a:gd name="f17" fmla="*/ f14 1 1696"/>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6" name="Google Shape;5780;p66">
              <a:extLst>
                <a:ext uri="{FF2B5EF4-FFF2-40B4-BE49-F238E27FC236}">
                  <a16:creationId xmlns:a16="http://schemas.microsoft.com/office/drawing/2014/main" id="{44061E6C-F066-4CB2-9F29-ECADEB3A50C9}"/>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 f4 0 f2"/>
                <a:gd name="f27" fmla="+- f3 0 f2"/>
                <a:gd name="f28" fmla="*/ f27 1 19273"/>
                <a:gd name="f29" fmla="*/ f26 1 11293"/>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7" name="Google Shape;5781;p66">
              <a:extLst>
                <a:ext uri="{FF2B5EF4-FFF2-40B4-BE49-F238E27FC236}">
                  <a16:creationId xmlns:a16="http://schemas.microsoft.com/office/drawing/2014/main" id="{9DDE79EF-7F6B-4426-844D-442CEFDBBBDC}"/>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 f4 0 f2"/>
                <a:gd name="f16" fmla="+- f3 0 f2"/>
                <a:gd name="f17" fmla="*/ f16 1 6776"/>
                <a:gd name="f18" fmla="*/ f15 1 1693"/>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181">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93BCBC-4A10-4E6D-8F3B-BB450A70B910}"/>
              </a:ext>
            </a:extLst>
          </p:cNvPr>
          <p:cNvSpPr txBox="1">
            <a:spLocks noGrp="1"/>
          </p:cNvSpPr>
          <p:nvPr>
            <p:ph type="body" idx="4294967295"/>
          </p:nvPr>
        </p:nvSpPr>
        <p:spPr>
          <a:xfrm>
            <a:off x="242654" y="-18169"/>
            <a:ext cx="8679896" cy="543181"/>
          </a:xfrm>
        </p:spPr>
        <p:txBody>
          <a:bodyPr anchorCtr="1"/>
          <a:lstStyle/>
          <a:p>
            <a:pPr marL="0" lvl="0" indent="0" algn="ctr">
              <a:lnSpc>
                <a:spcPct val="95000"/>
              </a:lnSpc>
              <a:buNone/>
            </a:pPr>
            <a:r>
              <a:rPr lang="en-US" sz="4800">
                <a:solidFill>
                  <a:srgbClr val="262626"/>
                </a:solidFill>
                <a:latin typeface="Arial"/>
                <a:cs typeface="Arial" pitchFamily="34"/>
              </a:rPr>
              <a:t>Fully Editable Icon Sets: B</a:t>
            </a:r>
          </a:p>
        </p:txBody>
      </p:sp>
      <p:sp>
        <p:nvSpPr>
          <p:cNvPr id="3" name="Freeform 108">
            <a:extLst>
              <a:ext uri="{FF2B5EF4-FFF2-40B4-BE49-F238E27FC236}">
                <a16:creationId xmlns:a16="http://schemas.microsoft.com/office/drawing/2014/main" id="{17D970EF-E8EF-42E5-844B-B24A31150E37}"/>
              </a:ext>
            </a:extLst>
          </p:cNvPr>
          <p:cNvSpPr/>
          <p:nvPr/>
        </p:nvSpPr>
        <p:spPr>
          <a:xfrm>
            <a:off x="4530806" y="1242450"/>
            <a:ext cx="415402" cy="489222"/>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 0 0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 0 0 1423"/>
              <a:gd name="f497" fmla="*/ f0 1 341005"/>
              <a:gd name="f498" fmla="*/ f1 1 376812"/>
              <a:gd name="f499" fmla="+- f4 0 f2"/>
              <a:gd name="f500" fmla="+- f3 0 f2"/>
              <a:gd name="f501" fmla="*/ f500 1 341005"/>
              <a:gd name="f502" fmla="*/ f499 1 376812"/>
              <a:gd name="f503" fmla="*/ f2 1 f501"/>
              <a:gd name="f504" fmla="*/ f3 1 f501"/>
              <a:gd name="f505" fmla="*/ f2 1 f502"/>
              <a:gd name="f506" fmla="*/ f4 1 f502"/>
              <a:gd name="f507" fmla="*/ f503 f497 1"/>
              <a:gd name="f508" fmla="*/ f504 f497 1"/>
              <a:gd name="f509" fmla="*/ f506 f498 1"/>
              <a:gd name="f510" fmla="*/ f505 f498 1"/>
            </a:gdLst>
            <a:ahLst/>
            <a:cxnLst>
              <a:cxn ang="3cd4">
                <a:pos x="hc" y="t"/>
              </a:cxn>
              <a:cxn ang="0">
                <a:pos x="r" y="vc"/>
              </a:cxn>
              <a:cxn ang="cd4">
                <a:pos x="hc" y="b"/>
              </a:cxn>
              <a:cxn ang="cd2">
                <a:pos x="l" y="vc"/>
              </a:cxn>
            </a:cxnLst>
            <a:rect l="f507" t="f510" r="f508" b="f509"/>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2F2F2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4" name="Oval 8">
            <a:extLst>
              <a:ext uri="{FF2B5EF4-FFF2-40B4-BE49-F238E27FC236}">
                <a16:creationId xmlns:a16="http://schemas.microsoft.com/office/drawing/2014/main" id="{A0536F45-CD69-49BC-B591-BBF6E387AD13}"/>
              </a:ext>
            </a:extLst>
          </p:cNvPr>
          <p:cNvSpPr/>
          <p:nvPr/>
        </p:nvSpPr>
        <p:spPr>
          <a:xfrm>
            <a:off x="5223903" y="1253331"/>
            <a:ext cx="436342" cy="467441"/>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 f4 0 f2"/>
              <a:gd name="f546" fmla="+- f3 0 f2"/>
              <a:gd name="f547" fmla="*/ f546 1 3068057"/>
              <a:gd name="f548" fmla="*/ f545 1 3083879"/>
              <a:gd name="f549" fmla="*/ f2 1 f547"/>
              <a:gd name="f550" fmla="*/ f3 1 f547"/>
              <a:gd name="f551" fmla="*/ f2 1 f548"/>
              <a:gd name="f552" fmla="*/ f4 1 f548"/>
              <a:gd name="f553" fmla="*/ f549 f543 1"/>
              <a:gd name="f554" fmla="*/ f550 f543 1"/>
              <a:gd name="f555" fmla="*/ f552 f544 1"/>
              <a:gd name="f556" fmla="*/ f551 f544 1"/>
            </a:gdLst>
            <a:ahLst/>
            <a:cxnLst>
              <a:cxn ang="3cd4">
                <a:pos x="hc" y="t"/>
              </a:cxn>
              <a:cxn ang="0">
                <a:pos x="r" y="vc"/>
              </a:cxn>
              <a:cxn ang="cd4">
                <a:pos x="hc" y="b"/>
              </a:cxn>
              <a:cxn ang="cd2">
                <a:pos x="l" y="vc"/>
              </a:cxn>
            </a:cxnLst>
            <a:rect l="f553" t="f556" r="f554" b="f555"/>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2F2F2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grpSp>
        <p:nvGrpSpPr>
          <p:cNvPr id="5" name="Group 110">
            <a:extLst>
              <a:ext uri="{FF2B5EF4-FFF2-40B4-BE49-F238E27FC236}">
                <a16:creationId xmlns:a16="http://schemas.microsoft.com/office/drawing/2014/main" id="{3807DCC6-76E8-4678-9B73-66698370D11E}"/>
              </a:ext>
            </a:extLst>
          </p:cNvPr>
          <p:cNvGrpSpPr/>
          <p:nvPr/>
        </p:nvGrpSpPr>
        <p:grpSpPr>
          <a:xfrm>
            <a:off x="3837179" y="1242450"/>
            <a:ext cx="415402" cy="489222"/>
            <a:chOff x="3837179" y="1242450"/>
            <a:chExt cx="415402" cy="489222"/>
          </a:xfrm>
        </p:grpSpPr>
        <p:sp>
          <p:nvSpPr>
            <p:cNvPr id="6" name="Freeform 111">
              <a:extLst>
                <a:ext uri="{FF2B5EF4-FFF2-40B4-BE49-F238E27FC236}">
                  <a16:creationId xmlns:a16="http://schemas.microsoft.com/office/drawing/2014/main" id="{A35D7C20-092F-4F32-A271-E170E86377A4}"/>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 0 0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 0 0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 f7 0 f5"/>
                <a:gd name="f83" fmla="+- f6 0 f5"/>
                <a:gd name="f84" fmla="*/ f79 f0 1"/>
                <a:gd name="f85" fmla="*/ f83 1 5331558"/>
                <a:gd name="f86" fmla="*/ f82 1 5891405"/>
                <a:gd name="f87" fmla="*/ 968 f82 1"/>
                <a:gd name="f88" fmla="*/ 1181117 f82 1"/>
                <a:gd name="f89" fmla="*/ 3328959 f82 1"/>
                <a:gd name="f90" fmla="*/ 3735758 f82 1"/>
                <a:gd name="f91" fmla="*/ 3871219 f82 1"/>
                <a:gd name="f92" fmla="*/ 4062605 f82 1"/>
                <a:gd name="f93" fmla="*/ 4317787 f82 1"/>
                <a:gd name="f94" fmla="*/ 4977005 f82 1"/>
                <a:gd name="f95" fmla="*/ 5039972 f82 1"/>
                <a:gd name="f96" fmla="*/ 5891405 f82 1"/>
                <a:gd name="f97" fmla="*/ 5859508 f82 1"/>
                <a:gd name="f98" fmla="*/ 3520345 f82 1"/>
                <a:gd name="f99" fmla="*/ 3079808 f82 1"/>
                <a:gd name="f100" fmla="*/ 2980491 f83 1"/>
                <a:gd name="f101" fmla="*/ 726547 f83 1"/>
                <a:gd name="f102" fmla="*/ 486068 f83 1"/>
                <a:gd name="f103" fmla="*/ 2371366 f82 1"/>
                <a:gd name="f104" fmla="*/ 4803 f83 1"/>
                <a:gd name="f105" fmla="*/ 460575 f83 1"/>
                <a:gd name="f106" fmla="*/ 289487 f83 1"/>
                <a:gd name="f107" fmla="*/ 480873 f83 1"/>
                <a:gd name="f108" fmla="*/ 322351 f83 1"/>
                <a:gd name="f109" fmla="*/ 513737 f83 1"/>
                <a:gd name="f110" fmla="*/ 449942 f83 1"/>
                <a:gd name="f111" fmla="*/ 1704584 f83 1"/>
                <a:gd name="f112" fmla="*/ 1895970 f83 1"/>
                <a:gd name="f113" fmla="*/ 4734863 f83 1"/>
                <a:gd name="f114" fmla="*/ 4841189 f83 1"/>
                <a:gd name="f115" fmla="*/ f84 1 f2"/>
                <a:gd name="f116" fmla="*/ f87 1 5891405"/>
                <a:gd name="f117" fmla="*/ f88 1 5891405"/>
                <a:gd name="f118" fmla="*/ f89 1 5891405"/>
                <a:gd name="f119" fmla="*/ f90 1 5891405"/>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331558"/>
                <a:gd name="f130" fmla="*/ f101 1 5331558"/>
                <a:gd name="f131" fmla="*/ f102 1 5331558"/>
                <a:gd name="f132" fmla="*/ f103 1 5891405"/>
                <a:gd name="f133" fmla="*/ f104 1 5331558"/>
                <a:gd name="f134" fmla="*/ f105 1 5331558"/>
                <a:gd name="f135" fmla="*/ f106 1 5331558"/>
                <a:gd name="f136" fmla="*/ f107 1 5331558"/>
                <a:gd name="f137" fmla="*/ f108 1 5331558"/>
                <a:gd name="f138" fmla="*/ f109 1 5331558"/>
                <a:gd name="f139" fmla="*/ f110 1 5331558"/>
                <a:gd name="f140" fmla="*/ f111 1 5331558"/>
                <a:gd name="f141" fmla="*/ f112 1 5331558"/>
                <a:gd name="f142" fmla="*/ f113 1 5331558"/>
                <a:gd name="f143" fmla="*/ f114 1 5331558"/>
                <a:gd name="f144" fmla="*/ f5 1 f85"/>
                <a:gd name="f145" fmla="*/ f6 1 f85"/>
                <a:gd name="f146" fmla="*/ f5 1 f86"/>
                <a:gd name="f147" fmla="*/ f7 1 f86"/>
                <a:gd name="f148" fmla="+- f115 0 f1"/>
                <a:gd name="f149" fmla="*/ f129 1 f85"/>
                <a:gd name="f150" fmla="*/ f116 1 f86"/>
                <a:gd name="f151" fmla="*/ f130 1 f85"/>
                <a:gd name="f152" fmla="*/ f117 1 f86"/>
                <a:gd name="f153" fmla="*/ f131 1 f85"/>
                <a:gd name="f154" fmla="*/ f132 1 f86"/>
                <a:gd name="f155" fmla="*/ f133 1 f85"/>
                <a:gd name="f156" fmla="*/ f128 1 f86"/>
                <a:gd name="f157" fmla="*/ f134 1 f85"/>
                <a:gd name="f158" fmla="*/ f118 1 f86"/>
                <a:gd name="f159" fmla="*/ f135 1 f85"/>
                <a:gd name="f160" fmla="*/ f119 1 f86"/>
                <a:gd name="f161" fmla="*/ f136 1 f85"/>
                <a:gd name="f162" fmla="*/ f120 1 f86"/>
                <a:gd name="f163" fmla="*/ f137 1 f85"/>
                <a:gd name="f164" fmla="*/ f121 1 f86"/>
                <a:gd name="f165" fmla="*/ f138 1 f85"/>
                <a:gd name="f166" fmla="*/ f122 1 f86"/>
                <a:gd name="f167" fmla="*/ f139 1 f85"/>
                <a:gd name="f168" fmla="*/ f123 1 f86"/>
                <a:gd name="f169" fmla="*/ f140 1 f85"/>
                <a:gd name="f170" fmla="*/ f124 1 f86"/>
                <a:gd name="f171" fmla="*/ f141 1 f85"/>
                <a:gd name="f172" fmla="*/ f125 1 f86"/>
                <a:gd name="f173" fmla="*/ f142 1 f85"/>
                <a:gd name="f174" fmla="*/ f126 1 f86"/>
                <a:gd name="f175" fmla="*/ f143 1 f85"/>
                <a:gd name="f176" fmla="*/ f127 1 f86"/>
                <a:gd name="f177" fmla="*/ f144 f80 1"/>
                <a:gd name="f178" fmla="*/ f145 f80 1"/>
                <a:gd name="f179" fmla="*/ f147 f81 1"/>
                <a:gd name="f180" fmla="*/ f146 f81 1"/>
                <a:gd name="f181" fmla="*/ f149 f80 1"/>
                <a:gd name="f182" fmla="*/ f150 f81 1"/>
                <a:gd name="f183" fmla="*/ f151 f80 1"/>
                <a:gd name="f184" fmla="*/ f152 f81 1"/>
                <a:gd name="f185" fmla="*/ f153 f80 1"/>
                <a:gd name="f186" fmla="*/ f154 f81 1"/>
                <a:gd name="f187" fmla="*/ f155 f80 1"/>
                <a:gd name="f188" fmla="*/ f156 f81 1"/>
                <a:gd name="f189" fmla="*/ f157 f80 1"/>
                <a:gd name="f190" fmla="*/ f158 f81 1"/>
                <a:gd name="f191" fmla="*/ f159 f80 1"/>
                <a:gd name="f192" fmla="*/ f160 f81 1"/>
                <a:gd name="f193" fmla="*/ f161 f80 1"/>
                <a:gd name="f194" fmla="*/ f162 f81 1"/>
                <a:gd name="f195" fmla="*/ f163 f80 1"/>
                <a:gd name="f196" fmla="*/ f164 f81 1"/>
                <a:gd name="f197" fmla="*/ f165 f80 1"/>
                <a:gd name="f198" fmla="*/ f166 f81 1"/>
                <a:gd name="f199" fmla="*/ f167 f80 1"/>
                <a:gd name="f200" fmla="*/ f168 f81 1"/>
                <a:gd name="f201" fmla="*/ f169 f80 1"/>
                <a:gd name="f202" fmla="*/ f170 f81 1"/>
                <a:gd name="f203" fmla="*/ f171 f80 1"/>
                <a:gd name="f204" fmla="*/ f172 f81 1"/>
                <a:gd name="f205" fmla="*/ f173 f80 1"/>
                <a:gd name="f206" fmla="*/ f174 f81 1"/>
                <a:gd name="f207" fmla="*/ f175 f80 1"/>
                <a:gd name="f208" fmla="*/ f176 f81 1"/>
              </a:gdLst>
              <a:ahLst/>
              <a:cxnLst>
                <a:cxn ang="3cd4">
                  <a:pos x="hc" y="t"/>
                </a:cxn>
                <a:cxn ang="0">
                  <a:pos x="r" y="vc"/>
                </a:cxn>
                <a:cxn ang="cd4">
                  <a:pos x="hc" y="b"/>
                </a:cxn>
                <a:cxn ang="cd2">
                  <a:pos x="l" y="vc"/>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7" y="f198"/>
                </a:cxn>
                <a:cxn ang="f148">
                  <a:pos x="f199" y="f200"/>
                </a:cxn>
                <a:cxn ang="f148">
                  <a:pos x="f201" y="f202"/>
                </a:cxn>
                <a:cxn ang="f148">
                  <a:pos x="f203" y="f204"/>
                </a:cxn>
                <a:cxn ang="f148">
                  <a:pos x="f205" y="f206"/>
                </a:cxn>
                <a:cxn ang="f148">
                  <a:pos x="f207" y="f208"/>
                </a:cxn>
                <a:cxn ang="f148">
                  <a:pos x="f181" y="f182"/>
                </a:cxn>
              </a:cxnLst>
              <a:rect l="f177" t="f180" r="f178" b="f179"/>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solidFill>
              <a:srgbClr val="2F2F2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7" name="Oval 37">
              <a:extLst>
                <a:ext uri="{FF2B5EF4-FFF2-40B4-BE49-F238E27FC236}">
                  <a16:creationId xmlns:a16="http://schemas.microsoft.com/office/drawing/2014/main" id="{7F824D8F-895F-475D-A17F-4BB9A69A4769}"/>
                </a:ext>
              </a:extLst>
            </p:cNvPr>
            <p:cNvSpPr/>
            <p:nvPr/>
          </p:nvSpPr>
          <p:spPr>
            <a:xfrm rot="18100527">
              <a:off x="3982997" y="1232451"/>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 0 0 13786"/>
                <a:gd name="f348" fmla="val 1089729"/>
                <a:gd name="f349" fmla="+- 0 0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 f4 0 f2"/>
                <a:gd name="f407" fmla="+- f3 0 f2"/>
                <a:gd name="f408" fmla="*/ f407 1 1170491"/>
                <a:gd name="f409" fmla="*/ f406 1 1745209"/>
                <a:gd name="f410" fmla="*/ f2 1 f408"/>
                <a:gd name="f411" fmla="*/ f3 1 f408"/>
                <a:gd name="f412" fmla="*/ f2 1 f409"/>
                <a:gd name="f413" fmla="*/ f4 1 f409"/>
                <a:gd name="f414" fmla="*/ f410 f404 1"/>
                <a:gd name="f415" fmla="*/ f411 f404 1"/>
                <a:gd name="f416" fmla="*/ f413 f405 1"/>
                <a:gd name="f417" fmla="*/ f412 f405 1"/>
              </a:gdLst>
              <a:ahLst/>
              <a:cxnLst>
                <a:cxn ang="3cd4">
                  <a:pos x="hc" y="t"/>
                </a:cxn>
                <a:cxn ang="0">
                  <a:pos x="r" y="vc"/>
                </a:cxn>
                <a:cxn ang="cd4">
                  <a:pos x="hc" y="b"/>
                </a:cxn>
                <a:cxn ang="cd2">
                  <a:pos x="l" y="vc"/>
                </a:cxn>
              </a:cxnLst>
              <a:rect l="f414" t="f417" r="f415" b="f416"/>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solidFill>
              <a:srgbClr val="2F2F2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grpSp>
      <p:sp>
        <p:nvSpPr>
          <p:cNvPr id="8" name="Rectangle 19">
            <a:extLst>
              <a:ext uri="{FF2B5EF4-FFF2-40B4-BE49-F238E27FC236}">
                <a16:creationId xmlns:a16="http://schemas.microsoft.com/office/drawing/2014/main" id="{247A052F-00BC-45A0-807E-EE0002BCC579}"/>
              </a:ext>
            </a:extLst>
          </p:cNvPr>
          <p:cNvSpPr/>
          <p:nvPr/>
        </p:nvSpPr>
        <p:spPr>
          <a:xfrm>
            <a:off x="3157670" y="1268995"/>
            <a:ext cx="372270" cy="436123"/>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 0 0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 0 0 5451"/>
              <a:gd name="f267" fmla="*/ f0 1 2926108"/>
              <a:gd name="f268" fmla="*/ f1 1 3216409"/>
              <a:gd name="f269" fmla="+- f4 0 f2"/>
              <a:gd name="f270" fmla="+- f3 0 f2"/>
              <a:gd name="f271" fmla="*/ f270 1 2926108"/>
              <a:gd name="f272" fmla="*/ f269 1 3216409"/>
              <a:gd name="f273" fmla="*/ f2 1 f271"/>
              <a:gd name="f274" fmla="*/ f3 1 f271"/>
              <a:gd name="f275" fmla="*/ f2 1 f272"/>
              <a:gd name="f276" fmla="*/ f4 1 f272"/>
              <a:gd name="f277" fmla="*/ f273 f267 1"/>
              <a:gd name="f278" fmla="*/ f274 f267 1"/>
              <a:gd name="f279" fmla="*/ f276 f268 1"/>
              <a:gd name="f280" fmla="*/ f275 f268 1"/>
            </a:gdLst>
            <a:ahLst/>
            <a:cxnLst>
              <a:cxn ang="3cd4">
                <a:pos x="hc" y="t"/>
              </a:cxn>
              <a:cxn ang="0">
                <a:pos x="r" y="vc"/>
              </a:cxn>
              <a:cxn ang="cd4">
                <a:pos x="hc" y="b"/>
              </a:cxn>
              <a:cxn ang="cd2">
                <a:pos x="l" y="vc"/>
              </a:cxn>
            </a:cxnLst>
            <a:rect l="f277" t="f280" r="f278" b="f279"/>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2F2F2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9" name="Oval 47">
            <a:extLst>
              <a:ext uri="{FF2B5EF4-FFF2-40B4-BE49-F238E27FC236}">
                <a16:creationId xmlns:a16="http://schemas.microsoft.com/office/drawing/2014/main" id="{53B05C47-2B2B-4C16-9C51-DA280A60744B}"/>
              </a:ext>
            </a:extLst>
          </p:cNvPr>
          <p:cNvSpPr/>
          <p:nvPr/>
        </p:nvSpPr>
        <p:spPr>
          <a:xfrm>
            <a:off x="8484004" y="1253358"/>
            <a:ext cx="438546" cy="467395"/>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 f3 0 f2"/>
              <a:gd name="f14" fmla="*/ f13 1 3240000"/>
              <a:gd name="f15" fmla="*/ f2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2F2F2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10" name="Rounded Rectangle 2">
            <a:extLst>
              <a:ext uri="{FF2B5EF4-FFF2-40B4-BE49-F238E27FC236}">
                <a16:creationId xmlns:a16="http://schemas.microsoft.com/office/drawing/2014/main" id="{DE3681E6-84FF-461C-ABCD-DA480D9FFF2B}"/>
              </a:ext>
            </a:extLst>
          </p:cNvPr>
          <p:cNvSpPr/>
          <p:nvPr/>
        </p:nvSpPr>
        <p:spPr>
          <a:xfrm>
            <a:off x="3829973" y="4081351"/>
            <a:ext cx="429813" cy="458086"/>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 f7 0 f5"/>
              <a:gd name="f120" fmla="+- f6 0 f5"/>
              <a:gd name="f121" fmla="*/ f116 f0 1"/>
              <a:gd name="f122" fmla="*/ f120 1 3960440"/>
              <a:gd name="f123" fmla="*/ f119 1 3960000"/>
              <a:gd name="f124" fmla="*/ 1979373 f120 1"/>
              <a:gd name="f125" fmla="*/ 472350 f119 1"/>
              <a:gd name="f126" fmla="*/ 813783 f120 1"/>
              <a:gd name="f127" fmla="*/ 1434034 f119 1"/>
              <a:gd name="f128" fmla="*/ 2217373 f120 1"/>
              <a:gd name="f129" fmla="*/ 1339611 f120 1"/>
              <a:gd name="f130" fmla="*/ 3487664 f119 1"/>
              <a:gd name="f131" fmla="*/ 436907 f120 1"/>
              <a:gd name="f132" fmla="*/ 0 f119 1"/>
              <a:gd name="f133" fmla="*/ 3523533 f120 1"/>
              <a:gd name="f134" fmla="*/ 3960440 f120 1"/>
              <a:gd name="f135" fmla="*/ 436907 f119 1"/>
              <a:gd name="f136" fmla="*/ 3523093 f119 1"/>
              <a:gd name="f137" fmla="*/ 3960000 f119 1"/>
              <a:gd name="f138" fmla="*/ 0 f120 1"/>
              <a:gd name="f139" fmla="*/ 1119009 f120 1"/>
              <a:gd name="f140" fmla="*/ 2222584 f119 1"/>
              <a:gd name="f141" fmla="*/ 1234998 f120 1"/>
              <a:gd name="f142" fmla="*/ 1431771 f119 1"/>
              <a:gd name="f143" fmla="*/ 1915898 f120 1"/>
              <a:gd name="f144" fmla="*/ 1219889 f119 1"/>
              <a:gd name="f145" fmla="*/ 1589196 f120 1"/>
              <a:gd name="f146" fmla="*/ 1434803 f119 1"/>
              <a:gd name="f147" fmla="*/ 1574511 f120 1"/>
              <a:gd name="f148" fmla="*/ 1939931 f119 1"/>
              <a:gd name="f149" fmla="*/ 2135727 f120 1"/>
              <a:gd name="f150" fmla="*/ 1554876 f119 1"/>
              <a:gd name="f151" fmla="*/ 891303 f119 1"/>
              <a:gd name="f152" fmla="*/ 2783502 f120 1"/>
              <a:gd name="f153" fmla="*/ 1606823 f119 1"/>
              <a:gd name="f154" fmla="*/ 2456028 f120 1"/>
              <a:gd name="f155" fmla="*/ 2225955 f119 1"/>
              <a:gd name="f156" fmla="*/ 2026974 f120 1"/>
              <a:gd name="f157" fmla="*/ 2018938 f119 1"/>
              <a:gd name="f158" fmla="*/ 1887692 f120 1"/>
              <a:gd name="f159" fmla="*/ 2422431 f119 1"/>
              <a:gd name="f160" fmla="*/ 2336342 f120 1"/>
              <a:gd name="f161" fmla="*/ 2720202 f119 1"/>
              <a:gd name="f162" fmla="*/ 3176454 f120 1"/>
              <a:gd name="f163" fmla="*/ 1627140 f119 1"/>
              <a:gd name="f164" fmla="*/ 1328015 f120 1"/>
              <a:gd name="f165" fmla="*/ 1812920 f119 1"/>
              <a:gd name="f166" fmla="*/ f121 1 f2"/>
              <a:gd name="f167" fmla="*/ f124 1 3960440"/>
              <a:gd name="f168" fmla="*/ f125 1 3960000"/>
              <a:gd name="f169" fmla="*/ f126 1 3960440"/>
              <a:gd name="f170" fmla="*/ f127 1 3960000"/>
              <a:gd name="f171" fmla="*/ f128 1 3960440"/>
              <a:gd name="f172" fmla="*/ f129 1 3960440"/>
              <a:gd name="f173" fmla="*/ f130 1 3960000"/>
              <a:gd name="f174" fmla="*/ f131 1 3960440"/>
              <a:gd name="f175" fmla="*/ f132 1 3960000"/>
              <a:gd name="f176" fmla="*/ f133 1 3960440"/>
              <a:gd name="f177" fmla="*/ f134 1 3960440"/>
              <a:gd name="f178" fmla="*/ f135 1 3960000"/>
              <a:gd name="f179" fmla="*/ f136 1 3960000"/>
              <a:gd name="f180" fmla="*/ f137 1 3960000"/>
              <a:gd name="f181" fmla="*/ f138 1 3960440"/>
              <a:gd name="f182" fmla="*/ f139 1 3960440"/>
              <a:gd name="f183" fmla="*/ f140 1 3960000"/>
              <a:gd name="f184" fmla="*/ f141 1 3960440"/>
              <a:gd name="f185" fmla="*/ f142 1 396000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000"/>
              <a:gd name="f195" fmla="*/ f152 1 3960440"/>
              <a:gd name="f196" fmla="*/ f153 1 3960000"/>
              <a:gd name="f197" fmla="*/ f154 1 396044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5 1 f122"/>
              <a:gd name="f210" fmla="*/ f6 1 f122"/>
              <a:gd name="f211" fmla="*/ f5 1 f123"/>
              <a:gd name="f212" fmla="*/ f7 1 f123"/>
              <a:gd name="f213" fmla="+- f166 0 f1"/>
              <a:gd name="f214" fmla="*/ f167 1 f122"/>
              <a:gd name="f215" fmla="*/ f168 1 f123"/>
              <a:gd name="f216" fmla="*/ f169 1 f122"/>
              <a:gd name="f217" fmla="*/ f170 1 f123"/>
              <a:gd name="f218" fmla="*/ f182 1 f122"/>
              <a:gd name="f219" fmla="*/ f183 1 f123"/>
              <a:gd name="f220" fmla="*/ f207 1 f122"/>
              <a:gd name="f221" fmla="*/ f208 1 f123"/>
              <a:gd name="f222" fmla="*/ f184 1 f122"/>
              <a:gd name="f223" fmla="*/ f185 1 f123"/>
              <a:gd name="f224" fmla="*/ f171 1 f122"/>
              <a:gd name="f225" fmla="*/ f194 1 f123"/>
              <a:gd name="f226" fmla="*/ f195 1 f122"/>
              <a:gd name="f227" fmla="*/ f196 1 f123"/>
              <a:gd name="f228" fmla="*/ f197 1 f122"/>
              <a:gd name="f229" fmla="*/ f198 1 f123"/>
              <a:gd name="f230" fmla="*/ f199 1 f122"/>
              <a:gd name="f231" fmla="*/ f200 1 f123"/>
              <a:gd name="f232" fmla="*/ f192 1 f122"/>
              <a:gd name="f233" fmla="*/ f193 1 f123"/>
              <a:gd name="f234" fmla="*/ f186 1 f122"/>
              <a:gd name="f235" fmla="*/ f187 1 f123"/>
              <a:gd name="f236" fmla="*/ f188 1 f122"/>
              <a:gd name="f237" fmla="*/ f189 1 f123"/>
              <a:gd name="f238" fmla="*/ f190 1 f122"/>
              <a:gd name="f239" fmla="*/ f191 1 f123"/>
              <a:gd name="f240" fmla="*/ f172 1 f122"/>
              <a:gd name="f241" fmla="*/ f173 1 f123"/>
              <a:gd name="f242" fmla="*/ f201 1 f122"/>
              <a:gd name="f243" fmla="*/ f202 1 f123"/>
              <a:gd name="f244" fmla="*/ f203 1 f122"/>
              <a:gd name="f245" fmla="*/ f204 1 f123"/>
              <a:gd name="f246" fmla="*/ f205 1 f122"/>
              <a:gd name="f247" fmla="*/ f206 1 f123"/>
              <a:gd name="f248" fmla="*/ f174 1 f122"/>
              <a:gd name="f249" fmla="*/ f175 1 f123"/>
              <a:gd name="f250" fmla="*/ f176 1 f122"/>
              <a:gd name="f251" fmla="*/ f177 1 f122"/>
              <a:gd name="f252" fmla="*/ f178 1 f123"/>
              <a:gd name="f253" fmla="*/ f179 1 f123"/>
              <a:gd name="f254" fmla="*/ f180 1 f123"/>
              <a:gd name="f255" fmla="*/ f181 1 f122"/>
              <a:gd name="f256" fmla="*/ f209 f117 1"/>
              <a:gd name="f257" fmla="*/ f210 f117 1"/>
              <a:gd name="f258" fmla="*/ f212 f118 1"/>
              <a:gd name="f259" fmla="*/ f211 f118 1"/>
              <a:gd name="f260" fmla="*/ f214 f117 1"/>
              <a:gd name="f261" fmla="*/ f215 f118 1"/>
              <a:gd name="f262" fmla="*/ f216 f117 1"/>
              <a:gd name="f263" fmla="*/ f217 f118 1"/>
              <a:gd name="f264" fmla="*/ f218 f117 1"/>
              <a:gd name="f265" fmla="*/ f219 f118 1"/>
              <a:gd name="f266" fmla="*/ f220 f117 1"/>
              <a:gd name="f267" fmla="*/ f221 f118 1"/>
              <a:gd name="f268" fmla="*/ f222 f117 1"/>
              <a:gd name="f269" fmla="*/ f223 f118 1"/>
              <a:gd name="f270" fmla="*/ f224 f117 1"/>
              <a:gd name="f271" fmla="*/ f225 f118 1"/>
              <a:gd name="f272" fmla="*/ f226 f117 1"/>
              <a:gd name="f273" fmla="*/ f227 f118 1"/>
              <a:gd name="f274" fmla="*/ f228 f117 1"/>
              <a:gd name="f275" fmla="*/ f229 f118 1"/>
              <a:gd name="f276" fmla="*/ f230 f117 1"/>
              <a:gd name="f277" fmla="*/ f231 f118 1"/>
              <a:gd name="f278" fmla="*/ f232 f117 1"/>
              <a:gd name="f279" fmla="*/ f233 f118 1"/>
              <a:gd name="f280" fmla="*/ f234 f117 1"/>
              <a:gd name="f281" fmla="*/ f235 f118 1"/>
              <a:gd name="f282" fmla="*/ f236 f117 1"/>
              <a:gd name="f283" fmla="*/ f237 f118 1"/>
              <a:gd name="f284" fmla="*/ f238 f117 1"/>
              <a:gd name="f285" fmla="*/ f239 f118 1"/>
              <a:gd name="f286" fmla="*/ f240 f117 1"/>
              <a:gd name="f287" fmla="*/ f241 f118 1"/>
              <a:gd name="f288" fmla="*/ f242 f117 1"/>
              <a:gd name="f289" fmla="*/ f243 f118 1"/>
              <a:gd name="f290" fmla="*/ f244 f117 1"/>
              <a:gd name="f291" fmla="*/ f245 f118 1"/>
              <a:gd name="f292" fmla="*/ f246 f117 1"/>
              <a:gd name="f293" fmla="*/ f247 f118 1"/>
              <a:gd name="f294" fmla="*/ f248 f117 1"/>
              <a:gd name="f295" fmla="*/ f249 f118 1"/>
              <a:gd name="f296" fmla="*/ f250 f117 1"/>
              <a:gd name="f297" fmla="*/ f251 f117 1"/>
              <a:gd name="f298" fmla="*/ f252 f118 1"/>
              <a:gd name="f299" fmla="*/ f253 f118 1"/>
              <a:gd name="f300" fmla="*/ f254 f118 1"/>
              <a:gd name="f301" fmla="*/ f255 f117 1"/>
            </a:gdLst>
            <a:ahLst/>
            <a:cxnLst>
              <a:cxn ang="3cd4">
                <a:pos x="hc" y="t"/>
              </a:cxn>
              <a:cxn ang="0">
                <a:pos x="r" y="vc"/>
              </a:cxn>
              <a:cxn ang="cd4">
                <a:pos x="hc" y="b"/>
              </a:cxn>
              <a:cxn ang="cd2">
                <a:pos x="l" y="vc"/>
              </a:cxn>
              <a:cxn ang="f213">
                <a:pos x="f260" y="f261"/>
              </a:cxn>
              <a:cxn ang="f213">
                <a:pos x="f262" y="f263"/>
              </a:cxn>
              <a:cxn ang="f213">
                <a:pos x="f264" y="f265"/>
              </a:cxn>
              <a:cxn ang="f213">
                <a:pos x="f266" y="f267"/>
              </a:cxn>
              <a:cxn ang="f213">
                <a:pos x="f268" y="f269"/>
              </a:cxn>
              <a:cxn ang="f213">
                <a:pos x="f270" y="f271"/>
              </a:cxn>
              <a:cxn ang="f213">
                <a:pos x="f272" y="f273"/>
              </a:cxn>
              <a:cxn ang="f213">
                <a:pos x="f274" y="f275"/>
              </a:cxn>
              <a:cxn ang="f213">
                <a:pos x="f276" y="f277"/>
              </a:cxn>
              <a:cxn ang="f213">
                <a:pos x="f278" y="f279"/>
              </a:cxn>
              <a:cxn ang="f213">
                <a:pos x="f280" y="f281"/>
              </a:cxn>
              <a:cxn ang="f213">
                <a:pos x="f282" y="f283"/>
              </a:cxn>
              <a:cxn ang="f213">
                <a:pos x="f284" y="f285"/>
              </a:cxn>
              <a:cxn ang="f213">
                <a:pos x="f286" y="f287"/>
              </a:cxn>
              <a:cxn ang="f213">
                <a:pos x="f288" y="f289"/>
              </a:cxn>
              <a:cxn ang="f213">
                <a:pos x="f290" y="f291"/>
              </a:cxn>
              <a:cxn ang="f213">
                <a:pos x="f292" y="f293"/>
              </a:cxn>
              <a:cxn ang="f213">
                <a:pos x="f260" y="f261"/>
              </a:cxn>
              <a:cxn ang="f213">
                <a:pos x="f294" y="f295"/>
              </a:cxn>
              <a:cxn ang="f213">
                <a:pos x="f296" y="f295"/>
              </a:cxn>
              <a:cxn ang="f213">
                <a:pos x="f297" y="f298"/>
              </a:cxn>
              <a:cxn ang="f213">
                <a:pos x="f297" y="f299"/>
              </a:cxn>
              <a:cxn ang="f213">
                <a:pos x="f296" y="f300"/>
              </a:cxn>
              <a:cxn ang="f213">
                <a:pos x="f294" y="f300"/>
              </a:cxn>
              <a:cxn ang="f213">
                <a:pos x="f301" y="f299"/>
              </a:cxn>
              <a:cxn ang="f213">
                <a:pos x="f301" y="f298"/>
              </a:cxn>
              <a:cxn ang="f213">
                <a:pos x="f294" y="f295"/>
              </a:cxn>
            </a:cxnLst>
            <a:rect l="f256" t="f259" r="f257" b="f258"/>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873E8A"/>
              </a:solidFill>
              <a:uFillTx/>
              <a:latin typeface="Arial"/>
              <a:ea typeface="맑은 고딕" pitchFamily="34"/>
              <a:cs typeface="Arial"/>
            </a:endParaRPr>
          </a:p>
        </p:txBody>
      </p:sp>
      <p:sp>
        <p:nvSpPr>
          <p:cNvPr id="11" name="Rounded Rectangle 8">
            <a:extLst>
              <a:ext uri="{FF2B5EF4-FFF2-40B4-BE49-F238E27FC236}">
                <a16:creationId xmlns:a16="http://schemas.microsoft.com/office/drawing/2014/main" id="{7602329A-B79E-4055-8D52-8AD9E7794247}"/>
              </a:ext>
            </a:extLst>
          </p:cNvPr>
          <p:cNvSpPr/>
          <p:nvPr/>
        </p:nvSpPr>
        <p:spPr>
          <a:xfrm>
            <a:off x="3128866" y="4081351"/>
            <a:ext cx="429859" cy="458086"/>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 f7 0 f5"/>
              <a:gd name="f67" fmla="+- f6 0 f5"/>
              <a:gd name="f68" fmla="*/ f63 f0 1"/>
              <a:gd name="f69" fmla="*/ f67 1 3888432"/>
              <a:gd name="f70" fmla="*/ f66 1 3960440"/>
              <a:gd name="f71" fmla="*/ 554477 f67 1"/>
              <a:gd name="f72" fmla="*/ 1512168 f66 1"/>
              <a:gd name="f73" fmla="*/ 3312368 f66 1"/>
              <a:gd name="f74" fmla="*/ 1201638 f67 1"/>
              <a:gd name="f75" fmla="*/ 2136833 f67 1"/>
              <a:gd name="f76" fmla="*/ 1785510 f66 1"/>
              <a:gd name="f77" fmla="*/ 1510185 f66 1"/>
              <a:gd name="f78" fmla="*/ 1489672 f67 1"/>
              <a:gd name="f79" fmla="*/ 3310385 f66 1"/>
              <a:gd name="f80" fmla="*/ 2673919 f67 1"/>
              <a:gd name="f81" fmla="*/ 2138897 f66 1"/>
              <a:gd name="f82" fmla="*/ 2679688 f67 1"/>
              <a:gd name="f83" fmla="*/ 3312366 f66 1"/>
              <a:gd name="f84" fmla="*/ 3326849 f67 1"/>
              <a:gd name="f85" fmla="*/ 3333768 f67 1"/>
              <a:gd name="f86" fmla="*/ 2128613 f66 1"/>
              <a:gd name="f87" fmla="*/ 2840340 f67 1"/>
              <a:gd name="f88" fmla="*/ 1479943 f66 1"/>
              <a:gd name="f89" fmla="*/ 878058 f67 1"/>
              <a:gd name="f90" fmla="*/ 648072 f66 1"/>
              <a:gd name="f91" fmla="*/ 971653 f66 1"/>
              <a:gd name="f92" fmla="*/ 1295234 f66 1"/>
              <a:gd name="f93" fmla="*/ 1201639 f67 1"/>
              <a:gd name="f94" fmla="*/ 333511 f67 1"/>
              <a:gd name="f95" fmla="*/ 0 f66 1"/>
              <a:gd name="f96" fmla="*/ 3554921 f67 1"/>
              <a:gd name="f97" fmla="*/ 3888432 f67 1"/>
              <a:gd name="f98" fmla="*/ 333511 f66 1"/>
              <a:gd name="f99" fmla="*/ 3626929 f66 1"/>
              <a:gd name="f100" fmla="*/ 3960440 f66 1"/>
              <a:gd name="f101" fmla="*/ 0 f67 1"/>
              <a:gd name="f102" fmla="*/ 2147184 f67 1"/>
              <a:gd name="f103" fmla="*/ 2155564 f66 1"/>
              <a:gd name="f104" fmla="*/ f68 1 f2"/>
              <a:gd name="f105" fmla="*/ f71 1 3888432"/>
              <a:gd name="f106" fmla="*/ f72 1 3960440"/>
              <a:gd name="f107" fmla="*/ f73 1 3960440"/>
              <a:gd name="f108" fmla="*/ f74 1 3888432"/>
              <a:gd name="f109" fmla="*/ f75 1 3888432"/>
              <a:gd name="f110" fmla="*/ f76 1 3960440"/>
              <a:gd name="f111" fmla="*/ f77 1 3960440"/>
              <a:gd name="f112" fmla="*/ f78 1 3888432"/>
              <a:gd name="f113" fmla="*/ f79 1 3960440"/>
              <a:gd name="f114" fmla="*/ f80 1 3888432"/>
              <a:gd name="f115" fmla="*/ f81 1 3960440"/>
              <a:gd name="f116" fmla="*/ f82 1 3888432"/>
              <a:gd name="f117" fmla="*/ f83 1 3960440"/>
              <a:gd name="f118" fmla="*/ f84 1 3888432"/>
              <a:gd name="f119" fmla="*/ f85 1 3888432"/>
              <a:gd name="f120" fmla="*/ f86 1 3960440"/>
              <a:gd name="f121" fmla="*/ f87 1 3888432"/>
              <a:gd name="f122" fmla="*/ f88 1 3960440"/>
              <a:gd name="f123" fmla="*/ f89 1 3888432"/>
              <a:gd name="f124" fmla="*/ f90 1 3960440"/>
              <a:gd name="f125" fmla="*/ f91 1 3960440"/>
              <a:gd name="f126" fmla="*/ f92 1 3960440"/>
              <a:gd name="f127" fmla="*/ f93 1 3888432"/>
              <a:gd name="f128" fmla="*/ f94 1 3888432"/>
              <a:gd name="f129" fmla="*/ f95 1 3960440"/>
              <a:gd name="f130" fmla="*/ f96 1 3888432"/>
              <a:gd name="f131" fmla="*/ f97 1 3888432"/>
              <a:gd name="f132" fmla="*/ f98 1 3960440"/>
              <a:gd name="f133" fmla="*/ f99 1 3960440"/>
              <a:gd name="f134" fmla="*/ f100 1 3960440"/>
              <a:gd name="f135" fmla="*/ f101 1 3888432"/>
              <a:gd name="f136" fmla="*/ f102 1 3888432"/>
              <a:gd name="f137" fmla="*/ f103 1 3960440"/>
              <a:gd name="f138" fmla="*/ f5 1 f69"/>
              <a:gd name="f139" fmla="*/ f6 1 f69"/>
              <a:gd name="f140" fmla="*/ f5 1 f70"/>
              <a:gd name="f141" fmla="*/ f7 1 f70"/>
              <a:gd name="f142" fmla="+- f104 0 f1"/>
              <a:gd name="f143" fmla="*/ f105 1 f69"/>
              <a:gd name="f144" fmla="*/ f106 1 f70"/>
              <a:gd name="f145" fmla="*/ f107 1 f70"/>
              <a:gd name="f146" fmla="*/ f108 1 f69"/>
              <a:gd name="f147" fmla="*/ f121 1 f69"/>
              <a:gd name="f148" fmla="*/ f122 1 f70"/>
              <a:gd name="f149" fmla="*/ f109 1 f69"/>
              <a:gd name="f150" fmla="*/ f110 1 f70"/>
              <a:gd name="f151" fmla="*/ f111 1 f70"/>
              <a:gd name="f152" fmla="*/ f112 1 f69"/>
              <a:gd name="f153" fmla="*/ f113 1 f70"/>
              <a:gd name="f154" fmla="*/ f136 1 f69"/>
              <a:gd name="f155" fmla="*/ f137 1 f70"/>
              <a:gd name="f156" fmla="*/ f114 1 f69"/>
              <a:gd name="f157" fmla="*/ f115 1 f70"/>
              <a:gd name="f158" fmla="*/ f116 1 f69"/>
              <a:gd name="f159" fmla="*/ f117 1 f70"/>
              <a:gd name="f160" fmla="*/ f118 1 f69"/>
              <a:gd name="f161" fmla="*/ f119 1 f69"/>
              <a:gd name="f162" fmla="*/ f120 1 f70"/>
              <a:gd name="f163" fmla="*/ f123 1 f69"/>
              <a:gd name="f164" fmla="*/ f124 1 f70"/>
              <a:gd name="f165" fmla="*/ f125 1 f70"/>
              <a:gd name="f166" fmla="*/ f126 1 f70"/>
              <a:gd name="f167" fmla="*/ f127 1 f69"/>
              <a:gd name="f168" fmla="*/ f128 1 f69"/>
              <a:gd name="f169" fmla="*/ f129 1 f70"/>
              <a:gd name="f170" fmla="*/ f130 1 f69"/>
              <a:gd name="f171" fmla="*/ f131 1 f69"/>
              <a:gd name="f172" fmla="*/ f132 1 f70"/>
              <a:gd name="f173" fmla="*/ f133 1 f70"/>
              <a:gd name="f174" fmla="*/ f134 1 f70"/>
              <a:gd name="f175" fmla="*/ f135 1 f69"/>
              <a:gd name="f176" fmla="*/ f138 f64 1"/>
              <a:gd name="f177" fmla="*/ f139 f64 1"/>
              <a:gd name="f178" fmla="*/ f141 f65 1"/>
              <a:gd name="f179" fmla="*/ f140 f65 1"/>
              <a:gd name="f180" fmla="*/ f143 f64 1"/>
              <a:gd name="f181" fmla="*/ f144 f65 1"/>
              <a:gd name="f182" fmla="*/ f145 f65 1"/>
              <a:gd name="f183" fmla="*/ f146 f64 1"/>
              <a:gd name="f184" fmla="*/ f147 f64 1"/>
              <a:gd name="f185" fmla="*/ f148 f65 1"/>
              <a:gd name="f186" fmla="*/ f149 f64 1"/>
              <a:gd name="f187" fmla="*/ f150 f65 1"/>
              <a:gd name="f188" fmla="*/ f151 f65 1"/>
              <a:gd name="f189" fmla="*/ f152 f64 1"/>
              <a:gd name="f190" fmla="*/ f153 f65 1"/>
              <a:gd name="f191" fmla="*/ f154 f64 1"/>
              <a:gd name="f192" fmla="*/ f155 f65 1"/>
              <a:gd name="f193" fmla="*/ f156 f64 1"/>
              <a:gd name="f194" fmla="*/ f157 f65 1"/>
              <a:gd name="f195" fmla="*/ f158 f64 1"/>
              <a:gd name="f196" fmla="*/ f159 f65 1"/>
              <a:gd name="f197" fmla="*/ f160 f64 1"/>
              <a:gd name="f198" fmla="*/ f161 f64 1"/>
              <a:gd name="f199" fmla="*/ f162 f65 1"/>
              <a:gd name="f200" fmla="*/ f163 f64 1"/>
              <a:gd name="f201" fmla="*/ f164 f65 1"/>
              <a:gd name="f202" fmla="*/ f165 f65 1"/>
              <a:gd name="f203" fmla="*/ f166 f65 1"/>
              <a:gd name="f204" fmla="*/ f167 f64 1"/>
              <a:gd name="f205" fmla="*/ f168 f64 1"/>
              <a:gd name="f206" fmla="*/ f169 f65 1"/>
              <a:gd name="f207" fmla="*/ f170 f64 1"/>
              <a:gd name="f208" fmla="*/ f171 f64 1"/>
              <a:gd name="f209" fmla="*/ f172 f65 1"/>
              <a:gd name="f210" fmla="*/ f173 f65 1"/>
              <a:gd name="f211" fmla="*/ f174 f65 1"/>
              <a:gd name="f212" fmla="*/ f175 f64 1"/>
            </a:gdLst>
            <a:ahLst/>
            <a:cxnLst>
              <a:cxn ang="3cd4">
                <a:pos x="hc" y="t"/>
              </a:cxn>
              <a:cxn ang="0">
                <a:pos x="r" y="vc"/>
              </a:cxn>
              <a:cxn ang="cd4">
                <a:pos x="hc" y="b"/>
              </a:cxn>
              <a:cxn ang="cd2">
                <a:pos x="l" y="vc"/>
              </a:cxn>
              <a:cxn ang="f142">
                <a:pos x="f180" y="f181"/>
              </a:cxn>
              <a:cxn ang="f142">
                <a:pos x="f180" y="f182"/>
              </a:cxn>
              <a:cxn ang="f142">
                <a:pos x="f183" y="f182"/>
              </a:cxn>
              <a:cxn ang="f142">
                <a:pos x="f183" y="f181"/>
              </a:cxn>
              <a:cxn ang="f142">
                <a:pos x="f180" y="f181"/>
              </a:cxn>
              <a:cxn ang="f142">
                <a:pos x="f184" y="f185"/>
              </a:cxn>
              <a:cxn ang="f142">
                <a:pos x="f186" y="f187"/>
              </a:cxn>
              <a:cxn ang="f142">
                <a:pos x="f186" y="f188"/>
              </a:cxn>
              <a:cxn ang="f142">
                <a:pos x="f189" y="f188"/>
              </a:cxn>
              <a:cxn ang="f142">
                <a:pos x="f189" y="f190"/>
              </a:cxn>
              <a:cxn ang="f142">
                <a:pos x="f186" y="f190"/>
              </a:cxn>
              <a:cxn ang="f142">
                <a:pos x="f191" y="f192"/>
              </a:cxn>
              <a:cxn ang="f142">
                <a:pos x="f193" y="f194"/>
              </a:cxn>
              <a:cxn ang="f142">
                <a:pos x="f195" y="f196"/>
              </a:cxn>
              <a:cxn ang="f142">
                <a:pos x="f197" y="f196"/>
              </a:cxn>
              <a:cxn ang="f142">
                <a:pos x="f198" y="f199"/>
              </a:cxn>
              <a:cxn ang="f142">
                <a:pos x="f184" y="f185"/>
              </a:cxn>
              <a:cxn ang="f142">
                <a:pos x="f200" y="f201"/>
              </a:cxn>
              <a:cxn ang="f142">
                <a:pos x="f180" y="f202"/>
              </a:cxn>
              <a:cxn ang="f142">
                <a:pos x="f200" y="f203"/>
              </a:cxn>
              <a:cxn ang="f142">
                <a:pos x="f204" y="f202"/>
              </a:cxn>
              <a:cxn ang="f142">
                <a:pos x="f200" y="f201"/>
              </a:cxn>
              <a:cxn ang="f142">
                <a:pos x="f205" y="f206"/>
              </a:cxn>
              <a:cxn ang="f142">
                <a:pos x="f207" y="f206"/>
              </a:cxn>
              <a:cxn ang="f142">
                <a:pos x="f208" y="f209"/>
              </a:cxn>
              <a:cxn ang="f142">
                <a:pos x="f208" y="f210"/>
              </a:cxn>
              <a:cxn ang="f142">
                <a:pos x="f207" y="f211"/>
              </a:cxn>
              <a:cxn ang="f142">
                <a:pos x="f205" y="f211"/>
              </a:cxn>
              <a:cxn ang="f142">
                <a:pos x="f212" y="f210"/>
              </a:cxn>
              <a:cxn ang="f142">
                <a:pos x="f212" y="f209"/>
              </a:cxn>
              <a:cxn ang="f142">
                <a:pos x="f205" y="f206"/>
              </a:cxn>
            </a:cxnLst>
            <a:rect l="f176" t="f179" r="f177" b="f178"/>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873E8A"/>
              </a:solidFill>
              <a:uFillTx/>
              <a:latin typeface="Arial"/>
              <a:ea typeface="맑은 고딕" pitchFamily="34"/>
              <a:cs typeface="Arial"/>
            </a:endParaRPr>
          </a:p>
        </p:txBody>
      </p:sp>
      <p:sp>
        <p:nvSpPr>
          <p:cNvPr id="12" name="Rounded Rectangle 2">
            <a:extLst>
              <a:ext uri="{FF2B5EF4-FFF2-40B4-BE49-F238E27FC236}">
                <a16:creationId xmlns:a16="http://schemas.microsoft.com/office/drawing/2014/main" id="{ACBDA343-DA96-4933-AEC4-8AF7FB421B97}"/>
              </a:ext>
            </a:extLst>
          </p:cNvPr>
          <p:cNvSpPr/>
          <p:nvPr/>
        </p:nvSpPr>
        <p:spPr>
          <a:xfrm>
            <a:off x="5227167" y="4081351"/>
            <a:ext cx="429813" cy="458086"/>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 f6 0 f5"/>
              <a:gd name="f119" fmla="*/ f115 f0 1"/>
              <a:gd name="f120" fmla="*/ f118 1 3960000"/>
              <a:gd name="f121" fmla="*/ 3160999 f118 1"/>
              <a:gd name="f122" fmla="*/ 1374274 f118 1"/>
              <a:gd name="f123" fmla="*/ 3155132 f118 1"/>
              <a:gd name="f124" fmla="*/ 1419362 f118 1"/>
              <a:gd name="f125" fmla="*/ 1921633 f118 1"/>
              <a:gd name="f126" fmla="*/ 1942445 f118 1"/>
              <a:gd name="f127" fmla="*/ 1570340 f118 1"/>
              <a:gd name="f128" fmla="*/ 2257108 f118 1"/>
              <a:gd name="f129" fmla="*/ 3207849 f118 1"/>
              <a:gd name="f130" fmla="*/ 1493166 f118 1"/>
              <a:gd name="f131" fmla="*/ 2995677 f118 1"/>
              <a:gd name="f132" fmla="*/ 1008938 f118 1"/>
              <a:gd name="f133" fmla="*/ 308009 f118 1"/>
              <a:gd name="f134" fmla="*/ 0 f118 1"/>
              <a:gd name="f135" fmla="*/ 3651991 f118 1"/>
              <a:gd name="f136" fmla="*/ 3960000 f118 1"/>
              <a:gd name="f137" fmla="*/ 3140091 f118 1"/>
              <a:gd name="f138" fmla="*/ 1227260 f118 1"/>
              <a:gd name="f139" fmla="*/ 3449507 f118 1"/>
              <a:gd name="f140" fmla="*/ 1170564 f118 1"/>
              <a:gd name="f141" fmla="*/ 3324107 f118 1"/>
              <a:gd name="f142" fmla="*/ 851504 f118 1"/>
              <a:gd name="f143" fmla="*/ 1292845 f118 1"/>
              <a:gd name="f144" fmla="*/ 2496208 f118 1"/>
              <a:gd name="f145" fmla="*/ 770986 f118 1"/>
              <a:gd name="f146" fmla="*/ 815277 f118 1"/>
              <a:gd name="f147" fmla="*/ 836121 f118 1"/>
              <a:gd name="f148" fmla="*/ 965659 f118 1"/>
              <a:gd name="f149" fmla="*/ 1735195 f118 1"/>
              <a:gd name="f150" fmla="*/ 1196057 f118 1"/>
              <a:gd name="f151" fmla="*/ 1486410 f118 1"/>
              <a:gd name="f152" fmla="*/ 2607420 f118 1"/>
              <a:gd name="f153" fmla="*/ 813848 f118 1"/>
              <a:gd name="f154" fmla="*/ 2296824 f118 1"/>
              <a:gd name="f155" fmla="*/ 570453 f118 1"/>
              <a:gd name="f156" fmla="*/ 1629310 f118 1"/>
              <a:gd name="f157" fmla="*/ 489408 f118 1"/>
              <a:gd name="f158" fmla="*/ 2829018 f118 1"/>
              <a:gd name="f159" fmla="*/ 2062787 f118 1"/>
              <a:gd name="f160" fmla="*/ 3146219 f118 1"/>
              <a:gd name="f161" fmla="*/ 3074271 f118 1"/>
              <a:gd name="f162" fmla="*/ 2105563 f118 1"/>
              <a:gd name="f163" fmla="*/ f119 1 f2"/>
              <a:gd name="f164" fmla="*/ f121 1 3960000"/>
              <a:gd name="f165" fmla="*/ f122 1 3960000"/>
              <a:gd name="f166" fmla="*/ f123 1 3960000"/>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5 1 f120"/>
              <a:gd name="f207" fmla="*/ f6 1 f120"/>
              <a:gd name="f208" fmla="+- f163 0 f1"/>
              <a:gd name="f209" fmla="*/ f164 1 f120"/>
              <a:gd name="f210" fmla="*/ f165 1 f120"/>
              <a:gd name="f211" fmla="*/ f166 1 f120"/>
              <a:gd name="f212" fmla="*/ f167 1 f120"/>
              <a:gd name="f213" fmla="*/ f187 1 f120"/>
              <a:gd name="f214" fmla="*/ f188 1 f120"/>
              <a:gd name="f215" fmla="*/ f168 1 f120"/>
              <a:gd name="f216" fmla="*/ f186 1 f120"/>
              <a:gd name="f217" fmla="*/ f169 1 f120"/>
              <a:gd name="f218" fmla="*/ f170 1 f120"/>
              <a:gd name="f219" fmla="*/ f189 1 f120"/>
              <a:gd name="f220" fmla="*/ f190 1 f120"/>
              <a:gd name="f221" fmla="*/ f191 1 f120"/>
              <a:gd name="f222" fmla="*/ f192 1 f120"/>
              <a:gd name="f223" fmla="*/ f198 1 f120"/>
              <a:gd name="f224" fmla="*/ f199 1 f120"/>
              <a:gd name="f225" fmla="*/ f193 1 f120"/>
              <a:gd name="f226" fmla="*/ f171 1 f120"/>
              <a:gd name="f227" fmla="*/ f196 1 f120"/>
              <a:gd name="f228" fmla="*/ f197 1 f120"/>
              <a:gd name="f229" fmla="*/ f194 1 f120"/>
              <a:gd name="f230" fmla="*/ f195 1 f120"/>
              <a:gd name="f231" fmla="*/ f200 1 f120"/>
              <a:gd name="f232" fmla="*/ f201 1 f120"/>
              <a:gd name="f233" fmla="*/ f202 1 f120"/>
              <a:gd name="f234" fmla="*/ f203 1 f120"/>
              <a:gd name="f235" fmla="*/ f204 1 f120"/>
              <a:gd name="f236" fmla="*/ f205 1 f120"/>
              <a:gd name="f237" fmla="*/ f172 1 f120"/>
              <a:gd name="f238" fmla="*/ f173 1 f120"/>
              <a:gd name="f239" fmla="*/ f182 1 f120"/>
              <a:gd name="f240" fmla="*/ f183 1 f120"/>
              <a:gd name="f241" fmla="*/ f180 1 f120"/>
              <a:gd name="f242" fmla="*/ f181 1 f120"/>
              <a:gd name="f243" fmla="*/ f184 1 f120"/>
              <a:gd name="f244" fmla="*/ f185 1 f120"/>
              <a:gd name="f245" fmla="*/ f174 1 f120"/>
              <a:gd name="f246" fmla="*/ f175 1 f120"/>
              <a:gd name="f247" fmla="*/ f176 1 f120"/>
              <a:gd name="f248" fmla="*/ f177 1 f120"/>
              <a:gd name="f249" fmla="*/ f178 1 f120"/>
              <a:gd name="f250" fmla="*/ f179 1 f120"/>
              <a:gd name="f251" fmla="*/ f206 f116 1"/>
              <a:gd name="f252" fmla="*/ f207 f116 1"/>
              <a:gd name="f253" fmla="*/ f207 f117 1"/>
              <a:gd name="f254" fmla="*/ f206 f117 1"/>
              <a:gd name="f255" fmla="*/ f209 f116 1"/>
              <a:gd name="f256" fmla="*/ f210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6 1"/>
              <a:gd name="f297" fmla="*/ f247 f117 1"/>
              <a:gd name="f298" fmla="*/ f249 f117 1"/>
              <a:gd name="f299" fmla="*/ f250 f117 1"/>
              <a:gd name="f300" fmla="*/ f248 f116 1"/>
            </a:gdLst>
            <a:ahLst/>
            <a:cxnLst>
              <a:cxn ang="3cd4">
                <a:pos x="hc" y="t"/>
              </a:cxn>
              <a:cxn ang="0">
                <a:pos x="r" y="vc"/>
              </a:cxn>
              <a:cxn ang="cd4">
                <a:pos x="hc" y="b"/>
              </a:cxn>
              <a:cxn ang="cd2">
                <a:pos x="l" y="vc"/>
              </a:cxn>
              <a:cxn ang="f208">
                <a:pos x="f255" y="f256"/>
              </a:cxn>
              <a:cxn ang="f208">
                <a:pos x="f257" y="f258"/>
              </a:cxn>
              <a:cxn ang="f208">
                <a:pos x="f255" y="f256"/>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89" y="f290"/>
              </a:cxn>
              <a:cxn ang="f208">
                <a:pos x="f291" y="f292"/>
              </a:cxn>
              <a:cxn ang="f208">
                <a:pos x="f259" y="f260"/>
              </a:cxn>
              <a:cxn ang="f208">
                <a:pos x="f293" y="f294"/>
              </a:cxn>
              <a:cxn ang="f208">
                <a:pos x="f295" y="f294"/>
              </a:cxn>
              <a:cxn ang="f208">
                <a:pos x="f296" y="f297"/>
              </a:cxn>
              <a:cxn ang="f208">
                <a:pos x="f296" y="f298"/>
              </a:cxn>
              <a:cxn ang="f208">
                <a:pos x="f295" y="f299"/>
              </a:cxn>
              <a:cxn ang="f208">
                <a:pos x="f293" y="f299"/>
              </a:cxn>
              <a:cxn ang="f208">
                <a:pos x="f300" y="f298"/>
              </a:cxn>
              <a:cxn ang="f208">
                <a:pos x="f300" y="f297"/>
              </a:cxn>
              <a:cxn ang="f208">
                <a:pos x="f293" y="f294"/>
              </a:cxn>
            </a:cxnLst>
            <a:rect l="f251" t="f254" r="f252" b="f253"/>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873E8A"/>
              </a:solidFill>
              <a:uFillTx/>
              <a:latin typeface="Arial"/>
              <a:ea typeface="맑은 고딕" pitchFamily="34"/>
              <a:cs typeface="Arial"/>
            </a:endParaRPr>
          </a:p>
        </p:txBody>
      </p:sp>
      <p:sp>
        <p:nvSpPr>
          <p:cNvPr id="13" name="Rounded Rectangle 3">
            <a:extLst>
              <a:ext uri="{FF2B5EF4-FFF2-40B4-BE49-F238E27FC236}">
                <a16:creationId xmlns:a16="http://schemas.microsoft.com/office/drawing/2014/main" id="{10AAA499-32A4-46B0-B7C9-787175AEA8AB}"/>
              </a:ext>
            </a:extLst>
          </p:cNvPr>
          <p:cNvSpPr/>
          <p:nvPr/>
        </p:nvSpPr>
        <p:spPr>
          <a:xfrm>
            <a:off x="4523600" y="4081351"/>
            <a:ext cx="429813" cy="458086"/>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 f6 0 f5"/>
              <a:gd name="f50" fmla="*/ f46 f0 1"/>
              <a:gd name="f51" fmla="*/ f49 1 3960000"/>
              <a:gd name="f52" fmla="*/ 2841893 f49 1"/>
              <a:gd name="f53" fmla="*/ 181064 f49 1"/>
              <a:gd name="f54" fmla="*/ 2105790 f49 1"/>
              <a:gd name="f55" fmla="*/ 859562 f49 1"/>
              <a:gd name="f56" fmla="*/ 2106860 f49 1"/>
              <a:gd name="f57" fmla="*/ 863292 f49 1"/>
              <a:gd name="f58" fmla="*/ 1248172 f49 1"/>
              <a:gd name="f59" fmla="*/ 1691968 f49 1"/>
              <a:gd name="f60" fmla="*/ 1824236 f49 1"/>
              <a:gd name="f61" fmla="*/ 3779396 f49 1"/>
              <a:gd name="f62" fmla="*/ 2754932 f49 1"/>
              <a:gd name="f63" fmla="*/ 3305869 f49 1"/>
              <a:gd name="f64" fmla="*/ 1813665 f49 1"/>
              <a:gd name="f65" fmla="*/ 3348152 f49 1"/>
              <a:gd name="f66" fmla="*/ 907124 f49 1"/>
              <a:gd name="f67" fmla="*/ 3369037 f49 1"/>
              <a:gd name="f68" fmla="*/ 308009 f49 1"/>
              <a:gd name="f69" fmla="*/ 0 f49 1"/>
              <a:gd name="f70" fmla="*/ 3651991 f49 1"/>
              <a:gd name="f71" fmla="*/ 3960000 f49 1"/>
              <a:gd name="f72" fmla="*/ 704441 f49 1"/>
              <a:gd name="f73" fmla="*/ 3410216 f49 1"/>
              <a:gd name="f74" fmla="*/ 195189 f49 1"/>
              <a:gd name="f75" fmla="*/ f50 1 f2"/>
              <a:gd name="f76" fmla="*/ f52 1 3960000"/>
              <a:gd name="f77" fmla="*/ f53 1 3960000"/>
              <a:gd name="f78" fmla="*/ f54 1 3960000"/>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5 1 f51"/>
              <a:gd name="f100" fmla="*/ f6 1 f51"/>
              <a:gd name="f101" fmla="+- f75 0 f1"/>
              <a:gd name="f102" fmla="*/ f76 1 f51"/>
              <a:gd name="f103" fmla="*/ f77 1 f51"/>
              <a:gd name="f104" fmla="*/ f78 1 f51"/>
              <a:gd name="f105" fmla="*/ f79 1 f51"/>
              <a:gd name="f106" fmla="*/ f80 1 f51"/>
              <a:gd name="f107" fmla="*/ f81 1 f51"/>
              <a:gd name="f108" fmla="*/ f82 1 f51"/>
              <a:gd name="f109" fmla="*/ f83 1 f51"/>
              <a:gd name="f110" fmla="*/ f84 1 f51"/>
              <a:gd name="f111" fmla="*/ f85 1 f51"/>
              <a:gd name="f112" fmla="*/ f86 1 f51"/>
              <a:gd name="f113" fmla="*/ f87 1 f51"/>
              <a:gd name="f114" fmla="*/ f88 1 f51"/>
              <a:gd name="f115" fmla="*/ f89 1 f51"/>
              <a:gd name="f116" fmla="*/ f90 1 f51"/>
              <a:gd name="f117" fmla="*/ f91 1 f51"/>
              <a:gd name="f118" fmla="*/ f96 1 f51"/>
              <a:gd name="f119" fmla="*/ f97 1 f51"/>
              <a:gd name="f120" fmla="*/ f98 1 f51"/>
              <a:gd name="f121" fmla="*/ f92 1 f51"/>
              <a:gd name="f122" fmla="*/ f93 1 f51"/>
              <a:gd name="f123" fmla="*/ f94 1 f51"/>
              <a:gd name="f124" fmla="*/ f95 1 f51"/>
              <a:gd name="f125" fmla="*/ f99 f47 1"/>
              <a:gd name="f126" fmla="*/ f100 f47 1"/>
              <a:gd name="f127" fmla="*/ f100 f48 1"/>
              <a:gd name="f128" fmla="*/ f99 f48 1"/>
              <a:gd name="f129" fmla="*/ f102 f47 1"/>
              <a:gd name="f130" fmla="*/ f103 f48 1"/>
              <a:gd name="f131" fmla="*/ f104 f47 1"/>
              <a:gd name="f132" fmla="*/ f105 f48 1"/>
              <a:gd name="f133" fmla="*/ f106 f47 1"/>
              <a:gd name="f134" fmla="*/ f107 f48 1"/>
              <a:gd name="f135" fmla="*/ f108 f48 1"/>
              <a:gd name="f136" fmla="*/ f109 f47 1"/>
              <a:gd name="f137" fmla="*/ f110 f48 1"/>
              <a:gd name="f138" fmla="*/ f111 f48 1"/>
              <a:gd name="f139" fmla="*/ f112 f47 1"/>
              <a:gd name="f140" fmla="*/ f113 f47 1"/>
              <a:gd name="f141" fmla="*/ f114 f48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7 1"/>
              <a:gd name="f152" fmla="*/ f121 f48 1"/>
              <a:gd name="f153" fmla="*/ f123 f48 1"/>
              <a:gd name="f154" fmla="*/ f124 f48 1"/>
              <a:gd name="f155" fmla="*/ f122 f47 1"/>
            </a:gdLst>
            <a:ahLst/>
            <a:cxnLst>
              <a:cxn ang="3cd4">
                <a:pos x="hc" y="t"/>
              </a:cxn>
              <a:cxn ang="0">
                <a:pos x="r" y="vc"/>
              </a:cxn>
              <a:cxn ang="cd4">
                <a:pos x="hc" y="b"/>
              </a:cxn>
              <a:cxn ang="cd2">
                <a:pos x="l" y="vc"/>
              </a:cxn>
              <a:cxn ang="f101">
                <a:pos x="f129" y="f130"/>
              </a:cxn>
              <a:cxn ang="f101">
                <a:pos x="f131" y="f132"/>
              </a:cxn>
              <a:cxn ang="f101">
                <a:pos x="f133" y="f134"/>
              </a:cxn>
              <a:cxn ang="f101">
                <a:pos x="f133" y="f135"/>
              </a:cxn>
              <a:cxn ang="f101">
                <a:pos x="f136" y="f135"/>
              </a:cxn>
              <a:cxn ang="f101">
                <a:pos x="f136" y="f137"/>
              </a:cxn>
              <a:cxn ang="f101">
                <a:pos x="f133" y="f137"/>
              </a:cxn>
              <a:cxn ang="f101">
                <a:pos x="f133" y="f138"/>
              </a:cxn>
              <a:cxn ang="f101">
                <a:pos x="f139" y="f138"/>
              </a:cxn>
              <a:cxn ang="f101">
                <a:pos x="f139" y="f137"/>
              </a:cxn>
              <a:cxn ang="f101">
                <a:pos x="f140" y="f141"/>
              </a:cxn>
              <a:cxn ang="f101">
                <a:pos x="f142" y="f135"/>
              </a:cxn>
              <a:cxn ang="f101">
                <a:pos x="f139" y="f135"/>
              </a:cxn>
              <a:cxn ang="f101">
                <a:pos x="f139" y="f143"/>
              </a:cxn>
              <a:cxn ang="f101">
                <a:pos x="f144" y="f145"/>
              </a:cxn>
              <a:cxn ang="f101">
                <a:pos x="f146" y="f147"/>
              </a:cxn>
              <a:cxn ang="f101">
                <a:pos x="f129" y="f130"/>
              </a:cxn>
              <a:cxn ang="f101">
                <a:pos x="f148" y="f149"/>
              </a:cxn>
              <a:cxn ang="f101">
                <a:pos x="f150" y="f149"/>
              </a:cxn>
              <a:cxn ang="f101">
                <a:pos x="f151" y="f152"/>
              </a:cxn>
              <a:cxn ang="f101">
                <a:pos x="f151" y="f153"/>
              </a:cxn>
              <a:cxn ang="f101">
                <a:pos x="f150" y="f154"/>
              </a:cxn>
              <a:cxn ang="f101">
                <a:pos x="f148" y="f154"/>
              </a:cxn>
              <a:cxn ang="f101">
                <a:pos x="f155" y="f153"/>
              </a:cxn>
              <a:cxn ang="f101">
                <a:pos x="f155" y="f152"/>
              </a:cxn>
              <a:cxn ang="f101">
                <a:pos x="f148" y="f149"/>
              </a:cxn>
            </a:cxnLst>
            <a:rect l="f125" t="f128" r="f126" b="f127"/>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873E8A"/>
              </a:solidFill>
              <a:uFillTx/>
              <a:latin typeface="Arial"/>
              <a:ea typeface="맑은 고딕" pitchFamily="34"/>
              <a:cs typeface="Arial"/>
            </a:endParaRPr>
          </a:p>
        </p:txBody>
      </p:sp>
      <p:sp>
        <p:nvSpPr>
          <p:cNvPr id="14" name="Rounded Rectangle 10">
            <a:extLst>
              <a:ext uri="{FF2B5EF4-FFF2-40B4-BE49-F238E27FC236}">
                <a16:creationId xmlns:a16="http://schemas.microsoft.com/office/drawing/2014/main" id="{7812BC46-4318-41EA-92C2-E4DC03983C20}"/>
              </a:ext>
            </a:extLst>
          </p:cNvPr>
          <p:cNvSpPr/>
          <p:nvPr/>
        </p:nvSpPr>
        <p:spPr>
          <a:xfrm>
            <a:off x="5943481" y="4072042"/>
            <a:ext cx="431349" cy="467395"/>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 f4 0 f2"/>
              <a:gd name="f90" fmla="+- f3 0 f2"/>
              <a:gd name="f91" fmla="*/ f90 1 3186824"/>
              <a:gd name="f92" fmla="*/ f89 1 3240000"/>
              <a:gd name="f93" fmla="*/ f2 1 f91"/>
              <a:gd name="f94" fmla="*/ f3 1 f91"/>
              <a:gd name="f95" fmla="*/ f2 1 f92"/>
              <a:gd name="f96" fmla="*/ f4 1 f92"/>
              <a:gd name="f97" fmla="*/ f93 f87 1"/>
              <a:gd name="f98" fmla="*/ f94 f87 1"/>
              <a:gd name="f99" fmla="*/ f96 f88 1"/>
              <a:gd name="f100" fmla="*/ f95 f88 1"/>
            </a:gdLst>
            <a:ahLst/>
            <a:cxnLst>
              <a:cxn ang="3cd4">
                <a:pos x="hc" y="t"/>
              </a:cxn>
              <a:cxn ang="0">
                <a:pos x="r" y="vc"/>
              </a:cxn>
              <a:cxn ang="cd4">
                <a:pos x="hc" y="b"/>
              </a:cxn>
              <a:cxn ang="cd2">
                <a:pos x="l" y="vc"/>
              </a:cxn>
            </a:cxnLst>
            <a:rect l="f97" t="f100" r="f98" b="f99"/>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2F2F2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15" name="Block Arc 6">
            <a:extLst>
              <a:ext uri="{FF2B5EF4-FFF2-40B4-BE49-F238E27FC236}">
                <a16:creationId xmlns:a16="http://schemas.microsoft.com/office/drawing/2014/main" id="{8086167F-6BB1-4D03-8305-BE572872F149}"/>
              </a:ext>
            </a:extLst>
          </p:cNvPr>
          <p:cNvSpPr/>
          <p:nvPr/>
        </p:nvSpPr>
        <p:spPr>
          <a:xfrm>
            <a:off x="6610938" y="4104238"/>
            <a:ext cx="404365" cy="435199"/>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 0 0 162814"/>
              <a:gd name="f166" fmla="val 1890787"/>
              <a:gd name="f167" fmla="+- 0 0 79956"/>
              <a:gd name="f168" fmla="val 1005863"/>
              <a:gd name="f169" fmla="val 489947"/>
              <a:gd name="f170" fmla="val 453774"/>
              <a:gd name="f171" fmla="val 810518"/>
              <a:gd name="f172" fmla="val 143225"/>
              <a:gd name="f173" fmla="val 1231454"/>
              <a:gd name="f174" fmla="+- 0 0 9956"/>
              <a:gd name="f175" fmla="+- 0 0 -90"/>
              <a:gd name="f176" fmla="*/ f3 1 3189723"/>
              <a:gd name="f177" fmla="*/ f4 1 3221116"/>
              <a:gd name="f178" fmla="+- f7 0 f5"/>
              <a:gd name="f179" fmla="+- f6 0 f5"/>
              <a:gd name="f180" fmla="*/ f175 f0 1"/>
              <a:gd name="f181" fmla="*/ f179 1 3189723"/>
              <a:gd name="f182" fmla="*/ f178 1 3221116"/>
              <a:gd name="f183" fmla="*/ 2175617 f178 1"/>
              <a:gd name="f184" fmla="*/ 2178566 f178 1"/>
              <a:gd name="f185" fmla="*/ 1144372 f178 1"/>
              <a:gd name="f186" fmla="*/ 1159393 f178 1"/>
              <a:gd name="f187" fmla="*/ 1703728 f178 1"/>
              <a:gd name="f188" fmla="*/ 2152290 f178 1"/>
              <a:gd name="f189" fmla="*/ 1654259 f178 1"/>
              <a:gd name="f190" fmla="*/ 1515986 f178 1"/>
              <a:gd name="f191" fmla="*/ 501 f178 1"/>
              <a:gd name="f192" fmla="*/ 324821 f178 1"/>
              <a:gd name="f193" fmla="*/ 2588887 f178 1"/>
              <a:gd name="f194" fmla="*/ 2195096 f178 1"/>
              <a:gd name="f195" fmla="*/ 2527630 f178 1"/>
              <a:gd name="f196" fmla="*/ 1665044 f178 1"/>
              <a:gd name="f197" fmla="*/ 819983 f178 1"/>
              <a:gd name="f198" fmla="*/ 807930 f178 1"/>
              <a:gd name="f199" fmla="*/ 802457 f178 1"/>
              <a:gd name="f200" fmla="*/ 801708 f178 1"/>
              <a:gd name="f201" fmla="*/ 1110076 f178 1"/>
              <a:gd name="f202" fmla="*/ 875315 f178 1"/>
              <a:gd name="f203" fmla="*/ 2054049 f178 1"/>
              <a:gd name="f204" fmla="*/ 2179658 f178 1"/>
              <a:gd name="f205" fmla="*/ 2188689 f178 1"/>
              <a:gd name="f206" fmla="*/ 2175828 f178 1"/>
              <a:gd name="f207" fmla="*/ 653899 f178 1"/>
              <a:gd name="f208" fmla="*/ 749845 f178 1"/>
              <a:gd name="f209" fmla="*/ 2301392 f178 1"/>
              <a:gd name="f210" fmla="*/ 2684410 f178 1"/>
              <a:gd name="f211" fmla="*/ 3053856 f178 1"/>
              <a:gd name="f212" fmla="*/ 2539075 f178 1"/>
              <a:gd name="f213" fmla="*/ 453774 f178 1"/>
              <a:gd name="f214" fmla="*/ 2249544 f178 1"/>
              <a:gd name="f215" fmla="*/ 2664630 f179 1"/>
              <a:gd name="f216" fmla="*/ 2658205 f179 1"/>
              <a:gd name="f217" fmla="*/ 1477043 f179 1"/>
              <a:gd name="f218" fmla="*/ 1409070 f179 1"/>
              <a:gd name="f219" fmla="*/ 1152384 f179 1"/>
              <a:gd name="f220" fmla="*/ 1514013 f179 1"/>
              <a:gd name="f221" fmla="*/ 1850815 f179 1"/>
              <a:gd name="f222" fmla="*/ 1830467 f179 1"/>
              <a:gd name="f223" fmla="*/ 1651152 f179 1"/>
              <a:gd name="f224" fmla="*/ 2580395 f179 1"/>
              <a:gd name="f225" fmla="*/ 3030464 f179 1"/>
              <a:gd name="f226" fmla="*/ 2585849 f179 1"/>
              <a:gd name="f227" fmla="*/ 1973374 f179 1"/>
              <a:gd name="f228" fmla="*/ 1390827 f179 1"/>
              <a:gd name="f229" fmla="*/ 783896 f179 1"/>
              <a:gd name="f230" fmla="*/ 1268509 f179 1"/>
              <a:gd name="f231" fmla="*/ 1328805 f179 1"/>
              <a:gd name="f232" fmla="*/ 1462242 f179 1"/>
              <a:gd name="f233" fmla="*/ 1956122 f179 1"/>
              <a:gd name="f234" fmla="*/ 2333414 f179 1"/>
              <a:gd name="f235" fmla="*/ 2324788 f179 1"/>
              <a:gd name="f236" fmla="*/ 2661746 f179 1"/>
              <a:gd name="f237" fmla="*/ 2691046 f179 1"/>
              <a:gd name="f238" fmla="*/ 2667011 f179 1"/>
              <a:gd name="f239" fmla="*/ 2332141 f179 1"/>
              <a:gd name="f240" fmla="*/ 776764 f179 1"/>
              <a:gd name="f241" fmla="*/ 631487 f179 1"/>
              <a:gd name="f242" fmla="*/ 2142017 f179 1"/>
              <a:gd name="f243" fmla="*/ 2324866 f179 1"/>
              <a:gd name="f244" fmla="*/ 294693 f179 1"/>
              <a:gd name="f245" fmla="*/ 489947 f179 1"/>
              <a:gd name="f246" fmla="*/ f180 1 f2"/>
              <a:gd name="f247" fmla="*/ f183 1 3221116"/>
              <a:gd name="f248" fmla="*/ f184 1 3221116"/>
              <a:gd name="f249" fmla="*/ f185 1 3221116"/>
              <a:gd name="f250" fmla="*/ f186 1 3221116"/>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189723"/>
              <a:gd name="f280" fmla="*/ f216 1 3189723"/>
              <a:gd name="f281" fmla="*/ f217 1 3189723"/>
              <a:gd name="f282" fmla="*/ f218 1 3189723"/>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5 1 f181"/>
              <a:gd name="f311" fmla="*/ f6 1 f181"/>
              <a:gd name="f312" fmla="*/ f5 1 f182"/>
              <a:gd name="f313" fmla="*/ f7 1 f182"/>
              <a:gd name="f314" fmla="+- f246 0 f1"/>
              <a:gd name="f315" fmla="*/ f279 1 f181"/>
              <a:gd name="f316" fmla="*/ f247 1 f182"/>
              <a:gd name="f317" fmla="*/ f280 1 f181"/>
              <a:gd name="f318" fmla="*/ f248 1 f182"/>
              <a:gd name="f319" fmla="*/ f281 1 f181"/>
              <a:gd name="f320" fmla="*/ f249 1 f182"/>
              <a:gd name="f321" fmla="*/ f282 1 f181"/>
              <a:gd name="f322" fmla="*/ f250 1 f182"/>
              <a:gd name="f323" fmla="*/ f283 1 f181"/>
              <a:gd name="f324" fmla="*/ f251 1 f182"/>
              <a:gd name="f325" fmla="*/ f284 1 f181"/>
              <a:gd name="f326" fmla="*/ f252 1 f182"/>
              <a:gd name="f327" fmla="*/ f285 1 f181"/>
              <a:gd name="f328" fmla="*/ f253 1 f182"/>
              <a:gd name="f329" fmla="*/ f286 1 f181"/>
              <a:gd name="f330" fmla="*/ f254 1 f182"/>
              <a:gd name="f331" fmla="*/ f287 1 f181"/>
              <a:gd name="f332" fmla="*/ f255 1 f182"/>
              <a:gd name="f333" fmla="*/ f288 1 f181"/>
              <a:gd name="f334" fmla="*/ f256 1 f182"/>
              <a:gd name="f335" fmla="*/ f289 1 f181"/>
              <a:gd name="f336" fmla="*/ f278 1 f182"/>
              <a:gd name="f337" fmla="*/ f290 1 f181"/>
              <a:gd name="f338" fmla="*/ f257 1 f182"/>
              <a:gd name="f339" fmla="*/ f291 1 f181"/>
              <a:gd name="f340" fmla="*/ f258 1 f182"/>
              <a:gd name="f341" fmla="*/ f292 1 f181"/>
              <a:gd name="f342" fmla="*/ f259 1 f182"/>
              <a:gd name="f343" fmla="*/ f293 1 f181"/>
              <a:gd name="f344" fmla="*/ f260 1 f182"/>
              <a:gd name="f345" fmla="*/ f294 1 f181"/>
              <a:gd name="f346" fmla="*/ f261 1 f182"/>
              <a:gd name="f347" fmla="*/ f295 1 f181"/>
              <a:gd name="f348" fmla="*/ f262 1 f182"/>
              <a:gd name="f349" fmla="*/ f263 1 f182"/>
              <a:gd name="f350" fmla="*/ f296 1 f181"/>
              <a:gd name="f351" fmla="*/ f264 1 f182"/>
              <a:gd name="f352" fmla="*/ f297 1 f181"/>
              <a:gd name="f353" fmla="*/ f265 1 f182"/>
              <a:gd name="f354" fmla="*/ f266 1 f182"/>
              <a:gd name="f355" fmla="*/ f298 1 f181"/>
              <a:gd name="f356" fmla="*/ f299 1 f181"/>
              <a:gd name="f357" fmla="*/ f267 1 f182"/>
              <a:gd name="f358" fmla="*/ f300 1 f181"/>
              <a:gd name="f359" fmla="*/ f268 1 f182"/>
              <a:gd name="f360" fmla="*/ f301 1 f181"/>
              <a:gd name="f361" fmla="*/ f269 1 f182"/>
              <a:gd name="f362" fmla="*/ f302 1 f181"/>
              <a:gd name="f363" fmla="*/ f270 1 f182"/>
              <a:gd name="f364" fmla="*/ f303 1 f181"/>
              <a:gd name="f365" fmla="*/ f271 1 f182"/>
              <a:gd name="f366" fmla="*/ f304 1 f181"/>
              <a:gd name="f367" fmla="*/ f272 1 f182"/>
              <a:gd name="f368" fmla="*/ f305 1 f181"/>
              <a:gd name="f369" fmla="*/ f273 1 f182"/>
              <a:gd name="f370" fmla="*/ f306 1 f181"/>
              <a:gd name="f371" fmla="*/ f274 1 f182"/>
              <a:gd name="f372" fmla="*/ f307 1 f181"/>
              <a:gd name="f373" fmla="*/ f275 1 f182"/>
              <a:gd name="f374" fmla="*/ f308 1 f181"/>
              <a:gd name="f375" fmla="*/ f276 1 f182"/>
              <a:gd name="f376" fmla="*/ f309 1 f181"/>
              <a:gd name="f377" fmla="*/ f277 1 f182"/>
              <a:gd name="f378" fmla="*/ f310 f176 1"/>
              <a:gd name="f379" fmla="*/ f311 f176 1"/>
              <a:gd name="f380" fmla="*/ f313 f177 1"/>
              <a:gd name="f381" fmla="*/ f312 f177 1"/>
              <a:gd name="f382" fmla="*/ f315 f176 1"/>
              <a:gd name="f383" fmla="*/ f316 f177 1"/>
              <a:gd name="f384" fmla="*/ f317 f176 1"/>
              <a:gd name="f385" fmla="*/ f318 f177 1"/>
              <a:gd name="f386" fmla="*/ f319 f176 1"/>
              <a:gd name="f387" fmla="*/ f320 f177 1"/>
              <a:gd name="f388" fmla="*/ f321 f176 1"/>
              <a:gd name="f389" fmla="*/ f322 f177 1"/>
              <a:gd name="f390" fmla="*/ f323 f176 1"/>
              <a:gd name="f391" fmla="*/ f324 f177 1"/>
              <a:gd name="f392" fmla="*/ f325 f176 1"/>
              <a:gd name="f393" fmla="*/ f326 f177 1"/>
              <a:gd name="f394" fmla="*/ f327 f176 1"/>
              <a:gd name="f395" fmla="*/ f328 f177 1"/>
              <a:gd name="f396" fmla="*/ f329 f176 1"/>
              <a:gd name="f397" fmla="*/ f330 f177 1"/>
              <a:gd name="f398" fmla="*/ f331 f176 1"/>
              <a:gd name="f399" fmla="*/ f332 f177 1"/>
              <a:gd name="f400" fmla="*/ f333 f176 1"/>
              <a:gd name="f401" fmla="*/ f334 f177 1"/>
              <a:gd name="f402" fmla="*/ f335 f176 1"/>
              <a:gd name="f403" fmla="*/ f336 f177 1"/>
              <a:gd name="f404" fmla="*/ f337 f176 1"/>
              <a:gd name="f405" fmla="*/ f338 f177 1"/>
              <a:gd name="f406" fmla="*/ f339 f176 1"/>
              <a:gd name="f407" fmla="*/ f340 f177 1"/>
              <a:gd name="f408" fmla="*/ f341 f176 1"/>
              <a:gd name="f409" fmla="*/ f342 f177 1"/>
              <a:gd name="f410" fmla="*/ f343 f176 1"/>
              <a:gd name="f411" fmla="*/ f344 f177 1"/>
              <a:gd name="f412" fmla="*/ f345 f176 1"/>
              <a:gd name="f413" fmla="*/ f346 f177 1"/>
              <a:gd name="f414" fmla="*/ f347 f176 1"/>
              <a:gd name="f415" fmla="*/ f348 f177 1"/>
              <a:gd name="f416" fmla="*/ f349 f177 1"/>
              <a:gd name="f417" fmla="*/ f350 f176 1"/>
              <a:gd name="f418" fmla="*/ f351 f177 1"/>
              <a:gd name="f419" fmla="*/ f352 f176 1"/>
              <a:gd name="f420" fmla="*/ f353 f177 1"/>
              <a:gd name="f421" fmla="*/ f354 f177 1"/>
              <a:gd name="f422" fmla="*/ f355 f176 1"/>
              <a:gd name="f423" fmla="*/ f356 f176 1"/>
              <a:gd name="f424" fmla="*/ f357 f177 1"/>
              <a:gd name="f425" fmla="*/ f358 f176 1"/>
              <a:gd name="f426" fmla="*/ f359 f177 1"/>
              <a:gd name="f427" fmla="*/ f360 f176 1"/>
              <a:gd name="f428" fmla="*/ f361 f177 1"/>
              <a:gd name="f429" fmla="*/ f362 f176 1"/>
              <a:gd name="f430" fmla="*/ f363 f177 1"/>
              <a:gd name="f431" fmla="*/ f364 f176 1"/>
              <a:gd name="f432" fmla="*/ f365 f177 1"/>
              <a:gd name="f433" fmla="*/ f366 f176 1"/>
              <a:gd name="f434" fmla="*/ f367 f177 1"/>
              <a:gd name="f435" fmla="*/ f368 f176 1"/>
              <a:gd name="f436" fmla="*/ f369 f177 1"/>
              <a:gd name="f437" fmla="*/ f370 f176 1"/>
              <a:gd name="f438" fmla="*/ f371 f177 1"/>
              <a:gd name="f439" fmla="*/ f372 f176 1"/>
              <a:gd name="f440" fmla="*/ f373 f177 1"/>
              <a:gd name="f441" fmla="*/ f374 f176 1"/>
              <a:gd name="f442" fmla="*/ f375 f177 1"/>
              <a:gd name="f443" fmla="*/ f376 f176 1"/>
              <a:gd name="f444" fmla="*/ f377 f177 1"/>
            </a:gdLst>
            <a:ahLst/>
            <a:cxnLst>
              <a:cxn ang="3cd4">
                <a:pos x="hc" y="t"/>
              </a:cxn>
              <a:cxn ang="0">
                <a:pos x="r" y="vc"/>
              </a:cxn>
              <a:cxn ang="cd4">
                <a:pos x="hc" y="b"/>
              </a:cxn>
              <a:cxn ang="cd2">
                <a:pos x="l" y="vc"/>
              </a:cxn>
              <a:cxn ang="f314">
                <a:pos x="f382" y="f383"/>
              </a:cxn>
              <a:cxn ang="f314">
                <a:pos x="f384" y="f385"/>
              </a:cxn>
              <a:cxn ang="f314">
                <a:pos x="f382" y="f383"/>
              </a:cxn>
              <a:cxn ang="f314">
                <a:pos x="f386" y="f387"/>
              </a:cxn>
              <a:cxn ang="f314">
                <a:pos x="f388" y="f389"/>
              </a:cxn>
              <a:cxn ang="f314">
                <a:pos x="f390" y="f391"/>
              </a:cxn>
              <a:cxn ang="f314">
                <a:pos x="f392" y="f393"/>
              </a:cxn>
              <a:cxn ang="f314">
                <a:pos x="f394" y="f395"/>
              </a:cxn>
              <a:cxn ang="f314">
                <a:pos x="f396" y="f397"/>
              </a:cxn>
              <a:cxn ang="f314">
                <a:pos x="f386" y="f387"/>
              </a:cxn>
              <a:cxn ang="f314">
                <a:pos x="f398" y="f399"/>
              </a:cxn>
              <a:cxn ang="f314">
                <a:pos x="f400" y="f401"/>
              </a:cxn>
              <a:cxn ang="f314">
                <a:pos x="f402" y="f403"/>
              </a:cxn>
              <a:cxn ang="f314">
                <a:pos x="f404" y="f405"/>
              </a:cxn>
              <a:cxn ang="f314">
                <a:pos x="f406" y="f407"/>
              </a:cxn>
              <a:cxn ang="f314">
                <a:pos x="f408" y="f409"/>
              </a:cxn>
              <a:cxn ang="f314">
                <a:pos x="f410" y="f411"/>
              </a:cxn>
              <a:cxn ang="f314">
                <a:pos x="f412" y="f413"/>
              </a:cxn>
              <a:cxn ang="f314">
                <a:pos x="f414" y="f415"/>
              </a:cxn>
              <a:cxn ang="f314">
                <a:pos x="f408" y="f416"/>
              </a:cxn>
              <a:cxn ang="f314">
                <a:pos x="f417" y="f418"/>
              </a:cxn>
              <a:cxn ang="f314">
                <a:pos x="f419" y="f420"/>
              </a:cxn>
              <a:cxn ang="f314">
                <a:pos x="f406" y="f421"/>
              </a:cxn>
              <a:cxn ang="f314">
                <a:pos x="f422" y="f421"/>
              </a:cxn>
              <a:cxn ang="f314">
                <a:pos x="f423" y="f424"/>
              </a:cxn>
              <a:cxn ang="f314">
                <a:pos x="f425" y="f426"/>
              </a:cxn>
              <a:cxn ang="f314">
                <a:pos x="f427" y="f428"/>
              </a:cxn>
              <a:cxn ang="f314">
                <a:pos x="f429" y="f430"/>
              </a:cxn>
              <a:cxn ang="f314">
                <a:pos x="f431" y="f432"/>
              </a:cxn>
              <a:cxn ang="f314">
                <a:pos x="f433" y="f434"/>
              </a:cxn>
              <a:cxn ang="f314">
                <a:pos x="f435" y="f436"/>
              </a:cxn>
              <a:cxn ang="f314">
                <a:pos x="f437" y="f438"/>
              </a:cxn>
              <a:cxn ang="f314">
                <a:pos x="f439" y="f440"/>
              </a:cxn>
              <a:cxn ang="f314">
                <a:pos x="f441" y="f442"/>
              </a:cxn>
              <a:cxn ang="f314">
                <a:pos x="f443" y="f444"/>
              </a:cxn>
              <a:cxn ang="f314">
                <a:pos x="f398" y="f399"/>
              </a:cxn>
            </a:cxnLst>
            <a:rect l="f378" t="f381" r="f379" b="f380"/>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2F2F2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873E8A"/>
              </a:solidFill>
              <a:uFillTx/>
              <a:latin typeface="Arial"/>
              <a:ea typeface="맑은 고딕" pitchFamily="34"/>
              <a:cs typeface="Arial"/>
            </a:endParaRPr>
          </a:p>
        </p:txBody>
      </p:sp>
      <p:grpSp>
        <p:nvGrpSpPr>
          <p:cNvPr id="16" name="Google Shape;10001;p74">
            <a:extLst>
              <a:ext uri="{FF2B5EF4-FFF2-40B4-BE49-F238E27FC236}">
                <a16:creationId xmlns:a16="http://schemas.microsoft.com/office/drawing/2014/main" id="{7180DBF3-3EF1-4337-9502-76EF9A07114E}"/>
              </a:ext>
            </a:extLst>
          </p:cNvPr>
          <p:cNvGrpSpPr/>
          <p:nvPr/>
        </p:nvGrpSpPr>
        <p:grpSpPr>
          <a:xfrm>
            <a:off x="7851523" y="4063209"/>
            <a:ext cx="410848" cy="437879"/>
            <a:chOff x="7851523" y="4063209"/>
            <a:chExt cx="410848" cy="437879"/>
          </a:xfrm>
        </p:grpSpPr>
        <p:sp>
          <p:nvSpPr>
            <p:cNvPr id="17" name="Google Shape;10002;p74">
              <a:extLst>
                <a:ext uri="{FF2B5EF4-FFF2-40B4-BE49-F238E27FC236}">
                  <a16:creationId xmlns:a16="http://schemas.microsoft.com/office/drawing/2014/main" id="{1601957C-F9E4-42F3-B9F6-30E15F8AA1B7}"/>
                </a:ext>
              </a:extLst>
            </p:cNvPr>
            <p:cNvSpPr/>
            <p:nvPr/>
          </p:nvSpPr>
          <p:spPr>
            <a:xfrm>
              <a:off x="7851523"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 f4 0 f2"/>
                <a:gd name="f22" fmla="+- f3 0 f2"/>
                <a:gd name="f23" fmla="*/ f22 1 11027"/>
                <a:gd name="f24" fmla="*/ f21 1 11028"/>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 name="Google Shape;10003;p74">
              <a:extLst>
                <a:ext uri="{FF2B5EF4-FFF2-40B4-BE49-F238E27FC236}">
                  <a16:creationId xmlns:a16="http://schemas.microsoft.com/office/drawing/2014/main" id="{C47D99C4-49CD-4CBD-AFF1-F43E38205C0B}"/>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 f4 0 f2"/>
                <a:gd name="f19" fmla="+- f3 0 f2"/>
                <a:gd name="f20" fmla="*/ f19 1 5955"/>
                <a:gd name="f21" fmla="*/ f18 1 5892"/>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9" name="Google Shape;10027;p74">
            <a:extLst>
              <a:ext uri="{FF2B5EF4-FFF2-40B4-BE49-F238E27FC236}">
                <a16:creationId xmlns:a16="http://schemas.microsoft.com/office/drawing/2014/main" id="{1AE98583-B4DA-4929-AE84-6B849CDF6FD6}"/>
              </a:ext>
            </a:extLst>
          </p:cNvPr>
          <p:cNvGrpSpPr/>
          <p:nvPr/>
        </p:nvGrpSpPr>
        <p:grpSpPr>
          <a:xfrm>
            <a:off x="3983592" y="2777115"/>
            <a:ext cx="392753" cy="381085"/>
            <a:chOff x="3983592" y="2777115"/>
            <a:chExt cx="392753" cy="381085"/>
          </a:xfrm>
        </p:grpSpPr>
        <p:sp>
          <p:nvSpPr>
            <p:cNvPr id="20" name="Google Shape;10028;p74">
              <a:extLst>
                <a:ext uri="{FF2B5EF4-FFF2-40B4-BE49-F238E27FC236}">
                  <a16:creationId xmlns:a16="http://schemas.microsoft.com/office/drawing/2014/main" id="{6FF43E30-D5B4-4A41-94DB-4EF8D2A11F5E}"/>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 f4 0 f2"/>
                <a:gd name="f16" fmla="+- f3 0 f2"/>
                <a:gd name="f17" fmla="*/ f16 1 1671"/>
                <a:gd name="f18" fmla="*/ f15 1 1640"/>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 name="Google Shape;10029;p74">
              <a:extLst>
                <a:ext uri="{FF2B5EF4-FFF2-40B4-BE49-F238E27FC236}">
                  <a16:creationId xmlns:a16="http://schemas.microsoft.com/office/drawing/2014/main" id="{6D918387-2EFE-4466-8041-A71C055C9A37}"/>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 f4 0 f2"/>
                <a:gd name="f88" fmla="+- f3 0 f2"/>
                <a:gd name="f89" fmla="*/ f88 1 7719"/>
                <a:gd name="f90" fmla="*/ f87 1 6617"/>
                <a:gd name="f91" fmla="*/ f2 1 f89"/>
                <a:gd name="f92" fmla="*/ f3 1 f89"/>
                <a:gd name="f93" fmla="*/ f2 1 f90"/>
                <a:gd name="f94" fmla="*/ f4 1 f90"/>
                <a:gd name="f95" fmla="*/ f91 f85 1"/>
                <a:gd name="f96" fmla="*/ f92 f85 1"/>
                <a:gd name="f97" fmla="*/ f94 f86 1"/>
                <a:gd name="f98" fmla="*/ f93 f86 1"/>
              </a:gdLst>
              <a:ahLst/>
              <a:cxnLst>
                <a:cxn ang="3cd4">
                  <a:pos x="hc" y="t"/>
                </a:cxn>
                <a:cxn ang="0">
                  <a:pos x="r" y="vc"/>
                </a:cxn>
                <a:cxn ang="cd4">
                  <a:pos x="hc" y="b"/>
                </a:cxn>
                <a:cxn ang="cd2">
                  <a:pos x="l" y="vc"/>
                </a:cxn>
              </a:cxnLst>
              <a:rect l="f95" t="f98" r="f96" b="f97"/>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Google Shape;10030;p74">
              <a:extLst>
                <a:ext uri="{FF2B5EF4-FFF2-40B4-BE49-F238E27FC236}">
                  <a16:creationId xmlns:a16="http://schemas.microsoft.com/office/drawing/2014/main" id="{AC02C3E9-8F13-489E-AB7A-1C57BBC5C60F}"/>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 f4 0 f2"/>
                <a:gd name="f33" fmla="+- f3 0 f2"/>
                <a:gd name="f34" fmla="*/ f33 1 12666"/>
                <a:gd name="f35" fmla="*/ f32 1 11531"/>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3" name="Google Shape;10074;p74">
            <a:extLst>
              <a:ext uri="{FF2B5EF4-FFF2-40B4-BE49-F238E27FC236}">
                <a16:creationId xmlns:a16="http://schemas.microsoft.com/office/drawing/2014/main" id="{6FE38618-8AE8-41A2-AAF3-46A2DB1C8FA3}"/>
              </a:ext>
            </a:extLst>
          </p:cNvPr>
          <p:cNvGrpSpPr/>
          <p:nvPr/>
        </p:nvGrpSpPr>
        <p:grpSpPr>
          <a:xfrm>
            <a:off x="4578208" y="2751804"/>
            <a:ext cx="392753" cy="410263"/>
            <a:chOff x="4578208" y="2751804"/>
            <a:chExt cx="392753" cy="410263"/>
          </a:xfrm>
        </p:grpSpPr>
        <p:sp>
          <p:nvSpPr>
            <p:cNvPr id="24" name="Google Shape;10075;p74">
              <a:extLst>
                <a:ext uri="{FF2B5EF4-FFF2-40B4-BE49-F238E27FC236}">
                  <a16:creationId xmlns:a16="http://schemas.microsoft.com/office/drawing/2014/main" id="{F0EC550F-34B4-4580-9437-558C31C79661}"/>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 f4 0 f2"/>
                <a:gd name="f62" fmla="+- f3 0 f2"/>
                <a:gd name="f63" fmla="*/ f62 1 12445"/>
                <a:gd name="f64" fmla="*/ f61 1 12414"/>
                <a:gd name="f65" fmla="*/ f2 1 f63"/>
                <a:gd name="f66" fmla="*/ f3 1 f63"/>
                <a:gd name="f67" fmla="*/ f2 1 f64"/>
                <a:gd name="f68" fmla="*/ f4 1 f64"/>
                <a:gd name="f69" fmla="*/ f65 f59 1"/>
                <a:gd name="f70" fmla="*/ f66 f59 1"/>
                <a:gd name="f71" fmla="*/ f68 f60 1"/>
                <a:gd name="f72" fmla="*/ f67 f60 1"/>
              </a:gdLst>
              <a:ahLst/>
              <a:cxnLst>
                <a:cxn ang="3cd4">
                  <a:pos x="hc" y="t"/>
                </a:cxn>
                <a:cxn ang="0">
                  <a:pos x="r" y="vc"/>
                </a:cxn>
                <a:cxn ang="cd4">
                  <a:pos x="hc" y="b"/>
                </a:cxn>
                <a:cxn ang="cd2">
                  <a:pos x="l" y="vc"/>
                </a:cxn>
              </a:cxnLst>
              <a:rect l="f69" t="f72" r="f70" b="f71"/>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5" name="Google Shape;10076;p74">
              <a:extLst>
                <a:ext uri="{FF2B5EF4-FFF2-40B4-BE49-F238E27FC236}">
                  <a16:creationId xmlns:a16="http://schemas.microsoft.com/office/drawing/2014/main" id="{EA98EE66-4109-4839-9986-F24DC3D6D832}"/>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 f4 0 f2"/>
                <a:gd name="f22" fmla="+- f3 0 f2"/>
                <a:gd name="f23" fmla="*/ f22 1 2742"/>
                <a:gd name="f24" fmla="*/ f21 1 2207"/>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6" name="Google Shape;10077;p74">
              <a:extLst>
                <a:ext uri="{FF2B5EF4-FFF2-40B4-BE49-F238E27FC236}">
                  <a16:creationId xmlns:a16="http://schemas.microsoft.com/office/drawing/2014/main" id="{3D3E80D8-47B9-42DE-A0F7-22FBFDBBFFD0}"/>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 f4 0 f2"/>
                <a:gd name="f23" fmla="+- f3 0 f2"/>
                <a:gd name="f24" fmla="*/ f23 1 2742"/>
                <a:gd name="f25" fmla="*/ f22 1 6333"/>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7" name="Google Shape;10084;p74">
            <a:extLst>
              <a:ext uri="{FF2B5EF4-FFF2-40B4-BE49-F238E27FC236}">
                <a16:creationId xmlns:a16="http://schemas.microsoft.com/office/drawing/2014/main" id="{F9E468D9-AA9C-4672-8BA1-719FF5F0AF1A}"/>
              </a:ext>
            </a:extLst>
          </p:cNvPr>
          <p:cNvGrpSpPr/>
          <p:nvPr/>
        </p:nvGrpSpPr>
        <p:grpSpPr>
          <a:xfrm>
            <a:off x="7130125" y="2760820"/>
            <a:ext cx="359660" cy="371036"/>
            <a:chOff x="7130125" y="2760820"/>
            <a:chExt cx="359660" cy="371036"/>
          </a:xfrm>
        </p:grpSpPr>
        <p:sp>
          <p:nvSpPr>
            <p:cNvPr id="28" name="Google Shape;10085;p74">
              <a:extLst>
                <a:ext uri="{FF2B5EF4-FFF2-40B4-BE49-F238E27FC236}">
                  <a16:creationId xmlns:a16="http://schemas.microsoft.com/office/drawing/2014/main" id="{438BA6D2-FE3E-491D-B946-DB57AA054DAF}"/>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 f4 0 f2"/>
                <a:gd name="f17" fmla="+- f3 0 f2"/>
                <a:gd name="f18" fmla="*/ f17 1 3183"/>
                <a:gd name="f19" fmla="*/ f16 1 1198"/>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3183" h="1198">
                  <a:moveTo>
                    <a:pt x="f5" y="f2"/>
                  </a:moveTo>
                  <a:cubicBezTo>
                    <a:pt x="f6" y="f2"/>
                    <a:pt x="f7" y="f8"/>
                    <a:pt x="f9" y="f10"/>
                  </a:cubicBezTo>
                  <a:lnTo>
                    <a:pt x="f3" y="f10"/>
                  </a:lnTo>
                  <a:cubicBezTo>
                    <a:pt x="f11" y="f12"/>
                    <a:pt x="f13"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9" name="Google Shape;10086;p74">
              <a:extLst>
                <a:ext uri="{FF2B5EF4-FFF2-40B4-BE49-F238E27FC236}">
                  <a16:creationId xmlns:a16="http://schemas.microsoft.com/office/drawing/2014/main" id="{E5DC2755-5780-4E76-8017-76746A342736}"/>
                </a:ext>
              </a:extLst>
            </p:cNvPr>
            <p:cNvSpPr/>
            <p:nvPr/>
          </p:nvSpPr>
          <p:spPr>
            <a:xfrm>
              <a:off x="7223366"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 f4 0 f2"/>
                <a:gd name="f48" fmla="+- f3 0 f2"/>
                <a:gd name="f49" fmla="*/ f48 1 1734"/>
                <a:gd name="f50" fmla="*/ f47 1 1636"/>
                <a:gd name="f51" fmla="*/ f2 1 f49"/>
                <a:gd name="f52" fmla="*/ f3 1 f49"/>
                <a:gd name="f53" fmla="*/ f2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0" name="Google Shape;10087;p74">
              <a:extLst>
                <a:ext uri="{FF2B5EF4-FFF2-40B4-BE49-F238E27FC236}">
                  <a16:creationId xmlns:a16="http://schemas.microsoft.com/office/drawing/2014/main" id="{38C9ABB1-F4EC-4216-9B8B-A592E44E74E9}"/>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 f4 0 f2"/>
                <a:gd name="f103" fmla="+- f3 0 f2"/>
                <a:gd name="f104" fmla="*/ f103 1 12760"/>
                <a:gd name="f105" fmla="*/ f102 1 12351"/>
                <a:gd name="f106" fmla="*/ f2 1 f104"/>
                <a:gd name="f107" fmla="*/ f3 1 f104"/>
                <a:gd name="f108" fmla="*/ f2 1 f105"/>
                <a:gd name="f109" fmla="*/ f4 1 f105"/>
                <a:gd name="f110" fmla="*/ f106 f100 1"/>
                <a:gd name="f111" fmla="*/ f107 f100 1"/>
                <a:gd name="f112" fmla="*/ f109 f101 1"/>
                <a:gd name="f113" fmla="*/ f108 f101 1"/>
              </a:gdLst>
              <a:ahLst/>
              <a:cxnLst>
                <a:cxn ang="3cd4">
                  <a:pos x="hc" y="t"/>
                </a:cxn>
                <a:cxn ang="0">
                  <a:pos x="r" y="vc"/>
                </a:cxn>
                <a:cxn ang="cd4">
                  <a:pos x="hc" y="b"/>
                </a:cxn>
                <a:cxn ang="cd2">
                  <a:pos x="l" y="vc"/>
                </a:cxn>
              </a:cxnLst>
              <a:rect l="f110" t="f113" r="f111" b="f112"/>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1" name="Google Shape;10088;p74">
              <a:extLst>
                <a:ext uri="{FF2B5EF4-FFF2-40B4-BE49-F238E27FC236}">
                  <a16:creationId xmlns:a16="http://schemas.microsoft.com/office/drawing/2014/main" id="{E9CCE5BB-4B24-463E-8977-6BEF5BD2282D}"/>
                </a:ext>
              </a:extLst>
            </p:cNvPr>
            <p:cNvSpPr/>
            <p:nvPr/>
          </p:nvSpPr>
          <p:spPr>
            <a:xfrm>
              <a:off x="7303303"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 f4 0 f2"/>
                <a:gd name="f11" fmla="+- f3 0 f2"/>
                <a:gd name="f12" fmla="*/ f11 1 567"/>
                <a:gd name="f13" fmla="*/ f10 1 568"/>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2" name="Google Shape;10089;p74">
            <a:extLst>
              <a:ext uri="{FF2B5EF4-FFF2-40B4-BE49-F238E27FC236}">
                <a16:creationId xmlns:a16="http://schemas.microsoft.com/office/drawing/2014/main" id="{70247E6B-EB30-4DAE-9BF7-EE9044F5A27A}"/>
              </a:ext>
            </a:extLst>
          </p:cNvPr>
          <p:cNvGrpSpPr/>
          <p:nvPr/>
        </p:nvGrpSpPr>
        <p:grpSpPr>
          <a:xfrm>
            <a:off x="6403515" y="1179621"/>
            <a:ext cx="515511" cy="543501"/>
            <a:chOff x="6403515" y="1179621"/>
            <a:chExt cx="515511" cy="543501"/>
          </a:xfrm>
        </p:grpSpPr>
        <p:sp>
          <p:nvSpPr>
            <p:cNvPr id="33" name="Google Shape;10090;p74">
              <a:extLst>
                <a:ext uri="{FF2B5EF4-FFF2-40B4-BE49-F238E27FC236}">
                  <a16:creationId xmlns:a16="http://schemas.microsoft.com/office/drawing/2014/main" id="{043CF206-89AB-4801-A8A1-3631E66DA161}"/>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 f4 0 f2"/>
                <a:gd name="f77" fmla="+- f3 0 f2"/>
                <a:gd name="f78" fmla="*/ f77 1 6806"/>
                <a:gd name="f79" fmla="*/ f76 1 7961"/>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4" name="Google Shape;10091;p74">
              <a:extLst>
                <a:ext uri="{FF2B5EF4-FFF2-40B4-BE49-F238E27FC236}">
                  <a16:creationId xmlns:a16="http://schemas.microsoft.com/office/drawing/2014/main" id="{ED705ACA-7552-4829-B1DC-EEF20582701B}"/>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 f4 0 f2"/>
                <a:gd name="f87" fmla="+- f3 0 f2"/>
                <a:gd name="f88" fmla="*/ f87 1 12729"/>
                <a:gd name="f89" fmla="*/ f86 1 4719"/>
                <a:gd name="f90" fmla="*/ f2 1 f88"/>
                <a:gd name="f91" fmla="*/ f3 1 f88"/>
                <a:gd name="f92" fmla="*/ f2 1 f89"/>
                <a:gd name="f93" fmla="*/ f4 1 f89"/>
                <a:gd name="f94" fmla="*/ f90 f84 1"/>
                <a:gd name="f95" fmla="*/ f91 f84 1"/>
                <a:gd name="f96" fmla="*/ f93 f85 1"/>
                <a:gd name="f97" fmla="*/ f92 f85 1"/>
              </a:gdLst>
              <a:ahLst/>
              <a:cxnLst>
                <a:cxn ang="3cd4">
                  <a:pos x="hc" y="t"/>
                </a:cxn>
                <a:cxn ang="0">
                  <a:pos x="r" y="vc"/>
                </a:cxn>
                <a:cxn ang="cd4">
                  <a:pos x="hc" y="b"/>
                </a:cxn>
                <a:cxn ang="cd2">
                  <a:pos x="l" y="vc"/>
                </a:cxn>
              </a:cxnLst>
              <a:rect l="f94" t="f97" r="f95" b="f96"/>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35" name="Google Shape;10113;p74">
            <a:extLst>
              <a:ext uri="{FF2B5EF4-FFF2-40B4-BE49-F238E27FC236}">
                <a16:creationId xmlns:a16="http://schemas.microsoft.com/office/drawing/2014/main" id="{CF6C2CEC-7501-4B17-A279-BEF47F67C027}"/>
              </a:ext>
            </a:extLst>
          </p:cNvPr>
          <p:cNvSpPr/>
          <p:nvPr/>
        </p:nvSpPr>
        <p:spPr>
          <a:xfrm>
            <a:off x="5229481" y="2730663"/>
            <a:ext cx="395670" cy="417039"/>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 f4 0 f2"/>
              <a:gd name="f127" fmla="+- f3 0 f2"/>
              <a:gd name="f128" fmla="*/ f127 1 12760"/>
              <a:gd name="f129" fmla="*/ f126 1 12619"/>
              <a:gd name="f130" fmla="*/ f2 1 f128"/>
              <a:gd name="f131" fmla="*/ f3 1 f128"/>
              <a:gd name="f132" fmla="*/ f2 1 f129"/>
              <a:gd name="f133" fmla="*/ f4 1 f129"/>
              <a:gd name="f134" fmla="*/ f130 f124 1"/>
              <a:gd name="f135" fmla="*/ f131 f124 1"/>
              <a:gd name="f136" fmla="*/ f133 f125 1"/>
              <a:gd name="f137" fmla="*/ f132 f125 1"/>
            </a:gdLst>
            <a:ahLst/>
            <a:cxnLst>
              <a:cxn ang="3cd4">
                <a:pos x="hc" y="t"/>
              </a:cxn>
              <a:cxn ang="0">
                <a:pos x="r" y="vc"/>
              </a:cxn>
              <a:cxn ang="cd4">
                <a:pos x="hc" y="b"/>
              </a:cxn>
              <a:cxn ang="cd2">
                <a:pos x="l" y="vc"/>
              </a:cxn>
            </a:cxnLst>
            <a:rect l="f134" t="f137" r="f135" b="f136"/>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36" name="Google Shape;10118;p74">
            <a:extLst>
              <a:ext uri="{FF2B5EF4-FFF2-40B4-BE49-F238E27FC236}">
                <a16:creationId xmlns:a16="http://schemas.microsoft.com/office/drawing/2014/main" id="{293C2D6F-C7FE-4D77-8EB0-4F58E2E9E82B}"/>
              </a:ext>
            </a:extLst>
          </p:cNvPr>
          <p:cNvGrpSpPr/>
          <p:nvPr/>
        </p:nvGrpSpPr>
        <p:grpSpPr>
          <a:xfrm>
            <a:off x="8474320" y="2073136"/>
            <a:ext cx="350645" cy="379421"/>
            <a:chOff x="8474320" y="2073136"/>
            <a:chExt cx="350645" cy="379421"/>
          </a:xfrm>
        </p:grpSpPr>
        <p:sp>
          <p:nvSpPr>
            <p:cNvPr id="37" name="Google Shape;10119;p74">
              <a:extLst>
                <a:ext uri="{FF2B5EF4-FFF2-40B4-BE49-F238E27FC236}">
                  <a16:creationId xmlns:a16="http://schemas.microsoft.com/office/drawing/2014/main" id="{D31C51E3-1413-4371-A77F-2FE0070DFB86}"/>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8" name="Google Shape;10120;p74">
              <a:extLst>
                <a:ext uri="{FF2B5EF4-FFF2-40B4-BE49-F238E27FC236}">
                  <a16:creationId xmlns:a16="http://schemas.microsoft.com/office/drawing/2014/main" id="{D547B20F-76C1-44B7-B25B-021DDB18E354}"/>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 f4 0 f2"/>
                <a:gd name="f31" fmla="+- f3 0 f2"/>
                <a:gd name="f32" fmla="*/ f31 1 3593"/>
                <a:gd name="f33" fmla="*/ f30 1 850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9" name="Google Shape;10121;p74">
              <a:extLst>
                <a:ext uri="{FF2B5EF4-FFF2-40B4-BE49-F238E27FC236}">
                  <a16:creationId xmlns:a16="http://schemas.microsoft.com/office/drawing/2014/main" id="{0F440241-5E95-4610-8C0C-F0CDFE025134}"/>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0" name="Google Shape;10122;p74">
              <a:extLst>
                <a:ext uri="{FF2B5EF4-FFF2-40B4-BE49-F238E27FC236}">
                  <a16:creationId xmlns:a16="http://schemas.microsoft.com/office/drawing/2014/main" id="{3DBC1F1F-655A-4EF5-BFC3-BA68E2877C20}"/>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 f4 0 f2"/>
                <a:gd name="f29" fmla="+- f3 0 f2"/>
                <a:gd name="f30" fmla="*/ f29 1 3592"/>
                <a:gd name="f31" fmla="*/ f28 1 8508"/>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1" name="Google Shape;10123;p74">
              <a:extLst>
                <a:ext uri="{FF2B5EF4-FFF2-40B4-BE49-F238E27FC236}">
                  <a16:creationId xmlns:a16="http://schemas.microsoft.com/office/drawing/2014/main" id="{BC4FF53E-FD55-4A49-9CF5-7FE0DEAF2D73}"/>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 f4 0 f2"/>
                <a:gd name="f28" fmla="+- f3 0 f2"/>
                <a:gd name="f29" fmla="*/ f28 1 3592"/>
                <a:gd name="f30" fmla="*/ f27 1 330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2" name="Google Shape;10124;p74">
              <a:extLst>
                <a:ext uri="{FF2B5EF4-FFF2-40B4-BE49-F238E27FC236}">
                  <a16:creationId xmlns:a16="http://schemas.microsoft.com/office/drawing/2014/main" id="{D4E27F00-BC0F-4241-B9E8-9F3CE10DF0E3}"/>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 f4 0 f2"/>
                <a:gd name="f31" fmla="+- f3 0 f2"/>
                <a:gd name="f32" fmla="*/ f31 1 3592"/>
                <a:gd name="f33" fmla="*/ f30 1 850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3" name="Google Shape;10129;p74">
            <a:extLst>
              <a:ext uri="{FF2B5EF4-FFF2-40B4-BE49-F238E27FC236}">
                <a16:creationId xmlns:a16="http://schemas.microsoft.com/office/drawing/2014/main" id="{4772D7A9-6275-4555-9D86-1AD1637228DB}"/>
              </a:ext>
            </a:extLst>
          </p:cNvPr>
          <p:cNvGrpSpPr/>
          <p:nvPr/>
        </p:nvGrpSpPr>
        <p:grpSpPr>
          <a:xfrm>
            <a:off x="5866287" y="1210345"/>
            <a:ext cx="427692" cy="535545"/>
            <a:chOff x="5866287" y="1210345"/>
            <a:chExt cx="427692" cy="535545"/>
          </a:xfrm>
        </p:grpSpPr>
        <p:sp>
          <p:nvSpPr>
            <p:cNvPr id="44" name="Google Shape;10130;p74">
              <a:extLst>
                <a:ext uri="{FF2B5EF4-FFF2-40B4-BE49-F238E27FC236}">
                  <a16:creationId xmlns:a16="http://schemas.microsoft.com/office/drawing/2014/main" id="{69EFC481-4612-4382-B5F4-61A6601E53FB}"/>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 f4 0 f2"/>
                <a:gd name="f21" fmla="+- f3 0 f2"/>
                <a:gd name="f22" fmla="*/ f21 1 10807"/>
                <a:gd name="f23" fmla="*/ f20 1 3624"/>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5" name="Google Shape;10131;p74">
              <a:extLst>
                <a:ext uri="{FF2B5EF4-FFF2-40B4-BE49-F238E27FC236}">
                  <a16:creationId xmlns:a16="http://schemas.microsoft.com/office/drawing/2014/main" id="{8BC35D18-94C9-40C8-9661-7BDD510112F9}"/>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 f4 0 f2"/>
                <a:gd name="f17" fmla="+- f3 0 f2"/>
                <a:gd name="f18" fmla="*/ f17 1 9106"/>
                <a:gd name="f19" fmla="*/ f16 1 852"/>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6" name="Google Shape;10132;p74">
              <a:extLst>
                <a:ext uri="{FF2B5EF4-FFF2-40B4-BE49-F238E27FC236}">
                  <a16:creationId xmlns:a16="http://schemas.microsoft.com/office/drawing/2014/main" id="{3FB23469-D835-4FBD-B45B-E07FB5438D0D}"/>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 f4 0 f2"/>
                <a:gd name="f21" fmla="+- f3 0 f2"/>
                <a:gd name="f22" fmla="*/ f21 1 5797"/>
                <a:gd name="f23" fmla="*/ f20 1 6617"/>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7" name="Google Shape;10154;p74">
            <a:extLst>
              <a:ext uri="{FF2B5EF4-FFF2-40B4-BE49-F238E27FC236}">
                <a16:creationId xmlns:a16="http://schemas.microsoft.com/office/drawing/2014/main" id="{ED30AC92-988F-414B-A2EC-C37095B32AB3}"/>
              </a:ext>
            </a:extLst>
          </p:cNvPr>
          <p:cNvGrpSpPr/>
          <p:nvPr/>
        </p:nvGrpSpPr>
        <p:grpSpPr>
          <a:xfrm>
            <a:off x="5943481" y="2730343"/>
            <a:ext cx="392752" cy="418456"/>
            <a:chOff x="5943481" y="2730343"/>
            <a:chExt cx="392752" cy="418456"/>
          </a:xfrm>
        </p:grpSpPr>
        <p:sp>
          <p:nvSpPr>
            <p:cNvPr id="48" name="Google Shape;10155;p74">
              <a:extLst>
                <a:ext uri="{FF2B5EF4-FFF2-40B4-BE49-F238E27FC236}">
                  <a16:creationId xmlns:a16="http://schemas.microsoft.com/office/drawing/2014/main" id="{80B518EB-1615-4E8B-BCE2-6616C5490EED}"/>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 f4 0 f2"/>
                <a:gd name="f99" fmla="+- f3 0 f2"/>
                <a:gd name="f100" fmla="*/ f99 1 9421"/>
                <a:gd name="f101" fmla="*/ f98 1 12662"/>
                <a:gd name="f102" fmla="*/ f2 1 f100"/>
                <a:gd name="f103" fmla="*/ f3 1 f100"/>
                <a:gd name="f104" fmla="*/ f2 1 f101"/>
                <a:gd name="f105" fmla="*/ f4 1 f101"/>
                <a:gd name="f106" fmla="*/ f102 f96 1"/>
                <a:gd name="f107" fmla="*/ f103 f96 1"/>
                <a:gd name="f108" fmla="*/ f105 f97 1"/>
                <a:gd name="f109" fmla="*/ f104 f97 1"/>
              </a:gdLst>
              <a:ahLst/>
              <a:cxnLst>
                <a:cxn ang="3cd4">
                  <a:pos x="hc" y="t"/>
                </a:cxn>
                <a:cxn ang="0">
                  <a:pos x="r" y="vc"/>
                </a:cxn>
                <a:cxn ang="cd4">
                  <a:pos x="hc" y="b"/>
                </a:cxn>
                <a:cxn ang="cd2">
                  <a:pos x="l" y="vc"/>
                </a:cxn>
              </a:cxnLst>
              <a:rect l="f106" t="f109" r="f107" b="f108"/>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9" name="Google Shape;10156;p74">
              <a:extLst>
                <a:ext uri="{FF2B5EF4-FFF2-40B4-BE49-F238E27FC236}">
                  <a16:creationId xmlns:a16="http://schemas.microsoft.com/office/drawing/2014/main" id="{7184F94E-ADC9-40F1-8911-9A294BC03E74}"/>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 f4 0 f2"/>
                <a:gd name="f18" fmla="+- f3 0 f2"/>
                <a:gd name="f19" fmla="*/ f18 1 1387"/>
                <a:gd name="f20" fmla="*/ f17 1 820"/>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0" name="Google Shape;10157;p74">
              <a:extLst>
                <a:ext uri="{FF2B5EF4-FFF2-40B4-BE49-F238E27FC236}">
                  <a16:creationId xmlns:a16="http://schemas.microsoft.com/office/drawing/2014/main" id="{8C64863C-0DC4-44E8-9C7C-99F94DDE788A}"/>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 f4 0 f2"/>
                <a:gd name="f19" fmla="+- f3 0 f2"/>
                <a:gd name="f20" fmla="*/ f19 1 1419"/>
                <a:gd name="f21" fmla="*/ f18 1 82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1" name="Google Shape;10158;p74">
              <a:extLst>
                <a:ext uri="{FF2B5EF4-FFF2-40B4-BE49-F238E27FC236}">
                  <a16:creationId xmlns:a16="http://schemas.microsoft.com/office/drawing/2014/main" id="{8F70729B-DF11-4575-8A8C-2AC82DCFF9DE}"/>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 f4 0 f2"/>
                <a:gd name="f32" fmla="+- f3 0 f2"/>
                <a:gd name="f33" fmla="*/ f32 1 1293"/>
                <a:gd name="f34" fmla="*/ f31 1 1214"/>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2" name="Google Shape;10159;p74">
              <a:extLst>
                <a:ext uri="{FF2B5EF4-FFF2-40B4-BE49-F238E27FC236}">
                  <a16:creationId xmlns:a16="http://schemas.microsoft.com/office/drawing/2014/main" id="{D1F84ECB-5A99-4918-A32D-AEC5A2AD452D}"/>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 f4 0 f2"/>
                <a:gd name="f32" fmla="+- f3 0 f2"/>
                <a:gd name="f33" fmla="*/ f32 1 1292"/>
                <a:gd name="f34" fmla="*/ f31 1 1214"/>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3" name="Google Shape;10160;p74">
              <a:extLst>
                <a:ext uri="{FF2B5EF4-FFF2-40B4-BE49-F238E27FC236}">
                  <a16:creationId xmlns:a16="http://schemas.microsoft.com/office/drawing/2014/main" id="{0FDFD238-B3A9-4C7B-94D7-FD9AD74E3BD8}"/>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 f4 0 f2"/>
                <a:gd name="f31" fmla="+- f3 0 f2"/>
                <a:gd name="f32" fmla="*/ f31 1 1292"/>
                <a:gd name="f33" fmla="*/ f30 1 1214"/>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4" name="Google Shape;10161;p74">
              <a:extLst>
                <a:ext uri="{FF2B5EF4-FFF2-40B4-BE49-F238E27FC236}">
                  <a16:creationId xmlns:a16="http://schemas.microsoft.com/office/drawing/2014/main" id="{D22B759E-BB7D-4BBB-B57A-F9AA632A6138}"/>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 f4 0 f2"/>
                <a:gd name="f33" fmla="+- f3 0 f2"/>
                <a:gd name="f34" fmla="*/ f33 1 1293"/>
                <a:gd name="f35" fmla="*/ f32 1 1214"/>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5" name="Google Shape;10172;p74">
            <a:extLst>
              <a:ext uri="{FF2B5EF4-FFF2-40B4-BE49-F238E27FC236}">
                <a16:creationId xmlns:a16="http://schemas.microsoft.com/office/drawing/2014/main" id="{B48E1773-F13E-43AF-9EDF-0C2CAA2997A2}"/>
              </a:ext>
            </a:extLst>
          </p:cNvPr>
          <p:cNvGrpSpPr/>
          <p:nvPr/>
        </p:nvGrpSpPr>
        <p:grpSpPr>
          <a:xfrm>
            <a:off x="7068723" y="1223851"/>
            <a:ext cx="512996" cy="541708"/>
            <a:chOff x="7068723" y="1223851"/>
            <a:chExt cx="512996" cy="541708"/>
          </a:xfrm>
        </p:grpSpPr>
        <p:sp>
          <p:nvSpPr>
            <p:cNvPr id="56" name="Google Shape;10173;p74">
              <a:extLst>
                <a:ext uri="{FF2B5EF4-FFF2-40B4-BE49-F238E27FC236}">
                  <a16:creationId xmlns:a16="http://schemas.microsoft.com/office/drawing/2014/main" id="{707A8952-CE09-40EB-9F71-D9B6DB57DFB6}"/>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 f4 0 f2"/>
                <a:gd name="f125" fmla="+- f3 0 f2"/>
                <a:gd name="f126" fmla="*/ f125 1 9452"/>
                <a:gd name="f127" fmla="*/ f124 1 9217"/>
                <a:gd name="f128" fmla="*/ f2 1 f126"/>
                <a:gd name="f129" fmla="*/ f3 1 f126"/>
                <a:gd name="f130" fmla="*/ f2 1 f127"/>
                <a:gd name="f131" fmla="*/ f4 1 f127"/>
                <a:gd name="f132" fmla="*/ f128 f122 1"/>
                <a:gd name="f133" fmla="*/ f129 f122 1"/>
                <a:gd name="f134" fmla="*/ f131 f123 1"/>
                <a:gd name="f135" fmla="*/ f130 f123 1"/>
              </a:gdLst>
              <a:ahLst/>
              <a:cxnLst>
                <a:cxn ang="3cd4">
                  <a:pos x="hc" y="t"/>
                </a:cxn>
                <a:cxn ang="0">
                  <a:pos x="r" y="vc"/>
                </a:cxn>
                <a:cxn ang="cd4">
                  <a:pos x="hc" y="b"/>
                </a:cxn>
                <a:cxn ang="cd2">
                  <a:pos x="l" y="vc"/>
                </a:cxn>
              </a:cxnLst>
              <a:rect l="f132" t="f135" r="f133" b="f134"/>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7" name="Google Shape;10174;p74">
              <a:extLst>
                <a:ext uri="{FF2B5EF4-FFF2-40B4-BE49-F238E27FC236}">
                  <a16:creationId xmlns:a16="http://schemas.microsoft.com/office/drawing/2014/main" id="{EFD6CD31-5BD9-4F3A-9B1E-B35A52AE591E}"/>
                </a:ext>
              </a:extLst>
            </p:cNvPr>
            <p:cNvSpPr/>
            <p:nvPr/>
          </p:nvSpPr>
          <p:spPr>
            <a:xfrm>
              <a:off x="7068723"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 f3 0 f2"/>
                <a:gd name="f44" fmla="*/ f43 1 7090"/>
                <a:gd name="f45" fmla="*/ f2 1 f44"/>
                <a:gd name="f46" fmla="*/ f3 1 f44"/>
                <a:gd name="f47" fmla="*/ f45 f41 1"/>
                <a:gd name="f48" fmla="*/ f46 f41 1"/>
                <a:gd name="f49" fmla="*/ f46 f42 1"/>
                <a:gd name="f50" fmla="*/ f45 f42 1"/>
              </a:gdLst>
              <a:ahLst/>
              <a:cxnLst>
                <a:cxn ang="3cd4">
                  <a:pos x="hc" y="t"/>
                </a:cxn>
                <a:cxn ang="0">
                  <a:pos x="r" y="vc"/>
                </a:cxn>
                <a:cxn ang="cd4">
                  <a:pos x="hc" y="b"/>
                </a:cxn>
                <a:cxn ang="cd2">
                  <a:pos x="l" y="vc"/>
                </a:cxn>
              </a:cxnLst>
              <a:rect l="f47" t="f50" r="f48" b="f49"/>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8" name="Google Shape;10175;p74">
              <a:extLst>
                <a:ext uri="{FF2B5EF4-FFF2-40B4-BE49-F238E27FC236}">
                  <a16:creationId xmlns:a16="http://schemas.microsoft.com/office/drawing/2014/main" id="{C473F901-9375-40F7-A4CE-7409D4110033}"/>
                </a:ext>
              </a:extLst>
            </p:cNvPr>
            <p:cNvSpPr/>
            <p:nvPr/>
          </p:nvSpPr>
          <p:spPr>
            <a:xfrm>
              <a:off x="7279218"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 f4 0 f2"/>
                <a:gd name="f27" fmla="+- f3 0 f2"/>
                <a:gd name="f28" fmla="*/ f27 1 7436"/>
                <a:gd name="f29" fmla="*/ f26 1 2490"/>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9" name="Google Shape;10184;p74">
            <a:extLst>
              <a:ext uri="{FF2B5EF4-FFF2-40B4-BE49-F238E27FC236}">
                <a16:creationId xmlns:a16="http://schemas.microsoft.com/office/drawing/2014/main" id="{D89EC9E2-F9FB-4334-8B4B-6556ADC3EAB3}"/>
              </a:ext>
            </a:extLst>
          </p:cNvPr>
          <p:cNvGrpSpPr/>
          <p:nvPr/>
        </p:nvGrpSpPr>
        <p:grpSpPr>
          <a:xfrm>
            <a:off x="3206883" y="2729063"/>
            <a:ext cx="392753" cy="419645"/>
            <a:chOff x="3206883" y="2729063"/>
            <a:chExt cx="392753" cy="419645"/>
          </a:xfrm>
        </p:grpSpPr>
        <p:sp>
          <p:nvSpPr>
            <p:cNvPr id="60" name="Google Shape;10185;p74">
              <a:extLst>
                <a:ext uri="{FF2B5EF4-FFF2-40B4-BE49-F238E27FC236}">
                  <a16:creationId xmlns:a16="http://schemas.microsoft.com/office/drawing/2014/main" id="{04DEA537-A999-4429-932E-A4C989455C67}"/>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 f4 0 f2"/>
                <a:gd name="f22" fmla="+- f3 0 f2"/>
                <a:gd name="f23" fmla="*/ f22 1 12666"/>
                <a:gd name="f24" fmla="*/ f21 1 12698"/>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1" name="Google Shape;10186;p74">
              <a:extLst>
                <a:ext uri="{FF2B5EF4-FFF2-40B4-BE49-F238E27FC236}">
                  <a16:creationId xmlns:a16="http://schemas.microsoft.com/office/drawing/2014/main" id="{C7C9BD46-8E9B-4E7C-BF32-06701D9D65CD}"/>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 f4 0 f2"/>
                <a:gd name="f79" fmla="+- f3 0 f2"/>
                <a:gd name="f80" fmla="*/ f79 1 10901"/>
                <a:gd name="f81" fmla="*/ f78 1 5987"/>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62" name="Google Shape;10189;p74">
            <a:extLst>
              <a:ext uri="{FF2B5EF4-FFF2-40B4-BE49-F238E27FC236}">
                <a16:creationId xmlns:a16="http://schemas.microsoft.com/office/drawing/2014/main" id="{7C2CFF5F-3658-473C-846E-E36253FF101A}"/>
              </a:ext>
            </a:extLst>
          </p:cNvPr>
          <p:cNvSpPr/>
          <p:nvPr/>
        </p:nvSpPr>
        <p:spPr>
          <a:xfrm>
            <a:off x="6560966" y="2788206"/>
            <a:ext cx="394709" cy="328004"/>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 f4 0 f2"/>
              <a:gd name="f109" fmla="+- f3 0 f2"/>
              <a:gd name="f110" fmla="*/ f109 1 12729"/>
              <a:gd name="f111" fmla="*/ f108 1 9925"/>
              <a:gd name="f112" fmla="*/ f2 1 f110"/>
              <a:gd name="f113" fmla="*/ f3 1 f110"/>
              <a:gd name="f114" fmla="*/ f2 1 f111"/>
              <a:gd name="f115" fmla="*/ f4 1 f111"/>
              <a:gd name="f116" fmla="*/ f112 f106 1"/>
              <a:gd name="f117" fmla="*/ f113 f106 1"/>
              <a:gd name="f118" fmla="*/ f115 f107 1"/>
              <a:gd name="f119" fmla="*/ f114 f107 1"/>
            </a:gdLst>
            <a:ahLst/>
            <a:cxnLst>
              <a:cxn ang="3cd4">
                <a:pos x="hc" y="t"/>
              </a:cxn>
              <a:cxn ang="0">
                <a:pos x="r" y="vc"/>
              </a:cxn>
              <a:cxn ang="cd4">
                <a:pos x="hc" y="b"/>
              </a:cxn>
              <a:cxn ang="cd2">
                <a:pos x="l" y="vc"/>
              </a:cxn>
            </a:cxnLst>
            <a:rect l="f116" t="f119" r="f117" b="f118"/>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63" name="Google Shape;10190;p74">
            <a:extLst>
              <a:ext uri="{FF2B5EF4-FFF2-40B4-BE49-F238E27FC236}">
                <a16:creationId xmlns:a16="http://schemas.microsoft.com/office/drawing/2014/main" id="{3D566557-51F3-41EA-8EA0-939625110D20}"/>
              </a:ext>
            </a:extLst>
          </p:cNvPr>
          <p:cNvGrpSpPr/>
          <p:nvPr/>
        </p:nvGrpSpPr>
        <p:grpSpPr>
          <a:xfrm>
            <a:off x="7862157" y="2742733"/>
            <a:ext cx="359688" cy="378735"/>
            <a:chOff x="7862157" y="2742733"/>
            <a:chExt cx="359688" cy="378735"/>
          </a:xfrm>
        </p:grpSpPr>
        <p:sp>
          <p:nvSpPr>
            <p:cNvPr id="64" name="Google Shape;10191;p74">
              <a:extLst>
                <a:ext uri="{FF2B5EF4-FFF2-40B4-BE49-F238E27FC236}">
                  <a16:creationId xmlns:a16="http://schemas.microsoft.com/office/drawing/2014/main" id="{D7360BA4-7A09-4DF8-A5D5-7E887FF845CD}"/>
                </a:ext>
              </a:extLst>
            </p:cNvPr>
            <p:cNvSpPr/>
            <p:nvPr/>
          </p:nvSpPr>
          <p:spPr>
            <a:xfrm>
              <a:off x="7862157" y="2742733"/>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 f5 0 f3"/>
                <a:gd name="f57" fmla="+- f4 0 f3"/>
                <a:gd name="f58" fmla="*/ f57 1 5987"/>
                <a:gd name="f59" fmla="*/ f56 1 10273"/>
                <a:gd name="f60" fmla="*/ f3 1 f58"/>
                <a:gd name="f61" fmla="*/ f4 1 f58"/>
                <a:gd name="f62" fmla="*/ f3 1 f59"/>
                <a:gd name="f63" fmla="*/ f5 1 f59"/>
                <a:gd name="f64" fmla="*/ f60 f54 1"/>
                <a:gd name="f65" fmla="*/ f61 f54 1"/>
                <a:gd name="f66" fmla="*/ f63 f55 1"/>
                <a:gd name="f67" fmla="*/ f62 f55 1"/>
              </a:gdLst>
              <a:ahLst/>
              <a:cxnLst>
                <a:cxn ang="3cd4">
                  <a:pos x="hc" y="t"/>
                </a:cxn>
                <a:cxn ang="0">
                  <a:pos x="r" y="vc"/>
                </a:cxn>
                <a:cxn ang="cd4">
                  <a:pos x="hc" y="b"/>
                </a:cxn>
                <a:cxn ang="cd2">
                  <a:pos x="l" y="vc"/>
                </a:cxn>
              </a:cxnLst>
              <a:rect l="f64" t="f67" r="f65" b="f66"/>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5" name="Google Shape;10192;p74">
              <a:extLst>
                <a:ext uri="{FF2B5EF4-FFF2-40B4-BE49-F238E27FC236}">
                  <a16:creationId xmlns:a16="http://schemas.microsoft.com/office/drawing/2014/main" id="{B02F7D5D-5A5B-4667-AE55-7BD553EB3830}"/>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 f4 0 f2"/>
                <a:gd name="f59" fmla="+- f3 0 f2"/>
                <a:gd name="f60" fmla="*/ f59 1 8066"/>
                <a:gd name="f61" fmla="*/ f58 1 3813"/>
                <a:gd name="f62" fmla="*/ f2 1 f60"/>
                <a:gd name="f63" fmla="*/ f3 1 f60"/>
                <a:gd name="f64" fmla="*/ f2 1 f61"/>
                <a:gd name="f65" fmla="*/ f4 1 f61"/>
                <a:gd name="f66" fmla="*/ f62 f56 1"/>
                <a:gd name="f67" fmla="*/ f63 f56 1"/>
                <a:gd name="f68" fmla="*/ f65 f57 1"/>
                <a:gd name="f69" fmla="*/ f64 f57 1"/>
              </a:gdLst>
              <a:ahLst/>
              <a:cxnLst>
                <a:cxn ang="3cd4">
                  <a:pos x="hc" y="t"/>
                </a:cxn>
                <a:cxn ang="0">
                  <a:pos x="r" y="vc"/>
                </a:cxn>
                <a:cxn ang="cd4">
                  <a:pos x="hc" y="b"/>
                </a:cxn>
                <a:cxn ang="cd2">
                  <a:pos x="l" y="vc"/>
                </a:cxn>
              </a:cxnLst>
              <a:rect l="f66" t="f69" r="f67" b="f68"/>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6" name="Google Shape;10193;p74">
              <a:extLst>
                <a:ext uri="{FF2B5EF4-FFF2-40B4-BE49-F238E27FC236}">
                  <a16:creationId xmlns:a16="http://schemas.microsoft.com/office/drawing/2014/main" id="{455D11A0-BC35-4DC1-9A1B-0F40CBA2D6D9}"/>
                </a:ext>
              </a:extLst>
            </p:cNvPr>
            <p:cNvSpPr/>
            <p:nvPr/>
          </p:nvSpPr>
          <p:spPr>
            <a:xfrm>
              <a:off x="8053093" y="2742733"/>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 f5 0 f3"/>
                <a:gd name="f58" fmla="+- f4 0 f3"/>
                <a:gd name="f59" fmla="*/ f58 1 5987"/>
                <a:gd name="f60" fmla="*/ f57 1 10261"/>
                <a:gd name="f61" fmla="*/ f3 1 f59"/>
                <a:gd name="f62" fmla="*/ f4 1 f59"/>
                <a:gd name="f63" fmla="*/ f3 1 f60"/>
                <a:gd name="f64" fmla="*/ f5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7" name="Google Shape;10194;p74">
              <a:extLst>
                <a:ext uri="{FF2B5EF4-FFF2-40B4-BE49-F238E27FC236}">
                  <a16:creationId xmlns:a16="http://schemas.microsoft.com/office/drawing/2014/main" id="{64B60BE9-CF76-4CD8-8747-F42F2D0FDBDE}"/>
                </a:ext>
              </a:extLst>
            </p:cNvPr>
            <p:cNvSpPr/>
            <p:nvPr/>
          </p:nvSpPr>
          <p:spPr>
            <a:xfrm>
              <a:off x="8005142" y="2845055"/>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 f4 0 f2"/>
                <a:gd name="f69" fmla="+- f3 0 f2"/>
                <a:gd name="f70" fmla="*/ f69 1 2521"/>
                <a:gd name="f71" fmla="*/ f68 1 5798"/>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68" name="Google Shape;10221;p74">
            <a:extLst>
              <a:ext uri="{FF2B5EF4-FFF2-40B4-BE49-F238E27FC236}">
                <a16:creationId xmlns:a16="http://schemas.microsoft.com/office/drawing/2014/main" id="{13E8821E-D0F6-498C-BAE4-9363EF0DFC1E}"/>
              </a:ext>
            </a:extLst>
          </p:cNvPr>
          <p:cNvGrpSpPr/>
          <p:nvPr/>
        </p:nvGrpSpPr>
        <p:grpSpPr>
          <a:xfrm>
            <a:off x="3835469" y="3466947"/>
            <a:ext cx="316967" cy="383407"/>
            <a:chOff x="3835469" y="3466947"/>
            <a:chExt cx="316967" cy="383407"/>
          </a:xfrm>
        </p:grpSpPr>
        <p:sp>
          <p:nvSpPr>
            <p:cNvPr id="69" name="Google Shape;10222;p74">
              <a:extLst>
                <a:ext uri="{FF2B5EF4-FFF2-40B4-BE49-F238E27FC236}">
                  <a16:creationId xmlns:a16="http://schemas.microsoft.com/office/drawing/2014/main" id="{1FCAAFD6-38AC-492E-BAB2-B119712B5BE5}"/>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 f4 0 f2"/>
                <a:gd name="f11" fmla="+- f3 0 f2"/>
                <a:gd name="f12" fmla="*/ f11 1 3466"/>
                <a:gd name="f13" fmla="*/ f10 1 208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0" name="Google Shape;10223;p74">
              <a:extLst>
                <a:ext uri="{FF2B5EF4-FFF2-40B4-BE49-F238E27FC236}">
                  <a16:creationId xmlns:a16="http://schemas.microsoft.com/office/drawing/2014/main" id="{03E5A707-033A-4B60-8110-307BFB6AFC81}"/>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 f4 0 f2"/>
                <a:gd name="f12" fmla="+- f3 0 f2"/>
                <a:gd name="f13" fmla="*/ f12 1 1419"/>
                <a:gd name="f14" fmla="*/ f11 1 1418"/>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1" name="Google Shape;10224;p74">
              <a:extLst>
                <a:ext uri="{FF2B5EF4-FFF2-40B4-BE49-F238E27FC236}">
                  <a16:creationId xmlns:a16="http://schemas.microsoft.com/office/drawing/2014/main" id="{7EBFE8A9-3882-4161-8980-2CE6965F194B}"/>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 f4 0 f2"/>
                <a:gd name="f98" fmla="+- f3 0 f2"/>
                <a:gd name="f99" fmla="*/ f98 1 10397"/>
                <a:gd name="f100" fmla="*/ f97 1 11800"/>
                <a:gd name="f101" fmla="*/ f2 1 f99"/>
                <a:gd name="f102" fmla="*/ f3 1 f99"/>
                <a:gd name="f103" fmla="*/ f2 1 f100"/>
                <a:gd name="f104" fmla="*/ f4 1 f100"/>
                <a:gd name="f105" fmla="*/ f101 f95 1"/>
                <a:gd name="f106" fmla="*/ f102 f95 1"/>
                <a:gd name="f107" fmla="*/ f104 f96 1"/>
                <a:gd name="f108" fmla="*/ f103 f96 1"/>
              </a:gdLst>
              <a:ahLst/>
              <a:cxnLst>
                <a:cxn ang="3cd4">
                  <a:pos x="hc" y="t"/>
                </a:cxn>
                <a:cxn ang="0">
                  <a:pos x="r" y="vc"/>
                </a:cxn>
                <a:cxn ang="cd4">
                  <a:pos x="hc" y="b"/>
                </a:cxn>
                <a:cxn ang="cd2">
                  <a:pos x="l" y="vc"/>
                </a:cxn>
              </a:cxnLst>
              <a:rect l="f105" t="f108" r="f106" b="f107"/>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2" name="Google Shape;10240;p74">
            <a:extLst>
              <a:ext uri="{FF2B5EF4-FFF2-40B4-BE49-F238E27FC236}">
                <a16:creationId xmlns:a16="http://schemas.microsoft.com/office/drawing/2014/main" id="{6A9FA4BD-3768-4E78-91E1-C276C28727ED}"/>
              </a:ext>
            </a:extLst>
          </p:cNvPr>
          <p:cNvGrpSpPr/>
          <p:nvPr/>
        </p:nvGrpSpPr>
        <p:grpSpPr>
          <a:xfrm>
            <a:off x="5224150" y="3470614"/>
            <a:ext cx="365019" cy="360365"/>
            <a:chOff x="5224150" y="3470614"/>
            <a:chExt cx="365019" cy="360365"/>
          </a:xfrm>
        </p:grpSpPr>
        <p:sp>
          <p:nvSpPr>
            <p:cNvPr id="73" name="Google Shape;10241;p74">
              <a:extLst>
                <a:ext uri="{FF2B5EF4-FFF2-40B4-BE49-F238E27FC236}">
                  <a16:creationId xmlns:a16="http://schemas.microsoft.com/office/drawing/2014/main" id="{4EEC166A-E30F-4255-BB02-F613FAABD4FD}"/>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 f4 0 f2"/>
                <a:gd name="f128" fmla="+- f3 0 f2"/>
                <a:gd name="f129" fmla="*/ f128 1 11973"/>
                <a:gd name="f130" fmla="*/ f127 1 8980"/>
                <a:gd name="f131" fmla="*/ f2 1 f129"/>
                <a:gd name="f132" fmla="*/ f3 1 f129"/>
                <a:gd name="f133" fmla="*/ f2 1 f130"/>
                <a:gd name="f134" fmla="*/ f4 1 f130"/>
                <a:gd name="f135" fmla="*/ f131 f125 1"/>
                <a:gd name="f136" fmla="*/ f132 f125 1"/>
                <a:gd name="f137" fmla="*/ f134 f126 1"/>
                <a:gd name="f138" fmla="*/ f133 f126 1"/>
              </a:gdLst>
              <a:ahLst/>
              <a:cxnLst>
                <a:cxn ang="3cd4">
                  <a:pos x="hc" y="t"/>
                </a:cxn>
                <a:cxn ang="0">
                  <a:pos x="r" y="vc"/>
                </a:cxn>
                <a:cxn ang="cd4">
                  <a:pos x="hc" y="b"/>
                </a:cxn>
                <a:cxn ang="cd2">
                  <a:pos x="l" y="vc"/>
                </a:cxn>
              </a:cxnLst>
              <a:rect l="f135" t="f138" r="f136" b="f137"/>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4" name="Google Shape;10242;p74">
              <a:extLst>
                <a:ext uri="{FF2B5EF4-FFF2-40B4-BE49-F238E27FC236}">
                  <a16:creationId xmlns:a16="http://schemas.microsoft.com/office/drawing/2014/main" id="{18B4B2AE-4E89-486E-AF37-A3475140EEFD}"/>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 f4 0 f2"/>
                <a:gd name="f25" fmla="+- f3 0 f2"/>
                <a:gd name="f26" fmla="*/ f25 1 6302"/>
                <a:gd name="f27" fmla="*/ f24 1 1388"/>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5" name="Google Shape;10303;p74">
            <a:extLst>
              <a:ext uri="{FF2B5EF4-FFF2-40B4-BE49-F238E27FC236}">
                <a16:creationId xmlns:a16="http://schemas.microsoft.com/office/drawing/2014/main" id="{2DEEA187-4467-43A0-94A5-6D3EB0724EE0}"/>
              </a:ext>
            </a:extLst>
          </p:cNvPr>
          <p:cNvGrpSpPr/>
          <p:nvPr/>
        </p:nvGrpSpPr>
        <p:grpSpPr>
          <a:xfrm>
            <a:off x="5924589" y="3439222"/>
            <a:ext cx="360237" cy="383893"/>
            <a:chOff x="5924589" y="3439222"/>
            <a:chExt cx="360237" cy="383893"/>
          </a:xfrm>
        </p:grpSpPr>
        <p:sp>
          <p:nvSpPr>
            <p:cNvPr id="76" name="Google Shape;10304;p74">
              <a:extLst>
                <a:ext uri="{FF2B5EF4-FFF2-40B4-BE49-F238E27FC236}">
                  <a16:creationId xmlns:a16="http://schemas.microsoft.com/office/drawing/2014/main" id="{2B2A33E8-B0F4-4EF3-9BE1-E3DDBBE85F36}"/>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 f4 0 f2"/>
                <a:gd name="f10" fmla="+- f3 0 f2"/>
                <a:gd name="f11" fmla="*/ f10 1 694"/>
                <a:gd name="f12" fmla="*/ f9 1 346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694" h="3467">
                  <a:moveTo>
                    <a:pt x="f2" y="f5"/>
                  </a:moveTo>
                  <a:lnTo>
                    <a:pt x="f2" y="f6"/>
                  </a:lnTo>
                  <a:lnTo>
                    <a:pt x="f3" y="f6"/>
                  </a:lnTo>
                  <a:lnTo>
                    <a:pt x="f3" y="f5"/>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7" name="Google Shape;10305;p74">
              <a:extLst>
                <a:ext uri="{FF2B5EF4-FFF2-40B4-BE49-F238E27FC236}">
                  <a16:creationId xmlns:a16="http://schemas.microsoft.com/office/drawing/2014/main" id="{C4ACAE13-7B40-4858-94D4-F9946225D5A7}"/>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 f4 0 f2"/>
                <a:gd name="f11" fmla="+- f3 0 f2"/>
                <a:gd name="f12" fmla="*/ f11 1 726"/>
                <a:gd name="f13" fmla="*/ f10 1 3467"/>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726" h="3467">
                  <a:moveTo>
                    <a:pt x="f5" y="f5"/>
                  </a:moveTo>
                  <a:lnTo>
                    <a:pt x="f5" y="f6"/>
                  </a:lnTo>
                  <a:lnTo>
                    <a:pt x="f7" y="f6"/>
                  </a:lnTo>
                  <a:lnTo>
                    <a:pt x="f7" y="f5"/>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8" name="Google Shape;10306;p74">
              <a:extLst>
                <a:ext uri="{FF2B5EF4-FFF2-40B4-BE49-F238E27FC236}">
                  <a16:creationId xmlns:a16="http://schemas.microsoft.com/office/drawing/2014/main" id="{6D96BD79-76CF-4E04-BA5C-EF3E3BD269FE}"/>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 f4 0 f2"/>
                <a:gd name="f9" fmla="+- f3 0 f2"/>
                <a:gd name="f10" fmla="*/ f9 1 694"/>
                <a:gd name="f11" fmla="*/ f8 1 416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694" h="4160">
                  <a:moveTo>
                    <a:pt x="f2" y="f2"/>
                  </a:moveTo>
                  <a:lnTo>
                    <a:pt x="f2" y="f5"/>
                  </a:lnTo>
                  <a:lnTo>
                    <a:pt x="f3" y="f5"/>
                  </a:ln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9" name="Google Shape;10307;p74">
              <a:extLst>
                <a:ext uri="{FF2B5EF4-FFF2-40B4-BE49-F238E27FC236}">
                  <a16:creationId xmlns:a16="http://schemas.microsoft.com/office/drawing/2014/main" id="{F37BB8B9-E1BB-4F5F-A9D8-EC264CA93152}"/>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 f4 0 f2"/>
                <a:gd name="f11" fmla="+- f3 0 f2"/>
                <a:gd name="f12" fmla="*/ f11 1 726"/>
                <a:gd name="f13" fmla="*/ f10 1 416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726" h="4160">
                  <a:moveTo>
                    <a:pt x="f5" y="f2"/>
                  </a:moveTo>
                  <a:lnTo>
                    <a:pt x="f5" y="f6"/>
                  </a:lnTo>
                  <a:lnTo>
                    <a:pt x="f7" y="f6"/>
                  </a:lnTo>
                  <a:lnTo>
                    <a:pt x="f7"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0" name="Google Shape;10308;p74">
              <a:extLst>
                <a:ext uri="{FF2B5EF4-FFF2-40B4-BE49-F238E27FC236}">
                  <a16:creationId xmlns:a16="http://schemas.microsoft.com/office/drawing/2014/main" id="{1067944B-CD89-48A5-80DC-CE16494B14F1}"/>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 f4 0 f2"/>
                <a:gd name="f19" fmla="+- f3 0 f2"/>
                <a:gd name="f20" fmla="*/ f19 1 1387"/>
                <a:gd name="f21" fmla="*/ f18 1 3467"/>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1" name="Google Shape;10309;p74">
              <a:extLst>
                <a:ext uri="{FF2B5EF4-FFF2-40B4-BE49-F238E27FC236}">
                  <a16:creationId xmlns:a16="http://schemas.microsoft.com/office/drawing/2014/main" id="{3FCF1AE4-D937-447C-9E24-4F1729F8A199}"/>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 f4 0 f2"/>
                <a:gd name="f11" fmla="+- f3 0 f2"/>
                <a:gd name="f12" fmla="*/ f11 1 4884"/>
                <a:gd name="f13" fmla="*/ f10 1 3467"/>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4884" h="3467">
                  <a:moveTo>
                    <a:pt x="f2" y="f5"/>
                  </a:moveTo>
                  <a:lnTo>
                    <a:pt x="f2" y="f6"/>
                  </a:lnTo>
                  <a:lnTo>
                    <a:pt x="f7" y="f6"/>
                  </a:lnTo>
                  <a:lnTo>
                    <a:pt x="f7" y="f5"/>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2" name="Google Shape;10310;p74">
              <a:extLst>
                <a:ext uri="{FF2B5EF4-FFF2-40B4-BE49-F238E27FC236}">
                  <a16:creationId xmlns:a16="http://schemas.microsoft.com/office/drawing/2014/main" id="{5EECA638-1B20-4F17-AAE7-5694BBDC6736}"/>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 f4 0 f2"/>
                <a:gd name="f18" fmla="+- f3 0 f2"/>
                <a:gd name="f19" fmla="*/ f18 1 1388"/>
                <a:gd name="f20" fmla="*/ f17 1 4695"/>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3" name="Google Shape;10311;p74">
              <a:extLst>
                <a:ext uri="{FF2B5EF4-FFF2-40B4-BE49-F238E27FC236}">
                  <a16:creationId xmlns:a16="http://schemas.microsoft.com/office/drawing/2014/main" id="{D21062C6-7EAB-4224-863E-1EBEEDD3DCB3}"/>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 f4 0 f2"/>
                <a:gd name="f18" fmla="+- f3 0 f2"/>
                <a:gd name="f19" fmla="*/ f18 1 1387"/>
                <a:gd name="f20" fmla="*/ f17 1 4664"/>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4" name="Google Shape;10312;p74">
              <a:extLst>
                <a:ext uri="{FF2B5EF4-FFF2-40B4-BE49-F238E27FC236}">
                  <a16:creationId xmlns:a16="http://schemas.microsoft.com/office/drawing/2014/main" id="{D2FEE28E-BFE6-4286-99BE-A427A888864F}"/>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 f4 0 f2"/>
                <a:gd name="f13" fmla="+- f3 0 f2"/>
                <a:gd name="f14" fmla="*/ f13 1 694"/>
                <a:gd name="f15" fmla="*/ f12 1 726"/>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694" h="726">
                  <a:moveTo>
                    <a:pt x="f5" y="f2"/>
                  </a:moveTo>
                  <a:lnTo>
                    <a:pt x="f5" y="f6"/>
                  </a:lnTo>
                  <a:cubicBezTo>
                    <a:pt x="f5" y="f7"/>
                    <a:pt x="f8" y="f9"/>
                    <a:pt x="f6" y="f9"/>
                  </a:cubicBezTo>
                  <a:cubicBezTo>
                    <a:pt x="f7" y="f9"/>
                    <a:pt x="f3" y="f7"/>
                    <a:pt x="f3" y="f6"/>
                  </a:cubicBez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5" name="Google Shape;10313;p74">
              <a:extLst>
                <a:ext uri="{FF2B5EF4-FFF2-40B4-BE49-F238E27FC236}">
                  <a16:creationId xmlns:a16="http://schemas.microsoft.com/office/drawing/2014/main" id="{94AE8AE0-B6E8-48CA-A2FC-E6C6F0B0D7C8}"/>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 f4 0 f2"/>
                <a:gd name="f23" fmla="+- f3 0 f2"/>
                <a:gd name="f24" fmla="*/ f23 1 1388"/>
                <a:gd name="f25" fmla="*/ f22 1 3467"/>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6" name="Google Shape;10314;p74">
              <a:extLst>
                <a:ext uri="{FF2B5EF4-FFF2-40B4-BE49-F238E27FC236}">
                  <a16:creationId xmlns:a16="http://schemas.microsoft.com/office/drawing/2014/main" id="{6022F264-C71A-4FFA-841D-48B7D4F17A8F}"/>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 f4 0 f2"/>
                <a:gd name="f19" fmla="+- f3 0 f2"/>
                <a:gd name="f20" fmla="*/ f19 1 4884"/>
                <a:gd name="f21" fmla="*/ f18 1 416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7" name="Google Shape;10315;p74">
              <a:extLst>
                <a:ext uri="{FF2B5EF4-FFF2-40B4-BE49-F238E27FC236}">
                  <a16:creationId xmlns:a16="http://schemas.microsoft.com/office/drawing/2014/main" id="{2A18EC5A-E0DE-40A4-9979-617B3094D18D}"/>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 f4 0 f2"/>
                <a:gd name="f20" fmla="+- f3 0 f2"/>
                <a:gd name="f21" fmla="*/ f20 1 4884"/>
                <a:gd name="f22" fmla="*/ f19 1 2773"/>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88" name="Google Shape;10341;p74">
            <a:extLst>
              <a:ext uri="{FF2B5EF4-FFF2-40B4-BE49-F238E27FC236}">
                <a16:creationId xmlns:a16="http://schemas.microsoft.com/office/drawing/2014/main" id="{26B51519-F70E-4B9D-83C8-1E787A4D6159}"/>
              </a:ext>
            </a:extLst>
          </p:cNvPr>
          <p:cNvGrpSpPr/>
          <p:nvPr/>
        </p:nvGrpSpPr>
        <p:grpSpPr>
          <a:xfrm>
            <a:off x="8527703" y="2749015"/>
            <a:ext cx="259506" cy="362605"/>
            <a:chOff x="8527703" y="2749015"/>
            <a:chExt cx="259506" cy="362605"/>
          </a:xfrm>
        </p:grpSpPr>
        <p:sp>
          <p:nvSpPr>
            <p:cNvPr id="89" name="Google Shape;10342;p74">
              <a:extLst>
                <a:ext uri="{FF2B5EF4-FFF2-40B4-BE49-F238E27FC236}">
                  <a16:creationId xmlns:a16="http://schemas.microsoft.com/office/drawing/2014/main" id="{892D72D4-6753-458D-8D20-12D7DF4506B0}"/>
                </a:ext>
              </a:extLst>
            </p:cNvPr>
            <p:cNvSpPr/>
            <p:nvPr/>
          </p:nvSpPr>
          <p:spPr>
            <a:xfrm>
              <a:off x="8527703" y="2749015"/>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 f4 0 f2"/>
                <a:gd name="f65" fmla="+- f3 0 f2"/>
                <a:gd name="f66" fmla="*/ f65 1 9012"/>
                <a:gd name="f67" fmla="*/ f64 1 8318"/>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0" name="Google Shape;10343;p74">
              <a:extLst>
                <a:ext uri="{FF2B5EF4-FFF2-40B4-BE49-F238E27FC236}">
                  <a16:creationId xmlns:a16="http://schemas.microsoft.com/office/drawing/2014/main" id="{5356A69F-4F07-4BB5-A892-13DA4174561B}"/>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 f4 0 f2"/>
                <a:gd name="f11" fmla="+- f3 0 f2"/>
                <a:gd name="f12" fmla="*/ f11 1 1418"/>
                <a:gd name="f13" fmla="*/ f10 1 1419"/>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1" name="Google Shape;10344;p74">
              <a:extLst>
                <a:ext uri="{FF2B5EF4-FFF2-40B4-BE49-F238E27FC236}">
                  <a16:creationId xmlns:a16="http://schemas.microsoft.com/office/drawing/2014/main" id="{DB67784B-5F53-406B-826B-49AED9F63E53}"/>
                </a:ext>
              </a:extLst>
            </p:cNvPr>
            <p:cNvSpPr/>
            <p:nvPr/>
          </p:nvSpPr>
          <p:spPr>
            <a:xfrm>
              <a:off x="8588483"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 f4 0 f2"/>
                <a:gd name="f15" fmla="+- f3 0 f2"/>
                <a:gd name="f16" fmla="*/ f15 1 4853"/>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2" name="Google Shape;10345;p74">
              <a:extLst>
                <a:ext uri="{FF2B5EF4-FFF2-40B4-BE49-F238E27FC236}">
                  <a16:creationId xmlns:a16="http://schemas.microsoft.com/office/drawing/2014/main" id="{1568613A-E862-459D-8CE7-FC0F9E83B81B}"/>
                </a:ext>
              </a:extLst>
            </p:cNvPr>
            <p:cNvSpPr/>
            <p:nvPr/>
          </p:nvSpPr>
          <p:spPr>
            <a:xfrm>
              <a:off x="8608445" y="2877607"/>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 f4 0 f2"/>
                <a:gd name="f16" fmla="+- f3 0 f2"/>
                <a:gd name="f17" fmla="*/ f16 1 3467"/>
                <a:gd name="f18" fmla="*/ f15 1 2080"/>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3" name="Google Shape;10346;p74">
              <a:extLst>
                <a:ext uri="{FF2B5EF4-FFF2-40B4-BE49-F238E27FC236}">
                  <a16:creationId xmlns:a16="http://schemas.microsoft.com/office/drawing/2014/main" id="{1B73FB96-260C-40B4-992A-C2556FBBDBBC}"/>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 f4 0 f2"/>
                <a:gd name="f14" fmla="+- f3 0 f2"/>
                <a:gd name="f15" fmla="*/ f14 1 3498"/>
                <a:gd name="f16" fmla="*/ f13 1 69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3498" h="694">
                  <a:moveTo>
                    <a:pt x="f5" y="f6"/>
                  </a:moveTo>
                  <a:cubicBezTo>
                    <a:pt x="f6" y="f7"/>
                    <a:pt x="f8" y="f4"/>
                    <a:pt x="f4" y="f4"/>
                  </a:cubicBezTo>
                  <a:lnTo>
                    <a:pt x="f9" y="f4"/>
                  </a:lnTo>
                  <a:cubicBezTo>
                    <a:pt x="f10" y="f4"/>
                    <a:pt x="f3" y="f7"/>
                    <a:pt x="f3"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4" name="Google Shape;10359;p74">
            <a:extLst>
              <a:ext uri="{FF2B5EF4-FFF2-40B4-BE49-F238E27FC236}">
                <a16:creationId xmlns:a16="http://schemas.microsoft.com/office/drawing/2014/main" id="{DE231BA4-2F51-4759-9AE3-882E38B17E1A}"/>
              </a:ext>
            </a:extLst>
          </p:cNvPr>
          <p:cNvGrpSpPr/>
          <p:nvPr/>
        </p:nvGrpSpPr>
        <p:grpSpPr>
          <a:xfrm>
            <a:off x="6584749" y="3481321"/>
            <a:ext cx="361179" cy="338858"/>
            <a:chOff x="6584749" y="3481321"/>
            <a:chExt cx="361179" cy="338858"/>
          </a:xfrm>
        </p:grpSpPr>
        <p:sp>
          <p:nvSpPr>
            <p:cNvPr id="95" name="Google Shape;10360;p74">
              <a:extLst>
                <a:ext uri="{FF2B5EF4-FFF2-40B4-BE49-F238E27FC236}">
                  <a16:creationId xmlns:a16="http://schemas.microsoft.com/office/drawing/2014/main" id="{D271691B-90C6-4A7F-B4C8-9EA3256F0C0A}"/>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 f3 0 f2"/>
                <a:gd name="f38" fmla="*/ f37 1 5577"/>
                <a:gd name="f39" fmla="*/ f2 1 f38"/>
                <a:gd name="f40" fmla="*/ f3 1 f38"/>
                <a:gd name="f41" fmla="*/ f39 f35 1"/>
                <a:gd name="f42" fmla="*/ f40 f35 1"/>
                <a:gd name="f43" fmla="*/ f40 f36 1"/>
                <a:gd name="f44" fmla="*/ f39 f36 1"/>
              </a:gdLst>
              <a:ahLst/>
              <a:cxnLst>
                <a:cxn ang="3cd4">
                  <a:pos x="hc" y="t"/>
                </a:cxn>
                <a:cxn ang="0">
                  <a:pos x="r" y="vc"/>
                </a:cxn>
                <a:cxn ang="cd4">
                  <a:pos x="hc" y="b"/>
                </a:cxn>
                <a:cxn ang="cd2">
                  <a:pos x="l" y="vc"/>
                </a:cxn>
              </a:cxnLst>
              <a:rect l="f41" t="f44" r="f42" b="f43"/>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6" name="Google Shape;10361;p74">
              <a:extLst>
                <a:ext uri="{FF2B5EF4-FFF2-40B4-BE49-F238E27FC236}">
                  <a16:creationId xmlns:a16="http://schemas.microsoft.com/office/drawing/2014/main" id="{63243A93-3088-4D82-8F65-69570ADB62CB}"/>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 f3 0 f2"/>
                <a:gd name="f12" fmla="*/ f11 1 2773"/>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7" name="Google Shape;10362;p74">
              <a:extLst>
                <a:ext uri="{FF2B5EF4-FFF2-40B4-BE49-F238E27FC236}">
                  <a16:creationId xmlns:a16="http://schemas.microsoft.com/office/drawing/2014/main" id="{742B16FA-C350-4B67-89D2-938EA6E2CF76}"/>
                </a:ext>
              </a:extLst>
            </p:cNvPr>
            <p:cNvSpPr/>
            <p:nvPr/>
          </p:nvSpPr>
          <p:spPr>
            <a:xfrm>
              <a:off x="660685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 f4 0 f2"/>
                <a:gd name="f14" fmla="+- f3 0 f2"/>
                <a:gd name="f15" fmla="*/ f14 1 2741"/>
                <a:gd name="f16" fmla="*/ f13 1 2773"/>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8" name="Google Shape;10363;p74">
              <a:extLst>
                <a:ext uri="{FF2B5EF4-FFF2-40B4-BE49-F238E27FC236}">
                  <a16:creationId xmlns:a16="http://schemas.microsoft.com/office/drawing/2014/main" id="{B91D3C17-360E-449A-B302-8BBC0B318323}"/>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 f4 0 f2"/>
                <a:gd name="f29" fmla="+- f3 0 f2"/>
                <a:gd name="f30" fmla="*/ f29 1 4191"/>
                <a:gd name="f31" fmla="*/ f28 1 2081"/>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9" name="Google Shape;10364;p74">
              <a:extLst>
                <a:ext uri="{FF2B5EF4-FFF2-40B4-BE49-F238E27FC236}">
                  <a16:creationId xmlns:a16="http://schemas.microsoft.com/office/drawing/2014/main" id="{04AD81D1-2BC7-4CE9-A6FF-9F485C1BDD2C}"/>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 f4 0 f2"/>
                <a:gd name="f30" fmla="+- f3 0 f2"/>
                <a:gd name="f31" fmla="*/ f30 1 4160"/>
                <a:gd name="f32" fmla="*/ f29 1 2081"/>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0" name="Google Shape;10365;p74">
              <a:extLst>
                <a:ext uri="{FF2B5EF4-FFF2-40B4-BE49-F238E27FC236}">
                  <a16:creationId xmlns:a16="http://schemas.microsoft.com/office/drawing/2014/main" id="{A31EFD32-2EDE-4C02-B372-11593139E530}"/>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 f4 0 f2"/>
                <a:gd name="f22" fmla="+- f3 0 f2"/>
                <a:gd name="f23" fmla="*/ f22 1 4002"/>
                <a:gd name="f24" fmla="*/ f21 1 2112"/>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1" name="Google Shape;10366;p74">
              <a:extLst>
                <a:ext uri="{FF2B5EF4-FFF2-40B4-BE49-F238E27FC236}">
                  <a16:creationId xmlns:a16="http://schemas.microsoft.com/office/drawing/2014/main" id="{BE550B18-A585-4404-AC3A-8972CA495B1F}"/>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 f4 0 f2"/>
                <a:gd name="f18" fmla="+- f3 0 f2"/>
                <a:gd name="f19" fmla="*/ f18 1 4034"/>
                <a:gd name="f20" fmla="*/ f17 1 2080"/>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02" name="Google Shape;10399;p74">
            <a:extLst>
              <a:ext uri="{FF2B5EF4-FFF2-40B4-BE49-F238E27FC236}">
                <a16:creationId xmlns:a16="http://schemas.microsoft.com/office/drawing/2014/main" id="{B0922A66-F7A0-4E63-82E6-B83692BFE8BF}"/>
              </a:ext>
            </a:extLst>
          </p:cNvPr>
          <p:cNvGrpSpPr/>
          <p:nvPr/>
        </p:nvGrpSpPr>
        <p:grpSpPr>
          <a:xfrm>
            <a:off x="3132295" y="3410510"/>
            <a:ext cx="360200" cy="381844"/>
            <a:chOff x="3132295" y="3410510"/>
            <a:chExt cx="360200" cy="381844"/>
          </a:xfrm>
        </p:grpSpPr>
        <p:sp>
          <p:nvSpPr>
            <p:cNvPr id="103" name="Google Shape;10400;p74">
              <a:extLst>
                <a:ext uri="{FF2B5EF4-FFF2-40B4-BE49-F238E27FC236}">
                  <a16:creationId xmlns:a16="http://schemas.microsoft.com/office/drawing/2014/main" id="{C5015E11-7B53-4ECD-98F7-3F1F1BA47018}"/>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 f4 0 f2"/>
                <a:gd name="f27" fmla="+- f3 0 f2"/>
                <a:gd name="f28" fmla="*/ f27 1 726"/>
                <a:gd name="f29" fmla="*/ f26 1 662"/>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4" name="Google Shape;10401;p74">
              <a:extLst>
                <a:ext uri="{FF2B5EF4-FFF2-40B4-BE49-F238E27FC236}">
                  <a16:creationId xmlns:a16="http://schemas.microsoft.com/office/drawing/2014/main" id="{B6640FE3-9F05-43B6-8D83-639F3BF1F800}"/>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 f4 0 f2"/>
                <a:gd name="f44" fmla="+- f3 0 f2"/>
                <a:gd name="f45" fmla="*/ f44 1 3781"/>
                <a:gd name="f46" fmla="*/ f43 1 3467"/>
                <a:gd name="f47" fmla="*/ f2 1 f45"/>
                <a:gd name="f48" fmla="*/ f3 1 f45"/>
                <a:gd name="f49" fmla="*/ f2 1 f46"/>
                <a:gd name="f50" fmla="*/ f4 1 f46"/>
                <a:gd name="f51" fmla="*/ f47 f41 1"/>
                <a:gd name="f52" fmla="*/ f48 f41 1"/>
                <a:gd name="f53" fmla="*/ f50 f42 1"/>
                <a:gd name="f54" fmla="*/ f49 f42 1"/>
              </a:gdLst>
              <a:ahLst/>
              <a:cxnLst>
                <a:cxn ang="3cd4">
                  <a:pos x="hc" y="t"/>
                </a:cxn>
                <a:cxn ang="0">
                  <a:pos x="r" y="vc"/>
                </a:cxn>
                <a:cxn ang="cd4">
                  <a:pos x="hc" y="b"/>
                </a:cxn>
                <a:cxn ang="cd2">
                  <a:pos x="l" y="vc"/>
                </a:cxn>
              </a:cxnLst>
              <a:rect l="f51" t="f54" r="f52" b="f53"/>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5" name="Google Shape;10402;p74">
              <a:extLst>
                <a:ext uri="{FF2B5EF4-FFF2-40B4-BE49-F238E27FC236}">
                  <a16:creationId xmlns:a16="http://schemas.microsoft.com/office/drawing/2014/main" id="{1C49D81E-C92F-4DCD-9067-2A7DE8130154}"/>
                </a:ext>
              </a:extLst>
            </p:cNvPr>
            <p:cNvSpPr/>
            <p:nvPr/>
          </p:nvSpPr>
          <p:spPr>
            <a:xfrm>
              <a:off x="334841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 f4 0 f2"/>
                <a:gd name="f30" fmla="+- f3 0 f2"/>
                <a:gd name="f31" fmla="*/ f30 1 4726"/>
                <a:gd name="f32" fmla="*/ f29 1 4758"/>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6" name="Google Shape;10403;p74">
              <a:extLst>
                <a:ext uri="{FF2B5EF4-FFF2-40B4-BE49-F238E27FC236}">
                  <a16:creationId xmlns:a16="http://schemas.microsoft.com/office/drawing/2014/main" id="{6A04684E-515D-40CB-99BA-EBF19EEDAC3F}"/>
                </a:ext>
              </a:extLst>
            </p:cNvPr>
            <p:cNvSpPr/>
            <p:nvPr/>
          </p:nvSpPr>
          <p:spPr>
            <a:xfrm>
              <a:off x="329557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 f4 0 f2"/>
                <a:gd name="f40" fmla="+- f3 0 f2"/>
                <a:gd name="f41" fmla="*/ f40 1 4128"/>
                <a:gd name="f42" fmla="*/ f39 1 4096"/>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7" name="Google Shape;10404;p74">
              <a:extLst>
                <a:ext uri="{FF2B5EF4-FFF2-40B4-BE49-F238E27FC236}">
                  <a16:creationId xmlns:a16="http://schemas.microsoft.com/office/drawing/2014/main" id="{8F3267E8-DB4C-498A-B302-7192A7F8DC5E}"/>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 f4 0 f2"/>
                <a:gd name="f42" fmla="+- f3 0 f2"/>
                <a:gd name="f43" fmla="*/ f42 1 3592"/>
                <a:gd name="f44" fmla="*/ f41 1 3562"/>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8" name="Google Shape;10405;p74">
              <a:extLst>
                <a:ext uri="{FF2B5EF4-FFF2-40B4-BE49-F238E27FC236}">
                  <a16:creationId xmlns:a16="http://schemas.microsoft.com/office/drawing/2014/main" id="{56A71C5D-D86D-4F22-9CAF-27CE5A9C5147}"/>
                </a:ext>
              </a:extLst>
            </p:cNvPr>
            <p:cNvSpPr/>
            <p:nvPr/>
          </p:nvSpPr>
          <p:spPr>
            <a:xfrm>
              <a:off x="3141896"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 f4 0 f2"/>
                <a:gd name="f30" fmla="+- f3 0 f2"/>
                <a:gd name="f31" fmla="*/ f30 1 4821"/>
                <a:gd name="f32" fmla="*/ f29 1 4727"/>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9" name="Google Shape;10406;p74">
              <a:extLst>
                <a:ext uri="{FF2B5EF4-FFF2-40B4-BE49-F238E27FC236}">
                  <a16:creationId xmlns:a16="http://schemas.microsoft.com/office/drawing/2014/main" id="{65AB3E3D-B29D-4221-A25B-B6CF32F0452D}"/>
                </a:ext>
              </a:extLst>
            </p:cNvPr>
            <p:cNvSpPr/>
            <p:nvPr/>
          </p:nvSpPr>
          <p:spPr>
            <a:xfrm>
              <a:off x="329557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 f4 0 f2"/>
                <a:gd name="f34" fmla="+- f3 0 f2"/>
                <a:gd name="f35" fmla="*/ f34 1 4160"/>
                <a:gd name="f36" fmla="*/ f33 1 3372"/>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0" name="Google Shape;10407;p74">
              <a:extLst>
                <a:ext uri="{FF2B5EF4-FFF2-40B4-BE49-F238E27FC236}">
                  <a16:creationId xmlns:a16="http://schemas.microsoft.com/office/drawing/2014/main" id="{2DA3AA35-DF30-4F55-B72D-C5057DF9F235}"/>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 f4 0 f2"/>
                <a:gd name="f25" fmla="+- f3 0 f2"/>
                <a:gd name="f26" fmla="*/ f25 1 3372"/>
                <a:gd name="f27" fmla="*/ f24 1 4286"/>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11" name="Google Shape;10421;p74">
            <a:extLst>
              <a:ext uri="{FF2B5EF4-FFF2-40B4-BE49-F238E27FC236}">
                <a16:creationId xmlns:a16="http://schemas.microsoft.com/office/drawing/2014/main" id="{9FB97BC0-1BD5-4436-9E1C-0C2D58F18E5C}"/>
              </a:ext>
            </a:extLst>
          </p:cNvPr>
          <p:cNvGrpSpPr/>
          <p:nvPr/>
        </p:nvGrpSpPr>
        <p:grpSpPr>
          <a:xfrm>
            <a:off x="7136517" y="3419289"/>
            <a:ext cx="362148" cy="386982"/>
            <a:chOff x="7136517" y="3419289"/>
            <a:chExt cx="362148" cy="386982"/>
          </a:xfrm>
        </p:grpSpPr>
        <p:sp>
          <p:nvSpPr>
            <p:cNvPr id="112" name="Google Shape;10422;p74">
              <a:extLst>
                <a:ext uri="{FF2B5EF4-FFF2-40B4-BE49-F238E27FC236}">
                  <a16:creationId xmlns:a16="http://schemas.microsoft.com/office/drawing/2014/main" id="{EE881C99-680F-44A6-B2CA-72EF9C99A4EE}"/>
                </a:ext>
              </a:extLst>
            </p:cNvPr>
            <p:cNvSpPr/>
            <p:nvPr/>
          </p:nvSpPr>
          <p:spPr>
            <a:xfrm>
              <a:off x="7136517"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 f4 0 f2"/>
                <a:gd name="f24" fmla="+- f3 0 f2"/>
                <a:gd name="f25" fmla="*/ f24 1 1419"/>
                <a:gd name="f26" fmla="*/ f23 1 7657"/>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3" name="Google Shape;10423;p74">
              <a:extLst>
                <a:ext uri="{FF2B5EF4-FFF2-40B4-BE49-F238E27FC236}">
                  <a16:creationId xmlns:a16="http://schemas.microsoft.com/office/drawing/2014/main" id="{3490FAC4-4D4D-4338-B705-86AC64A3BA96}"/>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 f3 0 f2"/>
                <a:gd name="f54" fmla="*/ f53 1 4916"/>
                <a:gd name="f55" fmla="*/ f2 1 f54"/>
                <a:gd name="f56" fmla="*/ f3 1 f54"/>
                <a:gd name="f57" fmla="*/ f55 f51 1"/>
                <a:gd name="f58" fmla="*/ f56 f51 1"/>
                <a:gd name="f59" fmla="*/ f56 f52 1"/>
                <a:gd name="f60" fmla="*/ f55 f52 1"/>
              </a:gdLst>
              <a:ahLst/>
              <a:cxnLst>
                <a:cxn ang="3cd4">
                  <a:pos x="hc" y="t"/>
                </a:cxn>
                <a:cxn ang="0">
                  <a:pos x="r" y="vc"/>
                </a:cxn>
                <a:cxn ang="cd4">
                  <a:pos x="hc" y="b"/>
                </a:cxn>
                <a:cxn ang="cd2">
                  <a:pos x="l" y="vc"/>
                </a:cxn>
              </a:cxnLst>
              <a:rect l="f57" t="f60" r="f58" b="f59"/>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4" name="Google Shape;10424;p74">
              <a:extLst>
                <a:ext uri="{FF2B5EF4-FFF2-40B4-BE49-F238E27FC236}">
                  <a16:creationId xmlns:a16="http://schemas.microsoft.com/office/drawing/2014/main" id="{AECF26B1-64FB-4B19-91A0-2C5D8AE1E61A}"/>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 f4 0 f2"/>
                <a:gd name="f18" fmla="+- f3 0 f2"/>
                <a:gd name="f19" fmla="*/ f18 1 4222"/>
                <a:gd name="f20" fmla="*/ f17 1 1418"/>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5" name="Google Shape;10425;p74">
              <a:extLst>
                <a:ext uri="{FF2B5EF4-FFF2-40B4-BE49-F238E27FC236}">
                  <a16:creationId xmlns:a16="http://schemas.microsoft.com/office/drawing/2014/main" id="{F382709B-F83E-48C2-BC75-B145312CB606}"/>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 f4 0 f2"/>
                <a:gd name="f20" fmla="+- f3 0 f2"/>
                <a:gd name="f21" fmla="*/ f20 1 4192"/>
                <a:gd name="f22" fmla="*/ f19 1 1419"/>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6" name="Google Shape;10426;p74">
              <a:extLst>
                <a:ext uri="{FF2B5EF4-FFF2-40B4-BE49-F238E27FC236}">
                  <a16:creationId xmlns:a16="http://schemas.microsoft.com/office/drawing/2014/main" id="{BD85D740-6AE8-4624-AB8F-B22946CEDB82}"/>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 f4 0 f2"/>
                <a:gd name="f18" fmla="+- f3 0 f2"/>
                <a:gd name="f19" fmla="*/ f18 1 4884"/>
                <a:gd name="f20" fmla="*/ f17 1 1419"/>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7" name="Google Shape;10427;p74">
              <a:extLst>
                <a:ext uri="{FF2B5EF4-FFF2-40B4-BE49-F238E27FC236}">
                  <a16:creationId xmlns:a16="http://schemas.microsoft.com/office/drawing/2014/main" id="{D0E48462-A341-4652-B482-5FD0DE25D2E6}"/>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 f4 0 f2"/>
                <a:gd name="f15" fmla="+- f3 0 f2"/>
                <a:gd name="f16" fmla="*/ f15 1 5609"/>
                <a:gd name="f17" fmla="*/ f14 1 1356"/>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5609" h="1356">
                  <a:moveTo>
                    <a:pt x="f5" y="f2"/>
                  </a:moveTo>
                  <a:lnTo>
                    <a:pt x="f5" y="f6"/>
                  </a:lnTo>
                  <a:lnTo>
                    <a:pt x="f3" y="f6"/>
                  </a:lnTo>
                  <a:lnTo>
                    <a:pt x="f3" y="f7"/>
                  </a:lnTo>
                  <a:cubicBezTo>
                    <a:pt x="f8" y="f9"/>
                    <a:pt x="f10" y="f2"/>
                    <a:pt x="f11"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8" name="Google Shape;10428;p74">
              <a:extLst>
                <a:ext uri="{FF2B5EF4-FFF2-40B4-BE49-F238E27FC236}">
                  <a16:creationId xmlns:a16="http://schemas.microsoft.com/office/drawing/2014/main" id="{F5E76CE2-6FDB-4AE3-858E-54ADF7A016B2}"/>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 f4 0 f2"/>
                <a:gd name="f26" fmla="+- f3 0 f2"/>
                <a:gd name="f27" fmla="*/ f26 1 4916"/>
                <a:gd name="f28" fmla="*/ f25 1 3498"/>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9" name="Google Shape;10429;p74">
              <a:extLst>
                <a:ext uri="{FF2B5EF4-FFF2-40B4-BE49-F238E27FC236}">
                  <a16:creationId xmlns:a16="http://schemas.microsoft.com/office/drawing/2014/main" id="{301C80BA-E6BA-418C-878C-8E1E085EA225}"/>
                </a:ext>
              </a:extLst>
            </p:cNvPr>
            <p:cNvSpPr/>
            <p:nvPr/>
          </p:nvSpPr>
          <p:spPr>
            <a:xfrm>
              <a:off x="7200872"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 f4 0 f2"/>
                <a:gd name="f19" fmla="+- f3 0 f2"/>
                <a:gd name="f20" fmla="*/ f19 1 3467"/>
                <a:gd name="f21" fmla="*/ f18 1 415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0" name="Google Shape;10435;p74">
            <a:extLst>
              <a:ext uri="{FF2B5EF4-FFF2-40B4-BE49-F238E27FC236}">
                <a16:creationId xmlns:a16="http://schemas.microsoft.com/office/drawing/2014/main" id="{42A3F8E8-A1BD-49B9-8230-39A38D9C8E13}"/>
              </a:ext>
            </a:extLst>
          </p:cNvPr>
          <p:cNvGrpSpPr/>
          <p:nvPr/>
        </p:nvGrpSpPr>
        <p:grpSpPr>
          <a:xfrm>
            <a:off x="7115229" y="3964728"/>
            <a:ext cx="532236" cy="525935"/>
            <a:chOff x="7115229" y="3964728"/>
            <a:chExt cx="532236" cy="525935"/>
          </a:xfrm>
        </p:grpSpPr>
        <p:sp>
          <p:nvSpPr>
            <p:cNvPr id="121" name="Google Shape;10436;p74">
              <a:extLst>
                <a:ext uri="{FF2B5EF4-FFF2-40B4-BE49-F238E27FC236}">
                  <a16:creationId xmlns:a16="http://schemas.microsoft.com/office/drawing/2014/main" id="{97F479EE-5BF2-4EF8-BAF8-867F041955E0}"/>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 f4 0 f2"/>
                <a:gd name="f15" fmla="+- f3 0 f2"/>
                <a:gd name="f16" fmla="*/ f15 1 694"/>
                <a:gd name="f17" fmla="*/ f14 1 1734"/>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2" name="Google Shape;10437;p74">
              <a:extLst>
                <a:ext uri="{FF2B5EF4-FFF2-40B4-BE49-F238E27FC236}">
                  <a16:creationId xmlns:a16="http://schemas.microsoft.com/office/drawing/2014/main" id="{1F25986F-D705-4E6D-9825-5E36927F7A48}"/>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 f4 0 f2"/>
                <a:gd name="f35" fmla="+- f3 0 f2"/>
                <a:gd name="f36" fmla="*/ f35 1 1419"/>
                <a:gd name="f37" fmla="*/ f34 1 1388"/>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3" name="Google Shape;10438;p74">
              <a:extLst>
                <a:ext uri="{FF2B5EF4-FFF2-40B4-BE49-F238E27FC236}">
                  <a16:creationId xmlns:a16="http://schemas.microsoft.com/office/drawing/2014/main" id="{72056DDA-0ED5-4AB5-9137-E843967355DB}"/>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 f4 0 f2"/>
                <a:gd name="f35" fmla="+- f3 0 f2"/>
                <a:gd name="f36" fmla="*/ f35 1 1419"/>
                <a:gd name="f37" fmla="*/ f34 1 1376"/>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4" name="Google Shape;10439;p74">
              <a:extLst>
                <a:ext uri="{FF2B5EF4-FFF2-40B4-BE49-F238E27FC236}">
                  <a16:creationId xmlns:a16="http://schemas.microsoft.com/office/drawing/2014/main" id="{BC4F7701-B5EB-4617-8C07-18FB1725D5ED}"/>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 f4 0 f2"/>
                <a:gd name="f19" fmla="+- f3 0 f2"/>
                <a:gd name="f20" fmla="*/ f19 1 1419"/>
                <a:gd name="f21" fmla="*/ f18 1 4853"/>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5" name="Google Shape;10440;p74">
              <a:extLst>
                <a:ext uri="{FF2B5EF4-FFF2-40B4-BE49-F238E27FC236}">
                  <a16:creationId xmlns:a16="http://schemas.microsoft.com/office/drawing/2014/main" id="{1BC5242E-6647-482B-AAE7-B0AB4F64083E}"/>
                </a:ext>
              </a:extLst>
            </p:cNvPr>
            <p:cNvSpPr/>
            <p:nvPr/>
          </p:nvSpPr>
          <p:spPr>
            <a:xfrm>
              <a:off x="711522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 f5 0 f3"/>
                <a:gd name="f21" fmla="+- f4 0 f3"/>
                <a:gd name="f22" fmla="*/ f21 1 1419"/>
                <a:gd name="f23" fmla="*/ f20 1 4856"/>
                <a:gd name="f24" fmla="*/ f3 1 f22"/>
                <a:gd name="f25" fmla="*/ f4 1 f22"/>
                <a:gd name="f26" fmla="*/ f3 1 f23"/>
                <a:gd name="f27" fmla="*/ f5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6" name="Google Shape;10441;p74">
              <a:extLst>
                <a:ext uri="{FF2B5EF4-FFF2-40B4-BE49-F238E27FC236}">
                  <a16:creationId xmlns:a16="http://schemas.microsoft.com/office/drawing/2014/main" id="{4AC9EE3E-862D-45F1-8524-25EE96742E02}"/>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 f4 0 f2"/>
                <a:gd name="f34" fmla="+- f3 0 f2"/>
                <a:gd name="f35" fmla="*/ f34 1 5735"/>
                <a:gd name="f36" fmla="*/ f33 1 416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7" name="Google Shape;10442;p74">
              <a:extLst>
                <a:ext uri="{FF2B5EF4-FFF2-40B4-BE49-F238E27FC236}">
                  <a16:creationId xmlns:a16="http://schemas.microsoft.com/office/drawing/2014/main" id="{BA6178E6-26DA-4F66-BEC0-8D2EDDDDD0FA}"/>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 f4 0 f2"/>
                <a:gd name="f83" fmla="+- f3 0 f2"/>
                <a:gd name="f84" fmla="*/ f83 1 7027"/>
                <a:gd name="f85" fmla="*/ f82 1 7549"/>
                <a:gd name="f86" fmla="*/ f2 1 f84"/>
                <a:gd name="f87" fmla="*/ f3 1 f84"/>
                <a:gd name="f88" fmla="*/ f2 1 f85"/>
                <a:gd name="f89" fmla="*/ f4 1 f85"/>
                <a:gd name="f90" fmla="*/ f86 f80 1"/>
                <a:gd name="f91" fmla="*/ f87 f80 1"/>
                <a:gd name="f92" fmla="*/ f89 f81 1"/>
                <a:gd name="f93" fmla="*/ f88 f81 1"/>
              </a:gdLst>
              <a:ahLst/>
              <a:cxnLst>
                <a:cxn ang="3cd4">
                  <a:pos x="hc" y="t"/>
                </a:cxn>
                <a:cxn ang="0">
                  <a:pos x="r" y="vc"/>
                </a:cxn>
                <a:cxn ang="cd4">
                  <a:pos x="hc" y="b"/>
                </a:cxn>
                <a:cxn ang="cd2">
                  <a:pos x="l" y="vc"/>
                </a:cxn>
              </a:cxnLst>
              <a:rect l="f90" t="f93" r="f91" b="f92"/>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8" name="Google Shape;10443;p74">
            <a:extLst>
              <a:ext uri="{FF2B5EF4-FFF2-40B4-BE49-F238E27FC236}">
                <a16:creationId xmlns:a16="http://schemas.microsoft.com/office/drawing/2014/main" id="{323EE0B0-EF8F-4738-94A2-7AA87B2AD032}"/>
              </a:ext>
            </a:extLst>
          </p:cNvPr>
          <p:cNvGrpSpPr/>
          <p:nvPr/>
        </p:nvGrpSpPr>
        <p:grpSpPr>
          <a:xfrm>
            <a:off x="8485796" y="3337175"/>
            <a:ext cx="413345" cy="440549"/>
            <a:chOff x="8485796" y="3337175"/>
            <a:chExt cx="413345" cy="440549"/>
          </a:xfrm>
        </p:grpSpPr>
        <p:sp>
          <p:nvSpPr>
            <p:cNvPr id="129" name="Google Shape;10444;p74">
              <a:extLst>
                <a:ext uri="{FF2B5EF4-FFF2-40B4-BE49-F238E27FC236}">
                  <a16:creationId xmlns:a16="http://schemas.microsoft.com/office/drawing/2014/main" id="{6CAA6F60-5767-4718-B2C0-9546160D4C00}"/>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 f3 0 f2"/>
                <a:gd name="f13" fmla="*/ f12 1 3467"/>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0" name="Google Shape;10445;p74">
              <a:extLst>
                <a:ext uri="{FF2B5EF4-FFF2-40B4-BE49-F238E27FC236}">
                  <a16:creationId xmlns:a16="http://schemas.microsoft.com/office/drawing/2014/main" id="{B9576786-B488-4779-958B-A19F1A793290}"/>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 f4 0 f2"/>
                <a:gd name="f55" fmla="+- f3 0 f2"/>
                <a:gd name="f56" fmla="*/ f55 1 4160"/>
                <a:gd name="f57" fmla="*/ f54 1 2718"/>
                <a:gd name="f58" fmla="*/ f2 1 f56"/>
                <a:gd name="f59" fmla="*/ f3 1 f56"/>
                <a:gd name="f60" fmla="*/ f2 1 f57"/>
                <a:gd name="f61" fmla="*/ f4 1 f57"/>
                <a:gd name="f62" fmla="*/ f58 f52 1"/>
                <a:gd name="f63" fmla="*/ f59 f52 1"/>
                <a:gd name="f64" fmla="*/ f61 f53 1"/>
                <a:gd name="f65" fmla="*/ f60 f53 1"/>
              </a:gdLst>
              <a:ahLst/>
              <a:cxnLst>
                <a:cxn ang="3cd4">
                  <a:pos x="hc" y="t"/>
                </a:cxn>
                <a:cxn ang="0">
                  <a:pos x="r" y="vc"/>
                </a:cxn>
                <a:cxn ang="cd4">
                  <a:pos x="hc" y="b"/>
                </a:cxn>
                <a:cxn ang="cd2">
                  <a:pos x="l" y="vc"/>
                </a:cxn>
              </a:cxnLst>
              <a:rect l="f62" t="f65" r="f63" b="f64"/>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1" name="Google Shape;10446;p74">
              <a:extLst>
                <a:ext uri="{FF2B5EF4-FFF2-40B4-BE49-F238E27FC236}">
                  <a16:creationId xmlns:a16="http://schemas.microsoft.com/office/drawing/2014/main" id="{078C48DC-7AC3-4B72-801F-B5A1D0CC13FD}"/>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 f4 0 f2"/>
                <a:gd name="f65" fmla="+- f3 0 f2"/>
                <a:gd name="f66" fmla="*/ f65 1 4254"/>
                <a:gd name="f67" fmla="*/ f64 1 2763"/>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2" name="Google Shape;10447;p74">
              <a:extLst>
                <a:ext uri="{FF2B5EF4-FFF2-40B4-BE49-F238E27FC236}">
                  <a16:creationId xmlns:a16="http://schemas.microsoft.com/office/drawing/2014/main" id="{7E3A20AD-69F8-416F-9A5B-F0B5571DA71C}"/>
                </a:ext>
              </a:extLst>
            </p:cNvPr>
            <p:cNvSpPr/>
            <p:nvPr/>
          </p:nvSpPr>
          <p:spPr>
            <a:xfrm>
              <a:off x="8739725"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 f4 0 f2"/>
                <a:gd name="f15" fmla="+- f3 0 f2"/>
                <a:gd name="f16" fmla="*/ f15 1 3561"/>
                <a:gd name="f17" fmla="*/ f14 1 3435"/>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3" name="Google Shape;10448;p74">
              <a:extLst>
                <a:ext uri="{FF2B5EF4-FFF2-40B4-BE49-F238E27FC236}">
                  <a16:creationId xmlns:a16="http://schemas.microsoft.com/office/drawing/2014/main" id="{EC4793EF-8E14-43B5-AD8A-9F0E808E769D}"/>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 f4 0 f2"/>
                <a:gd name="f30" fmla="+- f3 0 f2"/>
                <a:gd name="f31" fmla="*/ f30 1 5546"/>
                <a:gd name="f32" fmla="*/ f29 1 3529"/>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4" name="Google Shape;10449;p74">
              <a:extLst>
                <a:ext uri="{FF2B5EF4-FFF2-40B4-BE49-F238E27FC236}">
                  <a16:creationId xmlns:a16="http://schemas.microsoft.com/office/drawing/2014/main" id="{30E13166-C690-4269-97EF-E62E8128769A}"/>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 f4 0 f2"/>
                <a:gd name="f31" fmla="+- f3 0 f2"/>
                <a:gd name="f32" fmla="*/ f31 1 5609"/>
                <a:gd name="f33" fmla="*/ f30 1 3593"/>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5" name="Google Shape;10468;p74">
            <a:extLst>
              <a:ext uri="{FF2B5EF4-FFF2-40B4-BE49-F238E27FC236}">
                <a16:creationId xmlns:a16="http://schemas.microsoft.com/office/drawing/2014/main" id="{0B6462F6-15AE-47ED-8E92-091845FFEF21}"/>
              </a:ext>
            </a:extLst>
          </p:cNvPr>
          <p:cNvGrpSpPr/>
          <p:nvPr/>
        </p:nvGrpSpPr>
        <p:grpSpPr>
          <a:xfrm>
            <a:off x="4518516" y="3505370"/>
            <a:ext cx="362148" cy="384935"/>
            <a:chOff x="4518516" y="3505370"/>
            <a:chExt cx="362148" cy="384935"/>
          </a:xfrm>
        </p:grpSpPr>
        <p:sp>
          <p:nvSpPr>
            <p:cNvPr id="136" name="Google Shape;10469;p74">
              <a:extLst>
                <a:ext uri="{FF2B5EF4-FFF2-40B4-BE49-F238E27FC236}">
                  <a16:creationId xmlns:a16="http://schemas.microsoft.com/office/drawing/2014/main" id="{CA12188D-A646-4792-ABB8-DE4F5465783B}"/>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 f3 0 f2"/>
                <a:gd name="f30" fmla="*/ f29 1 4885"/>
                <a:gd name="f31" fmla="*/ f2 1 f30"/>
                <a:gd name="f32" fmla="*/ f3 1 f30"/>
                <a:gd name="f33" fmla="*/ f31 f27 1"/>
                <a:gd name="f34" fmla="*/ f32 f27 1"/>
                <a:gd name="f35" fmla="*/ f32 f28 1"/>
                <a:gd name="f36" fmla="*/ f31 f28 1"/>
              </a:gdLst>
              <a:ahLst/>
              <a:cxnLst>
                <a:cxn ang="3cd4">
                  <a:pos x="hc" y="t"/>
                </a:cxn>
                <a:cxn ang="0">
                  <a:pos x="r" y="vc"/>
                </a:cxn>
                <a:cxn ang="cd4">
                  <a:pos x="hc" y="b"/>
                </a:cxn>
                <a:cxn ang="cd2">
                  <a:pos x="l" y="vc"/>
                </a:cxn>
              </a:cxnLst>
              <a:rect l="f33" t="f36" r="f34" b="f35"/>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7" name="Google Shape;10470;p74">
              <a:extLst>
                <a:ext uri="{FF2B5EF4-FFF2-40B4-BE49-F238E27FC236}">
                  <a16:creationId xmlns:a16="http://schemas.microsoft.com/office/drawing/2014/main" id="{5658B1F0-2E69-4928-A827-2B3A793477C5}"/>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 f4 0 f2"/>
                <a:gd name="f70" fmla="+- f3 0 f2"/>
                <a:gd name="f71" fmla="*/ f70 1 10429"/>
                <a:gd name="f72" fmla="*/ f69 1 6932"/>
                <a:gd name="f73" fmla="*/ f2 1 f71"/>
                <a:gd name="f74" fmla="*/ f3 1 f71"/>
                <a:gd name="f75" fmla="*/ f2 1 f72"/>
                <a:gd name="f76" fmla="*/ f4 1 f72"/>
                <a:gd name="f77" fmla="*/ f73 f67 1"/>
                <a:gd name="f78" fmla="*/ f74 f67 1"/>
                <a:gd name="f79" fmla="*/ f76 f68 1"/>
                <a:gd name="f80" fmla="*/ f75 f68 1"/>
              </a:gdLst>
              <a:ahLst/>
              <a:cxnLst>
                <a:cxn ang="3cd4">
                  <a:pos x="hc" y="t"/>
                </a:cxn>
                <a:cxn ang="0">
                  <a:pos x="r" y="vc"/>
                </a:cxn>
                <a:cxn ang="cd4">
                  <a:pos x="hc" y="b"/>
                </a:cxn>
                <a:cxn ang="cd2">
                  <a:pos x="l" y="vc"/>
                </a:cxn>
              </a:cxnLst>
              <a:rect l="f77" t="f80" r="f78" b="f79"/>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8" name="Google Shape;10471;p74">
              <a:extLst>
                <a:ext uri="{FF2B5EF4-FFF2-40B4-BE49-F238E27FC236}">
                  <a16:creationId xmlns:a16="http://schemas.microsoft.com/office/drawing/2014/main" id="{4154F9CD-5A03-464C-894B-9D99C62DBA1F}"/>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 f4 0 f2"/>
                <a:gd name="f41" fmla="+- f3 0 f2"/>
                <a:gd name="f42" fmla="*/ f41 1 10461"/>
                <a:gd name="f43" fmla="*/ f40 1 2836"/>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9" name="Google Shape;10483;p74">
            <a:extLst>
              <a:ext uri="{FF2B5EF4-FFF2-40B4-BE49-F238E27FC236}">
                <a16:creationId xmlns:a16="http://schemas.microsoft.com/office/drawing/2014/main" id="{57FF290E-B29A-4872-92EF-FF484CF25342}"/>
              </a:ext>
            </a:extLst>
          </p:cNvPr>
          <p:cNvGrpSpPr/>
          <p:nvPr/>
        </p:nvGrpSpPr>
        <p:grpSpPr>
          <a:xfrm>
            <a:off x="7861508" y="3405280"/>
            <a:ext cx="340046" cy="360374"/>
            <a:chOff x="7861508" y="3405280"/>
            <a:chExt cx="340046" cy="360374"/>
          </a:xfrm>
        </p:grpSpPr>
        <p:sp>
          <p:nvSpPr>
            <p:cNvPr id="140" name="Google Shape;10484;p74">
              <a:extLst>
                <a:ext uri="{FF2B5EF4-FFF2-40B4-BE49-F238E27FC236}">
                  <a16:creationId xmlns:a16="http://schemas.microsoft.com/office/drawing/2014/main" id="{664A3B31-782C-42B4-A6CC-9CAD2A440147}"/>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 f4 0 f2"/>
                <a:gd name="f29" fmla="+- f3 0 f2"/>
                <a:gd name="f30" fmla="*/ f29 1 4884"/>
                <a:gd name="f31" fmla="*/ f28 1 4853"/>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1" name="Google Shape;10485;p74">
              <a:extLst>
                <a:ext uri="{FF2B5EF4-FFF2-40B4-BE49-F238E27FC236}">
                  <a16:creationId xmlns:a16="http://schemas.microsoft.com/office/drawing/2014/main" id="{B6969020-7F22-49D7-82BD-D23770C352C4}"/>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 f4 0 f2"/>
                <a:gd name="f19" fmla="+- f3 0 f2"/>
                <a:gd name="f20" fmla="*/ f19 1 1419"/>
                <a:gd name="f21" fmla="*/ f18 1 8665"/>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2" name="Google Shape;10486;p74">
              <a:extLst>
                <a:ext uri="{FF2B5EF4-FFF2-40B4-BE49-F238E27FC236}">
                  <a16:creationId xmlns:a16="http://schemas.microsoft.com/office/drawing/2014/main" id="{E7255D2B-80F0-4D16-BC9A-11281C93EFF5}"/>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 f4 0 f2"/>
                <a:gd name="f48" fmla="+- f3 0 f2"/>
                <a:gd name="f49" fmla="*/ f48 1 6996"/>
                <a:gd name="f50" fmla="*/ f47 1 8318"/>
                <a:gd name="f51" fmla="*/ f2 1 f49"/>
                <a:gd name="f52" fmla="*/ f3 1 f49"/>
                <a:gd name="f53" fmla="*/ f2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3" name="Google Shape;10487;p74">
              <a:extLst>
                <a:ext uri="{FF2B5EF4-FFF2-40B4-BE49-F238E27FC236}">
                  <a16:creationId xmlns:a16="http://schemas.microsoft.com/office/drawing/2014/main" id="{F1B5BBBE-1C25-47B3-A2AB-970C3F761C05}"/>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 f4 0 f2"/>
                <a:gd name="f15" fmla="+- f3 0 f2"/>
                <a:gd name="f16" fmla="*/ f15 1 2648"/>
                <a:gd name="f17" fmla="*/ f14 1 694"/>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648" h="694">
                  <a:moveTo>
                    <a:pt x="f5" y="f5"/>
                  </a:moveTo>
                  <a:lnTo>
                    <a:pt x="f5" y="f4"/>
                  </a:lnTo>
                  <a:lnTo>
                    <a:pt x="f6" y="f4"/>
                  </a:lnTo>
                  <a:cubicBezTo>
                    <a:pt x="f7" y="f8"/>
                    <a:pt x="f9" y="f10"/>
                    <a:pt x="f11" y="f5"/>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4" name="Google Shape;10488;p74">
              <a:extLst>
                <a:ext uri="{FF2B5EF4-FFF2-40B4-BE49-F238E27FC236}">
                  <a16:creationId xmlns:a16="http://schemas.microsoft.com/office/drawing/2014/main" id="{4B7BB920-52D8-40F9-85FE-0A8A3253A4D7}"/>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 f4 0 f2"/>
                <a:gd name="f19" fmla="+- f3 0 f2"/>
                <a:gd name="f20" fmla="*/ f19 1 9043"/>
                <a:gd name="f21" fmla="*/ f18 1 204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5" name="Google Shape;10497;p74">
            <a:extLst>
              <a:ext uri="{FF2B5EF4-FFF2-40B4-BE49-F238E27FC236}">
                <a16:creationId xmlns:a16="http://schemas.microsoft.com/office/drawing/2014/main" id="{3F701496-26F3-479F-AB90-4CEDC91DD7A0}"/>
              </a:ext>
            </a:extLst>
          </p:cNvPr>
          <p:cNvGrpSpPr/>
          <p:nvPr/>
        </p:nvGrpSpPr>
        <p:grpSpPr>
          <a:xfrm>
            <a:off x="7780583" y="1954575"/>
            <a:ext cx="472799" cy="502554"/>
            <a:chOff x="7780583" y="1954575"/>
            <a:chExt cx="472799" cy="502554"/>
          </a:xfrm>
        </p:grpSpPr>
        <p:sp>
          <p:nvSpPr>
            <p:cNvPr id="146" name="Google Shape;10498;p74">
              <a:extLst>
                <a:ext uri="{FF2B5EF4-FFF2-40B4-BE49-F238E27FC236}">
                  <a16:creationId xmlns:a16="http://schemas.microsoft.com/office/drawing/2014/main" id="{5B62EC8B-8D08-48AD-B814-0A34AE2FF1C2}"/>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 f3 0 f2"/>
                <a:gd name="f10" fmla="*/ f9 1 3466"/>
                <a:gd name="f11" fmla="*/ f2 1 f10"/>
                <a:gd name="f12" fmla="*/ f3 1 f10"/>
                <a:gd name="f13" fmla="*/ f11 f7 1"/>
                <a:gd name="f14" fmla="*/ f12 f7 1"/>
                <a:gd name="f15" fmla="*/ f12 f8 1"/>
                <a:gd name="f16" fmla="*/ f11 f8 1"/>
              </a:gdLst>
              <a:ahLst/>
              <a:cxnLst>
                <a:cxn ang="3cd4">
                  <a:pos x="hc" y="t"/>
                </a:cxn>
                <a:cxn ang="0">
                  <a:pos x="r" y="vc"/>
                </a:cxn>
                <a:cxn ang="cd4">
                  <a:pos x="hc" y="b"/>
                </a:cxn>
                <a:cxn ang="cd2">
                  <a:pos x="l" y="vc"/>
                </a:cxn>
              </a:cxnLst>
              <a:rect l="f13" t="f16" r="f14" b="f15"/>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7" name="Google Shape;10499;p74">
              <a:extLst>
                <a:ext uri="{FF2B5EF4-FFF2-40B4-BE49-F238E27FC236}">
                  <a16:creationId xmlns:a16="http://schemas.microsoft.com/office/drawing/2014/main" id="{301F5F87-82A8-4625-8B2B-4AAC93EE4718}"/>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 f4 0 f2"/>
                <a:gd name="f28" fmla="+- f3 0 f2"/>
                <a:gd name="f29" fmla="*/ f28 1 11879"/>
                <a:gd name="f30" fmla="*/ f27 1 4916"/>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8" name="Google Shape;10500;p74">
              <a:extLst>
                <a:ext uri="{FF2B5EF4-FFF2-40B4-BE49-F238E27FC236}">
                  <a16:creationId xmlns:a16="http://schemas.microsoft.com/office/drawing/2014/main" id="{1F726F70-FA8E-4448-B567-4660643525ED}"/>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 f4 0 f2"/>
                <a:gd name="f29" fmla="+- f3 0 f2"/>
                <a:gd name="f30" fmla="*/ f29 1 2994"/>
                <a:gd name="f31" fmla="*/ f28 1 4852"/>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9" name="Google Shape;10501;p74">
              <a:extLst>
                <a:ext uri="{FF2B5EF4-FFF2-40B4-BE49-F238E27FC236}">
                  <a16:creationId xmlns:a16="http://schemas.microsoft.com/office/drawing/2014/main" id="{1C0C2B5D-6731-4E0C-A6E2-EBFC629F06F1}"/>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 f4 0 f2"/>
                <a:gd name="f30" fmla="+- f3 0 f2"/>
                <a:gd name="f31" fmla="*/ f30 1 2994"/>
                <a:gd name="f32" fmla="*/ f29 1 4852"/>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0" name="Google Shape;10502;p74">
              <a:extLst>
                <a:ext uri="{FF2B5EF4-FFF2-40B4-BE49-F238E27FC236}">
                  <a16:creationId xmlns:a16="http://schemas.microsoft.com/office/drawing/2014/main" id="{255E8FF0-4D29-4D4B-9808-18E450CF0A47}"/>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 f3 0 f2"/>
                <a:gd name="f27" fmla="*/ f26 1 2837"/>
                <a:gd name="f28" fmla="*/ f2 1 f27"/>
                <a:gd name="f29" fmla="*/ f3 1 f27"/>
                <a:gd name="f30" fmla="*/ f28 f24 1"/>
                <a:gd name="f31" fmla="*/ f29 f24 1"/>
                <a:gd name="f32" fmla="*/ f29 f25 1"/>
                <a:gd name="f33" fmla="*/ f28 f25 1"/>
              </a:gdLst>
              <a:ahLst/>
              <a:cxnLst>
                <a:cxn ang="3cd4">
                  <a:pos x="hc" y="t"/>
                </a:cxn>
                <a:cxn ang="0">
                  <a:pos x="r" y="vc"/>
                </a:cxn>
                <a:cxn ang="cd4">
                  <a:pos x="hc" y="b"/>
                </a:cxn>
                <a:cxn ang="cd2">
                  <a:pos x="l" y="vc"/>
                </a:cxn>
              </a:cxnLst>
              <a:rect l="f30" t="f33" r="f31" b="f32"/>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1" name="Google Shape;10503;p74">
              <a:extLst>
                <a:ext uri="{FF2B5EF4-FFF2-40B4-BE49-F238E27FC236}">
                  <a16:creationId xmlns:a16="http://schemas.microsoft.com/office/drawing/2014/main" id="{C4D49314-7A8A-48FE-9C65-D02FCFCEFA0B}"/>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 f4 0 f2"/>
                <a:gd name="f27" fmla="+- f3 0 f2"/>
                <a:gd name="f28" fmla="*/ f27 1 2836"/>
                <a:gd name="f29" fmla="*/ f26 1 2931"/>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2" name="Google Shape;10234;p74">
            <a:extLst>
              <a:ext uri="{FF2B5EF4-FFF2-40B4-BE49-F238E27FC236}">
                <a16:creationId xmlns:a16="http://schemas.microsoft.com/office/drawing/2014/main" id="{2B25B205-E0CE-49B5-8F06-8F498DEDAAEE}"/>
              </a:ext>
            </a:extLst>
          </p:cNvPr>
          <p:cNvGrpSpPr/>
          <p:nvPr/>
        </p:nvGrpSpPr>
        <p:grpSpPr>
          <a:xfrm>
            <a:off x="3786941" y="1990740"/>
            <a:ext cx="470294" cy="502554"/>
            <a:chOff x="3786941" y="1990740"/>
            <a:chExt cx="470294" cy="502554"/>
          </a:xfrm>
        </p:grpSpPr>
        <p:sp>
          <p:nvSpPr>
            <p:cNvPr id="153" name="Google Shape;10235;p74">
              <a:extLst>
                <a:ext uri="{FF2B5EF4-FFF2-40B4-BE49-F238E27FC236}">
                  <a16:creationId xmlns:a16="http://schemas.microsoft.com/office/drawing/2014/main" id="{D3363629-9BBA-4EDC-81E0-D887424CA3A6}"/>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 f4 0 f2"/>
                <a:gd name="f15" fmla="+- f3 0 f2"/>
                <a:gd name="f16" fmla="*/ f15 1 1418"/>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4" name="Google Shape;10236;p74">
              <a:extLst>
                <a:ext uri="{FF2B5EF4-FFF2-40B4-BE49-F238E27FC236}">
                  <a16:creationId xmlns:a16="http://schemas.microsoft.com/office/drawing/2014/main" id="{7AC3E80D-CDE0-470F-9559-F59D6AC67969}"/>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 f4 0 f2"/>
                <a:gd name="f12" fmla="+- f3 0 f2"/>
                <a:gd name="f13" fmla="*/ f12 1 2805"/>
                <a:gd name="f14" fmla="*/ f11 1 1387"/>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2805" h="1387">
                  <a:moveTo>
                    <a:pt x="f4" y="f2"/>
                  </a:moveTo>
                  <a:cubicBezTo>
                    <a:pt x="f5" y="f2"/>
                    <a:pt x="f6" y="f7"/>
                    <a:pt x="f6" y="f4"/>
                  </a:cubicBezTo>
                  <a:lnTo>
                    <a:pt x="f3" y="f4"/>
                  </a:lnTo>
                  <a:cubicBezTo>
                    <a:pt x="f3" y="f7"/>
                    <a:pt x="f8" y="f2"/>
                    <a:pt x="f4"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5" name="Google Shape;10237;p74">
              <a:extLst>
                <a:ext uri="{FF2B5EF4-FFF2-40B4-BE49-F238E27FC236}">
                  <a16:creationId xmlns:a16="http://schemas.microsoft.com/office/drawing/2014/main" id="{913CF13D-004E-485C-AFE6-EA6D36096E5A}"/>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 f4 0 f2"/>
                <a:gd name="f47" fmla="+- f3 0 f2"/>
                <a:gd name="f48" fmla="*/ f47 1 6271"/>
                <a:gd name="f49" fmla="*/ f46 1 6964"/>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6" name="Google Shape;10238;p74">
              <a:extLst>
                <a:ext uri="{FF2B5EF4-FFF2-40B4-BE49-F238E27FC236}">
                  <a16:creationId xmlns:a16="http://schemas.microsoft.com/office/drawing/2014/main" id="{8B70A86C-A5C6-4442-8C8E-9FF095592250}"/>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 f4 0 f2"/>
                <a:gd name="f16" fmla="+- f3 0 f2"/>
                <a:gd name="f17" fmla="*/ f16 1 7657"/>
                <a:gd name="f18" fmla="*/ f15 1 141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7" name="Google Shape;10239;p74">
              <a:extLst>
                <a:ext uri="{FF2B5EF4-FFF2-40B4-BE49-F238E27FC236}">
                  <a16:creationId xmlns:a16="http://schemas.microsoft.com/office/drawing/2014/main" id="{8231CEDF-7E5F-4DC7-BF80-1ED6D8210D1F}"/>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 f4 0 f2"/>
                <a:gd name="f40" fmla="+- f3 0 f2"/>
                <a:gd name="f41" fmla="*/ f40 1 11816"/>
                <a:gd name="f42" fmla="*/ f39 1 5515"/>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8" name="Google Shape;10251;p74">
            <a:extLst>
              <a:ext uri="{FF2B5EF4-FFF2-40B4-BE49-F238E27FC236}">
                <a16:creationId xmlns:a16="http://schemas.microsoft.com/office/drawing/2014/main" id="{0F9544D1-CEDE-4225-891C-7512F7223FDE}"/>
              </a:ext>
            </a:extLst>
          </p:cNvPr>
          <p:cNvGrpSpPr/>
          <p:nvPr/>
        </p:nvGrpSpPr>
        <p:grpSpPr>
          <a:xfrm>
            <a:off x="7125388" y="1994909"/>
            <a:ext cx="304760" cy="502545"/>
            <a:chOff x="7125388" y="1994909"/>
            <a:chExt cx="304760" cy="502545"/>
          </a:xfrm>
        </p:grpSpPr>
        <p:sp>
          <p:nvSpPr>
            <p:cNvPr id="159" name="Google Shape;10252;p74">
              <a:extLst>
                <a:ext uri="{FF2B5EF4-FFF2-40B4-BE49-F238E27FC236}">
                  <a16:creationId xmlns:a16="http://schemas.microsoft.com/office/drawing/2014/main" id="{A32A528E-C951-4372-A150-32E4477C7E64}"/>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 f4 0 f2"/>
                <a:gd name="f22" fmla="+- f3 0 f2"/>
                <a:gd name="f23" fmla="*/ f22 1 2741"/>
                <a:gd name="f24" fmla="*/ f21 1 3372"/>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0" name="Google Shape;10253;p74">
              <a:extLst>
                <a:ext uri="{FF2B5EF4-FFF2-40B4-BE49-F238E27FC236}">
                  <a16:creationId xmlns:a16="http://schemas.microsoft.com/office/drawing/2014/main" id="{0CB5B946-C5F3-4E17-93D7-5B3B59D74440}"/>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 f4 0 f2"/>
                <a:gd name="f10" fmla="+- f3 0 f2"/>
                <a:gd name="f11" fmla="*/ f10 1 2490"/>
                <a:gd name="f12" fmla="*/ f9 1 1230"/>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2490" h="1230">
                  <a:moveTo>
                    <a:pt x="f5" y="f6"/>
                  </a:moveTo>
                  <a:lnTo>
                    <a:pt x="f6" y="f5"/>
                  </a:lnTo>
                  <a:lnTo>
                    <a:pt x="f3" y="f5"/>
                  </a:lnTo>
                  <a:lnTo>
                    <a:pt x="f5" y="f6"/>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1" name="Google Shape;10254;p74">
              <a:extLst>
                <a:ext uri="{FF2B5EF4-FFF2-40B4-BE49-F238E27FC236}">
                  <a16:creationId xmlns:a16="http://schemas.microsoft.com/office/drawing/2014/main" id="{BEC8B391-C210-411F-BE4F-DD9626385B79}"/>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 f4 0 f2"/>
                <a:gd name="f22" fmla="+- f3 0 f2"/>
                <a:gd name="f23" fmla="*/ f22 1 2774"/>
                <a:gd name="f24" fmla="*/ f21 1 340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2" name="Google Shape;10255;p74">
              <a:extLst>
                <a:ext uri="{FF2B5EF4-FFF2-40B4-BE49-F238E27FC236}">
                  <a16:creationId xmlns:a16="http://schemas.microsoft.com/office/drawing/2014/main" id="{C2C699D8-F9F1-4467-82DC-E39B8DC96378}"/>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 f4 0 f2"/>
                <a:gd name="f17" fmla="+- f3 0 f2"/>
                <a:gd name="f18" fmla="*/ f17 1 7657"/>
                <a:gd name="f19" fmla="*/ f16 1 141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3" name="Google Shape;10256;p74">
              <a:extLst>
                <a:ext uri="{FF2B5EF4-FFF2-40B4-BE49-F238E27FC236}">
                  <a16:creationId xmlns:a16="http://schemas.microsoft.com/office/drawing/2014/main" id="{C4B493E2-21C1-4141-A9E4-50404436E630}"/>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 f4 0 f2"/>
                <a:gd name="f19" fmla="+- f3 0 f2"/>
                <a:gd name="f20" fmla="*/ f19 1 7657"/>
                <a:gd name="f21" fmla="*/ f18 1 141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4" name="Google Shape;10257;p74">
              <a:extLst>
                <a:ext uri="{FF2B5EF4-FFF2-40B4-BE49-F238E27FC236}">
                  <a16:creationId xmlns:a16="http://schemas.microsoft.com/office/drawing/2014/main" id="{02588ED9-EDC7-4731-9ECF-E5D7A4E3D644}"/>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 f4 0 f2"/>
                <a:gd name="f18" fmla="+- f3 0 f2"/>
                <a:gd name="f19" fmla="*/ f18 1 6207"/>
                <a:gd name="f20" fmla="*/ f17 1 142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5" name="Google Shape;10258;p74">
              <a:extLst>
                <a:ext uri="{FF2B5EF4-FFF2-40B4-BE49-F238E27FC236}">
                  <a16:creationId xmlns:a16="http://schemas.microsoft.com/office/drawing/2014/main" id="{6FDFC9F8-8E62-45BD-9BE5-66E9AF868BDD}"/>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 f4 0 f2"/>
                <a:gd name="f23" fmla="+- f3 0 f2"/>
                <a:gd name="f24" fmla="*/ f23 1 6239"/>
                <a:gd name="f25" fmla="*/ f22 1 2962"/>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66" name="Google Shape;10297;p74">
            <a:extLst>
              <a:ext uri="{FF2B5EF4-FFF2-40B4-BE49-F238E27FC236}">
                <a16:creationId xmlns:a16="http://schemas.microsoft.com/office/drawing/2014/main" id="{EFAD6689-5149-4FA4-9D48-18E0BFC09916}"/>
              </a:ext>
            </a:extLst>
          </p:cNvPr>
          <p:cNvGrpSpPr/>
          <p:nvPr/>
        </p:nvGrpSpPr>
        <p:grpSpPr>
          <a:xfrm>
            <a:off x="4513652" y="1981568"/>
            <a:ext cx="470257" cy="499874"/>
            <a:chOff x="4513652" y="1981568"/>
            <a:chExt cx="470257" cy="499874"/>
          </a:xfrm>
        </p:grpSpPr>
        <p:sp>
          <p:nvSpPr>
            <p:cNvPr id="167" name="Google Shape;10298;p74">
              <a:extLst>
                <a:ext uri="{FF2B5EF4-FFF2-40B4-BE49-F238E27FC236}">
                  <a16:creationId xmlns:a16="http://schemas.microsoft.com/office/drawing/2014/main" id="{877C22AA-B465-4A25-BA3C-AA8C202DCBD1}"/>
                </a:ext>
              </a:extLst>
            </p:cNvPr>
            <p:cNvSpPr/>
            <p:nvPr/>
          </p:nvSpPr>
          <p:spPr>
            <a:xfrm>
              <a:off x="4621469"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 f3 0 f2"/>
                <a:gd name="f14" fmla="*/ f13 1 1419"/>
                <a:gd name="f15" fmla="*/ f2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8" name="Google Shape;10299;p74">
              <a:extLst>
                <a:ext uri="{FF2B5EF4-FFF2-40B4-BE49-F238E27FC236}">
                  <a16:creationId xmlns:a16="http://schemas.microsoft.com/office/drawing/2014/main" id="{CA59E153-F4CC-42BF-84B4-7D5DFA41ED8C}"/>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 f4 0 f2"/>
                <a:gd name="f13" fmla="+- f3 0 f2"/>
                <a:gd name="f14" fmla="*/ f13 1 2774"/>
                <a:gd name="f15" fmla="*/ f12 1 1387"/>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774" h="1387">
                  <a:moveTo>
                    <a:pt x="f4" y="f2"/>
                  </a:moveTo>
                  <a:cubicBezTo>
                    <a:pt x="f5" y="f2"/>
                    <a:pt x="f6" y="f7"/>
                    <a:pt x="f6" y="f4"/>
                  </a:cubicBezTo>
                  <a:lnTo>
                    <a:pt x="f8" y="f4"/>
                  </a:lnTo>
                  <a:cubicBezTo>
                    <a:pt x="f8" y="f7"/>
                    <a:pt x="f9" y="f2"/>
                    <a:pt x="f4"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9" name="Google Shape;10300;p74">
              <a:extLst>
                <a:ext uri="{FF2B5EF4-FFF2-40B4-BE49-F238E27FC236}">
                  <a16:creationId xmlns:a16="http://schemas.microsoft.com/office/drawing/2014/main" id="{74065CC0-48DE-4639-A69A-CD2C5032D7C3}"/>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 f4 0 f2"/>
                <a:gd name="f79" fmla="+- f3 0 f2"/>
                <a:gd name="f80" fmla="*/ f79 1 11815"/>
                <a:gd name="f81" fmla="*/ f78 1 7594"/>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0" name="Google Shape;10301;p74">
              <a:extLst>
                <a:ext uri="{FF2B5EF4-FFF2-40B4-BE49-F238E27FC236}">
                  <a16:creationId xmlns:a16="http://schemas.microsoft.com/office/drawing/2014/main" id="{7E8C9393-4731-4F95-B086-1C63A5A37D1A}"/>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 f4 0 f2"/>
                <a:gd name="f27" fmla="+- f3 0 f2"/>
                <a:gd name="f28" fmla="*/ f27 1 4884"/>
                <a:gd name="f29" fmla="*/ f26 1 2805"/>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1" name="Google Shape;10302;p74">
              <a:extLst>
                <a:ext uri="{FF2B5EF4-FFF2-40B4-BE49-F238E27FC236}">
                  <a16:creationId xmlns:a16="http://schemas.microsoft.com/office/drawing/2014/main" id="{1740C260-3D79-44E0-AD90-6668A634BD9B}"/>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 f4 0 f2"/>
                <a:gd name="f15" fmla="+- f3 0 f2"/>
                <a:gd name="f16" fmla="*/ f15 1 3466"/>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72" name="Google Shape;10352;p74">
            <a:extLst>
              <a:ext uri="{FF2B5EF4-FFF2-40B4-BE49-F238E27FC236}">
                <a16:creationId xmlns:a16="http://schemas.microsoft.com/office/drawing/2014/main" id="{A3396D71-B4B8-444A-89F2-7451ADDE2A85}"/>
              </a:ext>
            </a:extLst>
          </p:cNvPr>
          <p:cNvGrpSpPr/>
          <p:nvPr/>
        </p:nvGrpSpPr>
        <p:grpSpPr>
          <a:xfrm>
            <a:off x="5183294" y="1990045"/>
            <a:ext cx="471528" cy="504328"/>
            <a:chOff x="5183294" y="1990045"/>
            <a:chExt cx="471528" cy="504328"/>
          </a:xfrm>
        </p:grpSpPr>
        <p:sp>
          <p:nvSpPr>
            <p:cNvPr id="173" name="Google Shape;10353;p74">
              <a:extLst>
                <a:ext uri="{FF2B5EF4-FFF2-40B4-BE49-F238E27FC236}">
                  <a16:creationId xmlns:a16="http://schemas.microsoft.com/office/drawing/2014/main" id="{C239F9BF-D6A1-4013-97B1-35449145DF38}"/>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 f4 0 f2"/>
                <a:gd name="f40" fmla="+- f3 0 f2"/>
                <a:gd name="f41" fmla="*/ f40 1 4884"/>
                <a:gd name="f42" fmla="*/ f39 1 3971"/>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4" name="Google Shape;10354;p74">
              <a:extLst>
                <a:ext uri="{FF2B5EF4-FFF2-40B4-BE49-F238E27FC236}">
                  <a16:creationId xmlns:a16="http://schemas.microsoft.com/office/drawing/2014/main" id="{30241337-926E-4C72-A84E-4D68FE7418AB}"/>
                </a:ext>
              </a:extLst>
            </p:cNvPr>
            <p:cNvSpPr/>
            <p:nvPr/>
          </p:nvSpPr>
          <p:spPr>
            <a:xfrm>
              <a:off x="5390177" y="2168463"/>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 f3 0 f2"/>
                <a:gd name="f13" fmla="*/ f12 1 141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5" name="Google Shape;10355;p74">
              <a:extLst>
                <a:ext uri="{FF2B5EF4-FFF2-40B4-BE49-F238E27FC236}">
                  <a16:creationId xmlns:a16="http://schemas.microsoft.com/office/drawing/2014/main" id="{A723617D-E2FA-4E1A-8A3B-D1D62F20C2FF}"/>
                </a:ext>
              </a:extLst>
            </p:cNvPr>
            <p:cNvSpPr/>
            <p:nvPr/>
          </p:nvSpPr>
          <p:spPr>
            <a:xfrm>
              <a:off x="5212144" y="1990045"/>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 f4 0 f2"/>
                <a:gd name="f116" fmla="+- f3 0 f2"/>
                <a:gd name="f117" fmla="*/ f116 1 10366"/>
                <a:gd name="f118" fmla="*/ f115 1 10445"/>
                <a:gd name="f119" fmla="*/ f2 1 f117"/>
                <a:gd name="f120" fmla="*/ f3 1 f117"/>
                <a:gd name="f121" fmla="*/ f2 1 f118"/>
                <a:gd name="f122" fmla="*/ f4 1 f118"/>
                <a:gd name="f123" fmla="*/ f119 f113 1"/>
                <a:gd name="f124" fmla="*/ f120 f113 1"/>
                <a:gd name="f125" fmla="*/ f122 f114 1"/>
                <a:gd name="f126" fmla="*/ f121 f114 1"/>
              </a:gdLst>
              <a:ahLst/>
              <a:cxnLst>
                <a:cxn ang="3cd4">
                  <a:pos x="hc" y="t"/>
                </a:cxn>
                <a:cxn ang="0">
                  <a:pos x="r" y="vc"/>
                </a:cxn>
                <a:cxn ang="cd4">
                  <a:pos x="hc" y="b"/>
                </a:cxn>
                <a:cxn ang="cd2">
                  <a:pos x="l" y="vc"/>
                </a:cxn>
              </a:cxnLst>
              <a:rect l="f123" t="f126" r="f124" b="f125"/>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6" name="Google Shape;10356;p74">
              <a:extLst>
                <a:ext uri="{FF2B5EF4-FFF2-40B4-BE49-F238E27FC236}">
                  <a16:creationId xmlns:a16="http://schemas.microsoft.com/office/drawing/2014/main" id="{8F99BE74-7C78-4A4F-9861-8094384E5895}"/>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 f4 0 f2"/>
                <a:gd name="f22" fmla="+- f3 0 f2"/>
                <a:gd name="f23" fmla="*/ f22 1 2679"/>
                <a:gd name="f24" fmla="*/ f21 1 1387"/>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7" name="Google Shape;10357;p74">
              <a:extLst>
                <a:ext uri="{FF2B5EF4-FFF2-40B4-BE49-F238E27FC236}">
                  <a16:creationId xmlns:a16="http://schemas.microsoft.com/office/drawing/2014/main" id="{ADDE9948-8BDC-412F-B255-9E8E03F7734E}"/>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 f4 0 f2"/>
                <a:gd name="f61" fmla="+- f3 0 f2"/>
                <a:gd name="f62" fmla="*/ f61 1 3813"/>
                <a:gd name="f63" fmla="*/ f60 1 3479"/>
                <a:gd name="f64" fmla="*/ f2 1 f62"/>
                <a:gd name="f65" fmla="*/ f3 1 f62"/>
                <a:gd name="f66" fmla="*/ f2 1 f63"/>
                <a:gd name="f67" fmla="*/ f4 1 f63"/>
                <a:gd name="f68" fmla="*/ f64 f58 1"/>
                <a:gd name="f69" fmla="*/ f65 f58 1"/>
                <a:gd name="f70" fmla="*/ f67 f59 1"/>
                <a:gd name="f71" fmla="*/ f66 f59 1"/>
              </a:gdLst>
              <a:ahLst/>
              <a:cxnLst>
                <a:cxn ang="3cd4">
                  <a:pos x="hc" y="t"/>
                </a:cxn>
                <a:cxn ang="0">
                  <a:pos x="r" y="vc"/>
                </a:cxn>
                <a:cxn ang="cd4">
                  <a:pos x="hc" y="b"/>
                </a:cxn>
                <a:cxn ang="cd2">
                  <a:pos x="l" y="vc"/>
                </a:cxn>
              </a:cxnLst>
              <a:rect l="f68" t="f71" r="f69" b="f70"/>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8" name="Google Shape;10358;p74">
              <a:extLst>
                <a:ext uri="{FF2B5EF4-FFF2-40B4-BE49-F238E27FC236}">
                  <a16:creationId xmlns:a16="http://schemas.microsoft.com/office/drawing/2014/main" id="{46591903-7624-4015-8924-7340D3C6FF0F}"/>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 f4 0 f2"/>
                <a:gd name="f58" fmla="+- f3 0 f2"/>
                <a:gd name="f59" fmla="*/ f58 1 3813"/>
                <a:gd name="f60" fmla="*/ f57 1 3493"/>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79" name="Google Shape;10390;p74">
            <a:extLst>
              <a:ext uri="{FF2B5EF4-FFF2-40B4-BE49-F238E27FC236}">
                <a16:creationId xmlns:a16="http://schemas.microsoft.com/office/drawing/2014/main" id="{90315BF8-AC2D-48F4-A1BD-97627B918A0A}"/>
              </a:ext>
            </a:extLst>
          </p:cNvPr>
          <p:cNvGrpSpPr/>
          <p:nvPr/>
        </p:nvGrpSpPr>
        <p:grpSpPr>
          <a:xfrm>
            <a:off x="3128875" y="2001694"/>
            <a:ext cx="471529" cy="502554"/>
            <a:chOff x="3128875" y="2001694"/>
            <a:chExt cx="471529" cy="502554"/>
          </a:xfrm>
        </p:grpSpPr>
        <p:sp>
          <p:nvSpPr>
            <p:cNvPr id="180" name="Google Shape;10391;p74">
              <a:extLst>
                <a:ext uri="{FF2B5EF4-FFF2-40B4-BE49-F238E27FC236}">
                  <a16:creationId xmlns:a16="http://schemas.microsoft.com/office/drawing/2014/main" id="{453A2566-63C3-4110-995F-2228ED001FDC}"/>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 f4 0 f2"/>
                <a:gd name="f15" fmla="+- f3 0 f2"/>
                <a:gd name="f16" fmla="*/ f15 1 2774"/>
                <a:gd name="f17" fmla="*/ f14 1 2742"/>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1" name="Google Shape;10392;p74">
              <a:extLst>
                <a:ext uri="{FF2B5EF4-FFF2-40B4-BE49-F238E27FC236}">
                  <a16:creationId xmlns:a16="http://schemas.microsoft.com/office/drawing/2014/main" id="{CEEB0797-9993-47C8-8108-B272184C626D}"/>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 f4 0 f2"/>
                <a:gd name="f13" fmla="+- f3 0 f2"/>
                <a:gd name="f14" fmla="*/ f13 1 3466"/>
                <a:gd name="f15" fmla="*/ f12 1 3467"/>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2" name="Google Shape;10393;p74">
              <a:extLst>
                <a:ext uri="{FF2B5EF4-FFF2-40B4-BE49-F238E27FC236}">
                  <a16:creationId xmlns:a16="http://schemas.microsoft.com/office/drawing/2014/main" id="{FCC6450E-0EC9-4D62-8EB0-B14B0471176D}"/>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 f3 0 f2"/>
                <a:gd name="f13" fmla="*/ f12 1 3467"/>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3" name="Google Shape;10394;p74">
              <a:extLst>
                <a:ext uri="{FF2B5EF4-FFF2-40B4-BE49-F238E27FC236}">
                  <a16:creationId xmlns:a16="http://schemas.microsoft.com/office/drawing/2014/main" id="{4F01A3B8-748C-4227-8473-56E4ED34906B}"/>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 f4 0 f2"/>
                <a:gd name="f18" fmla="+- f3 0 f2"/>
                <a:gd name="f19" fmla="*/ f18 1 1671"/>
                <a:gd name="f20" fmla="*/ f17 1 1009"/>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4" name="Google Shape;10395;p74">
              <a:extLst>
                <a:ext uri="{FF2B5EF4-FFF2-40B4-BE49-F238E27FC236}">
                  <a16:creationId xmlns:a16="http://schemas.microsoft.com/office/drawing/2014/main" id="{1C573D93-2EB9-4357-B7B2-33DE6DA7EAC5}"/>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 f4 0 f2"/>
                <a:gd name="f19" fmla="+- f3 0 f2"/>
                <a:gd name="f20" fmla="*/ f19 1 2805"/>
                <a:gd name="f21" fmla="*/ f18 1 4254"/>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5" name="Google Shape;10396;p74">
              <a:extLst>
                <a:ext uri="{FF2B5EF4-FFF2-40B4-BE49-F238E27FC236}">
                  <a16:creationId xmlns:a16="http://schemas.microsoft.com/office/drawing/2014/main" id="{BC13E265-19A0-4588-BB3D-814D8EAAE406}"/>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 f4 0 f2"/>
                <a:gd name="f22" fmla="+- f3 0 f2"/>
                <a:gd name="f23" fmla="*/ f22 1 2805"/>
                <a:gd name="f24" fmla="*/ f21 1 425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6" name="Google Shape;10397;p74">
              <a:extLst>
                <a:ext uri="{FF2B5EF4-FFF2-40B4-BE49-F238E27FC236}">
                  <a16:creationId xmlns:a16="http://schemas.microsoft.com/office/drawing/2014/main" id="{EA6D0E76-B9C2-4F45-8733-22BBA85D6ADF}"/>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 f4 0 f2"/>
                <a:gd name="f51" fmla="+- f3 0 f2"/>
                <a:gd name="f52" fmla="*/ f51 1 5514"/>
                <a:gd name="f53" fmla="*/ f50 1 4348"/>
                <a:gd name="f54" fmla="*/ f2 1 f52"/>
                <a:gd name="f55" fmla="*/ f3 1 f52"/>
                <a:gd name="f56" fmla="*/ f2 1 f53"/>
                <a:gd name="f57" fmla="*/ f4 1 f53"/>
                <a:gd name="f58" fmla="*/ f54 f48 1"/>
                <a:gd name="f59" fmla="*/ f55 f48 1"/>
                <a:gd name="f60" fmla="*/ f57 f49 1"/>
                <a:gd name="f61" fmla="*/ f56 f49 1"/>
              </a:gdLst>
              <a:ahLst/>
              <a:cxnLst>
                <a:cxn ang="3cd4">
                  <a:pos x="hc" y="t"/>
                </a:cxn>
                <a:cxn ang="0">
                  <a:pos x="r" y="vc"/>
                </a:cxn>
                <a:cxn ang="cd4">
                  <a:pos x="hc" y="b"/>
                </a:cxn>
                <a:cxn ang="cd2">
                  <a:pos x="l" y="vc"/>
                </a:cxn>
              </a:cxnLst>
              <a:rect l="f58" t="f61" r="f59" b="f60"/>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7" name="Google Shape;10398;p74">
              <a:extLst>
                <a:ext uri="{FF2B5EF4-FFF2-40B4-BE49-F238E27FC236}">
                  <a16:creationId xmlns:a16="http://schemas.microsoft.com/office/drawing/2014/main" id="{DFB21C0E-D4FE-4E4D-BCD8-94FFD8947D25}"/>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 f4 0 f2"/>
                <a:gd name="f54" fmla="+- f3 0 f2"/>
                <a:gd name="f55" fmla="*/ f54 1 5451"/>
                <a:gd name="f56" fmla="*/ f53 1 4349"/>
                <a:gd name="f57" fmla="*/ f2 1 f55"/>
                <a:gd name="f58" fmla="*/ f3 1 f55"/>
                <a:gd name="f59" fmla="*/ f2 1 f56"/>
                <a:gd name="f60" fmla="*/ f4 1 f56"/>
                <a:gd name="f61" fmla="*/ f57 f51 1"/>
                <a:gd name="f62" fmla="*/ f58 f51 1"/>
                <a:gd name="f63" fmla="*/ f60 f52 1"/>
                <a:gd name="f64" fmla="*/ f59 f52 1"/>
              </a:gdLst>
              <a:ahLst/>
              <a:cxnLst>
                <a:cxn ang="3cd4">
                  <a:pos x="hc" y="t"/>
                </a:cxn>
                <a:cxn ang="0">
                  <a:pos x="r" y="vc"/>
                </a:cxn>
                <a:cxn ang="cd4">
                  <a:pos x="hc" y="b"/>
                </a:cxn>
                <a:cxn ang="cd2">
                  <a:pos x="l" y="vc"/>
                </a:cxn>
              </a:cxnLst>
              <a:rect l="f61" t="f64" r="f62" b="f63"/>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88" name="Google Shape;10412;p74">
            <a:extLst>
              <a:ext uri="{FF2B5EF4-FFF2-40B4-BE49-F238E27FC236}">
                <a16:creationId xmlns:a16="http://schemas.microsoft.com/office/drawing/2014/main" id="{B111D66D-631C-4D83-B5F5-955E985DCD64}"/>
              </a:ext>
            </a:extLst>
          </p:cNvPr>
          <p:cNvGrpSpPr/>
          <p:nvPr/>
        </p:nvGrpSpPr>
        <p:grpSpPr>
          <a:xfrm>
            <a:off x="5894798" y="1990411"/>
            <a:ext cx="441444" cy="500460"/>
            <a:chOff x="5894798" y="1990411"/>
            <a:chExt cx="441444" cy="500460"/>
          </a:xfrm>
        </p:grpSpPr>
        <p:sp>
          <p:nvSpPr>
            <p:cNvPr id="189" name="Google Shape;10413;p74">
              <a:extLst>
                <a:ext uri="{FF2B5EF4-FFF2-40B4-BE49-F238E27FC236}">
                  <a16:creationId xmlns:a16="http://schemas.microsoft.com/office/drawing/2014/main" id="{B53E09A3-D8D4-4C94-8457-07E19DD64D51}"/>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 f4 0 f2"/>
                <a:gd name="f15" fmla="+- f3 0 f2"/>
                <a:gd name="f16" fmla="*/ f15 1 694"/>
                <a:gd name="f17" fmla="*/ f14 1 1765"/>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0" name="Google Shape;10414;p74">
              <a:extLst>
                <a:ext uri="{FF2B5EF4-FFF2-40B4-BE49-F238E27FC236}">
                  <a16:creationId xmlns:a16="http://schemas.microsoft.com/office/drawing/2014/main" id="{276ABC21-9727-4F34-AA08-3057EB3B5906}"/>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 f4 0 f2"/>
                <a:gd name="f34" fmla="+- f3 0 f2"/>
                <a:gd name="f35" fmla="*/ f34 1 1418"/>
                <a:gd name="f36" fmla="*/ f33 1 1364"/>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1" name="Google Shape;10415;p74">
              <a:extLst>
                <a:ext uri="{FF2B5EF4-FFF2-40B4-BE49-F238E27FC236}">
                  <a16:creationId xmlns:a16="http://schemas.microsoft.com/office/drawing/2014/main" id="{2065A7DE-F514-40D1-B150-A61D00CE37A9}"/>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 f4 0 f2"/>
                <a:gd name="f16" fmla="+- f3 0 f2"/>
                <a:gd name="f17" fmla="*/ f16 1 1419"/>
                <a:gd name="f18" fmla="*/ f15 1 726"/>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2" name="Google Shape;10416;p74">
              <a:extLst>
                <a:ext uri="{FF2B5EF4-FFF2-40B4-BE49-F238E27FC236}">
                  <a16:creationId xmlns:a16="http://schemas.microsoft.com/office/drawing/2014/main" id="{997BDB68-1775-487C-AA93-635C47217E04}"/>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 f4 0 f2"/>
                <a:gd name="f14" fmla="+- f3 0 f2"/>
                <a:gd name="f15" fmla="*/ f14 1 1419"/>
                <a:gd name="f16" fmla="*/ f13 1 69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3" name="Google Shape;10417;p74">
              <a:extLst>
                <a:ext uri="{FF2B5EF4-FFF2-40B4-BE49-F238E27FC236}">
                  <a16:creationId xmlns:a16="http://schemas.microsoft.com/office/drawing/2014/main" id="{C242316A-D979-49D9-9A67-55D5A6981369}"/>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 f4 0 f2"/>
                <a:gd name="f34" fmla="+- f3 0 f2"/>
                <a:gd name="f35" fmla="*/ f34 1 1419"/>
                <a:gd name="f36" fmla="*/ f33 1 1364"/>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4" name="Google Shape;10418;p74">
              <a:extLst>
                <a:ext uri="{FF2B5EF4-FFF2-40B4-BE49-F238E27FC236}">
                  <a16:creationId xmlns:a16="http://schemas.microsoft.com/office/drawing/2014/main" id="{CE29637B-F0C9-4C20-93CF-5D5876854464}"/>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 f4 0 f2"/>
                <a:gd name="f39" fmla="+- f3 0 f2"/>
                <a:gd name="f40" fmla="*/ f39 1 1482"/>
                <a:gd name="f41" fmla="*/ f38 1 1039"/>
                <a:gd name="f42" fmla="*/ f2 1 f40"/>
                <a:gd name="f43" fmla="*/ f3 1 f40"/>
                <a:gd name="f44" fmla="*/ f2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5" name="Google Shape;10419;p74">
              <a:extLst>
                <a:ext uri="{FF2B5EF4-FFF2-40B4-BE49-F238E27FC236}">
                  <a16:creationId xmlns:a16="http://schemas.microsoft.com/office/drawing/2014/main" id="{C92EE460-AA89-4E4E-80E4-0C76F06B1D46}"/>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 f4 0 f2"/>
                <a:gd name="f36" fmla="+- f3 0 f2"/>
                <a:gd name="f37" fmla="*/ f36 1 1481"/>
                <a:gd name="f38" fmla="*/ f35 1 1072"/>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6" name="Google Shape;10420;p74">
              <a:extLst>
                <a:ext uri="{FF2B5EF4-FFF2-40B4-BE49-F238E27FC236}">
                  <a16:creationId xmlns:a16="http://schemas.microsoft.com/office/drawing/2014/main" id="{76105894-D32C-4432-87A0-99B848ABF7FF}"/>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 f4 0 f2"/>
                <a:gd name="f93" fmla="+- f3 0 f2"/>
                <a:gd name="f94" fmla="*/ f93 1 7089"/>
                <a:gd name="f95" fmla="*/ f92 1 9750"/>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97" name="Google Shape;10478;p74">
            <a:extLst>
              <a:ext uri="{FF2B5EF4-FFF2-40B4-BE49-F238E27FC236}">
                <a16:creationId xmlns:a16="http://schemas.microsoft.com/office/drawing/2014/main" id="{13F3017F-6DB0-4C52-BAA1-E6EF65CC71B9}"/>
              </a:ext>
            </a:extLst>
          </p:cNvPr>
          <p:cNvGrpSpPr/>
          <p:nvPr/>
        </p:nvGrpSpPr>
        <p:grpSpPr>
          <a:xfrm>
            <a:off x="6451850" y="1990246"/>
            <a:ext cx="479045" cy="501182"/>
            <a:chOff x="6451850" y="1990246"/>
            <a:chExt cx="479045" cy="501182"/>
          </a:xfrm>
        </p:grpSpPr>
        <p:sp>
          <p:nvSpPr>
            <p:cNvPr id="198" name="Google Shape;10479;p74">
              <a:extLst>
                <a:ext uri="{FF2B5EF4-FFF2-40B4-BE49-F238E27FC236}">
                  <a16:creationId xmlns:a16="http://schemas.microsoft.com/office/drawing/2014/main" id="{F19758A6-5AE4-480C-8390-A52451A50F58}"/>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 f4 0 f2"/>
                <a:gd name="f58" fmla="+- f3 0 f2"/>
                <a:gd name="f59" fmla="*/ f58 1 5483"/>
                <a:gd name="f60" fmla="*/ f57 1 5861"/>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9" name="Google Shape;10480;p74">
              <a:extLst>
                <a:ext uri="{FF2B5EF4-FFF2-40B4-BE49-F238E27FC236}">
                  <a16:creationId xmlns:a16="http://schemas.microsoft.com/office/drawing/2014/main" id="{1C25677B-1AE4-4E02-BAF9-EFA0CAC6D4A6}"/>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 f4 0 f2"/>
                <a:gd name="f65" fmla="+- f3 0 f2"/>
                <a:gd name="f66" fmla="*/ f65 1 5829"/>
                <a:gd name="f67" fmla="*/ f64 1 5356"/>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0" name="Google Shape;10481;p74">
              <a:extLst>
                <a:ext uri="{FF2B5EF4-FFF2-40B4-BE49-F238E27FC236}">
                  <a16:creationId xmlns:a16="http://schemas.microsoft.com/office/drawing/2014/main" id="{C6BB7594-8849-49E8-987E-4E28BF11E7BF}"/>
                </a:ext>
              </a:extLst>
            </p:cNvPr>
            <p:cNvSpPr/>
            <p:nvPr/>
          </p:nvSpPr>
          <p:spPr>
            <a:xfrm>
              <a:off x="6712665"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 f4 0 f2"/>
                <a:gd name="f58" fmla="+- f3 0 f2"/>
                <a:gd name="f59" fmla="*/ f58 1 5483"/>
                <a:gd name="f60" fmla="*/ f57 1 5829"/>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1" name="Google Shape;10482;p74">
              <a:extLst>
                <a:ext uri="{FF2B5EF4-FFF2-40B4-BE49-F238E27FC236}">
                  <a16:creationId xmlns:a16="http://schemas.microsoft.com/office/drawing/2014/main" id="{441CD953-98B9-4287-9CD0-00B67E5A53FE}"/>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 f4 0 f2"/>
                <a:gd name="f65" fmla="+- f3 0 f2"/>
                <a:gd name="f66" fmla="*/ f65 1 5892"/>
                <a:gd name="f67" fmla="*/ f64 1 5388"/>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02" name="Google Shape;10101;p74">
            <a:extLst>
              <a:ext uri="{FF2B5EF4-FFF2-40B4-BE49-F238E27FC236}">
                <a16:creationId xmlns:a16="http://schemas.microsoft.com/office/drawing/2014/main" id="{C0D86705-20BE-4D2D-A97E-0CDF8A77FED6}"/>
              </a:ext>
            </a:extLst>
          </p:cNvPr>
          <p:cNvGrpSpPr/>
          <p:nvPr/>
        </p:nvGrpSpPr>
        <p:grpSpPr>
          <a:xfrm>
            <a:off x="8538447" y="4166509"/>
            <a:ext cx="327922" cy="324154"/>
            <a:chOff x="8538447" y="4166509"/>
            <a:chExt cx="327922" cy="324154"/>
          </a:xfrm>
        </p:grpSpPr>
        <p:sp>
          <p:nvSpPr>
            <p:cNvPr id="203" name="Google Shape;10102;p74">
              <a:extLst>
                <a:ext uri="{FF2B5EF4-FFF2-40B4-BE49-F238E27FC236}">
                  <a16:creationId xmlns:a16="http://schemas.microsoft.com/office/drawing/2014/main" id="{159DEDD0-5BCE-4BAE-BC40-8DE76FD0944D}"/>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 f4 0 f2"/>
                <a:gd name="f69" fmla="+- f3 0 f2"/>
                <a:gd name="f70" fmla="*/ f69 1 8255"/>
                <a:gd name="f71" fmla="*/ f68 1 8287"/>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4" name="Google Shape;10103;p74">
              <a:extLst>
                <a:ext uri="{FF2B5EF4-FFF2-40B4-BE49-F238E27FC236}">
                  <a16:creationId xmlns:a16="http://schemas.microsoft.com/office/drawing/2014/main" id="{7D8F6547-D308-45C9-9B17-5397B49716CD}"/>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 f4 0 f2"/>
                <a:gd name="f16" fmla="+- f3 0 f2"/>
                <a:gd name="f17" fmla="*/ f16 1 6396"/>
                <a:gd name="f18" fmla="*/ f15 1 2994"/>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5" name="Google Shape;10104;p74">
              <a:extLst>
                <a:ext uri="{FF2B5EF4-FFF2-40B4-BE49-F238E27FC236}">
                  <a16:creationId xmlns:a16="http://schemas.microsoft.com/office/drawing/2014/main" id="{DE983612-D44C-4640-A96A-5B7B8C440096}"/>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 f4 0 f2"/>
                <a:gd name="f36" fmla="+- f3 0 f2"/>
                <a:gd name="f37" fmla="*/ f36 1 4411"/>
                <a:gd name="f38" fmla="*/ f35 1 2395"/>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6" name="Google Shape;10105;p74">
              <a:extLst>
                <a:ext uri="{FF2B5EF4-FFF2-40B4-BE49-F238E27FC236}">
                  <a16:creationId xmlns:a16="http://schemas.microsoft.com/office/drawing/2014/main" id="{14E126D0-CE63-420C-8908-211EC0426F17}"/>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 f4 0 f2"/>
                <a:gd name="f28" fmla="+- f3 0 f2"/>
                <a:gd name="f29" fmla="*/ f28 1 4254"/>
                <a:gd name="f30" fmla="*/ f27 1 2395"/>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7" name="Google Shape;10106;p74">
              <a:extLst>
                <a:ext uri="{FF2B5EF4-FFF2-40B4-BE49-F238E27FC236}">
                  <a16:creationId xmlns:a16="http://schemas.microsoft.com/office/drawing/2014/main" id="{5EB56D10-8F13-4D27-8F4A-F115B7C838FA}"/>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 f4 0 f2"/>
                <a:gd name="f37" fmla="+- f3 0 f2"/>
                <a:gd name="f38" fmla="*/ f37 1 3120"/>
                <a:gd name="f39" fmla="*/ f36 1 2427"/>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08" name="Google Shape;10125;p74">
            <a:extLst>
              <a:ext uri="{FF2B5EF4-FFF2-40B4-BE49-F238E27FC236}">
                <a16:creationId xmlns:a16="http://schemas.microsoft.com/office/drawing/2014/main" id="{D1265CF4-6AD6-4C9E-8AB0-A6A6423DC90A}"/>
              </a:ext>
            </a:extLst>
          </p:cNvPr>
          <p:cNvGrpSpPr/>
          <p:nvPr/>
        </p:nvGrpSpPr>
        <p:grpSpPr>
          <a:xfrm>
            <a:off x="7810036" y="1314139"/>
            <a:ext cx="445504" cy="476017"/>
            <a:chOff x="7810036" y="1314139"/>
            <a:chExt cx="445504" cy="476017"/>
          </a:xfrm>
        </p:grpSpPr>
        <p:sp>
          <p:nvSpPr>
            <p:cNvPr id="209" name="Google Shape;10126;p74">
              <a:extLst>
                <a:ext uri="{FF2B5EF4-FFF2-40B4-BE49-F238E27FC236}">
                  <a16:creationId xmlns:a16="http://schemas.microsoft.com/office/drawing/2014/main" id="{AF9A0475-64A7-4ECF-84C0-92264ACA52BE}"/>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 f4 0 f2"/>
                <a:gd name="f29" fmla="+- f3 0 f2"/>
                <a:gd name="f30" fmla="*/ f29 1 7436"/>
                <a:gd name="f31" fmla="*/ f28 1 5766"/>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0" name="Google Shape;10127;p74">
              <a:extLst>
                <a:ext uri="{FF2B5EF4-FFF2-40B4-BE49-F238E27FC236}">
                  <a16:creationId xmlns:a16="http://schemas.microsoft.com/office/drawing/2014/main" id="{AB9A9FD9-5CAB-4891-B386-A5DD653A69CD}"/>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 f4 0 f2"/>
                <a:gd name="f46" fmla="+- f3 0 f2"/>
                <a:gd name="f47" fmla="*/ f46 1 12634"/>
                <a:gd name="f48" fmla="*/ f45 1 6113"/>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1" name="Google Shape;10128;p74">
              <a:extLst>
                <a:ext uri="{FF2B5EF4-FFF2-40B4-BE49-F238E27FC236}">
                  <a16:creationId xmlns:a16="http://schemas.microsoft.com/office/drawing/2014/main" id="{8E7D5F93-885B-4033-A86D-800D2ABC24C2}"/>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 f4 0 f2"/>
                <a:gd name="f31" fmla="+- f3 0 f2"/>
                <a:gd name="f32" fmla="*/ f31 1 4695"/>
                <a:gd name="f33" fmla="*/ f30 1 412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182">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647B78-9ECE-42ED-9533-65831D6F3781}"/>
              </a:ext>
            </a:extLst>
          </p:cNvPr>
          <p:cNvSpPr txBox="1">
            <a:spLocks noGrp="1"/>
          </p:cNvSpPr>
          <p:nvPr>
            <p:ph type="body" idx="4294967295"/>
          </p:nvPr>
        </p:nvSpPr>
        <p:spPr>
          <a:xfrm>
            <a:off x="213420" y="13587"/>
            <a:ext cx="8679896" cy="543181"/>
          </a:xfrm>
        </p:spPr>
        <p:txBody>
          <a:bodyPr anchorCtr="1"/>
          <a:lstStyle/>
          <a:p>
            <a:pPr marL="0" lvl="0" indent="0" algn="ctr">
              <a:lnSpc>
                <a:spcPct val="95000"/>
              </a:lnSpc>
              <a:buNone/>
            </a:pPr>
            <a:r>
              <a:rPr lang="en-US" sz="4800">
                <a:solidFill>
                  <a:srgbClr val="262626"/>
                </a:solidFill>
                <a:latin typeface="Arial"/>
                <a:cs typeface="Arial" pitchFamily="34"/>
              </a:rPr>
              <a:t>Fully Editable Icon Sets: C</a:t>
            </a:r>
          </a:p>
        </p:txBody>
      </p:sp>
      <p:sp>
        <p:nvSpPr>
          <p:cNvPr id="3" name="Isosceles Triangle 68">
            <a:extLst>
              <a:ext uri="{FF2B5EF4-FFF2-40B4-BE49-F238E27FC236}">
                <a16:creationId xmlns:a16="http://schemas.microsoft.com/office/drawing/2014/main" id="{6E55EEBE-9B73-4B89-8966-1C64B2CDDB2B}"/>
              </a:ext>
            </a:extLst>
          </p:cNvPr>
          <p:cNvSpPr/>
          <p:nvPr/>
        </p:nvSpPr>
        <p:spPr>
          <a:xfrm rot="10799991">
            <a:off x="6295488" y="3369491"/>
            <a:ext cx="187278" cy="58323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 f4 0 f2"/>
              <a:gd name="f71" fmla="+- f3 0 f2"/>
              <a:gd name="f72" fmla="*/ f71 1 1040400"/>
              <a:gd name="f73" fmla="*/ f70 1 3240000"/>
              <a:gd name="f74" fmla="*/ f2 1 f72"/>
              <a:gd name="f75" fmla="*/ f3 1 f72"/>
              <a:gd name="f76" fmla="*/ f2 1 f73"/>
              <a:gd name="f77" fmla="*/ f4 1 f73"/>
              <a:gd name="f78" fmla="*/ f74 f68 1"/>
              <a:gd name="f79" fmla="*/ f75 f68 1"/>
              <a:gd name="f80" fmla="*/ f77 f69 1"/>
              <a:gd name="f81" fmla="*/ f76 f69 1"/>
            </a:gdLst>
            <a:ahLst/>
            <a:cxnLst>
              <a:cxn ang="3cd4">
                <a:pos x="hc" y="t"/>
              </a:cxn>
              <a:cxn ang="0">
                <a:pos x="r" y="vc"/>
              </a:cxn>
              <a:cxn ang="cd4">
                <a:pos x="hc" y="b"/>
              </a:cxn>
              <a:cxn ang="cd2">
                <a:pos x="l" y="vc"/>
              </a:cxn>
            </a:cxnLst>
            <a:rect l="f78" t="f81" r="f79" b="f80"/>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4" name="Rectangle 9">
            <a:extLst>
              <a:ext uri="{FF2B5EF4-FFF2-40B4-BE49-F238E27FC236}">
                <a16:creationId xmlns:a16="http://schemas.microsoft.com/office/drawing/2014/main" id="{68FC9328-BB30-4350-97F5-F02561ADF051}"/>
              </a:ext>
            </a:extLst>
          </p:cNvPr>
          <p:cNvSpPr/>
          <p:nvPr/>
        </p:nvSpPr>
        <p:spPr>
          <a:xfrm>
            <a:off x="6773765" y="3436854"/>
            <a:ext cx="449290" cy="448558"/>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 f4 0 f2"/>
              <a:gd name="f37" fmla="+- f3 0 f2"/>
              <a:gd name="f38" fmla="*/ f37 1 3228210"/>
              <a:gd name="f39" fmla="*/ f36 1 3222968"/>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5" name="Freeform 18">
            <a:extLst>
              <a:ext uri="{FF2B5EF4-FFF2-40B4-BE49-F238E27FC236}">
                <a16:creationId xmlns:a16="http://schemas.microsoft.com/office/drawing/2014/main" id="{B84147BA-2107-403C-9E40-4B0FAAB2D44A}"/>
              </a:ext>
            </a:extLst>
          </p:cNvPr>
          <p:cNvSpPr/>
          <p:nvPr/>
        </p:nvSpPr>
        <p:spPr>
          <a:xfrm>
            <a:off x="8190372" y="3486049"/>
            <a:ext cx="433891" cy="350187"/>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 f4 0 f2"/>
              <a:gd name="f197" fmla="+- f3 0 f2"/>
              <a:gd name="f198" fmla="*/ f197 1 3307788"/>
              <a:gd name="f199" fmla="*/ f196 1 2669631"/>
              <a:gd name="f200" fmla="*/ f2 1 f198"/>
              <a:gd name="f201" fmla="*/ f3 1 f198"/>
              <a:gd name="f202" fmla="*/ f2 1 f199"/>
              <a:gd name="f203" fmla="*/ f4 1 f199"/>
              <a:gd name="f204" fmla="*/ f200 f194 1"/>
              <a:gd name="f205" fmla="*/ f201 f194 1"/>
              <a:gd name="f206" fmla="*/ f203 f195 1"/>
              <a:gd name="f207" fmla="*/ f202 f195 1"/>
            </a:gdLst>
            <a:ahLst/>
            <a:cxnLst>
              <a:cxn ang="3cd4">
                <a:pos x="hc" y="t"/>
              </a:cxn>
              <a:cxn ang="0">
                <a:pos x="r" y="vc"/>
              </a:cxn>
              <a:cxn ang="cd4">
                <a:pos x="hc" y="b"/>
              </a:cxn>
              <a:cxn ang="cd2">
                <a:pos x="l" y="vc"/>
              </a:cxn>
            </a:cxnLst>
            <a:rect l="f204" t="f207" r="f205" b="f206"/>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6" name="Rounded Rectangle 25">
            <a:extLst>
              <a:ext uri="{FF2B5EF4-FFF2-40B4-BE49-F238E27FC236}">
                <a16:creationId xmlns:a16="http://schemas.microsoft.com/office/drawing/2014/main" id="{1A577596-A1A1-4947-B73A-2920AE93D49C}"/>
              </a:ext>
            </a:extLst>
          </p:cNvPr>
          <p:cNvSpPr/>
          <p:nvPr/>
        </p:nvSpPr>
        <p:spPr>
          <a:xfrm>
            <a:off x="8234290" y="4387108"/>
            <a:ext cx="498091" cy="365028"/>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 f4 0 f2"/>
              <a:gd name="f89" fmla="+- f3 0 f2"/>
              <a:gd name="f90" fmla="*/ f89 1 3248842"/>
              <a:gd name="f91" fmla="*/ f88 1 2380886"/>
              <a:gd name="f92" fmla="*/ f2 1 f90"/>
              <a:gd name="f93" fmla="*/ f3 1 f90"/>
              <a:gd name="f94" fmla="*/ f2 1 f91"/>
              <a:gd name="f95" fmla="*/ f4 1 f91"/>
              <a:gd name="f96" fmla="*/ f92 f86 1"/>
              <a:gd name="f97" fmla="*/ f93 f86 1"/>
              <a:gd name="f98" fmla="*/ f95 f87 1"/>
              <a:gd name="f99" fmla="*/ f94 f87 1"/>
            </a:gdLst>
            <a:ahLst/>
            <a:cxnLst>
              <a:cxn ang="3cd4">
                <a:pos x="hc" y="t"/>
              </a:cxn>
              <a:cxn ang="0">
                <a:pos x="r" y="vc"/>
              </a:cxn>
              <a:cxn ang="cd4">
                <a:pos x="hc" y="b"/>
              </a:cxn>
              <a:cxn ang="cd2">
                <a:pos x="l" y="vc"/>
              </a:cxn>
            </a:cxnLst>
            <a:rect l="f96" t="f99" r="f97" b="f98"/>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7" name="Donut 39">
            <a:extLst>
              <a:ext uri="{FF2B5EF4-FFF2-40B4-BE49-F238E27FC236}">
                <a16:creationId xmlns:a16="http://schemas.microsoft.com/office/drawing/2014/main" id="{4C7EA084-289C-4F30-A757-AB703193885B}"/>
              </a:ext>
            </a:extLst>
          </p:cNvPr>
          <p:cNvSpPr/>
          <p:nvPr/>
        </p:nvSpPr>
        <p:spPr>
          <a:xfrm>
            <a:off x="3138979" y="3416948"/>
            <a:ext cx="488381" cy="488381"/>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 f3 0 f2"/>
              <a:gd name="f18" fmla="*/ f17 1 3240000"/>
              <a:gd name="f19" fmla="*/ f2 1 f18"/>
              <a:gd name="f20" fmla="*/ f3 1 f18"/>
              <a:gd name="f21" fmla="*/ f19 f15 1"/>
              <a:gd name="f22" fmla="*/ f20 f15 1"/>
              <a:gd name="f23" fmla="*/ f20 f16 1"/>
              <a:gd name="f24" fmla="*/ f19 f16 1"/>
            </a:gdLst>
            <a:ahLst/>
            <a:cxnLst>
              <a:cxn ang="3cd4">
                <a:pos x="hc" y="t"/>
              </a:cxn>
              <a:cxn ang="0">
                <a:pos x="r" y="vc"/>
              </a:cxn>
              <a:cxn ang="cd4">
                <a:pos x="hc" y="b"/>
              </a:cxn>
              <a:cxn ang="cd2">
                <a:pos x="l" y="vc"/>
              </a:cxn>
            </a:cxnLst>
            <a:rect l="f21" t="f24" r="f22" b="f23"/>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873E8A"/>
              </a:solidFill>
              <a:uFillTx/>
              <a:latin typeface="Arial"/>
              <a:ea typeface="맑은 고딕" pitchFamily="34"/>
              <a:cs typeface="Arial"/>
            </a:endParaRPr>
          </a:p>
        </p:txBody>
      </p:sp>
      <p:sp>
        <p:nvSpPr>
          <p:cNvPr id="8" name="Chord 38">
            <a:extLst>
              <a:ext uri="{FF2B5EF4-FFF2-40B4-BE49-F238E27FC236}">
                <a16:creationId xmlns:a16="http://schemas.microsoft.com/office/drawing/2014/main" id="{C4B2822E-5C9D-40A1-90DA-28CDAB8A449F}"/>
              </a:ext>
            </a:extLst>
          </p:cNvPr>
          <p:cNvSpPr/>
          <p:nvPr/>
        </p:nvSpPr>
        <p:spPr>
          <a:xfrm>
            <a:off x="5003404" y="4227353"/>
            <a:ext cx="411498" cy="529154"/>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 f4 0 f2"/>
              <a:gd name="f116" fmla="+- f3 0 f2"/>
              <a:gd name="f117" fmla="*/ f116 1 2519554"/>
              <a:gd name="f118" fmla="*/ f115 1 3240000"/>
              <a:gd name="f119" fmla="*/ f2 1 f117"/>
              <a:gd name="f120" fmla="*/ f3 1 f117"/>
              <a:gd name="f121" fmla="*/ f2 1 f118"/>
              <a:gd name="f122" fmla="*/ f4 1 f118"/>
              <a:gd name="f123" fmla="*/ f119 f113 1"/>
              <a:gd name="f124" fmla="*/ f120 f113 1"/>
              <a:gd name="f125" fmla="*/ f122 f114 1"/>
              <a:gd name="f126" fmla="*/ f121 f114 1"/>
            </a:gdLst>
            <a:ahLst/>
            <a:cxnLst>
              <a:cxn ang="3cd4">
                <a:pos x="hc" y="t"/>
              </a:cxn>
              <a:cxn ang="0">
                <a:pos x="r" y="vc"/>
              </a:cxn>
              <a:cxn ang="cd4">
                <a:pos x="hc" y="b"/>
              </a:cxn>
              <a:cxn ang="cd2">
                <a:pos x="l" y="vc"/>
              </a:cxn>
            </a:cxnLst>
            <a:rect l="f123" t="f126" r="f124" b="f125"/>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2F2F2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9" name="Oval 6">
            <a:extLst>
              <a:ext uri="{FF2B5EF4-FFF2-40B4-BE49-F238E27FC236}">
                <a16:creationId xmlns:a16="http://schemas.microsoft.com/office/drawing/2014/main" id="{9723E209-C7EF-4876-BB87-F39CDBC0EE6B}"/>
              </a:ext>
            </a:extLst>
          </p:cNvPr>
          <p:cNvSpPr/>
          <p:nvPr/>
        </p:nvSpPr>
        <p:spPr>
          <a:xfrm>
            <a:off x="5631487" y="4355131"/>
            <a:ext cx="431039" cy="426521"/>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 f4 0 f2"/>
              <a:gd name="f135" fmla="+- f3 0 f2"/>
              <a:gd name="f136" fmla="*/ f135 1 3220460"/>
              <a:gd name="f137" fmla="*/ f134 1 3186731"/>
              <a:gd name="f138" fmla="*/ f2 1 f136"/>
              <a:gd name="f139" fmla="*/ f3 1 f136"/>
              <a:gd name="f140" fmla="*/ f2 1 f137"/>
              <a:gd name="f141" fmla="*/ f4 1 f137"/>
              <a:gd name="f142" fmla="*/ f138 f132 1"/>
              <a:gd name="f143" fmla="*/ f139 f132 1"/>
              <a:gd name="f144" fmla="*/ f141 f133 1"/>
              <a:gd name="f145" fmla="*/ f140 f133 1"/>
            </a:gdLst>
            <a:ahLst/>
            <a:cxnLst>
              <a:cxn ang="3cd4">
                <a:pos x="hc" y="t"/>
              </a:cxn>
              <a:cxn ang="0">
                <a:pos x="r" y="vc"/>
              </a:cxn>
              <a:cxn ang="cd4">
                <a:pos x="hc" y="b"/>
              </a:cxn>
              <a:cxn ang="cd2">
                <a:pos x="l" y="vc"/>
              </a:cxn>
            </a:cxnLst>
            <a:rect l="f142" t="f145" r="f143" b="f144"/>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2F2F2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10" name="Block Arc 25">
            <a:extLst>
              <a:ext uri="{FF2B5EF4-FFF2-40B4-BE49-F238E27FC236}">
                <a16:creationId xmlns:a16="http://schemas.microsoft.com/office/drawing/2014/main" id="{1CD7E586-2E75-4C99-B06E-460E7A999E79}"/>
              </a:ext>
            </a:extLst>
          </p:cNvPr>
          <p:cNvSpPr/>
          <p:nvPr/>
        </p:nvSpPr>
        <p:spPr>
          <a:xfrm>
            <a:off x="3847658" y="4275688"/>
            <a:ext cx="296549" cy="428432"/>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 0 0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 f4 0 f2"/>
              <a:gd name="f69" fmla="+- f3 0 f2"/>
              <a:gd name="f70" fmla="*/ f69 1 2215656"/>
              <a:gd name="f71" fmla="*/ f68 1 3200962"/>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2F2F2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873E8A"/>
              </a:solidFill>
              <a:uFillTx/>
              <a:latin typeface="Arial"/>
              <a:ea typeface="맑은 고딕" pitchFamily="34"/>
              <a:cs typeface="Arial"/>
            </a:endParaRPr>
          </a:p>
        </p:txBody>
      </p:sp>
      <p:sp>
        <p:nvSpPr>
          <p:cNvPr id="11" name="Block Arc 31">
            <a:extLst>
              <a:ext uri="{FF2B5EF4-FFF2-40B4-BE49-F238E27FC236}">
                <a16:creationId xmlns:a16="http://schemas.microsoft.com/office/drawing/2014/main" id="{FF58027B-0173-422B-9C22-BF806E592694}"/>
              </a:ext>
            </a:extLst>
          </p:cNvPr>
          <p:cNvSpPr/>
          <p:nvPr/>
        </p:nvSpPr>
        <p:spPr>
          <a:xfrm>
            <a:off x="6265999" y="4307390"/>
            <a:ext cx="386910" cy="428432"/>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 0 0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 f4 0 f2"/>
              <a:gd name="f69" fmla="+- f3 0 f2"/>
              <a:gd name="f70" fmla="*/ f69 1 2890784"/>
              <a:gd name="f71" fmla="*/ f68 1 3200962"/>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2F2F2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873E8A"/>
              </a:solidFill>
              <a:uFillTx/>
              <a:latin typeface="Arial"/>
              <a:ea typeface="맑은 고딕" pitchFamily="34"/>
              <a:cs typeface="Arial"/>
            </a:endParaRPr>
          </a:p>
        </p:txBody>
      </p:sp>
      <p:sp>
        <p:nvSpPr>
          <p:cNvPr id="12" name="Freeform 53">
            <a:extLst>
              <a:ext uri="{FF2B5EF4-FFF2-40B4-BE49-F238E27FC236}">
                <a16:creationId xmlns:a16="http://schemas.microsoft.com/office/drawing/2014/main" id="{BBE3EA37-BE7E-47F6-B297-89BEB1B1A3F6}"/>
              </a:ext>
            </a:extLst>
          </p:cNvPr>
          <p:cNvSpPr/>
          <p:nvPr/>
        </p:nvSpPr>
        <p:spPr>
          <a:xfrm>
            <a:off x="7561146" y="4333716"/>
            <a:ext cx="423998" cy="434733"/>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 0 0 71458"/>
              <a:gd name="f40" fmla="val 102202"/>
              <a:gd name="f41" fmla="val 11167"/>
              <a:gd name="f42" fmla="val 5505"/>
              <a:gd name="f43" fmla="val 111065"/>
              <a:gd name="f44" fmla="+- 0 0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 f7 0 f5"/>
              <a:gd name="f64" fmla="+- f6 0 f5"/>
              <a:gd name="f65" fmla="*/ f60 f0 1"/>
              <a:gd name="f66" fmla="*/ f64 1 2296406"/>
              <a:gd name="f67" fmla="*/ f63 1 2354521"/>
              <a:gd name="f68" fmla="*/ 1495542 f64 1"/>
              <a:gd name="f69" fmla="*/ 909489 f64 1"/>
              <a:gd name="f70" fmla="*/ 414951 f64 1"/>
              <a:gd name="f71" fmla="*/ 293184 f64 1"/>
              <a:gd name="f72" fmla="*/ 520411 f64 1"/>
              <a:gd name="f73" fmla="*/ 11167 f64 1"/>
              <a:gd name="f74" fmla="*/ 771719 f64 1"/>
              <a:gd name="f75" fmla="*/ 2041440 f64 1"/>
              <a:gd name="f76" fmla="*/ 2296406 f64 1"/>
              <a:gd name="f77" fmla="*/ 1124906 f64 1"/>
              <a:gd name="f78" fmla="*/ 1676517 f64 1"/>
              <a:gd name="f79" fmla="*/ 2279640 f64 1"/>
              <a:gd name="f80" fmla="*/ 2094931 f64 1"/>
              <a:gd name="f81" fmla="*/ 1380482 f64 1"/>
              <a:gd name="f82" fmla="*/ 1747818 f63 1"/>
              <a:gd name="f83" fmla="*/ 1528613 f64 1"/>
              <a:gd name="f84" fmla="*/ 2354521 f63 1"/>
              <a:gd name="f85" fmla="*/ 2120816 f63 1"/>
              <a:gd name="f86" fmla="*/ 1788127 f63 1"/>
              <a:gd name="f87" fmla="*/ 1225390 f63 1"/>
              <a:gd name="f88" fmla="*/ 2322212 f63 1"/>
              <a:gd name="f89" fmla="*/ 2052845 f63 1"/>
              <a:gd name="f90" fmla="*/ 767428 f63 1"/>
              <a:gd name="f91" fmla="*/ 5505 f63 1"/>
              <a:gd name="f92" fmla="*/ 578452 f63 1"/>
              <a:gd name="f93" fmla="*/ 514597 f63 1"/>
              <a:gd name="f94" fmla="*/ 662729 f63 1"/>
              <a:gd name="f95" fmla="*/ 1004182 f63 1"/>
              <a:gd name="f96" fmla="*/ 1608523 f63 1"/>
              <a:gd name="f97" fmla="*/ 1557316 f63 1"/>
              <a:gd name="f98" fmla="*/ 1682537 f64 1"/>
              <a:gd name="f99" fmla="*/ 1962549 f63 1"/>
              <a:gd name="f100" fmla="*/ 1955104 f64 1"/>
              <a:gd name="f101" fmla="*/ 2095900 f63 1"/>
              <a:gd name="f102" fmla="*/ 1827546 f64 1"/>
              <a:gd name="f103" fmla="*/ 1826304 f63 1"/>
              <a:gd name="f104" fmla="*/ f65 1 f2"/>
              <a:gd name="f105" fmla="*/ f68 1 2296406"/>
              <a:gd name="f106" fmla="*/ f69 1 2296406"/>
              <a:gd name="f107" fmla="*/ f70 1 2296406"/>
              <a:gd name="f108" fmla="*/ f71 1 2296406"/>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354521"/>
              <a:gd name="f120" fmla="*/ f83 1 2296406"/>
              <a:gd name="f121" fmla="*/ f84 1 2354521"/>
              <a:gd name="f122" fmla="*/ f85 1 2354521"/>
              <a:gd name="f123" fmla="*/ f86 1 2354521"/>
              <a:gd name="f124" fmla="*/ f87 1 2354521"/>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296406"/>
              <a:gd name="f136" fmla="*/ f99 1 2354521"/>
              <a:gd name="f137" fmla="*/ f100 1 2296406"/>
              <a:gd name="f138" fmla="*/ f101 1 2354521"/>
              <a:gd name="f139" fmla="*/ f102 1 2296406"/>
              <a:gd name="f140" fmla="*/ f103 1 2354521"/>
              <a:gd name="f141" fmla="*/ f5 1 f66"/>
              <a:gd name="f142" fmla="*/ f6 1 f66"/>
              <a:gd name="f143" fmla="*/ f5 1 f67"/>
              <a:gd name="f144" fmla="*/ f7 1 f67"/>
              <a:gd name="f145" fmla="+- f104 0 f1"/>
              <a:gd name="f146" fmla="*/ f116 1 f66"/>
              <a:gd name="f147" fmla="*/ f119 1 f67"/>
              <a:gd name="f148" fmla="*/ f139 1 f66"/>
              <a:gd name="f149" fmla="*/ f140 1 f67"/>
              <a:gd name="f150" fmla="*/ f137 1 f66"/>
              <a:gd name="f151" fmla="*/ f138 1 f67"/>
              <a:gd name="f152" fmla="*/ f135 1 f66"/>
              <a:gd name="f153" fmla="*/ f136 1 f67"/>
              <a:gd name="f154" fmla="*/ f120 1 f66"/>
              <a:gd name="f155" fmla="*/ f121 1 f67"/>
              <a:gd name="f156" fmla="*/ f118 1 f66"/>
              <a:gd name="f157" fmla="*/ f122 1 f67"/>
              <a:gd name="f158" fmla="*/ f105 1 f66"/>
              <a:gd name="f159" fmla="*/ f123 1 f67"/>
              <a:gd name="f160" fmla="*/ f106 1 f66"/>
              <a:gd name="f161" fmla="*/ f124 1 f67"/>
              <a:gd name="f162" fmla="*/ f107 1 f66"/>
              <a:gd name="f163" fmla="*/ f125 1 f67"/>
              <a:gd name="f164" fmla="*/ f108 1 f66"/>
              <a:gd name="f165" fmla="*/ f126 1 f67"/>
              <a:gd name="f166" fmla="*/ f109 1 f66"/>
              <a:gd name="f167" fmla="*/ f127 1 f67"/>
              <a:gd name="f168" fmla="*/ f110 1 f66"/>
              <a:gd name="f169" fmla="*/ f128 1 f67"/>
              <a:gd name="f170" fmla="*/ f111 1 f66"/>
              <a:gd name="f171" fmla="*/ f129 1 f67"/>
              <a:gd name="f172" fmla="*/ f112 1 f66"/>
              <a:gd name="f173" fmla="*/ f130 1 f67"/>
              <a:gd name="f174" fmla="*/ f113 1 f66"/>
              <a:gd name="f175" fmla="*/ f131 1 f67"/>
              <a:gd name="f176" fmla="*/ f114 1 f66"/>
              <a:gd name="f177" fmla="*/ f132 1 f67"/>
              <a:gd name="f178" fmla="*/ f115 1 f66"/>
              <a:gd name="f179" fmla="*/ f133 1 f67"/>
              <a:gd name="f180" fmla="*/ f117 1 f66"/>
              <a:gd name="f181" fmla="*/ f134 1 f67"/>
              <a:gd name="f182" fmla="*/ f141 f61 1"/>
              <a:gd name="f183" fmla="*/ f142 f61 1"/>
              <a:gd name="f184" fmla="*/ f144 f62 1"/>
              <a:gd name="f185" fmla="*/ f143 f62 1"/>
              <a:gd name="f186" fmla="*/ f146 f61 1"/>
              <a:gd name="f187" fmla="*/ f147 f62 1"/>
              <a:gd name="f188" fmla="*/ f148 f61 1"/>
              <a:gd name="f189" fmla="*/ f149 f62 1"/>
              <a:gd name="f190" fmla="*/ f150 f61 1"/>
              <a:gd name="f191" fmla="*/ f151 f62 1"/>
              <a:gd name="f192" fmla="*/ f152 f61 1"/>
              <a:gd name="f193" fmla="*/ f153 f62 1"/>
              <a:gd name="f194" fmla="*/ f154 f61 1"/>
              <a:gd name="f195" fmla="*/ f155 f62 1"/>
              <a:gd name="f196" fmla="*/ f156 f61 1"/>
              <a:gd name="f197" fmla="*/ f157 f62 1"/>
              <a:gd name="f198" fmla="*/ f158 f61 1"/>
              <a:gd name="f199" fmla="*/ f159 f62 1"/>
              <a:gd name="f200" fmla="*/ f160 f61 1"/>
              <a:gd name="f201" fmla="*/ f161 f62 1"/>
              <a:gd name="f202" fmla="*/ f162 f61 1"/>
              <a:gd name="f203" fmla="*/ f163 f62 1"/>
              <a:gd name="f204" fmla="*/ f164 f61 1"/>
              <a:gd name="f205" fmla="*/ f165 f62 1"/>
              <a:gd name="f206" fmla="*/ f166 f61 1"/>
              <a:gd name="f207" fmla="*/ f167 f62 1"/>
              <a:gd name="f208" fmla="*/ f168 f61 1"/>
              <a:gd name="f209" fmla="*/ f169 f62 1"/>
              <a:gd name="f210" fmla="*/ f170 f61 1"/>
              <a:gd name="f211" fmla="*/ f171 f62 1"/>
              <a:gd name="f212" fmla="*/ f172 f61 1"/>
              <a:gd name="f213" fmla="*/ f173 f62 1"/>
              <a:gd name="f214" fmla="*/ f174 f61 1"/>
              <a:gd name="f215" fmla="*/ f175 f62 1"/>
              <a:gd name="f216" fmla="*/ f176 f61 1"/>
              <a:gd name="f217" fmla="*/ f177 f62 1"/>
              <a:gd name="f218" fmla="*/ f178 f61 1"/>
              <a:gd name="f219" fmla="*/ f179 f62 1"/>
              <a:gd name="f220" fmla="*/ f180 f61 1"/>
              <a:gd name="f221" fmla="*/ f181 f62 1"/>
            </a:gdLst>
            <a:ahLst/>
            <a:cxnLst>
              <a:cxn ang="3cd4">
                <a:pos x="hc" y="t"/>
              </a:cxn>
              <a:cxn ang="0">
                <a:pos x="r" y="vc"/>
              </a:cxn>
              <a:cxn ang="cd4">
                <a:pos x="hc" y="b"/>
              </a:cxn>
              <a:cxn ang="cd2">
                <a:pos x="l" y="vc"/>
              </a:cxn>
              <a:cxn ang="f145">
                <a:pos x="f186" y="f187"/>
              </a:cxn>
              <a:cxn ang="f145">
                <a:pos x="f188" y="f189"/>
              </a:cxn>
              <a:cxn ang="f145">
                <a:pos x="f190" y="f191"/>
              </a:cxn>
              <a:cxn ang="f145">
                <a:pos x="f192" y="f193"/>
              </a:cxn>
              <a:cxn ang="f145">
                <a:pos x="f194" y="f195"/>
              </a:cxn>
              <a:cxn ang="f145">
                <a:pos x="f196" y="f197"/>
              </a:cxn>
              <a:cxn ang="f145">
                <a:pos x="f198" y="f199"/>
              </a:cxn>
              <a:cxn ang="f145">
                <a:pos x="f200" y="f201"/>
              </a:cxn>
              <a:cxn ang="f145">
                <a:pos x="f202" y="f203"/>
              </a:cxn>
              <a:cxn ang="f145">
                <a:pos x="f204" y="f205"/>
              </a:cxn>
              <a:cxn ang="f145">
                <a:pos x="f206" y="f207"/>
              </a:cxn>
              <a:cxn ang="f145">
                <a:pos x="f208" y="f209"/>
              </a:cxn>
              <a:cxn ang="f145">
                <a:pos x="f210" y="f211"/>
              </a:cxn>
              <a:cxn ang="f145">
                <a:pos x="f212" y="f213"/>
              </a:cxn>
              <a:cxn ang="f145">
                <a:pos x="f214" y="f215"/>
              </a:cxn>
              <a:cxn ang="f145">
                <a:pos x="f216" y="f217"/>
              </a:cxn>
              <a:cxn ang="f145">
                <a:pos x="f218" y="f219"/>
              </a:cxn>
              <a:cxn ang="f145">
                <a:pos x="f220" y="f221"/>
              </a:cxn>
            </a:cxnLst>
            <a:rect l="f182" t="f185" r="f183" b="f184"/>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13" name="Block Arc 10">
            <a:extLst>
              <a:ext uri="{FF2B5EF4-FFF2-40B4-BE49-F238E27FC236}">
                <a16:creationId xmlns:a16="http://schemas.microsoft.com/office/drawing/2014/main" id="{5501F8B2-2663-4887-AB32-2548CE50F7A5}"/>
              </a:ext>
            </a:extLst>
          </p:cNvPr>
          <p:cNvSpPr/>
          <p:nvPr/>
        </p:nvSpPr>
        <p:spPr>
          <a:xfrm>
            <a:off x="3746680" y="3514834"/>
            <a:ext cx="521464" cy="353214"/>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 0 0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 0 0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 f4 0 f2"/>
              <a:gd name="f190" fmla="+- f3 0 f2"/>
              <a:gd name="f191" fmla="*/ f190 1 3219104"/>
              <a:gd name="f192" fmla="*/ f189 1 2180445"/>
              <a:gd name="f193" fmla="*/ f2 1 f191"/>
              <a:gd name="f194" fmla="*/ f3 1 f191"/>
              <a:gd name="f195" fmla="*/ f2 1 f192"/>
              <a:gd name="f196" fmla="*/ f4 1 f192"/>
              <a:gd name="f197" fmla="*/ f193 f187 1"/>
              <a:gd name="f198" fmla="*/ f194 f187 1"/>
              <a:gd name="f199" fmla="*/ f196 f188 1"/>
              <a:gd name="f200" fmla="*/ f195 f188 1"/>
            </a:gdLst>
            <a:ahLst/>
            <a:cxnLst>
              <a:cxn ang="3cd4">
                <a:pos x="hc" y="t"/>
              </a:cxn>
              <a:cxn ang="0">
                <a:pos x="r" y="vc"/>
              </a:cxn>
              <a:cxn ang="cd4">
                <a:pos x="hc" y="b"/>
              </a:cxn>
              <a:cxn ang="cd2">
                <a:pos x="l" y="vc"/>
              </a:cxn>
            </a:cxnLst>
            <a:rect l="f197" t="f200" r="f198" b="f199"/>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2F2F2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873E8A"/>
              </a:solidFill>
              <a:uFillTx/>
              <a:latin typeface="Arial"/>
              <a:ea typeface="맑은 고딕" pitchFamily="34"/>
              <a:cs typeface="Arial"/>
            </a:endParaRPr>
          </a:p>
        </p:txBody>
      </p:sp>
      <p:sp>
        <p:nvSpPr>
          <p:cNvPr id="14" name="Freeform 55">
            <a:extLst>
              <a:ext uri="{FF2B5EF4-FFF2-40B4-BE49-F238E27FC236}">
                <a16:creationId xmlns:a16="http://schemas.microsoft.com/office/drawing/2014/main" id="{629C1344-8C1B-4AAD-8173-78B2C99A8F6D}"/>
              </a:ext>
            </a:extLst>
          </p:cNvPr>
          <p:cNvSpPr/>
          <p:nvPr/>
        </p:nvSpPr>
        <p:spPr>
          <a:xfrm>
            <a:off x="3288877" y="4161205"/>
            <a:ext cx="268284" cy="65738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 f4 0 f2"/>
              <a:gd name="f153" fmla="+- f3 0 f2"/>
              <a:gd name="f154" fmla="*/ f153 1 1060423"/>
              <a:gd name="f155" fmla="*/ f152 1 2598393"/>
              <a:gd name="f156" fmla="*/ f2 1 f154"/>
              <a:gd name="f157" fmla="*/ f3 1 f154"/>
              <a:gd name="f158" fmla="*/ f2 1 f155"/>
              <a:gd name="f159" fmla="*/ f4 1 f155"/>
              <a:gd name="f160" fmla="*/ f156 f150 1"/>
              <a:gd name="f161" fmla="*/ f157 f150 1"/>
              <a:gd name="f162" fmla="*/ f159 f151 1"/>
              <a:gd name="f163" fmla="*/ f158 f151 1"/>
            </a:gdLst>
            <a:ahLst/>
            <a:cxnLst>
              <a:cxn ang="3cd4">
                <a:pos x="hc" y="t"/>
              </a:cxn>
              <a:cxn ang="0">
                <a:pos x="r" y="vc"/>
              </a:cxn>
              <a:cxn ang="cd4">
                <a:pos x="hc" y="b"/>
              </a:cxn>
              <a:cxn ang="cd2">
                <a:pos x="l" y="vc"/>
              </a:cxn>
            </a:cxnLst>
            <a:rect l="f160" t="f163" r="f161" b="f162"/>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2F2F2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15" name="Round Same Side Corner Rectangle 36">
            <a:extLst>
              <a:ext uri="{FF2B5EF4-FFF2-40B4-BE49-F238E27FC236}">
                <a16:creationId xmlns:a16="http://schemas.microsoft.com/office/drawing/2014/main" id="{72DFDDC1-EC9A-4A2E-8D4E-8123E18236EF}"/>
              </a:ext>
            </a:extLst>
          </p:cNvPr>
          <p:cNvSpPr/>
          <p:nvPr/>
        </p:nvSpPr>
        <p:spPr>
          <a:xfrm>
            <a:off x="6820427" y="4333707"/>
            <a:ext cx="491581" cy="388647"/>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 f4 0 f2"/>
              <a:gd name="f38" fmla="+- f3 0 f2"/>
              <a:gd name="f39" fmla="*/ f38 1 3219104"/>
              <a:gd name="f40" fmla="*/ f37 1 2545072"/>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2F2F2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16" name="Oval 21">
            <a:extLst>
              <a:ext uri="{FF2B5EF4-FFF2-40B4-BE49-F238E27FC236}">
                <a16:creationId xmlns:a16="http://schemas.microsoft.com/office/drawing/2014/main" id="{93FB3E65-7983-4A80-AC04-D4EE04AD8EA9}"/>
              </a:ext>
            </a:extLst>
          </p:cNvPr>
          <p:cNvSpPr/>
          <p:nvPr/>
        </p:nvSpPr>
        <p:spPr>
          <a:xfrm>
            <a:off x="4424333" y="4314276"/>
            <a:ext cx="404704" cy="408087"/>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 f4 0 f2"/>
              <a:gd name="f187" fmla="+- f3 0 f2"/>
              <a:gd name="f188" fmla="*/ f187 1 1652142"/>
              <a:gd name="f189" fmla="*/ f186 1 1665940"/>
              <a:gd name="f190" fmla="*/ f2 1 f188"/>
              <a:gd name="f191" fmla="*/ f3 1 f188"/>
              <a:gd name="f192" fmla="*/ f2 1 f189"/>
              <a:gd name="f193" fmla="*/ f4 1 f189"/>
              <a:gd name="f194" fmla="*/ f190 f184 1"/>
              <a:gd name="f195" fmla="*/ f191 f184 1"/>
              <a:gd name="f196" fmla="*/ f193 f185 1"/>
              <a:gd name="f197" fmla="*/ f192 f185 1"/>
            </a:gdLst>
            <a:ahLst/>
            <a:cxnLst>
              <a:cxn ang="3cd4">
                <a:pos x="hc" y="t"/>
              </a:cxn>
              <a:cxn ang="0">
                <a:pos x="r" y="vc"/>
              </a:cxn>
              <a:cxn ang="cd4">
                <a:pos x="hc" y="b"/>
              </a:cxn>
              <a:cxn ang="cd2">
                <a:pos x="l" y="vc"/>
              </a:cxn>
            </a:cxnLst>
            <a:rect l="f194" t="f197" r="f195" b="f196"/>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sp>
        <p:nvSpPr>
          <p:cNvPr id="17" name="Oval 32">
            <a:extLst>
              <a:ext uri="{FF2B5EF4-FFF2-40B4-BE49-F238E27FC236}">
                <a16:creationId xmlns:a16="http://schemas.microsoft.com/office/drawing/2014/main" id="{C69362EE-3246-49BD-9B0B-BBAFA4E57B73}"/>
              </a:ext>
            </a:extLst>
          </p:cNvPr>
          <p:cNvSpPr/>
          <p:nvPr/>
        </p:nvSpPr>
        <p:spPr>
          <a:xfrm>
            <a:off x="7514036" y="3429338"/>
            <a:ext cx="385355" cy="46359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 f4 0 f2"/>
              <a:gd name="f136" fmla="+- f3 0 f2"/>
              <a:gd name="f137" fmla="*/ f136 1 2671236"/>
              <a:gd name="f138" fmla="*/ f135 1 3213546"/>
              <a:gd name="f139" fmla="*/ f2 1 f137"/>
              <a:gd name="f140" fmla="*/ f3 1 f137"/>
              <a:gd name="f141" fmla="*/ f2 1 f138"/>
              <a:gd name="f142" fmla="*/ f4 1 f138"/>
              <a:gd name="f143" fmla="*/ f139 f133 1"/>
              <a:gd name="f144" fmla="*/ f140 f133 1"/>
              <a:gd name="f145" fmla="*/ f142 f134 1"/>
              <a:gd name="f146" fmla="*/ f141 f134 1"/>
            </a:gdLst>
            <a:ahLst/>
            <a:cxnLst>
              <a:cxn ang="3cd4">
                <a:pos x="hc" y="t"/>
              </a:cxn>
              <a:cxn ang="0">
                <a:pos x="r" y="vc"/>
              </a:cxn>
              <a:cxn ang="cd4">
                <a:pos x="hc" y="b"/>
              </a:cxn>
              <a:cxn ang="cd2">
                <a:pos x="l" y="vc"/>
              </a:cxn>
            </a:cxnLst>
            <a:rect l="f143" t="f146" r="f144" b="f145"/>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2F2F2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5F5F5"/>
              </a:solidFill>
              <a:uFillTx/>
              <a:latin typeface="Arial"/>
              <a:ea typeface="맑은 고딕" pitchFamily="34"/>
              <a:cs typeface="Arial"/>
            </a:endParaRPr>
          </a:p>
        </p:txBody>
      </p:sp>
      <p:grpSp>
        <p:nvGrpSpPr>
          <p:cNvPr id="18" name="Google Shape;6783;p88">
            <a:extLst>
              <a:ext uri="{FF2B5EF4-FFF2-40B4-BE49-F238E27FC236}">
                <a16:creationId xmlns:a16="http://schemas.microsoft.com/office/drawing/2014/main" id="{6F9A0C55-287D-4838-821D-D15134F20896}"/>
              </a:ext>
            </a:extLst>
          </p:cNvPr>
          <p:cNvGrpSpPr/>
          <p:nvPr/>
        </p:nvGrpSpPr>
        <p:grpSpPr>
          <a:xfrm>
            <a:off x="8211055" y="926488"/>
            <a:ext cx="425132" cy="424848"/>
            <a:chOff x="8211055" y="926488"/>
            <a:chExt cx="425132" cy="424848"/>
          </a:xfrm>
        </p:grpSpPr>
        <p:sp>
          <p:nvSpPr>
            <p:cNvPr id="19" name="Google Shape;6784;p88">
              <a:extLst>
                <a:ext uri="{FF2B5EF4-FFF2-40B4-BE49-F238E27FC236}">
                  <a16:creationId xmlns:a16="http://schemas.microsoft.com/office/drawing/2014/main" id="{3DCC1911-A234-4A9A-B4AE-B5DB5FB91B11}"/>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 f4 0 f2"/>
                <a:gd name="f66" fmla="+- f3 0 f2"/>
                <a:gd name="f67" fmla="*/ f66 1 4128"/>
                <a:gd name="f68" fmla="*/ f65 1 6168"/>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 name="Google Shape;6785;p88">
              <a:extLst>
                <a:ext uri="{FF2B5EF4-FFF2-40B4-BE49-F238E27FC236}">
                  <a16:creationId xmlns:a16="http://schemas.microsoft.com/office/drawing/2014/main" id="{1C98E1D4-F16B-4D08-9859-8FF01E7DD32B}"/>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 f4 0 f2"/>
                <a:gd name="f28" fmla="+- f3 0 f2"/>
                <a:gd name="f29" fmla="*/ f28 1 6207"/>
                <a:gd name="f30" fmla="*/ f27 1 749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 name="Google Shape;6786;p88">
              <a:extLst>
                <a:ext uri="{FF2B5EF4-FFF2-40B4-BE49-F238E27FC236}">
                  <a16:creationId xmlns:a16="http://schemas.microsoft.com/office/drawing/2014/main" id="{7C816E20-CCD7-4AF7-9904-94945BD77ACD}"/>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 f4 0 f2"/>
                <a:gd name="f14" fmla="+- f3 0 f2"/>
                <a:gd name="f15" fmla="*/ f14 1 2048"/>
                <a:gd name="f16" fmla="*/ f13 1 2049"/>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Google Shape;6787;p88">
              <a:extLst>
                <a:ext uri="{FF2B5EF4-FFF2-40B4-BE49-F238E27FC236}">
                  <a16:creationId xmlns:a16="http://schemas.microsoft.com/office/drawing/2014/main" id="{D80EEAE7-1BCF-4CE8-8811-784F3880BDCB}"/>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 f4 0 f2"/>
                <a:gd name="f63" fmla="+- f3 0 f2"/>
                <a:gd name="f64" fmla="*/ f63 1 6239"/>
                <a:gd name="f65" fmla="*/ f62 1 7478"/>
                <a:gd name="f66" fmla="*/ f2 1 f64"/>
                <a:gd name="f67" fmla="*/ f3 1 f64"/>
                <a:gd name="f68" fmla="*/ f2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3" name="Google Shape;6788;p88">
              <a:extLst>
                <a:ext uri="{FF2B5EF4-FFF2-40B4-BE49-F238E27FC236}">
                  <a16:creationId xmlns:a16="http://schemas.microsoft.com/office/drawing/2014/main" id="{4A327C3E-4E36-4C39-88B3-F215049F9204}"/>
                </a:ext>
              </a:extLst>
            </p:cNvPr>
            <p:cNvSpPr/>
            <p:nvPr/>
          </p:nvSpPr>
          <p:spPr>
            <a:xfrm>
              <a:off x="8436766"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 f4 0 f2"/>
                <a:gd name="f21" fmla="+- f3 0 f2"/>
                <a:gd name="f22" fmla="*/ f21 1 5483"/>
                <a:gd name="f23" fmla="*/ f20 1 1324"/>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4" name="Google Shape;6800;p88">
            <a:extLst>
              <a:ext uri="{FF2B5EF4-FFF2-40B4-BE49-F238E27FC236}">
                <a16:creationId xmlns:a16="http://schemas.microsoft.com/office/drawing/2014/main" id="{F4AD0361-4BBA-44FA-BC4B-27AF30C03D89}"/>
              </a:ext>
            </a:extLst>
          </p:cNvPr>
          <p:cNvGrpSpPr/>
          <p:nvPr/>
        </p:nvGrpSpPr>
        <p:grpSpPr>
          <a:xfrm>
            <a:off x="7495163" y="1728545"/>
            <a:ext cx="414066" cy="412961"/>
            <a:chOff x="7495163" y="1728545"/>
            <a:chExt cx="414066" cy="412961"/>
          </a:xfrm>
        </p:grpSpPr>
        <p:sp>
          <p:nvSpPr>
            <p:cNvPr id="25" name="Google Shape;6801;p88">
              <a:extLst>
                <a:ext uri="{FF2B5EF4-FFF2-40B4-BE49-F238E27FC236}">
                  <a16:creationId xmlns:a16="http://schemas.microsoft.com/office/drawing/2014/main" id="{6B6C50E1-165E-40A1-9478-CB099C9AD7D4}"/>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 f4 0 f2"/>
                <a:gd name="f49" fmla="+- f3 0 f2"/>
                <a:gd name="f50" fmla="*/ f49 1 10335"/>
                <a:gd name="f51" fmla="*/ f48 1 4838"/>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6" name="Google Shape;6802;p88">
              <a:extLst>
                <a:ext uri="{FF2B5EF4-FFF2-40B4-BE49-F238E27FC236}">
                  <a16:creationId xmlns:a16="http://schemas.microsoft.com/office/drawing/2014/main" id="{8755767C-6905-40E1-AA66-3FDC66EB4395}"/>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7" name="Google Shape;6803;p88">
              <a:extLst>
                <a:ext uri="{FF2B5EF4-FFF2-40B4-BE49-F238E27FC236}">
                  <a16:creationId xmlns:a16="http://schemas.microsoft.com/office/drawing/2014/main" id="{48FFC840-820A-4CAD-B88F-800BDE765DF2}"/>
                </a:ext>
              </a:extLst>
            </p:cNvPr>
            <p:cNvSpPr/>
            <p:nvPr/>
          </p:nvSpPr>
          <p:spPr>
            <a:xfrm>
              <a:off x="7495163"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 f4 0 f2"/>
                <a:gd name="f25" fmla="+- f3 0 f2"/>
                <a:gd name="f26" fmla="*/ f25 1 5483"/>
                <a:gd name="f27" fmla="*/ f24 1 2711"/>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8" name="Google Shape;6804;p88">
              <a:extLst>
                <a:ext uri="{FF2B5EF4-FFF2-40B4-BE49-F238E27FC236}">
                  <a16:creationId xmlns:a16="http://schemas.microsoft.com/office/drawing/2014/main" id="{3F973FE6-4978-497F-BF78-83CABF2913BC}"/>
                </a:ext>
              </a:extLst>
            </p:cNvPr>
            <p:cNvSpPr/>
            <p:nvPr/>
          </p:nvSpPr>
          <p:spPr>
            <a:xfrm>
              <a:off x="776299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9" name="Google Shape;6805;p88">
              <a:extLst>
                <a:ext uri="{FF2B5EF4-FFF2-40B4-BE49-F238E27FC236}">
                  <a16:creationId xmlns:a16="http://schemas.microsoft.com/office/drawing/2014/main" id="{E8D1F3B0-9C7F-4643-A435-C00A6E5A332A}"/>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 f4 0 f2"/>
                <a:gd name="f24" fmla="+- f3 0 f2"/>
                <a:gd name="f25" fmla="*/ f24 1 5514"/>
                <a:gd name="f26" fmla="*/ f23 1 2711"/>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0" name="Google Shape;6866;p88">
            <a:extLst>
              <a:ext uri="{FF2B5EF4-FFF2-40B4-BE49-F238E27FC236}">
                <a16:creationId xmlns:a16="http://schemas.microsoft.com/office/drawing/2014/main" id="{A5C79698-1685-44FE-A697-CDC8E0122CE5}"/>
              </a:ext>
            </a:extLst>
          </p:cNvPr>
          <p:cNvGrpSpPr/>
          <p:nvPr/>
        </p:nvGrpSpPr>
        <p:grpSpPr>
          <a:xfrm>
            <a:off x="4435187" y="3483022"/>
            <a:ext cx="381642" cy="422306"/>
            <a:chOff x="4435187" y="3483022"/>
            <a:chExt cx="381642" cy="422306"/>
          </a:xfrm>
        </p:grpSpPr>
        <p:sp>
          <p:nvSpPr>
            <p:cNvPr id="31" name="Google Shape;6867;p88">
              <a:extLst>
                <a:ext uri="{FF2B5EF4-FFF2-40B4-BE49-F238E27FC236}">
                  <a16:creationId xmlns:a16="http://schemas.microsoft.com/office/drawing/2014/main" id="{8F99FE85-0769-4CCA-8C2F-DCC021D60113}"/>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 f4 0 f2"/>
                <a:gd name="f83" fmla="+- f3 0 f2"/>
                <a:gd name="f84" fmla="*/ f83 1 5515"/>
                <a:gd name="f85" fmla="*/ f82 1 10240"/>
                <a:gd name="f86" fmla="*/ f2 1 f84"/>
                <a:gd name="f87" fmla="*/ f3 1 f84"/>
                <a:gd name="f88" fmla="*/ f2 1 f85"/>
                <a:gd name="f89" fmla="*/ f4 1 f85"/>
                <a:gd name="f90" fmla="*/ f86 f80 1"/>
                <a:gd name="f91" fmla="*/ f87 f80 1"/>
                <a:gd name="f92" fmla="*/ f89 f81 1"/>
                <a:gd name="f93" fmla="*/ f88 f81 1"/>
              </a:gdLst>
              <a:ahLst/>
              <a:cxnLst>
                <a:cxn ang="3cd4">
                  <a:pos x="hc" y="t"/>
                </a:cxn>
                <a:cxn ang="0">
                  <a:pos x="r" y="vc"/>
                </a:cxn>
                <a:cxn ang="cd4">
                  <a:pos x="hc" y="b"/>
                </a:cxn>
                <a:cxn ang="cd2">
                  <a:pos x="l" y="vc"/>
                </a:cxn>
              </a:cxnLst>
              <a:rect l="f90" t="f93" r="f91" b="f92"/>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2" name="Google Shape;6868;p88">
              <a:extLst>
                <a:ext uri="{FF2B5EF4-FFF2-40B4-BE49-F238E27FC236}">
                  <a16:creationId xmlns:a16="http://schemas.microsoft.com/office/drawing/2014/main" id="{1A1E6B04-B86A-42E7-BB61-2BD3D73B2B48}"/>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 f4 0 f2"/>
                <a:gd name="f74" fmla="+- f3 0 f2"/>
                <a:gd name="f75" fmla="*/ f74 1 5483"/>
                <a:gd name="f76" fmla="*/ f73 1 10271"/>
                <a:gd name="f77" fmla="*/ f2 1 f75"/>
                <a:gd name="f78" fmla="*/ f3 1 f75"/>
                <a:gd name="f79" fmla="*/ f2 1 f76"/>
                <a:gd name="f80" fmla="*/ f4 1 f76"/>
                <a:gd name="f81" fmla="*/ f77 f71 1"/>
                <a:gd name="f82" fmla="*/ f78 f71 1"/>
                <a:gd name="f83" fmla="*/ f80 f72 1"/>
                <a:gd name="f84" fmla="*/ f79 f72 1"/>
              </a:gdLst>
              <a:ahLst/>
              <a:cxnLst>
                <a:cxn ang="3cd4">
                  <a:pos x="hc" y="t"/>
                </a:cxn>
                <a:cxn ang="0">
                  <a:pos x="r" y="vc"/>
                </a:cxn>
                <a:cxn ang="cd4">
                  <a:pos x="hc" y="b"/>
                </a:cxn>
                <a:cxn ang="cd2">
                  <a:pos x="l" y="vc"/>
                </a:cxn>
              </a:cxnLst>
              <a:rect l="f81" t="f84" r="f82" b="f83"/>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3" name="Google Shape;6869;p88">
              <a:extLst>
                <a:ext uri="{FF2B5EF4-FFF2-40B4-BE49-F238E27FC236}">
                  <a16:creationId xmlns:a16="http://schemas.microsoft.com/office/drawing/2014/main" id="{A6D09988-98D7-4494-BAB2-5FE42A6765CE}"/>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 f4 0 f2"/>
                <a:gd name="f22" fmla="+- f3 0 f2"/>
                <a:gd name="f23" fmla="*/ f22 1 1040"/>
                <a:gd name="f24" fmla="*/ f21 1 1513"/>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4" name="Google Shape;6870;p88">
              <a:extLst>
                <a:ext uri="{FF2B5EF4-FFF2-40B4-BE49-F238E27FC236}">
                  <a16:creationId xmlns:a16="http://schemas.microsoft.com/office/drawing/2014/main" id="{DF91D0D7-0446-4352-B70B-77E466EC988A}"/>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 f4 0 f2"/>
                <a:gd name="f29" fmla="+- f3 0 f2"/>
                <a:gd name="f30" fmla="*/ f29 1 1009"/>
                <a:gd name="f31" fmla="*/ f28 1 1460"/>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5" name="Google Shape;6871;p88">
              <a:extLst>
                <a:ext uri="{FF2B5EF4-FFF2-40B4-BE49-F238E27FC236}">
                  <a16:creationId xmlns:a16="http://schemas.microsoft.com/office/drawing/2014/main" id="{E61ECD82-BE9E-4278-93B2-F6CC76CF8D4B}"/>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 f4 0 f2"/>
                <a:gd name="f15" fmla="+- f3 0 f2"/>
                <a:gd name="f16" fmla="*/ f15 1 2741"/>
                <a:gd name="f17" fmla="*/ f14 1 2742"/>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6" name="Google Shape;6872;p88">
              <a:extLst>
                <a:ext uri="{FF2B5EF4-FFF2-40B4-BE49-F238E27FC236}">
                  <a16:creationId xmlns:a16="http://schemas.microsoft.com/office/drawing/2014/main" id="{769F439E-F682-4432-A543-F8D20AAB5ED6}"/>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 f4 0 f2"/>
                <a:gd name="f27" fmla="+- f3 0 f2"/>
                <a:gd name="f28" fmla="*/ f27 1 4317"/>
                <a:gd name="f29" fmla="*/ f26 1 2742"/>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7" name="Google Shape;6957;p88">
            <a:extLst>
              <a:ext uri="{FF2B5EF4-FFF2-40B4-BE49-F238E27FC236}">
                <a16:creationId xmlns:a16="http://schemas.microsoft.com/office/drawing/2014/main" id="{EB5E659D-5849-4DDE-A11C-DACC253B9757}"/>
              </a:ext>
            </a:extLst>
          </p:cNvPr>
          <p:cNvGrpSpPr/>
          <p:nvPr/>
        </p:nvGrpSpPr>
        <p:grpSpPr>
          <a:xfrm>
            <a:off x="3730944" y="986052"/>
            <a:ext cx="373559" cy="372837"/>
            <a:chOff x="3730944" y="986052"/>
            <a:chExt cx="373559" cy="372837"/>
          </a:xfrm>
        </p:grpSpPr>
        <p:sp>
          <p:nvSpPr>
            <p:cNvPr id="38" name="Google Shape;6958;p88">
              <a:extLst>
                <a:ext uri="{FF2B5EF4-FFF2-40B4-BE49-F238E27FC236}">
                  <a16:creationId xmlns:a16="http://schemas.microsoft.com/office/drawing/2014/main" id="{A339FE2E-C987-416B-826E-2309C0B783EF}"/>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 f4 0 f2"/>
                <a:gd name="f28" fmla="+- f3 0 f2"/>
                <a:gd name="f29" fmla="*/ f28 1 4128"/>
                <a:gd name="f30" fmla="*/ f27 1 1364"/>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9" name="Google Shape;6959;p88">
              <a:extLst>
                <a:ext uri="{FF2B5EF4-FFF2-40B4-BE49-F238E27FC236}">
                  <a16:creationId xmlns:a16="http://schemas.microsoft.com/office/drawing/2014/main" id="{2EC6DCC1-7D07-4021-BE07-51E9C7E10744}"/>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 f4 0 f2"/>
                <a:gd name="f10" fmla="+- f3 0 f2"/>
                <a:gd name="f11" fmla="*/ f10 1 662"/>
                <a:gd name="f12" fmla="*/ f9 1 726"/>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662" h="726">
                  <a:moveTo>
                    <a:pt x="f5" y="f5"/>
                  </a:moveTo>
                  <a:lnTo>
                    <a:pt x="f5" y="f6"/>
                  </a:lnTo>
                  <a:lnTo>
                    <a:pt x="f3" y="f6"/>
                  </a:lnTo>
                  <a:lnTo>
                    <a:pt x="f3" y="f5"/>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0" name="Google Shape;6960;p88">
              <a:extLst>
                <a:ext uri="{FF2B5EF4-FFF2-40B4-BE49-F238E27FC236}">
                  <a16:creationId xmlns:a16="http://schemas.microsoft.com/office/drawing/2014/main" id="{3AB92F96-A145-4344-8676-4150A63EBC7B}"/>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 f3 0 f2"/>
                <a:gd name="f8" fmla="*/ f7 1 662"/>
                <a:gd name="f9" fmla="*/ f2 1 f8"/>
                <a:gd name="f10" fmla="*/ f3 1 f8"/>
                <a:gd name="f11" fmla="*/ f9 f5 1"/>
                <a:gd name="f12" fmla="*/ f10 f5 1"/>
                <a:gd name="f13" fmla="*/ f10 f6 1"/>
                <a:gd name="f14" fmla="*/ f9 f6 1"/>
              </a:gdLst>
              <a:ahLst/>
              <a:cxnLst>
                <a:cxn ang="3cd4">
                  <a:pos x="hc" y="t"/>
                </a:cxn>
                <a:cxn ang="0">
                  <a:pos x="r" y="vc"/>
                </a:cxn>
                <a:cxn ang="cd4">
                  <a:pos x="hc" y="b"/>
                </a:cxn>
                <a:cxn ang="cd2">
                  <a:pos x="l" y="vc"/>
                </a:cxn>
              </a:cxnLst>
              <a:rect l="f11" t="f14" r="f12" b="f13"/>
              <a:pathLst>
                <a:path w="662" h="662">
                  <a:moveTo>
                    <a:pt x="f4" y="f2"/>
                  </a:moveTo>
                  <a:lnTo>
                    <a:pt x="f4" y="f3"/>
                  </a:lnTo>
                  <a:lnTo>
                    <a:pt x="f3" y="f3"/>
                  </a:ln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1" name="Google Shape;6961;p88">
              <a:extLst>
                <a:ext uri="{FF2B5EF4-FFF2-40B4-BE49-F238E27FC236}">
                  <a16:creationId xmlns:a16="http://schemas.microsoft.com/office/drawing/2014/main" id="{48FCC197-9D7E-4742-AC3A-53CFC8A798EC}"/>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 f4 0 f2"/>
                <a:gd name="f9" fmla="+- f3 0 f2"/>
                <a:gd name="f10" fmla="*/ f9 1 662"/>
                <a:gd name="f11" fmla="*/ f8 1 663"/>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662" h="663">
                  <a:moveTo>
                    <a:pt x="f5" y="f5"/>
                  </a:moveTo>
                  <a:lnTo>
                    <a:pt x="f5" y="f3"/>
                  </a:lnTo>
                  <a:lnTo>
                    <a:pt x="f3" y="f3"/>
                  </a:lnTo>
                  <a:lnTo>
                    <a:pt x="f3" y="f5"/>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2" name="Google Shape;6962;p88">
              <a:extLst>
                <a:ext uri="{FF2B5EF4-FFF2-40B4-BE49-F238E27FC236}">
                  <a16:creationId xmlns:a16="http://schemas.microsoft.com/office/drawing/2014/main" id="{2E0FD9B7-796A-4D50-9E35-4E6C27D0C062}"/>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 f4 0 f2"/>
                <a:gd name="f77" fmla="+- f3 0 f2"/>
                <a:gd name="f78" fmla="*/ f77 1 8916"/>
                <a:gd name="f79" fmla="*/ f76 1 10997"/>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3" name="Google Shape;6963;p88">
              <a:extLst>
                <a:ext uri="{FF2B5EF4-FFF2-40B4-BE49-F238E27FC236}">
                  <a16:creationId xmlns:a16="http://schemas.microsoft.com/office/drawing/2014/main" id="{FC6817D9-D6E0-4E49-BF5C-73E14FD2B576}"/>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 f4 0 f2"/>
                <a:gd name="f9" fmla="+- f3 0 f2"/>
                <a:gd name="f10" fmla="*/ f9 1 2049"/>
                <a:gd name="f11" fmla="*/ f8 1 416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049" h="4160">
                  <a:moveTo>
                    <a:pt x="f5" y="f5"/>
                  </a:moveTo>
                  <a:lnTo>
                    <a:pt x="f5" y="f4"/>
                  </a:lnTo>
                  <a:lnTo>
                    <a:pt x="f3" y="f4"/>
                  </a:lnTo>
                  <a:lnTo>
                    <a:pt x="f3" y="f5"/>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4" name="Google Shape;6964;p88">
              <a:extLst>
                <a:ext uri="{FF2B5EF4-FFF2-40B4-BE49-F238E27FC236}">
                  <a16:creationId xmlns:a16="http://schemas.microsoft.com/office/drawing/2014/main" id="{D35DCF41-BD39-40EA-B312-BBE2DA46BCC1}"/>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 f3 0 f2"/>
                <a:gd name="f13" fmla="*/ f12 1 204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5" name="Google Shape;6965;p88">
              <a:extLst>
                <a:ext uri="{FF2B5EF4-FFF2-40B4-BE49-F238E27FC236}">
                  <a16:creationId xmlns:a16="http://schemas.microsoft.com/office/drawing/2014/main" id="{06816C78-20D9-4EFB-9517-B8429CBEC004}"/>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 f4 0 f2"/>
                <a:gd name="f19" fmla="+- f3 0 f2"/>
                <a:gd name="f20" fmla="*/ f19 1 1860"/>
                <a:gd name="f21" fmla="*/ f18 1 204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860" h="2049">
                  <a:moveTo>
                    <a:pt x="f5" y="f5"/>
                  </a:moveTo>
                  <a:lnTo>
                    <a:pt x="f6" y="f7"/>
                  </a:lnTo>
                  <a:cubicBezTo>
                    <a:pt x="f8" y="f9"/>
                    <a:pt x="f10" y="f11"/>
                    <a:pt x="f12" y="f11"/>
                  </a:cubicBezTo>
                  <a:cubicBezTo>
                    <a:pt x="f13" y="f11"/>
                    <a:pt x="f14" y="f9"/>
                    <a:pt x="f15" y="f7"/>
                  </a:cubicBezTo>
                  <a:lnTo>
                    <a:pt x="f3" y="f5"/>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6" name="Google Shape;6966;p88">
            <a:extLst>
              <a:ext uri="{FF2B5EF4-FFF2-40B4-BE49-F238E27FC236}">
                <a16:creationId xmlns:a16="http://schemas.microsoft.com/office/drawing/2014/main" id="{8E316306-362C-46D5-8F63-3554DBD2EB1C}"/>
              </a:ext>
            </a:extLst>
          </p:cNvPr>
          <p:cNvGrpSpPr/>
          <p:nvPr/>
        </p:nvGrpSpPr>
        <p:grpSpPr>
          <a:xfrm>
            <a:off x="8189640" y="2558381"/>
            <a:ext cx="453661" cy="454365"/>
            <a:chOff x="8189640" y="2558381"/>
            <a:chExt cx="453661" cy="454365"/>
          </a:xfrm>
        </p:grpSpPr>
        <p:sp>
          <p:nvSpPr>
            <p:cNvPr id="47" name="Google Shape;6967;p88">
              <a:extLst>
                <a:ext uri="{FF2B5EF4-FFF2-40B4-BE49-F238E27FC236}">
                  <a16:creationId xmlns:a16="http://schemas.microsoft.com/office/drawing/2014/main" id="{A7E92E6F-CD39-45C6-BAD2-FC5A399C87EE}"/>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 f4 0 f2"/>
                <a:gd name="f11" fmla="+- f3 0 f2"/>
                <a:gd name="f12" fmla="*/ f11 1 316"/>
                <a:gd name="f13" fmla="*/ f10 1 505"/>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316" h="505">
                  <a:moveTo>
                    <a:pt x="f5" y="f6"/>
                  </a:moveTo>
                  <a:lnTo>
                    <a:pt x="f2" y="f4"/>
                  </a:lnTo>
                  <a:lnTo>
                    <a:pt x="f7" y="f4"/>
                  </a:lnTo>
                  <a:lnTo>
                    <a:pt x="f5" y="f6"/>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8" name="Google Shape;6968;p88">
              <a:extLst>
                <a:ext uri="{FF2B5EF4-FFF2-40B4-BE49-F238E27FC236}">
                  <a16:creationId xmlns:a16="http://schemas.microsoft.com/office/drawing/2014/main" id="{4A1D1C36-D8E1-42E5-988F-0D40EC16BABA}"/>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 f4 0 f2"/>
                <a:gd name="f119" fmla="+- f3 0 f2"/>
                <a:gd name="f120" fmla="*/ f119 1 6869"/>
                <a:gd name="f121" fmla="*/ f118 1 6918"/>
                <a:gd name="f122" fmla="*/ f2 1 f120"/>
                <a:gd name="f123" fmla="*/ f3 1 f120"/>
                <a:gd name="f124" fmla="*/ f2 1 f121"/>
                <a:gd name="f125" fmla="*/ f4 1 f121"/>
                <a:gd name="f126" fmla="*/ f122 f116 1"/>
                <a:gd name="f127" fmla="*/ f123 f116 1"/>
                <a:gd name="f128" fmla="*/ f125 f117 1"/>
                <a:gd name="f129" fmla="*/ f124 f117 1"/>
              </a:gdLst>
              <a:ahLst/>
              <a:cxnLst>
                <a:cxn ang="3cd4">
                  <a:pos x="hc" y="t"/>
                </a:cxn>
                <a:cxn ang="0">
                  <a:pos x="r" y="vc"/>
                </a:cxn>
                <a:cxn ang="cd4">
                  <a:pos x="hc" y="b"/>
                </a:cxn>
                <a:cxn ang="cd2">
                  <a:pos x="l" y="vc"/>
                </a:cxn>
              </a:cxnLst>
              <a:rect l="f126" t="f129" r="f127" b="f128"/>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9" name="Google Shape;6969;p88">
              <a:extLst>
                <a:ext uri="{FF2B5EF4-FFF2-40B4-BE49-F238E27FC236}">
                  <a16:creationId xmlns:a16="http://schemas.microsoft.com/office/drawing/2014/main" id="{4919F27D-9E3F-41AC-B881-315EB05713FA}"/>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 f4 0 f2"/>
                <a:gd name="f17" fmla="+- f3 0 f2"/>
                <a:gd name="f18" fmla="*/ f17 1 631"/>
                <a:gd name="f19" fmla="*/ f16 1 1041"/>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631" h="1041">
                  <a:moveTo>
                    <a:pt x="f2" y="f5"/>
                  </a:moveTo>
                  <a:cubicBezTo>
                    <a:pt x="f6" y="f7"/>
                    <a:pt x="f8" y="f9"/>
                    <a:pt x="f10" y="f4"/>
                  </a:cubicBezTo>
                  <a:cubicBezTo>
                    <a:pt x="f11" y="f9"/>
                    <a:pt x="f12" y="f13"/>
                    <a:pt x="f3" y="f5"/>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0" name="Google Shape;6970;p88">
              <a:extLst>
                <a:ext uri="{FF2B5EF4-FFF2-40B4-BE49-F238E27FC236}">
                  <a16:creationId xmlns:a16="http://schemas.microsoft.com/office/drawing/2014/main" id="{8FCFABA6-0883-4834-A617-5A2B5C97654B}"/>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 f4 0 f2"/>
                <a:gd name="f92" fmla="+- f3 0 f2"/>
                <a:gd name="f93" fmla="*/ f92 1 6901"/>
                <a:gd name="f94" fmla="*/ f91 1 6896"/>
                <a:gd name="f95" fmla="*/ f2 1 f93"/>
                <a:gd name="f96" fmla="*/ f3 1 f93"/>
                <a:gd name="f97" fmla="*/ f2 1 f94"/>
                <a:gd name="f98" fmla="*/ f4 1 f94"/>
                <a:gd name="f99" fmla="*/ f95 f89 1"/>
                <a:gd name="f100" fmla="*/ f96 f89 1"/>
                <a:gd name="f101" fmla="*/ f98 f90 1"/>
                <a:gd name="f102" fmla="*/ f97 f90 1"/>
              </a:gdLst>
              <a:ahLst/>
              <a:cxnLst>
                <a:cxn ang="3cd4">
                  <a:pos x="hc" y="t"/>
                </a:cxn>
                <a:cxn ang="0">
                  <a:pos x="r" y="vc"/>
                </a:cxn>
                <a:cxn ang="cd4">
                  <a:pos x="hc" y="b"/>
                </a:cxn>
                <a:cxn ang="cd2">
                  <a:pos x="l" y="vc"/>
                </a:cxn>
              </a:cxnLst>
              <a:rect l="f99" t="f102" r="f100" b="f101"/>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1" name="Google Shape;6760;p88">
            <a:extLst>
              <a:ext uri="{FF2B5EF4-FFF2-40B4-BE49-F238E27FC236}">
                <a16:creationId xmlns:a16="http://schemas.microsoft.com/office/drawing/2014/main" id="{222BC2E0-E86F-4038-B986-4B69B9A90DAE}"/>
              </a:ext>
            </a:extLst>
          </p:cNvPr>
          <p:cNvGrpSpPr/>
          <p:nvPr/>
        </p:nvGrpSpPr>
        <p:grpSpPr>
          <a:xfrm>
            <a:off x="3152165" y="935257"/>
            <a:ext cx="374968" cy="450424"/>
            <a:chOff x="3152165" y="935257"/>
            <a:chExt cx="374968" cy="450424"/>
          </a:xfrm>
        </p:grpSpPr>
        <p:sp>
          <p:nvSpPr>
            <p:cNvPr id="52" name="Google Shape;6761;p88">
              <a:extLst>
                <a:ext uri="{FF2B5EF4-FFF2-40B4-BE49-F238E27FC236}">
                  <a16:creationId xmlns:a16="http://schemas.microsoft.com/office/drawing/2014/main" id="{111B3E9C-FA90-407F-8DA5-624A69F11760}"/>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 f4 0 f2"/>
                <a:gd name="f19" fmla="+- f3 0 f2"/>
                <a:gd name="f20" fmla="*/ f19 1 2049"/>
                <a:gd name="f21" fmla="*/ f18 1 8098"/>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3" name="Google Shape;6762;p88">
              <a:extLst>
                <a:ext uri="{FF2B5EF4-FFF2-40B4-BE49-F238E27FC236}">
                  <a16:creationId xmlns:a16="http://schemas.microsoft.com/office/drawing/2014/main" id="{52D64EB6-D325-4E55-B47A-4939E9EDADE5}"/>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 f4 0 f2"/>
                <a:gd name="f35" fmla="+- f3 0 f2"/>
                <a:gd name="f36" fmla="*/ f35 1 9705"/>
                <a:gd name="f37" fmla="*/ f34 1 2742"/>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4" name="Google Shape;6763;p88">
              <a:extLst>
                <a:ext uri="{FF2B5EF4-FFF2-40B4-BE49-F238E27FC236}">
                  <a16:creationId xmlns:a16="http://schemas.microsoft.com/office/drawing/2014/main" id="{763DFAEC-F080-4447-A6D5-C537C9B78C7D}"/>
                </a:ext>
              </a:extLst>
            </p:cNvPr>
            <p:cNvSpPr/>
            <p:nvPr/>
          </p:nvSpPr>
          <p:spPr>
            <a:xfrm>
              <a:off x="3441893"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 f4 0 f2"/>
                <a:gd name="f19" fmla="+- f3 0 f2"/>
                <a:gd name="f20" fmla="*/ f19 1 2206"/>
                <a:gd name="f21" fmla="*/ f18 1 101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2206" h="1010">
                  <a:moveTo>
                    <a:pt x="f2" y="f5"/>
                  </a:moveTo>
                  <a:lnTo>
                    <a:pt x="f2" y="f6"/>
                  </a:lnTo>
                  <a:lnTo>
                    <a:pt x="f7" y="f6"/>
                  </a:lnTo>
                  <a:cubicBezTo>
                    <a:pt x="f8" y="f6"/>
                    <a:pt x="f9" y="f10"/>
                    <a:pt x="f8" y="f11"/>
                  </a:cubicBezTo>
                  <a:cubicBezTo>
                    <a:pt x="f12" y="f13"/>
                    <a:pt x="f14" y="f15"/>
                    <a:pt x="f7" y="f5"/>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5" name="Google Shape;6764;p88">
              <a:extLst>
                <a:ext uri="{FF2B5EF4-FFF2-40B4-BE49-F238E27FC236}">
                  <a16:creationId xmlns:a16="http://schemas.microsoft.com/office/drawing/2014/main" id="{0B9E86DB-8B50-482F-B0A7-B11B3F252E82}"/>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 f4 0 f2"/>
                <a:gd name="f15" fmla="+- f3 0 f2"/>
                <a:gd name="f16" fmla="*/ f15 1 3372"/>
                <a:gd name="f17" fmla="*/ f14 1 1387"/>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372" h="1387">
                  <a:moveTo>
                    <a:pt x="f5" y="f2"/>
                  </a:moveTo>
                  <a:cubicBezTo>
                    <a:pt x="f6" y="f2"/>
                    <a:pt x="f7" y="f8"/>
                    <a:pt x="f2" y="f4"/>
                  </a:cubicBezTo>
                  <a:lnTo>
                    <a:pt x="f9" y="f4"/>
                  </a:lnTo>
                  <a:cubicBezTo>
                    <a:pt x="f10" y="f8"/>
                    <a:pt x="f11"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6" name="Google Shape;6765;p88">
              <a:extLst>
                <a:ext uri="{FF2B5EF4-FFF2-40B4-BE49-F238E27FC236}">
                  <a16:creationId xmlns:a16="http://schemas.microsoft.com/office/drawing/2014/main" id="{8E2E02FF-4111-4EB4-8088-07C0F263D72F}"/>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 f3 0 f2"/>
                <a:gd name="f12" fmla="*/ f11 1 1324"/>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7" name="Google Shape;6766;p88">
              <a:extLst>
                <a:ext uri="{FF2B5EF4-FFF2-40B4-BE49-F238E27FC236}">
                  <a16:creationId xmlns:a16="http://schemas.microsoft.com/office/drawing/2014/main" id="{7F950E20-4C7B-49A0-AF19-DCFD90459374}"/>
                </a:ext>
              </a:extLst>
            </p:cNvPr>
            <p:cNvSpPr/>
            <p:nvPr/>
          </p:nvSpPr>
          <p:spPr>
            <a:xfrm>
              <a:off x="3256864"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 f4 0 f2"/>
                <a:gd name="f39" fmla="+- f3 0 f2"/>
                <a:gd name="f40" fmla="*/ f39 1 6869"/>
                <a:gd name="f41" fmla="*/ f38 1 7562"/>
                <a:gd name="f42" fmla="*/ f2 1 f40"/>
                <a:gd name="f43" fmla="*/ f3 1 f40"/>
                <a:gd name="f44" fmla="*/ f2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8" name="Google Shape;6767;p88">
              <a:extLst>
                <a:ext uri="{FF2B5EF4-FFF2-40B4-BE49-F238E27FC236}">
                  <a16:creationId xmlns:a16="http://schemas.microsoft.com/office/drawing/2014/main" id="{2FC4A263-045E-41D7-AAD4-BD5FA5D8AFD5}"/>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 f4 0 f2"/>
                <a:gd name="f24" fmla="+- f3 0 f2"/>
                <a:gd name="f25" fmla="*/ f24 1 1387"/>
                <a:gd name="f26" fmla="*/ f23 1 1703"/>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9" name="Google Shape;6777;p88">
            <a:extLst>
              <a:ext uri="{FF2B5EF4-FFF2-40B4-BE49-F238E27FC236}">
                <a16:creationId xmlns:a16="http://schemas.microsoft.com/office/drawing/2014/main" id="{33C4E983-1B3B-4367-918B-9DD9B76686CE}"/>
              </a:ext>
            </a:extLst>
          </p:cNvPr>
          <p:cNvGrpSpPr/>
          <p:nvPr/>
        </p:nvGrpSpPr>
        <p:grpSpPr>
          <a:xfrm>
            <a:off x="6127723" y="908465"/>
            <a:ext cx="450424" cy="450423"/>
            <a:chOff x="6127723" y="908465"/>
            <a:chExt cx="450424" cy="450423"/>
          </a:xfrm>
        </p:grpSpPr>
        <p:sp>
          <p:nvSpPr>
            <p:cNvPr id="60" name="Google Shape;6778;p88">
              <a:extLst>
                <a:ext uri="{FF2B5EF4-FFF2-40B4-BE49-F238E27FC236}">
                  <a16:creationId xmlns:a16="http://schemas.microsoft.com/office/drawing/2014/main" id="{E9E1C5A6-4D6B-4FC3-836C-EABEF30467C8}"/>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 f4 0 f2"/>
                <a:gd name="f19" fmla="+- f3 0 f2"/>
                <a:gd name="f20" fmla="*/ f19 1 5137"/>
                <a:gd name="f21" fmla="*/ f18 1 1985"/>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5137" h="1985">
                  <a:moveTo>
                    <a:pt x="f5" y="f2"/>
                  </a:moveTo>
                  <a:cubicBezTo>
                    <a:pt x="f6" y="f2"/>
                    <a:pt x="f7" y="f8"/>
                    <a:pt x="f9" y="f10"/>
                  </a:cubicBezTo>
                  <a:lnTo>
                    <a:pt x="f11" y="f4"/>
                  </a:lnTo>
                  <a:lnTo>
                    <a:pt x="f12" y="f7"/>
                  </a:lnTo>
                  <a:cubicBezTo>
                    <a:pt x="f13" y="f8"/>
                    <a:pt x="f14" y="f2"/>
                    <a:pt x="f1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1" name="Google Shape;6779;p88">
              <a:extLst>
                <a:ext uri="{FF2B5EF4-FFF2-40B4-BE49-F238E27FC236}">
                  <a16:creationId xmlns:a16="http://schemas.microsoft.com/office/drawing/2014/main" id="{5324980F-5B9A-455B-BAA3-715300EC3909}"/>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 f4 0 f2"/>
                <a:gd name="f32" fmla="+- f3 0 f2"/>
                <a:gd name="f33" fmla="*/ f32 1 6144"/>
                <a:gd name="f34" fmla="*/ f31 1 4128"/>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2" name="Google Shape;6780;p88">
              <a:extLst>
                <a:ext uri="{FF2B5EF4-FFF2-40B4-BE49-F238E27FC236}">
                  <a16:creationId xmlns:a16="http://schemas.microsoft.com/office/drawing/2014/main" id="{4981C139-B77D-451A-9E27-68C9A92A6A6D}"/>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 f4 0 f2"/>
                <a:gd name="f43" fmla="+- f3 0 f2"/>
                <a:gd name="f44" fmla="*/ f43 1 7562"/>
                <a:gd name="f45" fmla="*/ f42 1 7531"/>
                <a:gd name="f46" fmla="*/ f2 1 f44"/>
                <a:gd name="f47" fmla="*/ f3 1 f44"/>
                <a:gd name="f48" fmla="*/ f2 1 f45"/>
                <a:gd name="f49" fmla="*/ f4 1 f45"/>
                <a:gd name="f50" fmla="*/ f46 f40 1"/>
                <a:gd name="f51" fmla="*/ f47 f40 1"/>
                <a:gd name="f52" fmla="*/ f49 f41 1"/>
                <a:gd name="f53" fmla="*/ f48 f41 1"/>
              </a:gdLst>
              <a:ahLst/>
              <a:cxnLst>
                <a:cxn ang="3cd4">
                  <a:pos x="hc" y="t"/>
                </a:cxn>
                <a:cxn ang="0">
                  <a:pos x="r" y="vc"/>
                </a:cxn>
                <a:cxn ang="cd4">
                  <a:pos x="hc" y="b"/>
                </a:cxn>
                <a:cxn ang="cd2">
                  <a:pos x="l" y="vc"/>
                </a:cxn>
              </a:cxnLst>
              <a:rect l="f50" t="f53" r="f51" b="f52"/>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3" name="Google Shape;6781;p88">
              <a:extLst>
                <a:ext uri="{FF2B5EF4-FFF2-40B4-BE49-F238E27FC236}">
                  <a16:creationId xmlns:a16="http://schemas.microsoft.com/office/drawing/2014/main" id="{88F9F6F8-9B87-4F1F-AFE7-C1D9132CF4BF}"/>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 f4 0 f2"/>
                <a:gd name="f14" fmla="+- f3 0 f2"/>
                <a:gd name="f15" fmla="*/ f14 1 7562"/>
                <a:gd name="f16" fmla="*/ f13 1 1387"/>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4" name="Google Shape;6782;p88">
              <a:extLst>
                <a:ext uri="{FF2B5EF4-FFF2-40B4-BE49-F238E27FC236}">
                  <a16:creationId xmlns:a16="http://schemas.microsoft.com/office/drawing/2014/main" id="{8F08CDA3-8EC1-42AB-8DBD-02430EEA4004}"/>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 f4 0 f2"/>
                <a:gd name="f17" fmla="+- f3 0 f2"/>
                <a:gd name="f18" fmla="*/ f17 1 7562"/>
                <a:gd name="f19" fmla="*/ f16 1 1387"/>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65" name="Google Shape;6827;p88">
            <a:extLst>
              <a:ext uri="{FF2B5EF4-FFF2-40B4-BE49-F238E27FC236}">
                <a16:creationId xmlns:a16="http://schemas.microsoft.com/office/drawing/2014/main" id="{576330A2-233D-4B63-A4CF-F59F0DBA607F}"/>
              </a:ext>
            </a:extLst>
          </p:cNvPr>
          <p:cNvGrpSpPr/>
          <p:nvPr/>
        </p:nvGrpSpPr>
        <p:grpSpPr>
          <a:xfrm>
            <a:off x="6694944" y="916356"/>
            <a:ext cx="455278" cy="449190"/>
            <a:chOff x="6694944" y="916356"/>
            <a:chExt cx="455278" cy="449190"/>
          </a:xfrm>
        </p:grpSpPr>
        <p:sp>
          <p:nvSpPr>
            <p:cNvPr id="66" name="Google Shape;6828;p88">
              <a:extLst>
                <a:ext uri="{FF2B5EF4-FFF2-40B4-BE49-F238E27FC236}">
                  <a16:creationId xmlns:a16="http://schemas.microsoft.com/office/drawing/2014/main" id="{961A90F9-C99B-47E9-A1FA-F570E1AC5937}"/>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 f4 0 f2"/>
                <a:gd name="f49" fmla="+- f3 0 f2"/>
                <a:gd name="f50" fmla="*/ f49 1 3372"/>
                <a:gd name="f51" fmla="*/ f48 1 3404"/>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7" name="Google Shape;6829;p88">
              <a:extLst>
                <a:ext uri="{FF2B5EF4-FFF2-40B4-BE49-F238E27FC236}">
                  <a16:creationId xmlns:a16="http://schemas.microsoft.com/office/drawing/2014/main" id="{7798593D-824B-4238-BE90-EE24260CD9CF}"/>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 f4 0 f2"/>
                <a:gd name="f51" fmla="+- f3 0 f2"/>
                <a:gd name="f52" fmla="*/ f51 1 3403"/>
                <a:gd name="f53" fmla="*/ f50 1 3404"/>
                <a:gd name="f54" fmla="*/ f2 1 f52"/>
                <a:gd name="f55" fmla="*/ f3 1 f52"/>
                <a:gd name="f56" fmla="*/ f2 1 f53"/>
                <a:gd name="f57" fmla="*/ f4 1 f53"/>
                <a:gd name="f58" fmla="*/ f54 f48 1"/>
                <a:gd name="f59" fmla="*/ f55 f48 1"/>
                <a:gd name="f60" fmla="*/ f57 f49 1"/>
                <a:gd name="f61" fmla="*/ f56 f49 1"/>
              </a:gdLst>
              <a:ahLst/>
              <a:cxnLst>
                <a:cxn ang="3cd4">
                  <a:pos x="hc" y="t"/>
                </a:cxn>
                <a:cxn ang="0">
                  <a:pos x="r" y="vc"/>
                </a:cxn>
                <a:cxn ang="cd4">
                  <a:pos x="hc" y="b"/>
                </a:cxn>
                <a:cxn ang="cd2">
                  <a:pos x="l" y="vc"/>
                </a:cxn>
              </a:cxnLst>
              <a:rect l="f58" t="f61" r="f59" b="f60"/>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8" name="Google Shape;6830;p88">
              <a:extLst>
                <a:ext uri="{FF2B5EF4-FFF2-40B4-BE49-F238E27FC236}">
                  <a16:creationId xmlns:a16="http://schemas.microsoft.com/office/drawing/2014/main" id="{A0ED2203-D8FC-4EB3-A989-AFCA4E9ECAA8}"/>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 f4 0 f2"/>
                <a:gd name="f45" fmla="+- f3 0 f2"/>
                <a:gd name="f46" fmla="*/ f45 1 8255"/>
                <a:gd name="f47" fmla="*/ f44 1 6144"/>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9" name="Google Shape;6831;p88">
              <a:extLst>
                <a:ext uri="{FF2B5EF4-FFF2-40B4-BE49-F238E27FC236}">
                  <a16:creationId xmlns:a16="http://schemas.microsoft.com/office/drawing/2014/main" id="{480A936B-6D1A-4B65-956A-4B147192BAB2}"/>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 f4 0 f2"/>
                <a:gd name="f40" fmla="+- f3 0 f2"/>
                <a:gd name="f41" fmla="*/ f40 1 4191"/>
                <a:gd name="f42" fmla="*/ f39 1 2091"/>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0" name="Google Shape;6832;p88">
              <a:extLst>
                <a:ext uri="{FF2B5EF4-FFF2-40B4-BE49-F238E27FC236}">
                  <a16:creationId xmlns:a16="http://schemas.microsoft.com/office/drawing/2014/main" id="{F2AFA7F6-745F-4282-9C53-EBA69B5E8943}"/>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 f4 0 f2"/>
                <a:gd name="f24" fmla="+- f3 0 f2"/>
                <a:gd name="f25" fmla="*/ f24 1 4191"/>
                <a:gd name="f26" fmla="*/ f23 1 2963"/>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1" name="Google Shape;6833;p88">
              <a:extLst>
                <a:ext uri="{FF2B5EF4-FFF2-40B4-BE49-F238E27FC236}">
                  <a16:creationId xmlns:a16="http://schemas.microsoft.com/office/drawing/2014/main" id="{2417A160-B99F-45ED-9C01-FA600C890B59}"/>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 f4 0 f2"/>
                <a:gd name="f39" fmla="+- f3 0 f2"/>
                <a:gd name="f40" fmla="*/ f39 1 4191"/>
                <a:gd name="f41" fmla="*/ f38 1 2090"/>
                <a:gd name="f42" fmla="*/ f2 1 f40"/>
                <a:gd name="f43" fmla="*/ f3 1 f40"/>
                <a:gd name="f44" fmla="*/ f2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2" name="Google Shape;6834;p88">
              <a:extLst>
                <a:ext uri="{FF2B5EF4-FFF2-40B4-BE49-F238E27FC236}">
                  <a16:creationId xmlns:a16="http://schemas.microsoft.com/office/drawing/2014/main" id="{50CEE318-A1BC-4CFB-B0BE-EC3D94654A4E}"/>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 f4 0 f2"/>
                <a:gd name="f24" fmla="+- f3 0 f2"/>
                <a:gd name="f25" fmla="*/ f24 1 4097"/>
                <a:gd name="f26" fmla="*/ f23 1 2994"/>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3" name="Google Shape;6873;p88">
            <a:extLst>
              <a:ext uri="{FF2B5EF4-FFF2-40B4-BE49-F238E27FC236}">
                <a16:creationId xmlns:a16="http://schemas.microsoft.com/office/drawing/2014/main" id="{81CA8182-7E7D-4D3E-9010-961B48ED8214}"/>
              </a:ext>
            </a:extLst>
          </p:cNvPr>
          <p:cNvGrpSpPr/>
          <p:nvPr/>
        </p:nvGrpSpPr>
        <p:grpSpPr>
          <a:xfrm>
            <a:off x="4395118" y="916887"/>
            <a:ext cx="435775" cy="450423"/>
            <a:chOff x="4395118" y="916887"/>
            <a:chExt cx="435775" cy="450423"/>
          </a:xfrm>
        </p:grpSpPr>
        <p:sp>
          <p:nvSpPr>
            <p:cNvPr id="74" name="Google Shape;6874;p88">
              <a:extLst>
                <a:ext uri="{FF2B5EF4-FFF2-40B4-BE49-F238E27FC236}">
                  <a16:creationId xmlns:a16="http://schemas.microsoft.com/office/drawing/2014/main" id="{094336B8-37B3-44A8-A76B-564E487DCD21}"/>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 f4 0 f2"/>
                <a:gd name="f70" fmla="+- f3 0 f2"/>
                <a:gd name="f71" fmla="*/ f70 1 6868"/>
                <a:gd name="f72" fmla="*/ f69 1 6850"/>
                <a:gd name="f73" fmla="*/ f2 1 f71"/>
                <a:gd name="f74" fmla="*/ f3 1 f71"/>
                <a:gd name="f75" fmla="*/ f2 1 f72"/>
                <a:gd name="f76" fmla="*/ f4 1 f72"/>
                <a:gd name="f77" fmla="*/ f73 f67 1"/>
                <a:gd name="f78" fmla="*/ f74 f67 1"/>
                <a:gd name="f79" fmla="*/ f76 f68 1"/>
                <a:gd name="f80" fmla="*/ f75 f68 1"/>
              </a:gdLst>
              <a:ahLst/>
              <a:cxnLst>
                <a:cxn ang="3cd4">
                  <a:pos x="hc" y="t"/>
                </a:cxn>
                <a:cxn ang="0">
                  <a:pos x="r" y="vc"/>
                </a:cxn>
                <a:cxn ang="cd4">
                  <a:pos x="hc" y="b"/>
                </a:cxn>
                <a:cxn ang="cd2">
                  <a:pos x="l" y="vc"/>
                </a:cxn>
              </a:cxnLst>
              <a:rect l="f77" t="f80" r="f78" b="f79"/>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5" name="Google Shape;6875;p88">
              <a:extLst>
                <a:ext uri="{FF2B5EF4-FFF2-40B4-BE49-F238E27FC236}">
                  <a16:creationId xmlns:a16="http://schemas.microsoft.com/office/drawing/2014/main" id="{2EA5FD0F-52B0-4CC2-8352-43E30F09A0D8}"/>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 f4 0 f2"/>
                <a:gd name="f41" fmla="+- f3 0 f2"/>
                <a:gd name="f42" fmla="*/ f41 1 1325"/>
                <a:gd name="f43" fmla="*/ f40 1 2711"/>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6" name="Google Shape;6876;p88">
              <a:extLst>
                <a:ext uri="{FF2B5EF4-FFF2-40B4-BE49-F238E27FC236}">
                  <a16:creationId xmlns:a16="http://schemas.microsoft.com/office/drawing/2014/main" id="{892FFA9D-079A-48A6-8A87-D9843626DF72}"/>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 f4 0 f2"/>
                <a:gd name="f13" fmla="+- f3 0 f2"/>
                <a:gd name="f14" fmla="*/ f13 1 2773"/>
                <a:gd name="f15" fmla="*/ f12 1 2774"/>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7" name="Google Shape;6877;p88">
              <a:extLst>
                <a:ext uri="{FF2B5EF4-FFF2-40B4-BE49-F238E27FC236}">
                  <a16:creationId xmlns:a16="http://schemas.microsoft.com/office/drawing/2014/main" id="{BD0CBAEA-68BE-4313-A81B-F9185145932F}"/>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 f4 0 f2"/>
                <a:gd name="f24" fmla="+- f3 0 f2"/>
                <a:gd name="f25" fmla="*/ f24 1 5483"/>
                <a:gd name="f26" fmla="*/ f23 1 2774"/>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8" name="Google Shape;6884;p88">
            <a:extLst>
              <a:ext uri="{FF2B5EF4-FFF2-40B4-BE49-F238E27FC236}">
                <a16:creationId xmlns:a16="http://schemas.microsoft.com/office/drawing/2014/main" id="{0CBE7F22-E297-44DD-B316-4EE75B1C2AF2}"/>
              </a:ext>
            </a:extLst>
          </p:cNvPr>
          <p:cNvGrpSpPr/>
          <p:nvPr/>
        </p:nvGrpSpPr>
        <p:grpSpPr>
          <a:xfrm>
            <a:off x="7495163" y="916356"/>
            <a:ext cx="428515" cy="451036"/>
            <a:chOff x="7495163" y="916356"/>
            <a:chExt cx="428515" cy="451036"/>
          </a:xfrm>
        </p:grpSpPr>
        <p:sp>
          <p:nvSpPr>
            <p:cNvPr id="79" name="Google Shape;6885;p88">
              <a:extLst>
                <a:ext uri="{FF2B5EF4-FFF2-40B4-BE49-F238E27FC236}">
                  <a16:creationId xmlns:a16="http://schemas.microsoft.com/office/drawing/2014/main" id="{0F1E086B-8FDF-417F-B243-B1E3F8B94061}"/>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 f4 0 f2"/>
                <a:gd name="f15" fmla="+- f3 0 f2"/>
                <a:gd name="f16" fmla="*/ f15 1 1324"/>
                <a:gd name="f17" fmla="*/ f14 1 1356"/>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0" name="Google Shape;6886;p88">
              <a:extLst>
                <a:ext uri="{FF2B5EF4-FFF2-40B4-BE49-F238E27FC236}">
                  <a16:creationId xmlns:a16="http://schemas.microsoft.com/office/drawing/2014/main" id="{0CFA25C0-E8B9-4AAE-AEE6-D8BEE614016C}"/>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 f4 0 f2"/>
                <a:gd name="f18" fmla="+- f3 0 f2"/>
                <a:gd name="f19" fmla="*/ f18 1 694"/>
                <a:gd name="f20" fmla="*/ f17 1 4128"/>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1" name="Google Shape;6887;p88">
              <a:extLst>
                <a:ext uri="{FF2B5EF4-FFF2-40B4-BE49-F238E27FC236}">
                  <a16:creationId xmlns:a16="http://schemas.microsoft.com/office/drawing/2014/main" id="{EA640E32-BFE7-47AC-8215-99BC927A9931}"/>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 f4 0 f2"/>
                <a:gd name="f22" fmla="+- f3 0 f2"/>
                <a:gd name="f23" fmla="*/ f22 1 2048"/>
                <a:gd name="f24" fmla="*/ f21 1 205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2" name="Google Shape;6888;p88">
              <a:extLst>
                <a:ext uri="{FF2B5EF4-FFF2-40B4-BE49-F238E27FC236}">
                  <a16:creationId xmlns:a16="http://schemas.microsoft.com/office/drawing/2014/main" id="{DBD7B3D4-41C4-4A72-8E54-57B5FCAC5107}"/>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 f4 0 f2"/>
                <a:gd name="f41" fmla="+- f3 0 f2"/>
                <a:gd name="f42" fmla="*/ f41 1 6396"/>
                <a:gd name="f43" fmla="*/ f40 1 4569"/>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3" name="Google Shape;6889;p88">
              <a:extLst>
                <a:ext uri="{FF2B5EF4-FFF2-40B4-BE49-F238E27FC236}">
                  <a16:creationId xmlns:a16="http://schemas.microsoft.com/office/drawing/2014/main" id="{43C57E60-B2AB-4617-8C47-2AEF484154CE}"/>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 f4 0 f2"/>
                <a:gd name="f46" fmla="+- f3 0 f2"/>
                <a:gd name="f47" fmla="*/ f46 1 5105"/>
                <a:gd name="f48" fmla="*/ f45 1 5545"/>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4" name="Google Shape;6890;p88">
              <a:extLst>
                <a:ext uri="{FF2B5EF4-FFF2-40B4-BE49-F238E27FC236}">
                  <a16:creationId xmlns:a16="http://schemas.microsoft.com/office/drawing/2014/main" id="{A4AFFE93-15C0-4706-8ED9-45AB1D355DED}"/>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 f4 0 f2"/>
                <a:gd name="f27" fmla="+- f3 0 f2"/>
                <a:gd name="f28" fmla="*/ f27 1 4885"/>
                <a:gd name="f29" fmla="*/ f26 1 3357"/>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5" name="Google Shape;6891;p88">
              <a:extLst>
                <a:ext uri="{FF2B5EF4-FFF2-40B4-BE49-F238E27FC236}">
                  <a16:creationId xmlns:a16="http://schemas.microsoft.com/office/drawing/2014/main" id="{6DB5CB46-AE4A-4A0F-AC6C-C29636236927}"/>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 f4 0 f2"/>
                <a:gd name="f27" fmla="+- f3 0 f2"/>
                <a:gd name="f28" fmla="*/ f27 1 4096"/>
                <a:gd name="f29" fmla="*/ f26 1 7940"/>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86" name="Google Shape;6922;p88">
            <a:extLst>
              <a:ext uri="{FF2B5EF4-FFF2-40B4-BE49-F238E27FC236}">
                <a16:creationId xmlns:a16="http://schemas.microsoft.com/office/drawing/2014/main" id="{37D151B0-4E7F-4987-9AB4-E65AE630B7DC}"/>
              </a:ext>
            </a:extLst>
          </p:cNvPr>
          <p:cNvGrpSpPr/>
          <p:nvPr/>
        </p:nvGrpSpPr>
        <p:grpSpPr>
          <a:xfrm>
            <a:off x="4970687" y="916887"/>
            <a:ext cx="423596" cy="450424"/>
            <a:chOff x="4970687" y="916887"/>
            <a:chExt cx="423596" cy="450424"/>
          </a:xfrm>
        </p:grpSpPr>
        <p:sp>
          <p:nvSpPr>
            <p:cNvPr id="87" name="Google Shape;6923;p88">
              <a:extLst>
                <a:ext uri="{FF2B5EF4-FFF2-40B4-BE49-F238E27FC236}">
                  <a16:creationId xmlns:a16="http://schemas.microsoft.com/office/drawing/2014/main" id="{4B531B82-F10F-4401-A1BB-47F4AA47206A}"/>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 f4 0 f2"/>
                <a:gd name="f16" fmla="+- f3 0 f2"/>
                <a:gd name="f17" fmla="*/ f16 1 3372"/>
                <a:gd name="f18" fmla="*/ f15 1 1387"/>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3372" h="1387">
                  <a:moveTo>
                    <a:pt x="f5" y="f6"/>
                  </a:moveTo>
                  <a:cubicBezTo>
                    <a:pt x="f7" y="f6"/>
                    <a:pt x="f8" y="f9"/>
                    <a:pt x="f2" y="f4"/>
                  </a:cubicBezTo>
                  <a:lnTo>
                    <a:pt x="f10" y="f4"/>
                  </a:lnTo>
                  <a:cubicBezTo>
                    <a:pt x="f11" y="f9"/>
                    <a:pt x="f12"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8" name="Google Shape;6924;p88">
              <a:extLst>
                <a:ext uri="{FF2B5EF4-FFF2-40B4-BE49-F238E27FC236}">
                  <a16:creationId xmlns:a16="http://schemas.microsoft.com/office/drawing/2014/main" id="{8C9E5D45-BD52-42BC-833E-9A37E4CF09F5}"/>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 f4 0 f2"/>
                <a:gd name="f34" fmla="+- f3 0 f2"/>
                <a:gd name="f35" fmla="*/ f34 1 2773"/>
                <a:gd name="f36" fmla="*/ f33 1 3025"/>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9" name="Google Shape;6925;p88">
              <a:extLst>
                <a:ext uri="{FF2B5EF4-FFF2-40B4-BE49-F238E27FC236}">
                  <a16:creationId xmlns:a16="http://schemas.microsoft.com/office/drawing/2014/main" id="{E613E838-DB5A-4C8B-9CBE-C5694E8630E6}"/>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 f4 0 f2"/>
                <a:gd name="f42" fmla="+- f3 0 f2"/>
                <a:gd name="f43" fmla="*/ f42 1 5042"/>
                <a:gd name="f44" fmla="*/ f41 1 6837"/>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0" name="Google Shape;6926;p88">
              <a:extLst>
                <a:ext uri="{FF2B5EF4-FFF2-40B4-BE49-F238E27FC236}">
                  <a16:creationId xmlns:a16="http://schemas.microsoft.com/office/drawing/2014/main" id="{8FA0EF52-F3DB-4E5D-ABC4-313E7B59B78E}"/>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 f4 0 f2"/>
                <a:gd name="f14" fmla="+- f3 0 f2"/>
                <a:gd name="f15" fmla="*/ f14 1 1355"/>
                <a:gd name="f16" fmla="*/ f13 1 1356"/>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1" name="Google Shape;6927;p88">
              <a:extLst>
                <a:ext uri="{FF2B5EF4-FFF2-40B4-BE49-F238E27FC236}">
                  <a16:creationId xmlns:a16="http://schemas.microsoft.com/office/drawing/2014/main" id="{E4B47D63-A9E7-4B73-9247-784E87FE6F2D}"/>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 f4 0 f2"/>
                <a:gd name="f66" fmla="+- f3 0 f2"/>
                <a:gd name="f67" fmla="*/ f66 1 5483"/>
                <a:gd name="f68" fmla="*/ f65 1 5434"/>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2" name="Google Shape;6928;p88">
              <a:extLst>
                <a:ext uri="{FF2B5EF4-FFF2-40B4-BE49-F238E27FC236}">
                  <a16:creationId xmlns:a16="http://schemas.microsoft.com/office/drawing/2014/main" id="{7CCEE5C8-4029-4DD1-B323-5BD369836752}"/>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 f4 0 f2"/>
                <a:gd name="f16" fmla="+- f3 0 f2"/>
                <a:gd name="f17" fmla="*/ f16 1 7530"/>
                <a:gd name="f18" fmla="*/ f15 1 2112"/>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3" name="Google Shape;6929;p88">
              <a:extLst>
                <a:ext uri="{FF2B5EF4-FFF2-40B4-BE49-F238E27FC236}">
                  <a16:creationId xmlns:a16="http://schemas.microsoft.com/office/drawing/2014/main" id="{00CBC15D-B5BA-4F8A-85D4-21B0DDBA8B22}"/>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 f4 0 f2"/>
                <a:gd name="f18" fmla="+- f3 0 f2"/>
                <a:gd name="f19" fmla="*/ f18 1 6144"/>
                <a:gd name="f20" fmla="*/ f17 1 135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144" h="1356">
                  <a:moveTo>
                    <a:pt x="f5" y="f2"/>
                  </a:moveTo>
                  <a:cubicBezTo>
                    <a:pt x="f6" y="f2"/>
                    <a:pt x="f7" y="f6"/>
                    <a:pt x="f7" y="f8"/>
                  </a:cubicBezTo>
                  <a:lnTo>
                    <a:pt x="f7" y="f9"/>
                  </a:lnTo>
                  <a:lnTo>
                    <a:pt x="f10" y="f9"/>
                  </a:lnTo>
                  <a:cubicBezTo>
                    <a:pt x="f11" y="f12"/>
                    <a:pt x="f13" y="f14"/>
                    <a:pt x="f3"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4" name="Google Shape;6981;p88">
            <a:extLst>
              <a:ext uri="{FF2B5EF4-FFF2-40B4-BE49-F238E27FC236}">
                <a16:creationId xmlns:a16="http://schemas.microsoft.com/office/drawing/2014/main" id="{D2D0A1B2-81F3-451A-86ED-5EBF3950EFD0}"/>
              </a:ext>
            </a:extLst>
          </p:cNvPr>
          <p:cNvGrpSpPr/>
          <p:nvPr/>
        </p:nvGrpSpPr>
        <p:grpSpPr>
          <a:xfrm>
            <a:off x="5515285" y="916567"/>
            <a:ext cx="456486" cy="451082"/>
            <a:chOff x="5515285" y="916567"/>
            <a:chExt cx="456486" cy="451082"/>
          </a:xfrm>
        </p:grpSpPr>
        <p:sp>
          <p:nvSpPr>
            <p:cNvPr id="95" name="Google Shape;6982;p88">
              <a:extLst>
                <a:ext uri="{FF2B5EF4-FFF2-40B4-BE49-F238E27FC236}">
                  <a16:creationId xmlns:a16="http://schemas.microsoft.com/office/drawing/2014/main" id="{3FFD7B5D-DAF1-41A1-86A5-1E89FB479C1B}"/>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 f3 0 f2"/>
                <a:gd name="f68" fmla="*/ f67 1 6459"/>
                <a:gd name="f69" fmla="*/ f2 1 f68"/>
                <a:gd name="f70" fmla="*/ f3 1 f68"/>
                <a:gd name="f71" fmla="*/ f69 f65 1"/>
                <a:gd name="f72" fmla="*/ f70 f65 1"/>
                <a:gd name="f73" fmla="*/ f70 f66 1"/>
                <a:gd name="f74" fmla="*/ f69 f66 1"/>
              </a:gdLst>
              <a:ahLst/>
              <a:cxnLst>
                <a:cxn ang="3cd4">
                  <a:pos x="hc" y="t"/>
                </a:cxn>
                <a:cxn ang="0">
                  <a:pos x="r" y="vc"/>
                </a:cxn>
                <a:cxn ang="cd4">
                  <a:pos x="hc" y="b"/>
                </a:cxn>
                <a:cxn ang="cd2">
                  <a:pos x="l" y="vc"/>
                </a:cxn>
              </a:cxnLst>
              <a:rect l="f71" t="f74" r="f72" b="f73"/>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6" name="Google Shape;6983;p88">
              <a:extLst>
                <a:ext uri="{FF2B5EF4-FFF2-40B4-BE49-F238E27FC236}">
                  <a16:creationId xmlns:a16="http://schemas.microsoft.com/office/drawing/2014/main" id="{EF178CB9-D4DF-4520-AC70-4B9B4A9EA61D}"/>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 f4 0 f2"/>
                <a:gd name="f27" fmla="+- f3 0 f2"/>
                <a:gd name="f28" fmla="*/ f27 1 3057"/>
                <a:gd name="f29" fmla="*/ f26 1 2944"/>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7" name="Google Shape;6984;p88">
              <a:extLst>
                <a:ext uri="{FF2B5EF4-FFF2-40B4-BE49-F238E27FC236}">
                  <a16:creationId xmlns:a16="http://schemas.microsoft.com/office/drawing/2014/main" id="{9BC2CF28-EEA2-4E9D-9437-D0AB78C0B95C}"/>
                </a:ext>
              </a:extLst>
            </p:cNvPr>
            <p:cNvSpPr/>
            <p:nvPr/>
          </p:nvSpPr>
          <p:spPr>
            <a:xfrm>
              <a:off x="5759933" y="1210546"/>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 f4 0 f2"/>
                <a:gd name="f32" fmla="+- f3 0 f2"/>
                <a:gd name="f33" fmla="*/ f32 1 3089"/>
                <a:gd name="f34" fmla="*/ f31 1 2977"/>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8" name="Google Shape;6985;p88">
              <a:extLst>
                <a:ext uri="{FF2B5EF4-FFF2-40B4-BE49-F238E27FC236}">
                  <a16:creationId xmlns:a16="http://schemas.microsoft.com/office/drawing/2014/main" id="{3AC2C695-A7DA-4954-93B2-3063B796D32F}"/>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 f4 0 f2"/>
                <a:gd name="f28" fmla="+- f3 0 f2"/>
                <a:gd name="f29" fmla="*/ f28 1 8286"/>
                <a:gd name="f30" fmla="*/ f27 1 8147"/>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9" name="Google Shape;7015;p88">
            <a:extLst>
              <a:ext uri="{FF2B5EF4-FFF2-40B4-BE49-F238E27FC236}">
                <a16:creationId xmlns:a16="http://schemas.microsoft.com/office/drawing/2014/main" id="{348758B8-EAB7-425E-A1AB-C032A818A0E8}"/>
              </a:ext>
            </a:extLst>
          </p:cNvPr>
          <p:cNvGrpSpPr/>
          <p:nvPr/>
        </p:nvGrpSpPr>
        <p:grpSpPr>
          <a:xfrm>
            <a:off x="8170804" y="1679597"/>
            <a:ext cx="498603" cy="496391"/>
            <a:chOff x="8170804" y="1679597"/>
            <a:chExt cx="498603" cy="496391"/>
          </a:xfrm>
        </p:grpSpPr>
        <p:sp>
          <p:nvSpPr>
            <p:cNvPr id="100" name="Google Shape;7016;p88">
              <a:extLst>
                <a:ext uri="{FF2B5EF4-FFF2-40B4-BE49-F238E27FC236}">
                  <a16:creationId xmlns:a16="http://schemas.microsoft.com/office/drawing/2014/main" id="{7CC1EBE9-0960-4938-95AF-DE85536B5474}"/>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 f4 0 f2"/>
                <a:gd name="f70" fmla="+- f3 0 f2"/>
                <a:gd name="f71" fmla="*/ f70 1 6837"/>
                <a:gd name="f72" fmla="*/ f69 1 7509"/>
                <a:gd name="f73" fmla="*/ f2 1 f71"/>
                <a:gd name="f74" fmla="*/ f3 1 f71"/>
                <a:gd name="f75" fmla="*/ f2 1 f72"/>
                <a:gd name="f76" fmla="*/ f4 1 f72"/>
                <a:gd name="f77" fmla="*/ f73 f67 1"/>
                <a:gd name="f78" fmla="*/ f74 f67 1"/>
                <a:gd name="f79" fmla="*/ f76 f68 1"/>
                <a:gd name="f80" fmla="*/ f75 f68 1"/>
              </a:gdLst>
              <a:ahLst/>
              <a:cxnLst>
                <a:cxn ang="3cd4">
                  <a:pos x="hc" y="t"/>
                </a:cxn>
                <a:cxn ang="0">
                  <a:pos x="r" y="vc"/>
                </a:cxn>
                <a:cxn ang="cd4">
                  <a:pos x="hc" y="b"/>
                </a:cxn>
                <a:cxn ang="cd2">
                  <a:pos x="l" y="vc"/>
                </a:cxn>
              </a:cxnLst>
              <a:rect l="f77" t="f80" r="f78" b="f79"/>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1" name="Google Shape;7017;p88">
              <a:extLst>
                <a:ext uri="{FF2B5EF4-FFF2-40B4-BE49-F238E27FC236}">
                  <a16:creationId xmlns:a16="http://schemas.microsoft.com/office/drawing/2014/main" id="{783A1AFE-5A60-47CC-872E-7A88A2BF6EC7}"/>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 f4 0 f2"/>
                <a:gd name="f86" fmla="+- f3 0 f2"/>
                <a:gd name="f87" fmla="*/ f86 1 7531"/>
                <a:gd name="f88" fmla="*/ f85 1 8203"/>
                <a:gd name="f89" fmla="*/ f2 1 f87"/>
                <a:gd name="f90" fmla="*/ f3 1 f87"/>
                <a:gd name="f91" fmla="*/ f2 1 f88"/>
                <a:gd name="f92" fmla="*/ f4 1 f88"/>
                <a:gd name="f93" fmla="*/ f89 f83 1"/>
                <a:gd name="f94" fmla="*/ f90 f83 1"/>
                <a:gd name="f95" fmla="*/ f92 f84 1"/>
                <a:gd name="f96" fmla="*/ f91 f84 1"/>
              </a:gdLst>
              <a:ahLst/>
              <a:cxnLst>
                <a:cxn ang="3cd4">
                  <a:pos x="hc" y="t"/>
                </a:cxn>
                <a:cxn ang="0">
                  <a:pos x="r" y="vc"/>
                </a:cxn>
                <a:cxn ang="cd4">
                  <a:pos x="hc" y="b"/>
                </a:cxn>
                <a:cxn ang="cd2">
                  <a:pos x="l" y="vc"/>
                </a:cxn>
              </a:cxnLst>
              <a:rect l="f93" t="f96" r="f94" b="f95"/>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02" name="Google Shape;6799;p88">
            <a:extLst>
              <a:ext uri="{FF2B5EF4-FFF2-40B4-BE49-F238E27FC236}">
                <a16:creationId xmlns:a16="http://schemas.microsoft.com/office/drawing/2014/main" id="{F375F11C-BABE-449F-8B1B-F2D801C9F4E2}"/>
              </a:ext>
            </a:extLst>
          </p:cNvPr>
          <p:cNvSpPr/>
          <p:nvPr/>
        </p:nvSpPr>
        <p:spPr>
          <a:xfrm>
            <a:off x="4346600" y="1707907"/>
            <a:ext cx="445212" cy="4464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 f4 0 f2"/>
              <a:gd name="f134" fmla="+- f3 0 f2"/>
              <a:gd name="f135" fmla="*/ f134 1 11658"/>
              <a:gd name="f136" fmla="*/ f133 1 11689"/>
              <a:gd name="f137" fmla="*/ f2 1 f135"/>
              <a:gd name="f138" fmla="*/ f3 1 f135"/>
              <a:gd name="f139" fmla="*/ f2 1 f136"/>
              <a:gd name="f140" fmla="*/ f4 1 f136"/>
              <a:gd name="f141" fmla="*/ f137 f131 1"/>
              <a:gd name="f142" fmla="*/ f138 f131 1"/>
              <a:gd name="f143" fmla="*/ f140 f132 1"/>
              <a:gd name="f144" fmla="*/ f139 f132 1"/>
            </a:gdLst>
            <a:ahLst/>
            <a:cxnLst>
              <a:cxn ang="3cd4">
                <a:pos x="hc" y="t"/>
              </a:cxn>
              <a:cxn ang="0">
                <a:pos x="r" y="vc"/>
              </a:cxn>
              <a:cxn ang="cd4">
                <a:pos x="hc" y="b"/>
              </a:cxn>
              <a:cxn ang="cd2">
                <a:pos x="l" y="vc"/>
              </a:cxn>
            </a:cxnLst>
            <a:rect l="f141" t="f144" r="f142" b="f143"/>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103" name="Google Shape;6862;p88">
            <a:extLst>
              <a:ext uri="{FF2B5EF4-FFF2-40B4-BE49-F238E27FC236}">
                <a16:creationId xmlns:a16="http://schemas.microsoft.com/office/drawing/2014/main" id="{CAE1A006-5664-467B-AF26-0908ABC49016}"/>
              </a:ext>
            </a:extLst>
          </p:cNvPr>
          <p:cNvGrpSpPr/>
          <p:nvPr/>
        </p:nvGrpSpPr>
        <p:grpSpPr>
          <a:xfrm>
            <a:off x="4907685" y="1706389"/>
            <a:ext cx="460830" cy="449225"/>
            <a:chOff x="4907685" y="1706389"/>
            <a:chExt cx="460830" cy="449225"/>
          </a:xfrm>
        </p:grpSpPr>
        <p:sp>
          <p:nvSpPr>
            <p:cNvPr id="104" name="Google Shape;6863;p88">
              <a:extLst>
                <a:ext uri="{FF2B5EF4-FFF2-40B4-BE49-F238E27FC236}">
                  <a16:creationId xmlns:a16="http://schemas.microsoft.com/office/drawing/2014/main" id="{21135006-01D9-4CA2-9C8B-6AEEEF417D0C}"/>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 f4 0 f2"/>
                <a:gd name="f153" fmla="+- f3 0 f2"/>
                <a:gd name="f154" fmla="*/ f153 1 12067"/>
                <a:gd name="f155" fmla="*/ f152 1 11702"/>
                <a:gd name="f156" fmla="*/ f2 1 f154"/>
                <a:gd name="f157" fmla="*/ f3 1 f154"/>
                <a:gd name="f158" fmla="*/ f2 1 f155"/>
                <a:gd name="f159" fmla="*/ f4 1 f155"/>
                <a:gd name="f160" fmla="*/ f156 f150 1"/>
                <a:gd name="f161" fmla="*/ f157 f150 1"/>
                <a:gd name="f162" fmla="*/ f159 f151 1"/>
                <a:gd name="f163" fmla="*/ f158 f151 1"/>
              </a:gdLst>
              <a:ahLst/>
              <a:cxnLst>
                <a:cxn ang="3cd4">
                  <a:pos x="hc" y="t"/>
                </a:cxn>
                <a:cxn ang="0">
                  <a:pos x="r" y="vc"/>
                </a:cxn>
                <a:cxn ang="cd4">
                  <a:pos x="hc" y="b"/>
                </a:cxn>
                <a:cxn ang="cd2">
                  <a:pos x="l" y="vc"/>
                </a:cxn>
              </a:cxnLst>
              <a:rect l="f160" t="f163" r="f161" b="f162"/>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5" name="Google Shape;6864;p88">
              <a:extLst>
                <a:ext uri="{FF2B5EF4-FFF2-40B4-BE49-F238E27FC236}">
                  <a16:creationId xmlns:a16="http://schemas.microsoft.com/office/drawing/2014/main" id="{D4777249-73BC-4765-8E89-36B12CE74BFF}"/>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 f4 0 f2"/>
                <a:gd name="f47" fmla="+- f3 0 f2"/>
                <a:gd name="f48" fmla="*/ f47 1 5766"/>
                <a:gd name="f49" fmla="*/ f46 1 5624"/>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6" name="Google Shape;6865;p88">
              <a:extLst>
                <a:ext uri="{FF2B5EF4-FFF2-40B4-BE49-F238E27FC236}">
                  <a16:creationId xmlns:a16="http://schemas.microsoft.com/office/drawing/2014/main" id="{6739293D-1B6A-4D7D-8D27-C42924A70059}"/>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 f4 0 f2"/>
                <a:gd name="f52" fmla="+- f3 0 f2"/>
                <a:gd name="f53" fmla="*/ f52 1 5167"/>
                <a:gd name="f54" fmla="*/ f51 1 5109"/>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07" name="Google Shape;6913;p88">
            <a:extLst>
              <a:ext uri="{FF2B5EF4-FFF2-40B4-BE49-F238E27FC236}">
                <a16:creationId xmlns:a16="http://schemas.microsoft.com/office/drawing/2014/main" id="{09431097-7037-411C-9958-1DE295290B8E}"/>
              </a:ext>
            </a:extLst>
          </p:cNvPr>
          <p:cNvGrpSpPr/>
          <p:nvPr/>
        </p:nvGrpSpPr>
        <p:grpSpPr>
          <a:xfrm>
            <a:off x="5475372" y="1706599"/>
            <a:ext cx="450021" cy="448805"/>
            <a:chOff x="5475372" y="1706599"/>
            <a:chExt cx="450021" cy="448805"/>
          </a:xfrm>
        </p:grpSpPr>
        <p:sp>
          <p:nvSpPr>
            <p:cNvPr id="108" name="Google Shape;6914;p88">
              <a:extLst>
                <a:ext uri="{FF2B5EF4-FFF2-40B4-BE49-F238E27FC236}">
                  <a16:creationId xmlns:a16="http://schemas.microsoft.com/office/drawing/2014/main" id="{A1254905-9890-446E-AB81-C6FD079772E7}"/>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 f4 0 f2"/>
                <a:gd name="f142" fmla="+- f3 0 f2"/>
                <a:gd name="f143" fmla="*/ f142 1 11784"/>
                <a:gd name="f144" fmla="*/ f141 1 11752"/>
                <a:gd name="f145" fmla="*/ f2 1 f143"/>
                <a:gd name="f146" fmla="*/ f3 1 f143"/>
                <a:gd name="f147" fmla="*/ f2 1 f144"/>
                <a:gd name="f148" fmla="*/ f4 1 f144"/>
                <a:gd name="f149" fmla="*/ f145 f139 1"/>
                <a:gd name="f150" fmla="*/ f146 f139 1"/>
                <a:gd name="f151" fmla="*/ f148 f140 1"/>
                <a:gd name="f152" fmla="*/ f147 f140 1"/>
              </a:gdLst>
              <a:ahLst/>
              <a:cxnLst>
                <a:cxn ang="3cd4">
                  <a:pos x="hc" y="t"/>
                </a:cxn>
                <a:cxn ang="0">
                  <a:pos x="r" y="vc"/>
                </a:cxn>
                <a:cxn ang="cd4">
                  <a:pos x="hc" y="b"/>
                </a:cxn>
                <a:cxn ang="cd2">
                  <a:pos x="l" y="vc"/>
                </a:cxn>
              </a:cxnLst>
              <a:rect l="f149" t="f152" r="f150" b="f151"/>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9" name="Google Shape;6915;p88">
              <a:extLst>
                <a:ext uri="{FF2B5EF4-FFF2-40B4-BE49-F238E27FC236}">
                  <a16:creationId xmlns:a16="http://schemas.microsoft.com/office/drawing/2014/main" id="{0011CA3B-7871-4013-A5E4-376191B323C5}"/>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 f4 0 f2"/>
                <a:gd name="f93" fmla="+- f3 0 f2"/>
                <a:gd name="f94" fmla="*/ f93 1 8602"/>
                <a:gd name="f95" fmla="*/ f92 1 8201"/>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10" name="Google Shape;6947;p88">
            <a:extLst>
              <a:ext uri="{FF2B5EF4-FFF2-40B4-BE49-F238E27FC236}">
                <a16:creationId xmlns:a16="http://schemas.microsoft.com/office/drawing/2014/main" id="{76C4CAF5-5B5E-4046-828F-D8B25C5A87AC}"/>
              </a:ext>
            </a:extLst>
          </p:cNvPr>
          <p:cNvGrpSpPr/>
          <p:nvPr/>
        </p:nvGrpSpPr>
        <p:grpSpPr>
          <a:xfrm>
            <a:off x="3147849" y="1725783"/>
            <a:ext cx="446391" cy="447617"/>
            <a:chOff x="3147849" y="1725783"/>
            <a:chExt cx="446391" cy="447617"/>
          </a:xfrm>
        </p:grpSpPr>
        <p:sp>
          <p:nvSpPr>
            <p:cNvPr id="111" name="Google Shape;6948;p88">
              <a:extLst>
                <a:ext uri="{FF2B5EF4-FFF2-40B4-BE49-F238E27FC236}">
                  <a16:creationId xmlns:a16="http://schemas.microsoft.com/office/drawing/2014/main" id="{E2B95E3D-DA15-4DB1-AC5D-F89AB12D603F}"/>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 f4 0 f2"/>
                <a:gd name="f34" fmla="+- f3 0 f2"/>
                <a:gd name="f35" fmla="*/ f34 1 2773"/>
                <a:gd name="f36" fmla="*/ f33 1 11689"/>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2" name="Google Shape;6949;p88">
              <a:extLst>
                <a:ext uri="{FF2B5EF4-FFF2-40B4-BE49-F238E27FC236}">
                  <a16:creationId xmlns:a16="http://schemas.microsoft.com/office/drawing/2014/main" id="{EF6AE58D-5FB4-4639-81A1-C11C4A4EAA1A}"/>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 f4 0 f2"/>
                <a:gd name="f15" fmla="+- f3 0 f2"/>
                <a:gd name="f16" fmla="*/ f15 1 3403"/>
                <a:gd name="f17" fmla="*/ f14 1 100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3" name="Google Shape;6950;p88">
              <a:extLst>
                <a:ext uri="{FF2B5EF4-FFF2-40B4-BE49-F238E27FC236}">
                  <a16:creationId xmlns:a16="http://schemas.microsoft.com/office/drawing/2014/main" id="{080D1CD6-4618-48D9-A3A3-A2A72C6DEB4D}"/>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 f4 0 f2"/>
                <a:gd name="f14" fmla="+- f3 0 f2"/>
                <a:gd name="f15" fmla="*/ f14 1 3403"/>
                <a:gd name="f16" fmla="*/ f13 1 1009"/>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4" name="Google Shape;6951;p88">
              <a:extLst>
                <a:ext uri="{FF2B5EF4-FFF2-40B4-BE49-F238E27FC236}">
                  <a16:creationId xmlns:a16="http://schemas.microsoft.com/office/drawing/2014/main" id="{B1787F63-900D-4049-87D5-B81F5B74C1E7}"/>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 f4 0 f2"/>
                <a:gd name="f18" fmla="+- f3 0 f2"/>
                <a:gd name="f19" fmla="*/ f18 1 2710"/>
                <a:gd name="f20" fmla="*/ f17 1 1041"/>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5" name="Google Shape;6952;p88">
              <a:extLst>
                <a:ext uri="{FF2B5EF4-FFF2-40B4-BE49-F238E27FC236}">
                  <a16:creationId xmlns:a16="http://schemas.microsoft.com/office/drawing/2014/main" id="{28FF5418-ACE2-46BE-B8BD-E85AD0F75DB2}"/>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 f4 0 f2"/>
                <a:gd name="f13" fmla="+- f3 0 f2"/>
                <a:gd name="f14" fmla="*/ f13 1 2049"/>
                <a:gd name="f15" fmla="*/ f12 1 2080"/>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049" h="2080">
                  <a:moveTo>
                    <a:pt x="f5" y="f2"/>
                  </a:moveTo>
                  <a:cubicBezTo>
                    <a:pt x="f6" y="f2"/>
                    <a:pt x="f7" y="f8"/>
                    <a:pt x="f7" y="f9"/>
                  </a:cubicBezTo>
                  <a:lnTo>
                    <a:pt x="f7" y="f4"/>
                  </a:lnTo>
                  <a:lnTo>
                    <a:pt x="f3" y="f4"/>
                  </a:ln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6" name="Google Shape;6953;p88">
              <a:extLst>
                <a:ext uri="{FF2B5EF4-FFF2-40B4-BE49-F238E27FC236}">
                  <a16:creationId xmlns:a16="http://schemas.microsoft.com/office/drawing/2014/main" id="{E17EEAE3-4A7D-43A0-B8F4-59AA15B92DA8}"/>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 f4 0 f2"/>
                <a:gd name="f18" fmla="+- f3 0 f2"/>
                <a:gd name="f19" fmla="*/ f18 1 1387"/>
                <a:gd name="f20" fmla="*/ f17 1 220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7" name="Google Shape;6954;p88">
              <a:extLst>
                <a:ext uri="{FF2B5EF4-FFF2-40B4-BE49-F238E27FC236}">
                  <a16:creationId xmlns:a16="http://schemas.microsoft.com/office/drawing/2014/main" id="{A6BD7292-6349-427A-8CD2-5163A0ADE842}"/>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 f4 0 f2"/>
                <a:gd name="f56" fmla="+- f3 0 f2"/>
                <a:gd name="f57" fmla="*/ f56 1 8286"/>
                <a:gd name="f58" fmla="*/ f55 1 6145"/>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8" name="Google Shape;6955;p88">
              <a:extLst>
                <a:ext uri="{FF2B5EF4-FFF2-40B4-BE49-F238E27FC236}">
                  <a16:creationId xmlns:a16="http://schemas.microsoft.com/office/drawing/2014/main" id="{71B9EE6A-609F-4CAF-A92E-281920417C7A}"/>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 f4 0 f2"/>
                <a:gd name="f37" fmla="+- f3 0 f2"/>
                <a:gd name="f38" fmla="*/ f37 1 2048"/>
                <a:gd name="f39" fmla="*/ f36 1 7247"/>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9" name="Google Shape;6956;p88">
              <a:extLst>
                <a:ext uri="{FF2B5EF4-FFF2-40B4-BE49-F238E27FC236}">
                  <a16:creationId xmlns:a16="http://schemas.microsoft.com/office/drawing/2014/main" id="{938102A4-64D6-4D3B-9D8C-0A073BA36B5A}"/>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 f4 0 f2"/>
                <a:gd name="f20" fmla="+- f3 0 f2"/>
                <a:gd name="f21" fmla="*/ f20 1 1387"/>
                <a:gd name="f22" fmla="*/ f19 1 2207"/>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0" name="Google Shape;6971;p88">
            <a:extLst>
              <a:ext uri="{FF2B5EF4-FFF2-40B4-BE49-F238E27FC236}">
                <a16:creationId xmlns:a16="http://schemas.microsoft.com/office/drawing/2014/main" id="{92379DEA-70BB-485A-920B-9BCE0B6CDABE}"/>
              </a:ext>
            </a:extLst>
          </p:cNvPr>
          <p:cNvGrpSpPr/>
          <p:nvPr/>
        </p:nvGrpSpPr>
        <p:grpSpPr>
          <a:xfrm>
            <a:off x="6107753" y="1700217"/>
            <a:ext cx="445212" cy="445175"/>
            <a:chOff x="6107753" y="1700217"/>
            <a:chExt cx="445212" cy="445175"/>
          </a:xfrm>
        </p:grpSpPr>
        <p:sp>
          <p:nvSpPr>
            <p:cNvPr id="121" name="Google Shape;6972;p88">
              <a:extLst>
                <a:ext uri="{FF2B5EF4-FFF2-40B4-BE49-F238E27FC236}">
                  <a16:creationId xmlns:a16="http://schemas.microsoft.com/office/drawing/2014/main" id="{446893A3-C217-4B13-8640-21DC36C3DEB5}"/>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 f4 0 f2"/>
                <a:gd name="f73" fmla="+- f3 0 f2"/>
                <a:gd name="f74" fmla="*/ f73 1 11658"/>
                <a:gd name="f75" fmla="*/ f72 1 11657"/>
                <a:gd name="f76" fmla="*/ f2 1 f74"/>
                <a:gd name="f77" fmla="*/ f3 1 f74"/>
                <a:gd name="f78" fmla="*/ f2 1 f75"/>
                <a:gd name="f79" fmla="*/ f4 1 f75"/>
                <a:gd name="f80" fmla="*/ f76 f70 1"/>
                <a:gd name="f81" fmla="*/ f77 f70 1"/>
                <a:gd name="f82" fmla="*/ f79 f71 1"/>
                <a:gd name="f83" fmla="*/ f78 f71 1"/>
              </a:gdLst>
              <a:ahLst/>
              <a:cxnLst>
                <a:cxn ang="3cd4">
                  <a:pos x="hc" y="t"/>
                </a:cxn>
                <a:cxn ang="0">
                  <a:pos x="r" y="vc"/>
                </a:cxn>
                <a:cxn ang="cd4">
                  <a:pos x="hc" y="b"/>
                </a:cxn>
                <a:cxn ang="cd2">
                  <a:pos x="l" y="vc"/>
                </a:cxn>
              </a:cxnLst>
              <a:rect l="f80" t="f83" r="f81" b="f82"/>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2" name="Google Shape;6973;p88">
              <a:extLst>
                <a:ext uri="{FF2B5EF4-FFF2-40B4-BE49-F238E27FC236}">
                  <a16:creationId xmlns:a16="http://schemas.microsoft.com/office/drawing/2014/main" id="{397CEB97-CF01-46D7-8F2B-19B82AA83457}"/>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 f4 0 f2"/>
                <a:gd name="f52" fmla="+- f3 0 f2"/>
                <a:gd name="f53" fmla="*/ f52 1 6270"/>
                <a:gd name="f54" fmla="*/ f51 1 6170"/>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3" name="Google Shape;7004;p88">
            <a:extLst>
              <a:ext uri="{FF2B5EF4-FFF2-40B4-BE49-F238E27FC236}">
                <a16:creationId xmlns:a16="http://schemas.microsoft.com/office/drawing/2014/main" id="{8A6F6DD3-D0D2-44D7-B0BE-C832EEEB43FA}"/>
              </a:ext>
            </a:extLst>
          </p:cNvPr>
          <p:cNvGrpSpPr/>
          <p:nvPr/>
        </p:nvGrpSpPr>
        <p:grpSpPr>
          <a:xfrm>
            <a:off x="3781528" y="1707952"/>
            <a:ext cx="469279" cy="446099"/>
            <a:chOff x="3781528" y="1707952"/>
            <a:chExt cx="469279" cy="446099"/>
          </a:xfrm>
        </p:grpSpPr>
        <p:sp>
          <p:nvSpPr>
            <p:cNvPr id="124" name="Google Shape;7005;p88">
              <a:extLst>
                <a:ext uri="{FF2B5EF4-FFF2-40B4-BE49-F238E27FC236}">
                  <a16:creationId xmlns:a16="http://schemas.microsoft.com/office/drawing/2014/main" id="{FD61A3F3-4CBF-4478-9E92-8519C2F741B1}"/>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 f4 0 f2"/>
                <a:gd name="f75" fmla="+- f3 0 f2"/>
                <a:gd name="f76" fmla="*/ f75 1 8539"/>
                <a:gd name="f77" fmla="*/ f74 1 8586"/>
                <a:gd name="f78" fmla="*/ f2 1 f76"/>
                <a:gd name="f79" fmla="*/ f3 1 f76"/>
                <a:gd name="f80" fmla="*/ f2 1 f77"/>
                <a:gd name="f81" fmla="*/ f4 1 f77"/>
                <a:gd name="f82" fmla="*/ f78 f72 1"/>
                <a:gd name="f83" fmla="*/ f79 f72 1"/>
                <a:gd name="f84" fmla="*/ f81 f73 1"/>
                <a:gd name="f85" fmla="*/ f80 f73 1"/>
              </a:gdLst>
              <a:ahLst/>
              <a:cxnLst>
                <a:cxn ang="3cd4">
                  <a:pos x="hc" y="t"/>
                </a:cxn>
                <a:cxn ang="0">
                  <a:pos x="r" y="vc"/>
                </a:cxn>
                <a:cxn ang="cd4">
                  <a:pos x="hc" y="b"/>
                </a:cxn>
                <a:cxn ang="cd2">
                  <a:pos x="l" y="vc"/>
                </a:cxn>
              </a:cxnLst>
              <a:rect l="f82" t="f85" r="f83" b="f84"/>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5" name="Google Shape;7006;p88">
              <a:extLst>
                <a:ext uri="{FF2B5EF4-FFF2-40B4-BE49-F238E27FC236}">
                  <a16:creationId xmlns:a16="http://schemas.microsoft.com/office/drawing/2014/main" id="{42C2A550-837D-40DF-811A-E6C04FF24F1C}"/>
                </a:ext>
              </a:extLst>
            </p:cNvPr>
            <p:cNvSpPr/>
            <p:nvPr/>
          </p:nvSpPr>
          <p:spPr>
            <a:xfrm>
              <a:off x="3781528"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 f4 0 f2"/>
                <a:gd name="f78" fmla="+- f3 0 f2"/>
                <a:gd name="f79" fmla="*/ f78 1 8634"/>
                <a:gd name="f80" fmla="*/ f77 1 8657"/>
                <a:gd name="f81" fmla="*/ f2 1 f79"/>
                <a:gd name="f82" fmla="*/ f3 1 f79"/>
                <a:gd name="f83" fmla="*/ f2 1 f80"/>
                <a:gd name="f84" fmla="*/ f4 1 f80"/>
                <a:gd name="f85" fmla="*/ f81 f75 1"/>
                <a:gd name="f86" fmla="*/ f82 f75 1"/>
                <a:gd name="f87" fmla="*/ f84 f76 1"/>
                <a:gd name="f88" fmla="*/ f83 f76 1"/>
              </a:gdLst>
              <a:ahLst/>
              <a:cxnLst>
                <a:cxn ang="3cd4">
                  <a:pos x="hc" y="t"/>
                </a:cxn>
                <a:cxn ang="0">
                  <a:pos x="r" y="vc"/>
                </a:cxn>
                <a:cxn ang="cd4">
                  <a:pos x="hc" y="b"/>
                </a:cxn>
                <a:cxn ang="cd2">
                  <a:pos x="l" y="vc"/>
                </a:cxn>
              </a:cxnLst>
              <a:rect l="f85" t="f88" r="f86" b="f87"/>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6" name="Google Shape;7018;p88">
            <a:extLst>
              <a:ext uri="{FF2B5EF4-FFF2-40B4-BE49-F238E27FC236}">
                <a16:creationId xmlns:a16="http://schemas.microsoft.com/office/drawing/2014/main" id="{D35896B5-62A4-4EE4-B2CE-0518F4CB32C0}"/>
              </a:ext>
            </a:extLst>
          </p:cNvPr>
          <p:cNvGrpSpPr/>
          <p:nvPr/>
        </p:nvGrpSpPr>
        <p:grpSpPr>
          <a:xfrm>
            <a:off x="6730349" y="1707239"/>
            <a:ext cx="446400" cy="445212"/>
            <a:chOff x="6730349" y="1707239"/>
            <a:chExt cx="446400" cy="445212"/>
          </a:xfrm>
        </p:grpSpPr>
        <p:sp>
          <p:nvSpPr>
            <p:cNvPr id="127" name="Google Shape;7019;p88">
              <a:extLst>
                <a:ext uri="{FF2B5EF4-FFF2-40B4-BE49-F238E27FC236}">
                  <a16:creationId xmlns:a16="http://schemas.microsoft.com/office/drawing/2014/main" id="{5E99BE44-7761-4B5D-9CCA-CF1413627032}"/>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 f4 0 f2"/>
                <a:gd name="f42" fmla="+- f3 0 f2"/>
                <a:gd name="f43" fmla="*/ f42 1 7531"/>
                <a:gd name="f44" fmla="*/ f41 1 7468"/>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8" name="Google Shape;7020;p88">
              <a:extLst>
                <a:ext uri="{FF2B5EF4-FFF2-40B4-BE49-F238E27FC236}">
                  <a16:creationId xmlns:a16="http://schemas.microsoft.com/office/drawing/2014/main" id="{5FEC6A4B-AD02-4E88-96E0-A587ACD6BECC}"/>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 f4 0 f2"/>
                <a:gd name="f24" fmla="+- f3 0 f2"/>
                <a:gd name="f25" fmla="*/ f24 1 11689"/>
                <a:gd name="f26" fmla="*/ f23 1 11658"/>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29" name="Google Shape;5917;p86">
            <a:extLst>
              <a:ext uri="{FF2B5EF4-FFF2-40B4-BE49-F238E27FC236}">
                <a16:creationId xmlns:a16="http://schemas.microsoft.com/office/drawing/2014/main" id="{41AF9C8C-1045-430A-B235-950566620075}"/>
              </a:ext>
            </a:extLst>
          </p:cNvPr>
          <p:cNvSpPr/>
          <p:nvPr/>
        </p:nvSpPr>
        <p:spPr>
          <a:xfrm>
            <a:off x="4339778" y="2577099"/>
            <a:ext cx="451036" cy="46317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0" name="Google Shape;5955;p86">
            <a:extLst>
              <a:ext uri="{FF2B5EF4-FFF2-40B4-BE49-F238E27FC236}">
                <a16:creationId xmlns:a16="http://schemas.microsoft.com/office/drawing/2014/main" id="{CE5E848B-2F49-4CAA-B55A-0133729B4499}"/>
              </a:ext>
            </a:extLst>
          </p:cNvPr>
          <p:cNvSpPr/>
          <p:nvPr/>
        </p:nvSpPr>
        <p:spPr>
          <a:xfrm>
            <a:off x="4879375" y="2649492"/>
            <a:ext cx="459001" cy="390768"/>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 f4 0 f2"/>
              <a:gd name="f53" fmla="+- f3 0 f2"/>
              <a:gd name="f54" fmla="*/ f53 1 12666"/>
              <a:gd name="f55" fmla="*/ f52 1 10713"/>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131" name="Google Shape;5983;p86">
            <a:extLst>
              <a:ext uri="{FF2B5EF4-FFF2-40B4-BE49-F238E27FC236}">
                <a16:creationId xmlns:a16="http://schemas.microsoft.com/office/drawing/2014/main" id="{2C77A312-D5A7-4070-B8A4-EFE64C2A163E}"/>
              </a:ext>
            </a:extLst>
          </p:cNvPr>
          <p:cNvGrpSpPr/>
          <p:nvPr/>
        </p:nvGrpSpPr>
        <p:grpSpPr>
          <a:xfrm>
            <a:off x="5526834" y="2589233"/>
            <a:ext cx="461287" cy="462009"/>
            <a:chOff x="5526834" y="2589233"/>
            <a:chExt cx="461287" cy="462009"/>
          </a:xfrm>
        </p:grpSpPr>
        <p:sp>
          <p:nvSpPr>
            <p:cNvPr id="132" name="Google Shape;5984;p86">
              <a:extLst>
                <a:ext uri="{FF2B5EF4-FFF2-40B4-BE49-F238E27FC236}">
                  <a16:creationId xmlns:a16="http://schemas.microsoft.com/office/drawing/2014/main" id="{1BCD4975-0554-428E-8F13-B9B9E58EE306}"/>
                </a:ext>
              </a:extLst>
            </p:cNvPr>
            <p:cNvSpPr/>
            <p:nvPr/>
          </p:nvSpPr>
          <p:spPr>
            <a:xfrm>
              <a:off x="5526834" y="2589233"/>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3" name="Google Shape;5985;p86">
              <a:extLst>
                <a:ext uri="{FF2B5EF4-FFF2-40B4-BE49-F238E27FC236}">
                  <a16:creationId xmlns:a16="http://schemas.microsoft.com/office/drawing/2014/main" id="{C7010474-0ADD-4CB3-863A-AD74B0D06F52}"/>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 f4 0 f2"/>
                <a:gd name="f66" fmla="+- f3 0 f2"/>
                <a:gd name="f67" fmla="*/ f66 1 11028"/>
                <a:gd name="f68" fmla="*/ f65 1 7567"/>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4" name="Google Shape;5986;p86">
            <a:extLst>
              <a:ext uri="{FF2B5EF4-FFF2-40B4-BE49-F238E27FC236}">
                <a16:creationId xmlns:a16="http://schemas.microsoft.com/office/drawing/2014/main" id="{459CDE76-747C-4EAC-B2CA-729B113DBA88}"/>
              </a:ext>
            </a:extLst>
          </p:cNvPr>
          <p:cNvGrpSpPr/>
          <p:nvPr/>
        </p:nvGrpSpPr>
        <p:grpSpPr>
          <a:xfrm>
            <a:off x="7353851" y="2571603"/>
            <a:ext cx="465823" cy="464304"/>
            <a:chOff x="7353851" y="2571603"/>
            <a:chExt cx="465823" cy="464304"/>
          </a:xfrm>
        </p:grpSpPr>
        <p:sp>
          <p:nvSpPr>
            <p:cNvPr id="135" name="Google Shape;5987;p86">
              <a:extLst>
                <a:ext uri="{FF2B5EF4-FFF2-40B4-BE49-F238E27FC236}">
                  <a16:creationId xmlns:a16="http://schemas.microsoft.com/office/drawing/2014/main" id="{D969758A-3AC6-4FC3-B272-7CD4EBF910CD}"/>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 f4 0 f2"/>
                <a:gd name="f28" fmla="+- f3 0 f2"/>
                <a:gd name="f29" fmla="*/ f28 1 5073"/>
                <a:gd name="f30" fmla="*/ f27 1 4916"/>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6" name="Google Shape;5988;p86">
              <a:extLst>
                <a:ext uri="{FF2B5EF4-FFF2-40B4-BE49-F238E27FC236}">
                  <a16:creationId xmlns:a16="http://schemas.microsoft.com/office/drawing/2014/main" id="{E7C1FFA1-7505-4102-82E7-876DC073168D}"/>
                </a:ext>
              </a:extLst>
            </p:cNvPr>
            <p:cNvSpPr/>
            <p:nvPr/>
          </p:nvSpPr>
          <p:spPr>
            <a:xfrm>
              <a:off x="7353851" y="2571603"/>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 f4 0 f2"/>
                <a:gd name="f46" fmla="+- f3 0 f2"/>
                <a:gd name="f47" fmla="*/ f46 1 9925"/>
                <a:gd name="f48" fmla="*/ f45 1 9958"/>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7" name="Google Shape;6005;p86">
            <a:extLst>
              <a:ext uri="{FF2B5EF4-FFF2-40B4-BE49-F238E27FC236}">
                <a16:creationId xmlns:a16="http://schemas.microsoft.com/office/drawing/2014/main" id="{D6A3AC54-AF17-4429-8497-22306CD337EB}"/>
              </a:ext>
            </a:extLst>
          </p:cNvPr>
          <p:cNvGrpSpPr/>
          <p:nvPr/>
        </p:nvGrpSpPr>
        <p:grpSpPr>
          <a:xfrm>
            <a:off x="4901348" y="3495294"/>
            <a:ext cx="406286" cy="408900"/>
            <a:chOff x="4901348" y="3495294"/>
            <a:chExt cx="406286" cy="408900"/>
          </a:xfrm>
        </p:grpSpPr>
        <p:sp>
          <p:nvSpPr>
            <p:cNvPr id="138" name="Google Shape;6006;p86">
              <a:extLst>
                <a:ext uri="{FF2B5EF4-FFF2-40B4-BE49-F238E27FC236}">
                  <a16:creationId xmlns:a16="http://schemas.microsoft.com/office/drawing/2014/main" id="{C23F623D-176E-422D-B36E-BCD5703FF69A}"/>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 f4 0 f2"/>
                <a:gd name="f96" fmla="+- f3 0 f2"/>
                <a:gd name="f97" fmla="*/ f96 1 12666"/>
                <a:gd name="f98" fmla="*/ f95 1 9294"/>
                <a:gd name="f99" fmla="*/ f2 1 f97"/>
                <a:gd name="f100" fmla="*/ f3 1 f97"/>
                <a:gd name="f101" fmla="*/ f2 1 f98"/>
                <a:gd name="f102" fmla="*/ f4 1 f98"/>
                <a:gd name="f103" fmla="*/ f99 f93 1"/>
                <a:gd name="f104" fmla="*/ f100 f93 1"/>
                <a:gd name="f105" fmla="*/ f102 f94 1"/>
                <a:gd name="f106" fmla="*/ f101 f94 1"/>
              </a:gdLst>
              <a:ahLst/>
              <a:cxnLst>
                <a:cxn ang="3cd4">
                  <a:pos x="hc" y="t"/>
                </a:cxn>
                <a:cxn ang="0">
                  <a:pos x="r" y="vc"/>
                </a:cxn>
                <a:cxn ang="cd4">
                  <a:pos x="hc" y="b"/>
                </a:cxn>
                <a:cxn ang="cd2">
                  <a:pos x="l" y="vc"/>
                </a:cxn>
              </a:cxnLst>
              <a:rect l="f103" t="f106" r="f104" b="f105"/>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9" name="Google Shape;6007;p86">
              <a:extLst>
                <a:ext uri="{FF2B5EF4-FFF2-40B4-BE49-F238E27FC236}">
                  <a16:creationId xmlns:a16="http://schemas.microsoft.com/office/drawing/2014/main" id="{8ECADE8C-F1EB-4066-BD8B-CA05171F3B0B}"/>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 f4 0 f2"/>
                <a:gd name="f20" fmla="+- f3 0 f2"/>
                <a:gd name="f21" fmla="*/ f20 1 7783"/>
                <a:gd name="f22" fmla="*/ f19 1 2521"/>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0" name="Google Shape;6020;p86">
            <a:extLst>
              <a:ext uri="{FF2B5EF4-FFF2-40B4-BE49-F238E27FC236}">
                <a16:creationId xmlns:a16="http://schemas.microsoft.com/office/drawing/2014/main" id="{FC900952-5FCE-4302-A59C-D47B102474AE}"/>
              </a:ext>
            </a:extLst>
          </p:cNvPr>
          <p:cNvGrpSpPr/>
          <p:nvPr/>
        </p:nvGrpSpPr>
        <p:grpSpPr>
          <a:xfrm>
            <a:off x="6148315" y="2583015"/>
            <a:ext cx="272920" cy="462000"/>
            <a:chOff x="6148315" y="2583015"/>
            <a:chExt cx="272920" cy="462000"/>
          </a:xfrm>
        </p:grpSpPr>
        <p:sp>
          <p:nvSpPr>
            <p:cNvPr id="141" name="Google Shape;6021;p86">
              <a:extLst>
                <a:ext uri="{FF2B5EF4-FFF2-40B4-BE49-F238E27FC236}">
                  <a16:creationId xmlns:a16="http://schemas.microsoft.com/office/drawing/2014/main" id="{196D782A-0F58-4CF1-8D4C-3998E9524B22}"/>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 f4 0 f2"/>
                <a:gd name="f36" fmla="+- f3 0 f2"/>
                <a:gd name="f37" fmla="*/ f36 1 7531"/>
                <a:gd name="f38" fmla="*/ f35 1 8823"/>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2" name="Google Shape;6022;p86">
              <a:extLst>
                <a:ext uri="{FF2B5EF4-FFF2-40B4-BE49-F238E27FC236}">
                  <a16:creationId xmlns:a16="http://schemas.microsoft.com/office/drawing/2014/main" id="{706F8014-11B1-4AE2-9C71-3690A5AD1116}"/>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 f4 0 f2"/>
                <a:gd name="f16" fmla="+- f3 0 f2"/>
                <a:gd name="f17" fmla="*/ f16 1 4191"/>
                <a:gd name="f18" fmla="*/ f15 1 3025"/>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3" name="Google Shape;6038;p86">
            <a:extLst>
              <a:ext uri="{FF2B5EF4-FFF2-40B4-BE49-F238E27FC236}">
                <a16:creationId xmlns:a16="http://schemas.microsoft.com/office/drawing/2014/main" id="{343789FD-FF78-42DA-B384-8BE2951C3E63}"/>
              </a:ext>
            </a:extLst>
          </p:cNvPr>
          <p:cNvGrpSpPr/>
          <p:nvPr/>
        </p:nvGrpSpPr>
        <p:grpSpPr>
          <a:xfrm>
            <a:off x="3796058" y="2604494"/>
            <a:ext cx="454438" cy="462595"/>
            <a:chOff x="3796058" y="2604494"/>
            <a:chExt cx="454438" cy="462595"/>
          </a:xfrm>
        </p:grpSpPr>
        <p:sp>
          <p:nvSpPr>
            <p:cNvPr id="144" name="Google Shape;6039;p86">
              <a:extLst>
                <a:ext uri="{FF2B5EF4-FFF2-40B4-BE49-F238E27FC236}">
                  <a16:creationId xmlns:a16="http://schemas.microsoft.com/office/drawing/2014/main" id="{6F01FA77-8870-45B3-8647-09AFB5837B0E}"/>
                </a:ext>
              </a:extLst>
            </p:cNvPr>
            <p:cNvSpPr/>
            <p:nvPr/>
          </p:nvSpPr>
          <p:spPr>
            <a:xfrm>
              <a:off x="3796058" y="2604494"/>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 f4 0 f2"/>
                <a:gd name="f33" fmla="+- f3 0 f2"/>
                <a:gd name="f34" fmla="*/ f33 1 3813"/>
                <a:gd name="f35" fmla="*/ f32 1 6159"/>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5" name="Google Shape;6040;p86">
              <a:extLst>
                <a:ext uri="{FF2B5EF4-FFF2-40B4-BE49-F238E27FC236}">
                  <a16:creationId xmlns:a16="http://schemas.microsoft.com/office/drawing/2014/main" id="{A308AA4E-C463-4C43-A336-DA1A008DE964}"/>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 f4 0 f2"/>
                <a:gd name="f84" fmla="+- f3 0 f2"/>
                <a:gd name="f85" fmla="*/ f84 1 8664"/>
                <a:gd name="f86" fmla="*/ f83 1 11092"/>
                <a:gd name="f87" fmla="*/ f2 1 f85"/>
                <a:gd name="f88" fmla="*/ f3 1 f85"/>
                <a:gd name="f89" fmla="*/ f2 1 f86"/>
                <a:gd name="f90" fmla="*/ f4 1 f86"/>
                <a:gd name="f91" fmla="*/ f87 f81 1"/>
                <a:gd name="f92" fmla="*/ f88 f81 1"/>
                <a:gd name="f93" fmla="*/ f90 f82 1"/>
                <a:gd name="f94" fmla="*/ f89 f82 1"/>
              </a:gdLst>
              <a:ahLst/>
              <a:cxnLst>
                <a:cxn ang="3cd4">
                  <a:pos x="hc" y="t"/>
                </a:cxn>
                <a:cxn ang="0">
                  <a:pos x="r" y="vc"/>
                </a:cxn>
                <a:cxn ang="cd4">
                  <a:pos x="hc" y="b"/>
                </a:cxn>
                <a:cxn ang="cd2">
                  <a:pos x="l" y="vc"/>
                </a:cxn>
              </a:cxnLst>
              <a:rect l="f91" t="f94" r="f92" b="f93"/>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6" name="Google Shape;6041;p86">
              <a:extLst>
                <a:ext uri="{FF2B5EF4-FFF2-40B4-BE49-F238E27FC236}">
                  <a16:creationId xmlns:a16="http://schemas.microsoft.com/office/drawing/2014/main" id="{E16FA8D9-F658-4B11-8E74-168AAD1A93DC}"/>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 f4 0 f2"/>
                <a:gd name="f30" fmla="+- f3 0 f2"/>
                <a:gd name="f31" fmla="*/ f30 1 2584"/>
                <a:gd name="f32" fmla="*/ f29 1 2864"/>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7" name="Google Shape;6048;p86">
            <a:extLst>
              <a:ext uri="{FF2B5EF4-FFF2-40B4-BE49-F238E27FC236}">
                <a16:creationId xmlns:a16="http://schemas.microsoft.com/office/drawing/2014/main" id="{56813B96-902C-4A28-A993-B53C1FCDD370}"/>
              </a:ext>
            </a:extLst>
          </p:cNvPr>
          <p:cNvGrpSpPr/>
          <p:nvPr/>
        </p:nvGrpSpPr>
        <p:grpSpPr>
          <a:xfrm>
            <a:off x="6705286" y="2576276"/>
            <a:ext cx="456723" cy="464304"/>
            <a:chOff x="6705286" y="2576276"/>
            <a:chExt cx="456723" cy="464304"/>
          </a:xfrm>
        </p:grpSpPr>
        <p:sp>
          <p:nvSpPr>
            <p:cNvPr id="148" name="Google Shape;6049;p86">
              <a:extLst>
                <a:ext uri="{FF2B5EF4-FFF2-40B4-BE49-F238E27FC236}">
                  <a16:creationId xmlns:a16="http://schemas.microsoft.com/office/drawing/2014/main" id="{4274E8EC-A2A5-42AC-9A10-7824329D42A3}"/>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 f4 0 f2"/>
                <a:gd name="f42" fmla="+- f3 0 f2"/>
                <a:gd name="f43" fmla="*/ f42 1 4978"/>
                <a:gd name="f44" fmla="*/ f41 1 7448"/>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9" name="Google Shape;6050;p86">
              <a:extLst>
                <a:ext uri="{FF2B5EF4-FFF2-40B4-BE49-F238E27FC236}">
                  <a16:creationId xmlns:a16="http://schemas.microsoft.com/office/drawing/2014/main" id="{F4EA5AE9-61DD-45AA-BBD0-BAFB91BDAD72}"/>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 f4 0 f2"/>
                <a:gd name="f18" fmla="+- f3 0 f2"/>
                <a:gd name="f19" fmla="*/ f18 1 10807"/>
                <a:gd name="f20" fmla="*/ f17 1 1639"/>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0807" h="1639">
                  <a:moveTo>
                    <a:pt x="f5" y="f6"/>
                  </a:moveTo>
                  <a:cubicBezTo>
                    <a:pt x="f7" y="f8"/>
                    <a:pt x="f9" y="f10"/>
                    <a:pt x="f6" y="f4"/>
                  </a:cubicBezTo>
                  <a:lnTo>
                    <a:pt x="f11" y="f4"/>
                  </a:lnTo>
                  <a:cubicBezTo>
                    <a:pt x="f12" y="f4"/>
                    <a:pt x="f13" y="f14"/>
                    <a:pt x="f3"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0" name="Google Shape;6051;p86">
              <a:extLst>
                <a:ext uri="{FF2B5EF4-FFF2-40B4-BE49-F238E27FC236}">
                  <a16:creationId xmlns:a16="http://schemas.microsoft.com/office/drawing/2014/main" id="{C0373B42-CC7A-45EA-A566-60A17B32EB65}"/>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 f4 0 f2"/>
                <a:gd name="f58" fmla="+- f3 0 f2"/>
                <a:gd name="f59" fmla="*/ f58 1 10965"/>
                <a:gd name="f60" fmla="*/ f57 1 11827"/>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1" name="Google Shape;5717;p85">
            <a:extLst>
              <a:ext uri="{FF2B5EF4-FFF2-40B4-BE49-F238E27FC236}">
                <a16:creationId xmlns:a16="http://schemas.microsoft.com/office/drawing/2014/main" id="{35148017-480E-42C5-8AD0-91D60BEC5DA5}"/>
              </a:ext>
            </a:extLst>
          </p:cNvPr>
          <p:cNvGrpSpPr/>
          <p:nvPr/>
        </p:nvGrpSpPr>
        <p:grpSpPr>
          <a:xfrm>
            <a:off x="5567836" y="3523548"/>
            <a:ext cx="492377" cy="387934"/>
            <a:chOff x="5567836" y="3523548"/>
            <a:chExt cx="492377" cy="387934"/>
          </a:xfrm>
        </p:grpSpPr>
        <p:sp>
          <p:nvSpPr>
            <p:cNvPr id="152" name="Google Shape;5718;p85">
              <a:extLst>
                <a:ext uri="{FF2B5EF4-FFF2-40B4-BE49-F238E27FC236}">
                  <a16:creationId xmlns:a16="http://schemas.microsoft.com/office/drawing/2014/main" id="{C48F23B8-2B0C-421F-AAF5-62240F457B20}"/>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 f4 0 f2"/>
                <a:gd name="f19" fmla="+- f3 0 f2"/>
                <a:gd name="f20" fmla="*/ f19 1 4518"/>
                <a:gd name="f21" fmla="*/ f18 1 5737"/>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3" name="Google Shape;5719;p85">
              <a:extLst>
                <a:ext uri="{FF2B5EF4-FFF2-40B4-BE49-F238E27FC236}">
                  <a16:creationId xmlns:a16="http://schemas.microsoft.com/office/drawing/2014/main" id="{DEBC0C58-5919-4152-873A-22E9BC1C2449}"/>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 f4 0 f2"/>
                <a:gd name="f37" fmla="+- f3 0 f2"/>
                <a:gd name="f38" fmla="*/ f37 1 5623"/>
                <a:gd name="f39" fmla="*/ f36 1 5447"/>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4" name="Google Shape;5720;p85">
              <a:extLst>
                <a:ext uri="{FF2B5EF4-FFF2-40B4-BE49-F238E27FC236}">
                  <a16:creationId xmlns:a16="http://schemas.microsoft.com/office/drawing/2014/main" id="{D778C596-648B-4A29-B357-27E902080171}"/>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 f4 0 f2"/>
                <a:gd name="f18" fmla="+- f3 0 f2"/>
                <a:gd name="f19" fmla="*/ f18 1 4518"/>
                <a:gd name="f20" fmla="*/ f17 1 5737"/>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5" name="Google Shape;5721;p85">
              <a:extLst>
                <a:ext uri="{FF2B5EF4-FFF2-40B4-BE49-F238E27FC236}">
                  <a16:creationId xmlns:a16="http://schemas.microsoft.com/office/drawing/2014/main" id="{C38998E8-0A29-4429-A834-26F662C972FB}"/>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 f4 0 f2"/>
                <a:gd name="f38" fmla="+- f3 0 f2"/>
                <a:gd name="f39" fmla="*/ f38 1 5536"/>
                <a:gd name="f40" fmla="*/ f37 1 5448"/>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6" name="Google Shape;5722;p85">
              <a:extLst>
                <a:ext uri="{FF2B5EF4-FFF2-40B4-BE49-F238E27FC236}">
                  <a16:creationId xmlns:a16="http://schemas.microsoft.com/office/drawing/2014/main" id="{DC4AB5A0-580B-4348-B701-172E6581A6FA}"/>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 f4 0 f2"/>
                <a:gd name="f56" fmla="+- f3 0 f2"/>
                <a:gd name="f57" fmla="*/ f56 1 12423"/>
                <a:gd name="f58" fmla="*/ f55 1 9035"/>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grpSp>
      <p:grpSp>
        <p:nvGrpSpPr>
          <p:cNvPr id="157" name="Google Shape;5723;p85">
            <a:extLst>
              <a:ext uri="{FF2B5EF4-FFF2-40B4-BE49-F238E27FC236}">
                <a16:creationId xmlns:a16="http://schemas.microsoft.com/office/drawing/2014/main" id="{08776085-3BF5-418C-8874-90ABCB0959C5}"/>
              </a:ext>
            </a:extLst>
          </p:cNvPr>
          <p:cNvGrpSpPr/>
          <p:nvPr/>
        </p:nvGrpSpPr>
        <p:grpSpPr>
          <a:xfrm>
            <a:off x="3077943" y="2595844"/>
            <a:ext cx="556467" cy="457373"/>
            <a:chOff x="3077943" y="2595844"/>
            <a:chExt cx="556467" cy="457373"/>
          </a:xfrm>
        </p:grpSpPr>
        <p:sp>
          <p:nvSpPr>
            <p:cNvPr id="158" name="Google Shape;5724;p85">
              <a:extLst>
                <a:ext uri="{FF2B5EF4-FFF2-40B4-BE49-F238E27FC236}">
                  <a16:creationId xmlns:a16="http://schemas.microsoft.com/office/drawing/2014/main" id="{FDC15C50-6268-4C55-840D-3AA93DEB6AA2}"/>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 f4 0 f2"/>
                <a:gd name="f29" fmla="+- f3 0 f2"/>
                <a:gd name="f30" fmla="*/ f29 1 5132"/>
                <a:gd name="f31" fmla="*/ f28 1 3608"/>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9" name="Google Shape;5725;p85">
              <a:extLst>
                <a:ext uri="{FF2B5EF4-FFF2-40B4-BE49-F238E27FC236}">
                  <a16:creationId xmlns:a16="http://schemas.microsoft.com/office/drawing/2014/main" id="{884E1C9F-CAA4-4F76-990F-FDDAE37CD654}"/>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 f4 0 f2"/>
                <a:gd name="f30" fmla="+- f3 0 f2"/>
                <a:gd name="f31" fmla="*/ f30 1 5129"/>
                <a:gd name="f32" fmla="*/ f29 1 3597"/>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0" name="Google Shape;5726;p85">
              <a:extLst>
                <a:ext uri="{FF2B5EF4-FFF2-40B4-BE49-F238E27FC236}">
                  <a16:creationId xmlns:a16="http://schemas.microsoft.com/office/drawing/2014/main" id="{28BEC2CB-5CD5-4785-BB68-7EDB92F9BA15}"/>
                </a:ext>
              </a:extLst>
            </p:cNvPr>
            <p:cNvSpPr/>
            <p:nvPr/>
          </p:nvSpPr>
          <p:spPr>
            <a:xfrm>
              <a:off x="3239618" y="2710674"/>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 f4 0 f2"/>
                <a:gd name="f77" fmla="+- f3 0 f2"/>
                <a:gd name="f78" fmla="*/ f77 1 9790"/>
                <a:gd name="f79" fmla="*/ f76 1 7906"/>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1" name="Google Shape;5727;p85">
              <a:extLst>
                <a:ext uri="{FF2B5EF4-FFF2-40B4-BE49-F238E27FC236}">
                  <a16:creationId xmlns:a16="http://schemas.microsoft.com/office/drawing/2014/main" id="{38EB6520-826C-4AC9-83C7-99C63B15C6E2}"/>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 f4 0 f2"/>
                <a:gd name="f65" fmla="+- f3 0 f2"/>
                <a:gd name="f66" fmla="*/ f65 1 5213"/>
                <a:gd name="f67" fmla="*/ f64 1 5620"/>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2" name="Google Shape;5728;p85">
              <a:extLst>
                <a:ext uri="{FF2B5EF4-FFF2-40B4-BE49-F238E27FC236}">
                  <a16:creationId xmlns:a16="http://schemas.microsoft.com/office/drawing/2014/main" id="{4A8D3FFE-1C44-4AE5-98C4-0574B6FB1EB4}"/>
                </a:ext>
              </a:extLst>
            </p:cNvPr>
            <p:cNvSpPr/>
            <p:nvPr/>
          </p:nvSpPr>
          <p:spPr>
            <a:xfrm>
              <a:off x="3077943"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 f4 0 f2"/>
                <a:gd name="f53" fmla="+- f3 0 f2"/>
                <a:gd name="f54" fmla="*/ f53 1 6602"/>
                <a:gd name="f55" fmla="*/ f52 1 5648"/>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3" name="Google Shape;5729;p85">
              <a:extLst>
                <a:ext uri="{FF2B5EF4-FFF2-40B4-BE49-F238E27FC236}">
                  <a16:creationId xmlns:a16="http://schemas.microsoft.com/office/drawing/2014/main" id="{DE3044EA-C62A-42F7-9FCD-EE2F6D989471}"/>
                </a:ext>
              </a:extLst>
            </p:cNvPr>
            <p:cNvSpPr/>
            <p:nvPr/>
          </p:nvSpPr>
          <p:spPr>
            <a:xfrm>
              <a:off x="3077943"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 f4 0 f2"/>
                <a:gd name="f53" fmla="+- f3 0 f2"/>
                <a:gd name="f54" fmla="*/ f53 1 6602"/>
                <a:gd name="f55" fmla="*/ f52 1 5647"/>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solidFill>
              <a:srgbClr val="2F2F2F"/>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B8D1712-9D5D-1455-6FC5-E17F4FF10215}"/>
              </a:ext>
            </a:extLst>
          </p:cNvPr>
          <p:cNvSpPr/>
          <p:nvPr/>
        </p:nvSpPr>
        <p:spPr>
          <a:xfrm>
            <a:off x="3308020" y="1704334"/>
            <a:ext cx="2200282" cy="323165"/>
          </a:xfrm>
          <a:prstGeom prst="rect">
            <a:avLst/>
          </a:prstGeom>
        </p:spPr>
        <p:txBody>
          <a:bodyPr wrap="none">
            <a:spAutoFit/>
          </a:bodyPr>
          <a:lstStyle/>
          <a:p>
            <a:r>
              <a:rPr lang="en-US" altLang="ko-KR" sz="1500" dirty="0"/>
              <a:t>Presentation template by </a:t>
            </a:r>
            <a:endParaRPr lang="ko-KR" altLang="en-US" sz="1500" dirty="0"/>
          </a:p>
        </p:txBody>
      </p:sp>
      <p:sp>
        <p:nvSpPr>
          <p:cNvPr id="6" name="Título 1">
            <a:extLst>
              <a:ext uri="{FF2B5EF4-FFF2-40B4-BE49-F238E27FC236}">
                <a16:creationId xmlns:a16="http://schemas.microsoft.com/office/drawing/2014/main" id="{0A0A6377-AFA9-081F-2C94-AE1E8751CBD7}"/>
              </a:ext>
            </a:extLst>
          </p:cNvPr>
          <p:cNvSpPr txBox="1">
            <a:spLocks/>
          </p:cNvSpPr>
          <p:nvPr/>
        </p:nvSpPr>
        <p:spPr>
          <a:xfrm>
            <a:off x="668180" y="4402558"/>
            <a:ext cx="7864181" cy="5826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395"/>
              </a:lnSpc>
            </a:pPr>
            <a:r>
              <a:rPr lang="en-US" sz="900" dirty="0">
                <a:solidFill>
                  <a:schemeClr val="tx1">
                    <a:lumMod val="75000"/>
                    <a:lumOff val="25000"/>
                  </a:schemeClr>
                </a:solidFill>
              </a:rPr>
              <a:t>You are free to use this presentation for educational, personal and work purposes under Creative Commons Attribution License. But, keep the credits slide or mention </a:t>
            </a:r>
            <a:r>
              <a:rPr lang="en-US" sz="900" dirty="0" err="1">
                <a:solidFill>
                  <a:schemeClr val="tx1">
                    <a:lumMod val="75000"/>
                    <a:lumOff val="25000"/>
                  </a:schemeClr>
                </a:solidFill>
              </a:rPr>
              <a:t>Slidesppt</a:t>
            </a:r>
            <a:r>
              <a:rPr lang="en-US" sz="900" dirty="0">
                <a:solidFill>
                  <a:schemeClr val="tx1">
                    <a:lumMod val="75000"/>
                    <a:lumOff val="25000"/>
                  </a:schemeClr>
                </a:solidFill>
              </a:rPr>
              <a:t> in your presentation. Visit </a:t>
            </a:r>
            <a:r>
              <a:rPr lang="en-US" sz="900" u="sng" dirty="0">
                <a:solidFill>
                  <a:schemeClr val="tx1">
                    <a:lumMod val="75000"/>
                    <a:lumOff val="25000"/>
                  </a:schemeClr>
                </a:solidFill>
                <a:hlinkClick r:id="rId3"/>
              </a:rPr>
              <a:t>slidesppt.net</a:t>
            </a:r>
            <a:br>
              <a:rPr lang="en" sz="900" dirty="0">
                <a:solidFill>
                  <a:schemeClr val="tx1">
                    <a:lumMod val="75000"/>
                    <a:lumOff val="25000"/>
                  </a:schemeClr>
                </a:solidFill>
                <a:latin typeface="Barlow" pitchFamily="2" charset="77"/>
              </a:rPr>
            </a:br>
            <a:endParaRPr lang="en" sz="900" dirty="0">
              <a:solidFill>
                <a:schemeClr val="tx1">
                  <a:lumMod val="75000"/>
                  <a:lumOff val="25000"/>
                </a:schemeClr>
              </a:solidFill>
              <a:latin typeface="Barlow" pitchFamily="2" charset="77"/>
            </a:endParaRPr>
          </a:p>
        </p:txBody>
      </p:sp>
      <p:grpSp>
        <p:nvGrpSpPr>
          <p:cNvPr id="2" name="Gráfico 10">
            <a:extLst>
              <a:ext uri="{FF2B5EF4-FFF2-40B4-BE49-F238E27FC236}">
                <a16:creationId xmlns:a16="http://schemas.microsoft.com/office/drawing/2014/main" id="{FF2D225D-434F-E17F-B3C6-51016262060D}"/>
              </a:ext>
            </a:extLst>
          </p:cNvPr>
          <p:cNvGrpSpPr/>
          <p:nvPr/>
        </p:nvGrpSpPr>
        <p:grpSpPr>
          <a:xfrm>
            <a:off x="2005305" y="1750239"/>
            <a:ext cx="1193278" cy="1193278"/>
            <a:chOff x="627235" y="5458033"/>
            <a:chExt cx="849367" cy="849367"/>
          </a:xfrm>
          <a:solidFill>
            <a:srgbClr val="00BFF3"/>
          </a:solidFill>
        </p:grpSpPr>
        <p:sp>
          <p:nvSpPr>
            <p:cNvPr id="7" name="Forma libre: forma 6">
              <a:extLst>
                <a:ext uri="{FF2B5EF4-FFF2-40B4-BE49-F238E27FC236}">
                  <a16:creationId xmlns:a16="http://schemas.microsoft.com/office/drawing/2014/main" id="{C1B97D0C-AA07-1977-3EFB-1CB31A13857C}"/>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defPPr/>
            </a:lstStyle>
            <a:p>
              <a:endParaRPr lang="es-PE" sz="1050" dirty="0"/>
            </a:p>
          </p:txBody>
        </p:sp>
        <p:sp>
          <p:nvSpPr>
            <p:cNvPr id="8" name="Forma libre: forma 7">
              <a:extLst>
                <a:ext uri="{FF2B5EF4-FFF2-40B4-BE49-F238E27FC236}">
                  <a16:creationId xmlns:a16="http://schemas.microsoft.com/office/drawing/2014/main" id="{DAF3DD0F-B3C3-6428-3C89-F1CE22602DCF}"/>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endParaRPr lang="es-PE" sz="1050" dirty="0"/>
            </a:p>
          </p:txBody>
        </p:sp>
      </p:grpSp>
      <p:sp>
        <p:nvSpPr>
          <p:cNvPr id="9" name="Rectangle 2">
            <a:extLst>
              <a:ext uri="{FF2B5EF4-FFF2-40B4-BE49-F238E27FC236}">
                <a16:creationId xmlns:a16="http://schemas.microsoft.com/office/drawing/2014/main" id="{685BD3EE-80A3-B4D8-50C3-8C78B7AA64D1}"/>
              </a:ext>
            </a:extLst>
          </p:cNvPr>
          <p:cNvSpPr/>
          <p:nvPr/>
        </p:nvSpPr>
        <p:spPr>
          <a:xfrm>
            <a:off x="3235062" y="1931379"/>
            <a:ext cx="4185645" cy="854080"/>
          </a:xfrm>
          <a:prstGeom prst="rect">
            <a:avLst/>
          </a:prstGeom>
        </p:spPr>
        <p:txBody>
          <a:bodyPr wrap="square">
            <a:spAutoFit/>
          </a:bodyPr>
          <a:lstStyle/>
          <a:p>
            <a:r>
              <a:rPr lang="en-US" altLang="ko-KR" sz="4950" dirty="0">
                <a:latin typeface="Bahnschrift" panose="020B0502040204020203" pitchFamily="34" charset="0"/>
                <a:cs typeface="Calibri" panose="020F0502020204030204" pitchFamily="34" charset="0"/>
              </a:rPr>
              <a:t>Slidesppt.net</a:t>
            </a:r>
            <a:endParaRPr lang="ko-KR" altLang="en-US" sz="4950" dirty="0">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3028595948"/>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401C780D-B065-42A0-80EF-6C3450CBA37D}"/>
              </a:ext>
            </a:extLst>
          </p:cNvPr>
          <p:cNvSpPr/>
          <p:nvPr/>
        </p:nvSpPr>
        <p:spPr>
          <a:xfrm>
            <a:off x="-1" y="2516686"/>
            <a:ext cx="7350369" cy="8835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Rectángulo 1">
            <a:extLst>
              <a:ext uri="{FF2B5EF4-FFF2-40B4-BE49-F238E27FC236}">
                <a16:creationId xmlns:a16="http://schemas.microsoft.com/office/drawing/2014/main" id="{6C7175D3-75BB-4E40-AB53-1168BD49799D}"/>
              </a:ext>
            </a:extLst>
          </p:cNvPr>
          <p:cNvSpPr/>
          <p:nvPr/>
        </p:nvSpPr>
        <p:spPr>
          <a:xfrm>
            <a:off x="7033848" y="0"/>
            <a:ext cx="2110151" cy="5143499"/>
          </a:xfrm>
          <a:prstGeom prst="rect">
            <a:avLst/>
          </a:prstGeom>
          <a:solidFill>
            <a:srgbClr val="A6A6A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3" name="Google Shape;223;p31">
            <a:extLst>
              <a:ext uri="{FF2B5EF4-FFF2-40B4-BE49-F238E27FC236}">
                <a16:creationId xmlns:a16="http://schemas.microsoft.com/office/drawing/2014/main" id="{3EA0C5D9-61CB-457D-91C8-7F144D66D5A0}"/>
              </a:ext>
            </a:extLst>
          </p:cNvPr>
          <p:cNvSpPr txBox="1">
            <a:spLocks noGrp="1"/>
          </p:cNvSpPr>
          <p:nvPr>
            <p:ph type="subTitle" idx="4294967295"/>
          </p:nvPr>
        </p:nvSpPr>
        <p:spPr>
          <a:xfrm>
            <a:off x="726903" y="3400188"/>
            <a:ext cx="3148078" cy="1052401"/>
          </a:xfrm>
        </p:spPr>
        <p:txBody>
          <a:bodyPr anchorCtr="1"/>
          <a:lstStyle/>
          <a:p>
            <a:pPr marL="0" lvl="0" indent="0" algn="ctr">
              <a:buNone/>
            </a:pPr>
            <a:r>
              <a:rPr lang="en-US" sz="1800" dirty="0"/>
              <a:t>You can enter a subtitle here if you need it</a:t>
            </a:r>
          </a:p>
        </p:txBody>
      </p:sp>
      <p:sp>
        <p:nvSpPr>
          <p:cNvPr id="4" name="Google Shape;225;p31">
            <a:extLst>
              <a:ext uri="{FF2B5EF4-FFF2-40B4-BE49-F238E27FC236}">
                <a16:creationId xmlns:a16="http://schemas.microsoft.com/office/drawing/2014/main" id="{928C57F0-0D9F-4B77-B9B6-AF325AF15698}"/>
              </a:ext>
            </a:extLst>
          </p:cNvPr>
          <p:cNvSpPr txBox="1">
            <a:spLocks noGrp="1"/>
          </p:cNvSpPr>
          <p:nvPr>
            <p:ph type="title"/>
          </p:nvPr>
        </p:nvSpPr>
        <p:spPr>
          <a:xfrm>
            <a:off x="726903" y="2413487"/>
            <a:ext cx="3845097" cy="986701"/>
          </a:xfrm>
        </p:spPr>
        <p:txBody>
          <a:bodyPr/>
          <a:lstStyle/>
          <a:p>
            <a:pPr lvl="0"/>
            <a:r>
              <a:rPr lang="en-US"/>
              <a:t>Objectives</a:t>
            </a:r>
          </a:p>
        </p:txBody>
      </p:sp>
      <p:sp>
        <p:nvSpPr>
          <p:cNvPr id="5" name="Google Shape;228;p31">
            <a:extLst>
              <a:ext uri="{FF2B5EF4-FFF2-40B4-BE49-F238E27FC236}">
                <a16:creationId xmlns:a16="http://schemas.microsoft.com/office/drawing/2014/main" id="{A8662999-814B-43C2-82D9-82DC74BD1E97}"/>
              </a:ext>
            </a:extLst>
          </p:cNvPr>
          <p:cNvSpPr/>
          <p:nvPr/>
        </p:nvSpPr>
        <p:spPr>
          <a:xfrm>
            <a:off x="1584246" y="2310288"/>
            <a:ext cx="1379399" cy="103199"/>
          </a:xfrm>
          <a:prstGeom prst="rect">
            <a:avLst/>
          </a:pr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229;p31">
            <a:extLst>
              <a:ext uri="{FF2B5EF4-FFF2-40B4-BE49-F238E27FC236}">
                <a16:creationId xmlns:a16="http://schemas.microsoft.com/office/drawing/2014/main" id="{D7D05866-CC68-4406-BB4D-76C90CA04CA1}"/>
              </a:ext>
            </a:extLst>
          </p:cNvPr>
          <p:cNvSpPr txBox="1">
            <a:spLocks noGrp="1"/>
          </p:cNvSpPr>
          <p:nvPr>
            <p:ph type="title" idx="4294967295"/>
          </p:nvPr>
        </p:nvSpPr>
        <p:spPr>
          <a:xfrm>
            <a:off x="1510893" y="1128289"/>
            <a:ext cx="1526097" cy="1285198"/>
          </a:xfrm>
        </p:spPr>
        <p:txBody>
          <a:bodyPr anchor="b" anchorCtr="1">
            <a:normAutofit fontScale="90000"/>
          </a:bodyPr>
          <a:lstStyle/>
          <a:p>
            <a:pPr lvl="0" algn="ctr"/>
            <a:r>
              <a:rPr lang="en-US" sz="7600" b="0"/>
              <a:t>01</a:t>
            </a:r>
          </a:p>
        </p:txBody>
      </p:sp>
      <p:pic>
        <p:nvPicPr>
          <p:cNvPr id="12" name="Imagen 11">
            <a:extLst>
              <a:ext uri="{FF2B5EF4-FFF2-40B4-BE49-F238E27FC236}">
                <a16:creationId xmlns:a16="http://schemas.microsoft.com/office/drawing/2014/main" id="{156C0F44-3039-4A0A-9712-FEA593A02A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13002" y="659423"/>
            <a:ext cx="5530998" cy="44840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Google Shape;126;p25">
            <a:extLst>
              <a:ext uri="{FF2B5EF4-FFF2-40B4-BE49-F238E27FC236}">
                <a16:creationId xmlns:a16="http://schemas.microsoft.com/office/drawing/2014/main" id="{84DDE858-573E-4190-A024-301B36DD4100}"/>
              </a:ext>
            </a:extLst>
          </p:cNvPr>
          <p:cNvSpPr txBox="1">
            <a:spLocks noGrp="1"/>
          </p:cNvSpPr>
          <p:nvPr>
            <p:ph type="title"/>
          </p:nvPr>
        </p:nvSpPr>
        <p:spPr/>
        <p:txBody>
          <a:bodyPr/>
          <a:lstStyle/>
          <a:p>
            <a:pPr lvl="0"/>
            <a:r>
              <a:rPr lang="en-US"/>
              <a:t>01</a:t>
            </a:r>
          </a:p>
        </p:txBody>
      </p:sp>
      <p:sp>
        <p:nvSpPr>
          <p:cNvPr id="3" name="Google Shape;127;p25">
            <a:extLst>
              <a:ext uri="{FF2B5EF4-FFF2-40B4-BE49-F238E27FC236}">
                <a16:creationId xmlns:a16="http://schemas.microsoft.com/office/drawing/2014/main" id="{0E740C3D-BBA3-49B7-ACFD-241A6EA91801}"/>
              </a:ext>
            </a:extLst>
          </p:cNvPr>
          <p:cNvSpPr txBox="1">
            <a:spLocks noGrp="1"/>
          </p:cNvSpPr>
          <p:nvPr>
            <p:ph type="subTitle" idx="4294967295"/>
          </p:nvPr>
        </p:nvSpPr>
        <p:spPr>
          <a:xfrm>
            <a:off x="3068726" y="3305921"/>
            <a:ext cx="2409297" cy="478203"/>
          </a:xfrm>
        </p:spPr>
        <p:txBody>
          <a:bodyPr anchorCtr="1"/>
          <a:lstStyle/>
          <a:p>
            <a:pPr marL="0" lvl="0" indent="0" algn="ctr">
              <a:buNone/>
            </a:pPr>
            <a:r>
              <a:rPr lang="en-US" sz="1800" b="1">
                <a:latin typeface="Lora"/>
              </a:rPr>
              <a:t>Results Analysis</a:t>
            </a:r>
          </a:p>
        </p:txBody>
      </p:sp>
      <p:sp>
        <p:nvSpPr>
          <p:cNvPr id="4" name="Google Shape;128;p25">
            <a:extLst>
              <a:ext uri="{FF2B5EF4-FFF2-40B4-BE49-F238E27FC236}">
                <a16:creationId xmlns:a16="http://schemas.microsoft.com/office/drawing/2014/main" id="{93475DDA-8B0B-4451-B63C-6B0213158CB4}"/>
              </a:ext>
            </a:extLst>
          </p:cNvPr>
          <p:cNvSpPr txBox="1">
            <a:spLocks noGrp="1"/>
          </p:cNvSpPr>
          <p:nvPr>
            <p:ph type="subTitle" idx="4294967295"/>
          </p:nvPr>
        </p:nvSpPr>
        <p:spPr>
          <a:xfrm>
            <a:off x="3068726" y="3707928"/>
            <a:ext cx="2409297" cy="578998"/>
          </a:xfrm>
        </p:spPr>
        <p:txBody>
          <a:bodyPr anchorCtr="1"/>
          <a:lstStyle/>
          <a:p>
            <a:pPr marL="0" lvl="0" indent="0" algn="ctr">
              <a:spcAft>
                <a:spcPts val="1200"/>
              </a:spcAft>
              <a:buNone/>
            </a:pPr>
            <a:r>
              <a:rPr lang="en-US"/>
              <a:t>Here you can describe the topic of the section</a:t>
            </a:r>
          </a:p>
        </p:txBody>
      </p:sp>
      <p:sp>
        <p:nvSpPr>
          <p:cNvPr id="5" name="Google Shape;129;p25">
            <a:extLst>
              <a:ext uri="{FF2B5EF4-FFF2-40B4-BE49-F238E27FC236}">
                <a16:creationId xmlns:a16="http://schemas.microsoft.com/office/drawing/2014/main" id="{BAFCC910-CFD2-4FE1-A555-429D19F90D3A}"/>
              </a:ext>
            </a:extLst>
          </p:cNvPr>
          <p:cNvSpPr txBox="1">
            <a:spLocks noGrp="1"/>
          </p:cNvSpPr>
          <p:nvPr>
            <p:ph type="subTitle" idx="4294967295"/>
          </p:nvPr>
        </p:nvSpPr>
        <p:spPr>
          <a:xfrm>
            <a:off x="3068726" y="1276273"/>
            <a:ext cx="2409297" cy="478203"/>
          </a:xfrm>
        </p:spPr>
        <p:txBody>
          <a:bodyPr anchorCtr="1"/>
          <a:lstStyle/>
          <a:p>
            <a:pPr marL="0" lvl="0" indent="0" algn="ctr">
              <a:buNone/>
            </a:pPr>
            <a:r>
              <a:rPr lang="en-US" sz="1800" b="1">
                <a:latin typeface="Lora"/>
              </a:rPr>
              <a:t>Objectives</a:t>
            </a:r>
          </a:p>
        </p:txBody>
      </p:sp>
      <p:sp>
        <p:nvSpPr>
          <p:cNvPr id="6" name="Google Shape;130;p25">
            <a:extLst>
              <a:ext uri="{FF2B5EF4-FFF2-40B4-BE49-F238E27FC236}">
                <a16:creationId xmlns:a16="http://schemas.microsoft.com/office/drawing/2014/main" id="{758E7CA5-A8B6-48BC-ACD8-B79F25BED34B}"/>
              </a:ext>
            </a:extLst>
          </p:cNvPr>
          <p:cNvSpPr txBox="1">
            <a:spLocks noGrp="1"/>
          </p:cNvSpPr>
          <p:nvPr>
            <p:ph type="subTitle" idx="4294967295"/>
          </p:nvPr>
        </p:nvSpPr>
        <p:spPr>
          <a:xfrm>
            <a:off x="3068726" y="1678271"/>
            <a:ext cx="2409297" cy="578998"/>
          </a:xfrm>
        </p:spPr>
        <p:txBody>
          <a:bodyPr anchorCtr="1"/>
          <a:lstStyle/>
          <a:p>
            <a:pPr marL="0" lvl="0" indent="0" algn="ctr">
              <a:spcAft>
                <a:spcPts val="1200"/>
              </a:spcAft>
              <a:buNone/>
            </a:pPr>
            <a:r>
              <a:rPr lang="en-US"/>
              <a:t>Here you can describe the topic of the section</a:t>
            </a:r>
          </a:p>
        </p:txBody>
      </p:sp>
      <p:sp>
        <p:nvSpPr>
          <p:cNvPr id="7" name="Google Shape;131;p25">
            <a:extLst>
              <a:ext uri="{FF2B5EF4-FFF2-40B4-BE49-F238E27FC236}">
                <a16:creationId xmlns:a16="http://schemas.microsoft.com/office/drawing/2014/main" id="{A7E9E96A-C688-424D-85CB-EF1DDB44999B}"/>
              </a:ext>
            </a:extLst>
          </p:cNvPr>
          <p:cNvSpPr txBox="1">
            <a:spLocks noGrp="1"/>
          </p:cNvSpPr>
          <p:nvPr>
            <p:ph type="title" idx="4294967295"/>
          </p:nvPr>
        </p:nvSpPr>
        <p:spPr>
          <a:xfrm>
            <a:off x="6903015" y="539496"/>
            <a:ext cx="646197" cy="781802"/>
          </a:xfrm>
        </p:spPr>
        <p:txBody>
          <a:bodyPr anchor="ctr" anchorCtr="1"/>
          <a:lstStyle/>
          <a:p>
            <a:pPr lvl="0" algn="ctr"/>
            <a:r>
              <a:rPr lang="en-US" sz="2400"/>
              <a:t>02</a:t>
            </a:r>
          </a:p>
        </p:txBody>
      </p:sp>
      <p:sp>
        <p:nvSpPr>
          <p:cNvPr id="8" name="Google Shape;132;p25">
            <a:extLst>
              <a:ext uri="{FF2B5EF4-FFF2-40B4-BE49-F238E27FC236}">
                <a16:creationId xmlns:a16="http://schemas.microsoft.com/office/drawing/2014/main" id="{BFC3C609-2035-44D2-A425-2ABA39A60E3D}"/>
              </a:ext>
            </a:extLst>
          </p:cNvPr>
          <p:cNvSpPr txBox="1">
            <a:spLocks noGrp="1"/>
          </p:cNvSpPr>
          <p:nvPr>
            <p:ph type="title" idx="4294967295"/>
          </p:nvPr>
        </p:nvSpPr>
        <p:spPr>
          <a:xfrm rot="5400013">
            <a:off x="-1476267" y="2235648"/>
            <a:ext cx="4037697" cy="672184"/>
          </a:xfrm>
        </p:spPr>
        <p:txBody>
          <a:bodyPr anchorCtr="1"/>
          <a:lstStyle/>
          <a:p>
            <a:pPr lvl="0" algn="ctr"/>
            <a:r>
              <a:rPr lang="en-US"/>
              <a:t>Table of contents</a:t>
            </a:r>
          </a:p>
        </p:txBody>
      </p:sp>
      <p:sp>
        <p:nvSpPr>
          <p:cNvPr id="9" name="Google Shape;133;p25">
            <a:extLst>
              <a:ext uri="{FF2B5EF4-FFF2-40B4-BE49-F238E27FC236}">
                <a16:creationId xmlns:a16="http://schemas.microsoft.com/office/drawing/2014/main" id="{D9AD99AA-CCB6-409E-8506-F22641810D9E}"/>
              </a:ext>
            </a:extLst>
          </p:cNvPr>
          <p:cNvSpPr txBox="1">
            <a:spLocks noGrp="1"/>
          </p:cNvSpPr>
          <p:nvPr>
            <p:ph type="subTitle" idx="4294967295"/>
          </p:nvPr>
        </p:nvSpPr>
        <p:spPr>
          <a:xfrm>
            <a:off x="6021479" y="1276273"/>
            <a:ext cx="2409297" cy="478203"/>
          </a:xfrm>
        </p:spPr>
        <p:txBody>
          <a:bodyPr anchorCtr="1"/>
          <a:lstStyle/>
          <a:p>
            <a:pPr marL="0" lvl="0" indent="0" algn="ctr">
              <a:buNone/>
            </a:pPr>
            <a:r>
              <a:rPr lang="en-US" sz="1800" b="1">
                <a:latin typeface="Lora"/>
              </a:rPr>
              <a:t>Methodology</a:t>
            </a:r>
          </a:p>
        </p:txBody>
      </p:sp>
      <p:sp>
        <p:nvSpPr>
          <p:cNvPr id="10" name="Google Shape;134;p25">
            <a:extLst>
              <a:ext uri="{FF2B5EF4-FFF2-40B4-BE49-F238E27FC236}">
                <a16:creationId xmlns:a16="http://schemas.microsoft.com/office/drawing/2014/main" id="{58BCE0B0-EB54-4AE7-93FE-75F589528449}"/>
              </a:ext>
            </a:extLst>
          </p:cNvPr>
          <p:cNvSpPr txBox="1">
            <a:spLocks noGrp="1"/>
          </p:cNvSpPr>
          <p:nvPr>
            <p:ph type="subTitle" idx="4294967295"/>
          </p:nvPr>
        </p:nvSpPr>
        <p:spPr>
          <a:xfrm>
            <a:off x="6021479" y="1678271"/>
            <a:ext cx="2409297" cy="578998"/>
          </a:xfrm>
        </p:spPr>
        <p:txBody>
          <a:bodyPr anchorCtr="1"/>
          <a:lstStyle/>
          <a:p>
            <a:pPr marL="0" lvl="0" indent="0" algn="ctr">
              <a:spcAft>
                <a:spcPts val="1200"/>
              </a:spcAft>
              <a:buNone/>
            </a:pPr>
            <a:r>
              <a:rPr lang="en-US"/>
              <a:t>Here you can describe the topic of the section</a:t>
            </a:r>
          </a:p>
        </p:txBody>
      </p:sp>
      <p:sp>
        <p:nvSpPr>
          <p:cNvPr id="11" name="Google Shape;135;p25">
            <a:extLst>
              <a:ext uri="{FF2B5EF4-FFF2-40B4-BE49-F238E27FC236}">
                <a16:creationId xmlns:a16="http://schemas.microsoft.com/office/drawing/2014/main" id="{41F59E3C-01B5-4BB0-9AFA-A7AE84715668}"/>
              </a:ext>
            </a:extLst>
          </p:cNvPr>
          <p:cNvSpPr txBox="1">
            <a:spLocks noGrp="1"/>
          </p:cNvSpPr>
          <p:nvPr>
            <p:ph type="title" idx="4294967295"/>
          </p:nvPr>
        </p:nvSpPr>
        <p:spPr>
          <a:xfrm>
            <a:off x="3950262" y="2571740"/>
            <a:ext cx="646197" cy="781802"/>
          </a:xfrm>
        </p:spPr>
        <p:txBody>
          <a:bodyPr anchor="ctr" anchorCtr="1"/>
          <a:lstStyle/>
          <a:p>
            <a:pPr lvl="0" algn="ctr"/>
            <a:r>
              <a:rPr lang="en-US" sz="2400"/>
              <a:t>03</a:t>
            </a:r>
          </a:p>
        </p:txBody>
      </p:sp>
      <p:sp>
        <p:nvSpPr>
          <p:cNvPr id="12" name="Google Shape;136;p25">
            <a:extLst>
              <a:ext uri="{FF2B5EF4-FFF2-40B4-BE49-F238E27FC236}">
                <a16:creationId xmlns:a16="http://schemas.microsoft.com/office/drawing/2014/main" id="{E6D2B698-1AE8-41CD-B3DD-F7CF28BD36B1}"/>
              </a:ext>
            </a:extLst>
          </p:cNvPr>
          <p:cNvSpPr txBox="1">
            <a:spLocks noGrp="1"/>
          </p:cNvSpPr>
          <p:nvPr>
            <p:ph type="subTitle" idx="4294967295"/>
          </p:nvPr>
        </p:nvSpPr>
        <p:spPr>
          <a:xfrm>
            <a:off x="6021479" y="3310566"/>
            <a:ext cx="2409297" cy="478203"/>
          </a:xfrm>
        </p:spPr>
        <p:txBody>
          <a:bodyPr anchorCtr="1"/>
          <a:lstStyle/>
          <a:p>
            <a:pPr marL="0" lvl="0" indent="0" algn="ctr">
              <a:buNone/>
            </a:pPr>
            <a:r>
              <a:rPr lang="en-US" sz="1800" b="1">
                <a:latin typeface="Lora"/>
              </a:rPr>
              <a:t>Conclusions</a:t>
            </a:r>
          </a:p>
        </p:txBody>
      </p:sp>
      <p:sp>
        <p:nvSpPr>
          <p:cNvPr id="13" name="Google Shape;137;p25">
            <a:extLst>
              <a:ext uri="{FF2B5EF4-FFF2-40B4-BE49-F238E27FC236}">
                <a16:creationId xmlns:a16="http://schemas.microsoft.com/office/drawing/2014/main" id="{61E30B8E-D503-4EA2-BCA6-BB0F1D106A00}"/>
              </a:ext>
            </a:extLst>
          </p:cNvPr>
          <p:cNvSpPr txBox="1">
            <a:spLocks noGrp="1"/>
          </p:cNvSpPr>
          <p:nvPr>
            <p:ph type="title" idx="4294967295"/>
          </p:nvPr>
        </p:nvSpPr>
        <p:spPr>
          <a:xfrm>
            <a:off x="6903015" y="2571740"/>
            <a:ext cx="646197" cy="781802"/>
          </a:xfrm>
        </p:spPr>
        <p:txBody>
          <a:bodyPr anchor="ctr" anchorCtr="1"/>
          <a:lstStyle/>
          <a:p>
            <a:pPr lvl="0" algn="ctr"/>
            <a:r>
              <a:rPr lang="en-US" sz="2400"/>
              <a:t>04</a:t>
            </a:r>
          </a:p>
        </p:txBody>
      </p:sp>
      <p:sp>
        <p:nvSpPr>
          <p:cNvPr id="14" name="Google Shape;138;p25">
            <a:extLst>
              <a:ext uri="{FF2B5EF4-FFF2-40B4-BE49-F238E27FC236}">
                <a16:creationId xmlns:a16="http://schemas.microsoft.com/office/drawing/2014/main" id="{A50386AA-A9D3-4968-ADDF-6389B1B11B2B}"/>
              </a:ext>
            </a:extLst>
          </p:cNvPr>
          <p:cNvSpPr txBox="1">
            <a:spLocks noGrp="1"/>
          </p:cNvSpPr>
          <p:nvPr>
            <p:ph type="subTitle" idx="4294967295"/>
          </p:nvPr>
        </p:nvSpPr>
        <p:spPr>
          <a:xfrm>
            <a:off x="6021479" y="3712573"/>
            <a:ext cx="2409297" cy="578998"/>
          </a:xfrm>
        </p:spPr>
        <p:txBody>
          <a:bodyPr anchorCtr="1"/>
          <a:lstStyle/>
          <a:p>
            <a:pPr marL="0" lvl="0" indent="0" algn="ctr">
              <a:spcAft>
                <a:spcPts val="1200"/>
              </a:spcAft>
              <a:buNone/>
            </a:pPr>
            <a:r>
              <a:rPr lang="en-US"/>
              <a:t>Here you can describe the topic of the section</a:t>
            </a:r>
          </a:p>
        </p:txBody>
      </p:sp>
      <p:sp>
        <p:nvSpPr>
          <p:cNvPr id="15" name="Google Shape;139;p25">
            <a:extLst>
              <a:ext uri="{FF2B5EF4-FFF2-40B4-BE49-F238E27FC236}">
                <a16:creationId xmlns:a16="http://schemas.microsoft.com/office/drawing/2014/main" id="{47DED1C4-031B-4B08-9A96-797FFF698963}"/>
              </a:ext>
            </a:extLst>
          </p:cNvPr>
          <p:cNvSpPr/>
          <p:nvPr/>
        </p:nvSpPr>
        <p:spPr>
          <a:xfrm>
            <a:off x="4087139" y="1200616"/>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140;p25">
            <a:extLst>
              <a:ext uri="{FF2B5EF4-FFF2-40B4-BE49-F238E27FC236}">
                <a16:creationId xmlns:a16="http://schemas.microsoft.com/office/drawing/2014/main" id="{D6B0295D-196C-41DB-B21A-B8E43A93F5FB}"/>
              </a:ext>
            </a:extLst>
          </p:cNvPr>
          <p:cNvSpPr/>
          <p:nvPr/>
        </p:nvSpPr>
        <p:spPr>
          <a:xfrm>
            <a:off x="7035613" y="1200616"/>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141;p25">
            <a:extLst>
              <a:ext uri="{FF2B5EF4-FFF2-40B4-BE49-F238E27FC236}">
                <a16:creationId xmlns:a16="http://schemas.microsoft.com/office/drawing/2014/main" id="{57C39E49-3032-4946-B58D-FED79828DBE1}"/>
              </a:ext>
            </a:extLst>
          </p:cNvPr>
          <p:cNvSpPr/>
          <p:nvPr/>
        </p:nvSpPr>
        <p:spPr>
          <a:xfrm>
            <a:off x="4087139" y="3231389"/>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142;p25">
            <a:extLst>
              <a:ext uri="{FF2B5EF4-FFF2-40B4-BE49-F238E27FC236}">
                <a16:creationId xmlns:a16="http://schemas.microsoft.com/office/drawing/2014/main" id="{F211D969-03A1-4933-8B99-39CC3E6A530F}"/>
              </a:ext>
            </a:extLst>
          </p:cNvPr>
          <p:cNvSpPr/>
          <p:nvPr/>
        </p:nvSpPr>
        <p:spPr>
          <a:xfrm>
            <a:off x="7035613" y="3231389"/>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pic>
        <p:nvPicPr>
          <p:cNvPr id="21" name="Imagen 20">
            <a:extLst>
              <a:ext uri="{FF2B5EF4-FFF2-40B4-BE49-F238E27FC236}">
                <a16:creationId xmlns:a16="http://schemas.microsoft.com/office/drawing/2014/main" id="{703DDD69-24B9-479E-A450-AF574CD99E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6383" y="0"/>
            <a:ext cx="2121545"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9178E63-ECD3-4EB4-8ABA-AF52CD8D8CA9}"/>
              </a:ext>
            </a:extLst>
          </p:cNvPr>
          <p:cNvSpPr/>
          <p:nvPr/>
        </p:nvSpPr>
        <p:spPr>
          <a:xfrm>
            <a:off x="5607173" y="0"/>
            <a:ext cx="3536826" cy="5143499"/>
          </a:xfrm>
          <a:prstGeom prst="rect">
            <a:avLst/>
          </a:pr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3" name="Google Shape;147;p26">
            <a:extLst>
              <a:ext uri="{FF2B5EF4-FFF2-40B4-BE49-F238E27FC236}">
                <a16:creationId xmlns:a16="http://schemas.microsoft.com/office/drawing/2014/main" id="{30236E5E-425B-4A52-9DF1-FC7BC0A3FE79}"/>
              </a:ext>
            </a:extLst>
          </p:cNvPr>
          <p:cNvSpPr txBox="1">
            <a:spLocks noGrp="1"/>
          </p:cNvSpPr>
          <p:nvPr>
            <p:ph type="subTitle" idx="4294967295"/>
          </p:nvPr>
        </p:nvSpPr>
        <p:spPr>
          <a:xfrm>
            <a:off x="1106725" y="417121"/>
            <a:ext cx="2297100" cy="2241898"/>
          </a:xfrm>
        </p:spPr>
        <p:txBody>
          <a:bodyPr/>
          <a:lstStyle/>
          <a:p>
            <a:pPr marL="0" lvl="0" indent="0">
              <a:buNone/>
            </a:pPr>
            <a:r>
              <a:rPr lang="en-US"/>
              <a:t>Mercury is the closest planet to the Sun and the smallest one in the Solar System—it’s only a bit larger than the Moon. The planet’s name has nothing to do with the liquid metal </a:t>
            </a:r>
          </a:p>
        </p:txBody>
      </p:sp>
      <p:sp>
        <p:nvSpPr>
          <p:cNvPr id="4" name="Google Shape;150;p26">
            <a:extLst>
              <a:ext uri="{FF2B5EF4-FFF2-40B4-BE49-F238E27FC236}">
                <a16:creationId xmlns:a16="http://schemas.microsoft.com/office/drawing/2014/main" id="{8D61D872-8393-456D-9407-3833CC7A3F50}"/>
              </a:ext>
            </a:extLst>
          </p:cNvPr>
          <p:cNvSpPr txBox="1">
            <a:spLocks noGrp="1"/>
          </p:cNvSpPr>
          <p:nvPr>
            <p:ph type="title"/>
          </p:nvPr>
        </p:nvSpPr>
        <p:spPr>
          <a:xfrm rot="5400013">
            <a:off x="-1330592" y="2369516"/>
            <a:ext cx="4037697" cy="562127"/>
          </a:xfrm>
        </p:spPr>
        <p:txBody>
          <a:bodyPr>
            <a:normAutofit fontScale="90000"/>
          </a:bodyPr>
          <a:lstStyle/>
          <a:p>
            <a:pPr lvl="0" algn="ctr"/>
            <a:r>
              <a:rPr lang="en-US" dirty="0"/>
              <a:t>Introduction</a:t>
            </a:r>
          </a:p>
        </p:txBody>
      </p:sp>
      <p:sp>
        <p:nvSpPr>
          <p:cNvPr id="6" name="Google Shape;147;p26">
            <a:extLst>
              <a:ext uri="{FF2B5EF4-FFF2-40B4-BE49-F238E27FC236}">
                <a16:creationId xmlns:a16="http://schemas.microsoft.com/office/drawing/2014/main" id="{FD37308C-1A2C-4A6C-BEE2-6FFDCFDDCA15}"/>
              </a:ext>
            </a:extLst>
          </p:cNvPr>
          <p:cNvSpPr txBox="1"/>
          <p:nvPr/>
        </p:nvSpPr>
        <p:spPr>
          <a:xfrm>
            <a:off x="1106725" y="2650580"/>
            <a:ext cx="2297100" cy="2241898"/>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Josefin Slab Medium"/>
                <a:ea typeface="Josefin Slab Medium"/>
                <a:cs typeface="Josefin Slab Medium"/>
              </a:rPr>
              <a:t>Mercury is the closest planet to the Sun and the smallest one in the Solar System—it’s only a bit larger than the Moon. The planet’s name has nothing to do with the liquid metal </a:t>
            </a:r>
          </a:p>
        </p:txBody>
      </p:sp>
      <p:pic>
        <p:nvPicPr>
          <p:cNvPr id="8" name="Imagen 7">
            <a:extLst>
              <a:ext uri="{FF2B5EF4-FFF2-40B4-BE49-F238E27FC236}">
                <a16:creationId xmlns:a16="http://schemas.microsoft.com/office/drawing/2014/main" id="{C6FF5923-90D3-416A-AC07-0807DA5D26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55128" y="0"/>
            <a:ext cx="1652045" cy="5143500"/>
          </a:xfrm>
          <a:prstGeom prst="rect">
            <a:avLst/>
          </a:prstGeom>
        </p:spPr>
      </p:pic>
      <p:grpSp>
        <p:nvGrpSpPr>
          <p:cNvPr id="5" name="Grupo 4">
            <a:extLst>
              <a:ext uri="{FF2B5EF4-FFF2-40B4-BE49-F238E27FC236}">
                <a16:creationId xmlns:a16="http://schemas.microsoft.com/office/drawing/2014/main" id="{91C6C5F4-A3E5-B2F2-DCF4-E0913EE8DB32}"/>
              </a:ext>
            </a:extLst>
          </p:cNvPr>
          <p:cNvGrpSpPr/>
          <p:nvPr/>
        </p:nvGrpSpPr>
        <p:grpSpPr>
          <a:xfrm>
            <a:off x="6138062" y="1031760"/>
            <a:ext cx="2597679" cy="3564750"/>
            <a:chOff x="6138062" y="1031760"/>
            <a:chExt cx="2597679" cy="3564750"/>
          </a:xfrm>
        </p:grpSpPr>
        <p:sp>
          <p:nvSpPr>
            <p:cNvPr id="12" name="Forma libre: forma 11">
              <a:extLst>
                <a:ext uri="{FF2B5EF4-FFF2-40B4-BE49-F238E27FC236}">
                  <a16:creationId xmlns:a16="http://schemas.microsoft.com/office/drawing/2014/main" id="{D4996CBB-5947-4215-A072-E29A692AFBB8}"/>
                </a:ext>
              </a:extLst>
            </p:cNvPr>
            <p:cNvSpPr/>
            <p:nvPr/>
          </p:nvSpPr>
          <p:spPr>
            <a:xfrm>
              <a:off x="6299212" y="1031760"/>
              <a:ext cx="2436529" cy="2920547"/>
            </a:xfrm>
            <a:custGeom>
              <a:avLst/>
              <a:gdLst>
                <a:gd name="connsiteX0" fmla="*/ 2118620 w 2436529"/>
                <a:gd name="connsiteY0" fmla="*/ 2919009 h 2920547"/>
                <a:gd name="connsiteX1" fmla="*/ 1899989 w 2436529"/>
                <a:gd name="connsiteY1" fmla="*/ 2918304 h 2920547"/>
                <a:gd name="connsiteX2" fmla="*/ 1558148 w 2436529"/>
                <a:gd name="connsiteY2" fmla="*/ 2893255 h 2920547"/>
                <a:gd name="connsiteX3" fmla="*/ 1139126 w 2436529"/>
                <a:gd name="connsiteY3" fmla="*/ 2813803 h 2920547"/>
                <a:gd name="connsiteX4" fmla="*/ 595015 w 2436529"/>
                <a:gd name="connsiteY4" fmla="*/ 2560730 h 2920547"/>
                <a:gd name="connsiteX5" fmla="*/ 81433 w 2436529"/>
                <a:gd name="connsiteY5" fmla="*/ 1891531 h 2920547"/>
                <a:gd name="connsiteX6" fmla="*/ 493 w 2436529"/>
                <a:gd name="connsiteY6" fmla="*/ 1511100 h 2920547"/>
                <a:gd name="connsiteX7" fmla="*/ 81198 w 2436529"/>
                <a:gd name="connsiteY7" fmla="*/ 1119240 h 2920547"/>
                <a:gd name="connsiteX8" fmla="*/ 241355 w 2436529"/>
                <a:gd name="connsiteY8" fmla="*/ 910002 h 2920547"/>
                <a:gd name="connsiteX9" fmla="*/ 260533 w 2436529"/>
                <a:gd name="connsiteY9" fmla="*/ 517203 h 2920547"/>
                <a:gd name="connsiteX10" fmla="*/ 113135 w 2436529"/>
                <a:gd name="connsiteY10" fmla="*/ 434776 h 2920547"/>
                <a:gd name="connsiteX11" fmla="*/ 99280 w 2436529"/>
                <a:gd name="connsiteY11" fmla="*/ 417633 h 2920547"/>
                <a:gd name="connsiteX12" fmla="*/ 211766 w 2436529"/>
                <a:gd name="connsiteY12" fmla="*/ 115245 h 2920547"/>
                <a:gd name="connsiteX13" fmla="*/ 448713 w 2436529"/>
                <a:gd name="connsiteY13" fmla="*/ 2055 h 2920547"/>
                <a:gd name="connsiteX14" fmla="*/ 760025 w 2436529"/>
                <a:gd name="connsiteY14" fmla="*/ 112427 h 2920547"/>
                <a:gd name="connsiteX15" fmla="*/ 866327 w 2436529"/>
                <a:gd name="connsiteY15" fmla="*/ 465696 h 2920547"/>
                <a:gd name="connsiteX16" fmla="*/ 863665 w 2436529"/>
                <a:gd name="connsiteY16" fmla="*/ 577007 h 2920547"/>
                <a:gd name="connsiteX17" fmla="*/ 1022257 w 2436529"/>
                <a:gd name="connsiteY17" fmla="*/ 728632 h 2920547"/>
                <a:gd name="connsiteX18" fmla="*/ 1689029 w 2436529"/>
                <a:gd name="connsiteY18" fmla="*/ 1017243 h 2920547"/>
                <a:gd name="connsiteX19" fmla="*/ 2036271 w 2436529"/>
                <a:gd name="connsiteY19" fmla="*/ 1411843 h 2920547"/>
                <a:gd name="connsiteX20" fmla="*/ 2245743 w 2436529"/>
                <a:gd name="connsiteY20" fmla="*/ 1917441 h 2920547"/>
                <a:gd name="connsiteX21" fmla="*/ 2385939 w 2436529"/>
                <a:gd name="connsiteY21" fmla="*/ 2510319 h 2920547"/>
                <a:gd name="connsiteX22" fmla="*/ 2435411 w 2436529"/>
                <a:gd name="connsiteY22" fmla="*/ 2852629 h 2920547"/>
                <a:gd name="connsiteX23" fmla="*/ 2433924 w 2436529"/>
                <a:gd name="connsiteY23" fmla="*/ 2866798 h 2920547"/>
                <a:gd name="connsiteX24" fmla="*/ 2417485 w 2436529"/>
                <a:gd name="connsiteY24" fmla="*/ 2862805 h 2920547"/>
                <a:gd name="connsiteX25" fmla="*/ 2222651 w 2436529"/>
                <a:gd name="connsiteY25" fmla="*/ 2719400 h 2920547"/>
                <a:gd name="connsiteX26" fmla="*/ 2099128 w 2436529"/>
                <a:gd name="connsiteY26" fmla="*/ 2575055 h 2920547"/>
                <a:gd name="connsiteX27" fmla="*/ 2037993 w 2436529"/>
                <a:gd name="connsiteY27" fmla="*/ 2561122 h 2920547"/>
                <a:gd name="connsiteX28" fmla="*/ 2028600 w 2436529"/>
                <a:gd name="connsiteY28" fmla="*/ 2623353 h 2920547"/>
                <a:gd name="connsiteX29" fmla="*/ 2183903 w 2436529"/>
                <a:gd name="connsiteY29" fmla="*/ 2801279 h 2920547"/>
                <a:gd name="connsiteX30" fmla="*/ 2308992 w 2436529"/>
                <a:gd name="connsiteY30" fmla="*/ 2898891 h 2920547"/>
                <a:gd name="connsiteX31" fmla="*/ 2317837 w 2436529"/>
                <a:gd name="connsiteY31" fmla="*/ 2908911 h 2920547"/>
                <a:gd name="connsiteX32" fmla="*/ 2305626 w 2436529"/>
                <a:gd name="connsiteY32" fmla="*/ 2912355 h 2920547"/>
                <a:gd name="connsiteX33" fmla="*/ 2118620 w 2436529"/>
                <a:gd name="connsiteY33" fmla="*/ 2918931 h 2920547"/>
                <a:gd name="connsiteX34" fmla="*/ 1615839 w 2436529"/>
                <a:gd name="connsiteY34" fmla="*/ 2051375 h 2920547"/>
                <a:gd name="connsiteX35" fmla="*/ 1612239 w 2436529"/>
                <a:gd name="connsiteY35" fmla="*/ 2055210 h 2920547"/>
                <a:gd name="connsiteX36" fmla="*/ 1599636 w 2436529"/>
                <a:gd name="connsiteY36" fmla="*/ 2059829 h 2920547"/>
                <a:gd name="connsiteX37" fmla="*/ 1293177 w 2436529"/>
                <a:gd name="connsiteY37" fmla="*/ 2084487 h 2920547"/>
                <a:gd name="connsiteX38" fmla="*/ 858891 w 2436529"/>
                <a:gd name="connsiteY38" fmla="*/ 1810748 h 2920547"/>
                <a:gd name="connsiteX39" fmla="*/ 756033 w 2436529"/>
                <a:gd name="connsiteY39" fmla="*/ 1349534 h 2920547"/>
                <a:gd name="connsiteX40" fmla="*/ 721669 w 2436529"/>
                <a:gd name="connsiteY40" fmla="*/ 1294269 h 2920547"/>
                <a:gd name="connsiteX41" fmla="*/ 671336 w 2436529"/>
                <a:gd name="connsiteY41" fmla="*/ 1337009 h 2920547"/>
                <a:gd name="connsiteX42" fmla="*/ 662334 w 2436529"/>
                <a:gd name="connsiteY42" fmla="*/ 1436814 h 2920547"/>
                <a:gd name="connsiteX43" fmla="*/ 707031 w 2436529"/>
                <a:gd name="connsiteY43" fmla="*/ 1699672 h 2920547"/>
                <a:gd name="connsiteX44" fmla="*/ 1064292 w 2436529"/>
                <a:gd name="connsiteY44" fmla="*/ 2101786 h 2920547"/>
                <a:gd name="connsiteX45" fmla="*/ 1441984 w 2436529"/>
                <a:gd name="connsiteY45" fmla="*/ 2175367 h 2920547"/>
                <a:gd name="connsiteX46" fmla="*/ 1773178 w 2436529"/>
                <a:gd name="connsiteY46" fmla="*/ 2079242 h 2920547"/>
                <a:gd name="connsiteX47" fmla="*/ 2047934 w 2436529"/>
                <a:gd name="connsiteY47" fmla="*/ 1786482 h 2920547"/>
                <a:gd name="connsiteX48" fmla="*/ 2004333 w 2436529"/>
                <a:gd name="connsiteY48" fmla="*/ 1716736 h 2920547"/>
                <a:gd name="connsiteX49" fmla="*/ 1813961 w 2436529"/>
                <a:gd name="connsiteY49" fmla="*/ 1700611 h 2920547"/>
                <a:gd name="connsiteX50" fmla="*/ 1389772 w 2436529"/>
                <a:gd name="connsiteY50" fmla="*/ 1398379 h 2920547"/>
                <a:gd name="connsiteX51" fmla="*/ 1328089 w 2436529"/>
                <a:gd name="connsiteY51" fmla="*/ 1381001 h 2920547"/>
                <a:gd name="connsiteX52" fmla="*/ 1316895 w 2436529"/>
                <a:gd name="connsiteY52" fmla="*/ 1443154 h 2920547"/>
                <a:gd name="connsiteX53" fmla="*/ 1488794 w 2436529"/>
                <a:gd name="connsiteY53" fmla="*/ 1637440 h 2920547"/>
                <a:gd name="connsiteX54" fmla="*/ 1921437 w 2436529"/>
                <a:gd name="connsiteY54" fmla="*/ 1802607 h 2920547"/>
                <a:gd name="connsiteX55" fmla="*/ 1929030 w 2436529"/>
                <a:gd name="connsiteY55" fmla="*/ 1818654 h 2920547"/>
                <a:gd name="connsiteX56" fmla="*/ 1811848 w 2436529"/>
                <a:gd name="connsiteY56" fmla="*/ 1950396 h 2920547"/>
                <a:gd name="connsiteX57" fmla="*/ 1776857 w 2436529"/>
                <a:gd name="connsiteY57" fmla="*/ 1965191 h 2920547"/>
                <a:gd name="connsiteX58" fmla="*/ 1499049 w 2436529"/>
                <a:gd name="connsiteY58" fmla="*/ 1934349 h 2920547"/>
                <a:gd name="connsiteX59" fmla="*/ 1173725 w 2436529"/>
                <a:gd name="connsiteY59" fmla="*/ 1697245 h 2920547"/>
                <a:gd name="connsiteX60" fmla="*/ 1110320 w 2436529"/>
                <a:gd name="connsiteY60" fmla="*/ 1682763 h 2920547"/>
                <a:gd name="connsiteX61" fmla="*/ 1105545 w 2436529"/>
                <a:gd name="connsiteY61" fmla="*/ 1748830 h 2920547"/>
                <a:gd name="connsiteX62" fmla="*/ 1581710 w 2436529"/>
                <a:gd name="connsiteY62" fmla="*/ 2043469 h 2920547"/>
                <a:gd name="connsiteX63" fmla="*/ 1615918 w 2436529"/>
                <a:gd name="connsiteY63" fmla="*/ 2051218 h 2920547"/>
                <a:gd name="connsiteX64" fmla="*/ 493645 w 2436529"/>
                <a:gd name="connsiteY64" fmla="*/ 358142 h 2920547"/>
                <a:gd name="connsiteX65" fmla="*/ 576776 w 2436529"/>
                <a:gd name="connsiteY65" fmla="*/ 274071 h 2920547"/>
                <a:gd name="connsiteX66" fmla="*/ 493332 w 2436529"/>
                <a:gd name="connsiteY66" fmla="*/ 190627 h 2920547"/>
                <a:gd name="connsiteX67" fmla="*/ 409339 w 2436529"/>
                <a:gd name="connsiteY67" fmla="*/ 275167 h 2920547"/>
                <a:gd name="connsiteX68" fmla="*/ 493567 w 2436529"/>
                <a:gd name="connsiteY68" fmla="*/ 358220 h 2920547"/>
                <a:gd name="connsiteX69" fmla="*/ 1463589 w 2436529"/>
                <a:gd name="connsiteY69" fmla="*/ 1121275 h 2920547"/>
                <a:gd name="connsiteX70" fmla="*/ 1454039 w 2436529"/>
                <a:gd name="connsiteY70" fmla="*/ 1095052 h 2920547"/>
                <a:gd name="connsiteX71" fmla="*/ 1322766 w 2436529"/>
                <a:gd name="connsiteY71" fmla="*/ 968163 h 2920547"/>
                <a:gd name="connsiteX72" fmla="*/ 1289029 w 2436529"/>
                <a:gd name="connsiteY72" fmla="*/ 960335 h 2920547"/>
                <a:gd name="connsiteX73" fmla="*/ 1268676 w 2436529"/>
                <a:gd name="connsiteY73" fmla="*/ 1033212 h 2920547"/>
                <a:gd name="connsiteX74" fmla="*/ 1390085 w 2436529"/>
                <a:gd name="connsiteY74" fmla="*/ 1151020 h 2920547"/>
                <a:gd name="connsiteX75" fmla="*/ 1399714 w 2436529"/>
                <a:gd name="connsiteY75" fmla="*/ 1158144 h 2920547"/>
                <a:gd name="connsiteX76" fmla="*/ 1442453 w 2436529"/>
                <a:gd name="connsiteY76" fmla="*/ 1158300 h 2920547"/>
                <a:gd name="connsiteX77" fmla="*/ 1463667 w 2436529"/>
                <a:gd name="connsiteY77" fmla="*/ 1121197 h 2920547"/>
                <a:gd name="connsiteX78" fmla="*/ 586483 w 2436529"/>
                <a:gd name="connsiteY78" fmla="*/ 2410123 h 2920547"/>
                <a:gd name="connsiteX79" fmla="*/ 599007 w 2436529"/>
                <a:gd name="connsiteY79" fmla="*/ 2441200 h 2920547"/>
                <a:gd name="connsiteX80" fmla="*/ 722530 w 2436529"/>
                <a:gd name="connsiteY80" fmla="*/ 2561122 h 2920547"/>
                <a:gd name="connsiteX81" fmla="*/ 765505 w 2436529"/>
                <a:gd name="connsiteY81" fmla="*/ 2570515 h 2920547"/>
                <a:gd name="connsiteX82" fmla="*/ 781160 w 2436529"/>
                <a:gd name="connsiteY82" fmla="*/ 2498891 h 2920547"/>
                <a:gd name="connsiteX83" fmla="*/ 712432 w 2436529"/>
                <a:gd name="connsiteY83" fmla="*/ 2432198 h 2920547"/>
                <a:gd name="connsiteX84" fmla="*/ 658577 w 2436529"/>
                <a:gd name="connsiteY84" fmla="*/ 2380221 h 2920547"/>
                <a:gd name="connsiteX85" fmla="*/ 611297 w 2436529"/>
                <a:gd name="connsiteY85" fmla="*/ 2372237 h 2920547"/>
                <a:gd name="connsiteX86" fmla="*/ 586561 w 2436529"/>
                <a:gd name="connsiteY86" fmla="*/ 2410045 h 2920547"/>
                <a:gd name="connsiteX87" fmla="*/ 1044018 w 2436529"/>
                <a:gd name="connsiteY87" fmla="*/ 2526601 h 2920547"/>
                <a:gd name="connsiteX88" fmla="*/ 1006993 w 2436529"/>
                <a:gd name="connsiteY88" fmla="*/ 2551963 h 2920547"/>
                <a:gd name="connsiteX89" fmla="*/ 1015290 w 2436529"/>
                <a:gd name="connsiteY89" fmla="*/ 2599087 h 2920547"/>
                <a:gd name="connsiteX90" fmla="*/ 1137717 w 2436529"/>
                <a:gd name="connsiteY90" fmla="*/ 2717834 h 2920547"/>
                <a:gd name="connsiteX91" fmla="*/ 1200496 w 2436529"/>
                <a:gd name="connsiteY91" fmla="*/ 2717365 h 2920547"/>
                <a:gd name="connsiteX92" fmla="*/ 1196112 w 2436529"/>
                <a:gd name="connsiteY92" fmla="*/ 2655682 h 2920547"/>
                <a:gd name="connsiteX93" fmla="*/ 1078069 w 2436529"/>
                <a:gd name="connsiteY93" fmla="*/ 2541004 h 2920547"/>
                <a:gd name="connsiteX94" fmla="*/ 1043940 w 2436529"/>
                <a:gd name="connsiteY94" fmla="*/ 2526679 h 2920547"/>
                <a:gd name="connsiteX95" fmla="*/ 576307 w 2436529"/>
                <a:gd name="connsiteY95" fmla="*/ 2163156 h 2920547"/>
                <a:gd name="connsiteX96" fmla="*/ 617872 w 2436529"/>
                <a:gd name="connsiteY96" fmla="*/ 2138968 h 2920547"/>
                <a:gd name="connsiteX97" fmla="*/ 610436 w 2436529"/>
                <a:gd name="connsiteY97" fmla="*/ 2091688 h 2920547"/>
                <a:gd name="connsiteX98" fmla="*/ 487070 w 2436529"/>
                <a:gd name="connsiteY98" fmla="*/ 1971844 h 2920547"/>
                <a:gd name="connsiteX99" fmla="*/ 425073 w 2436529"/>
                <a:gd name="connsiteY99" fmla="*/ 1972627 h 2920547"/>
                <a:gd name="connsiteX100" fmla="*/ 428674 w 2436529"/>
                <a:gd name="connsiteY100" fmla="*/ 2033997 h 2920547"/>
                <a:gd name="connsiteX101" fmla="*/ 547579 w 2436529"/>
                <a:gd name="connsiteY101" fmla="*/ 2149849 h 2920547"/>
                <a:gd name="connsiteX102" fmla="*/ 576228 w 2436529"/>
                <a:gd name="connsiteY102" fmla="*/ 2163156 h 2920547"/>
                <a:gd name="connsiteX103" fmla="*/ 885427 w 2436529"/>
                <a:gd name="connsiteY103" fmla="*/ 2100847 h 2920547"/>
                <a:gd name="connsiteX104" fmla="*/ 848949 w 2436529"/>
                <a:gd name="connsiteY104" fmla="*/ 2126522 h 2920547"/>
                <a:gd name="connsiteX105" fmla="*/ 859204 w 2436529"/>
                <a:gd name="connsiteY105" fmla="*/ 2175915 h 2920547"/>
                <a:gd name="connsiteX106" fmla="*/ 981082 w 2436529"/>
                <a:gd name="connsiteY106" fmla="*/ 2293098 h 2920547"/>
                <a:gd name="connsiteX107" fmla="*/ 1041435 w 2436529"/>
                <a:gd name="connsiteY107" fmla="*/ 2292863 h 2920547"/>
                <a:gd name="connsiteX108" fmla="*/ 1039008 w 2436529"/>
                <a:gd name="connsiteY108" fmla="*/ 2231101 h 2920547"/>
                <a:gd name="connsiteX109" fmla="*/ 918773 w 2436529"/>
                <a:gd name="connsiteY109" fmla="*/ 2114311 h 2920547"/>
                <a:gd name="connsiteX110" fmla="*/ 885427 w 2436529"/>
                <a:gd name="connsiteY110" fmla="*/ 2100925 h 2920547"/>
                <a:gd name="connsiteX111" fmla="*/ 798147 w 2436529"/>
                <a:gd name="connsiteY111" fmla="*/ 709141 h 2920547"/>
                <a:gd name="connsiteX112" fmla="*/ 781395 w 2436529"/>
                <a:gd name="connsiteY112" fmla="*/ 673133 h 2920547"/>
                <a:gd name="connsiteX113" fmla="*/ 724174 w 2436529"/>
                <a:gd name="connsiteY113" fmla="*/ 618182 h 2920547"/>
                <a:gd name="connsiteX114" fmla="*/ 665152 w 2436529"/>
                <a:gd name="connsiteY114" fmla="*/ 560804 h 2920547"/>
                <a:gd name="connsiteX115" fmla="*/ 624526 w 2436529"/>
                <a:gd name="connsiteY115" fmla="*/ 546714 h 2920547"/>
                <a:gd name="connsiteX116" fmla="*/ 591649 w 2436529"/>
                <a:gd name="connsiteY116" fmla="*/ 576068 h 2920547"/>
                <a:gd name="connsiteX117" fmla="*/ 603234 w 2436529"/>
                <a:gd name="connsiteY117" fmla="*/ 619904 h 2920547"/>
                <a:gd name="connsiteX118" fmla="*/ 724722 w 2436529"/>
                <a:gd name="connsiteY118" fmla="*/ 737712 h 2920547"/>
                <a:gd name="connsiteX119" fmla="*/ 734350 w 2436529"/>
                <a:gd name="connsiteY119" fmla="*/ 744757 h 2920547"/>
                <a:gd name="connsiteX120" fmla="*/ 777012 w 2436529"/>
                <a:gd name="connsiteY120" fmla="*/ 744523 h 2920547"/>
                <a:gd name="connsiteX121" fmla="*/ 798225 w 2436529"/>
                <a:gd name="connsiteY121" fmla="*/ 709219 h 2920547"/>
                <a:gd name="connsiteX122" fmla="*/ 1016856 w 2436529"/>
                <a:gd name="connsiteY122" fmla="*/ 1121431 h 2920547"/>
                <a:gd name="connsiteX123" fmla="*/ 1002218 w 2436529"/>
                <a:gd name="connsiteY123" fmla="*/ 1089181 h 2920547"/>
                <a:gd name="connsiteX124" fmla="*/ 879086 w 2436529"/>
                <a:gd name="connsiteY124" fmla="*/ 971059 h 2920547"/>
                <a:gd name="connsiteX125" fmla="*/ 819830 w 2436529"/>
                <a:gd name="connsiteY125" fmla="*/ 972703 h 2920547"/>
                <a:gd name="connsiteX126" fmla="*/ 819751 w 2436529"/>
                <a:gd name="connsiteY126" fmla="*/ 1031177 h 2920547"/>
                <a:gd name="connsiteX127" fmla="*/ 839869 w 2436529"/>
                <a:gd name="connsiteY127" fmla="*/ 1051294 h 2920547"/>
                <a:gd name="connsiteX128" fmla="*/ 944292 w 2436529"/>
                <a:gd name="connsiteY128" fmla="*/ 1152195 h 2920547"/>
                <a:gd name="connsiteX129" fmla="*/ 991415 w 2436529"/>
                <a:gd name="connsiteY129" fmla="*/ 1160414 h 2920547"/>
                <a:gd name="connsiteX130" fmla="*/ 1016934 w 2436529"/>
                <a:gd name="connsiteY130" fmla="*/ 1121510 h 2920547"/>
                <a:gd name="connsiteX131" fmla="*/ 1853179 w 2436529"/>
                <a:gd name="connsiteY131" fmla="*/ 1499906 h 2920547"/>
                <a:gd name="connsiteX132" fmla="*/ 1839636 w 2436529"/>
                <a:gd name="connsiteY132" fmla="*/ 1464916 h 2920547"/>
                <a:gd name="connsiteX133" fmla="*/ 1719401 w 2436529"/>
                <a:gd name="connsiteY133" fmla="*/ 1348281 h 2920547"/>
                <a:gd name="connsiteX134" fmla="*/ 1656466 w 2436529"/>
                <a:gd name="connsiteY134" fmla="*/ 1347733 h 2920547"/>
                <a:gd name="connsiteX135" fmla="*/ 1660771 w 2436529"/>
                <a:gd name="connsiteY135" fmla="*/ 1410512 h 2920547"/>
                <a:gd name="connsiteX136" fmla="*/ 1720575 w 2436529"/>
                <a:gd name="connsiteY136" fmla="*/ 1469143 h 2920547"/>
                <a:gd name="connsiteX137" fmla="*/ 1778814 w 2436529"/>
                <a:gd name="connsiteY137" fmla="*/ 1525111 h 2920547"/>
                <a:gd name="connsiteX138" fmla="*/ 1826955 w 2436529"/>
                <a:gd name="connsiteY138" fmla="*/ 1535522 h 2920547"/>
                <a:gd name="connsiteX139" fmla="*/ 1853179 w 2436529"/>
                <a:gd name="connsiteY139" fmla="*/ 1499984 h 2920547"/>
                <a:gd name="connsiteX140" fmla="*/ 421864 w 2436529"/>
                <a:gd name="connsiteY140" fmla="*/ 1737558 h 2920547"/>
                <a:gd name="connsiteX141" fmla="*/ 460064 w 2436529"/>
                <a:gd name="connsiteY141" fmla="*/ 1713527 h 2920547"/>
                <a:gd name="connsiteX142" fmla="*/ 452627 w 2436529"/>
                <a:gd name="connsiteY142" fmla="*/ 1666560 h 2920547"/>
                <a:gd name="connsiteX143" fmla="*/ 326991 w 2436529"/>
                <a:gd name="connsiteY143" fmla="*/ 1544759 h 2920547"/>
                <a:gd name="connsiteX144" fmla="*/ 267656 w 2436529"/>
                <a:gd name="connsiteY144" fmla="*/ 1546560 h 2920547"/>
                <a:gd name="connsiteX145" fmla="*/ 269457 w 2436529"/>
                <a:gd name="connsiteY145" fmla="*/ 1607460 h 2920547"/>
                <a:gd name="connsiteX146" fmla="*/ 389692 w 2436529"/>
                <a:gd name="connsiteY146" fmla="*/ 1724094 h 2920547"/>
                <a:gd name="connsiteX147" fmla="*/ 421942 w 2436529"/>
                <a:gd name="connsiteY147" fmla="*/ 1737558 h 2920547"/>
                <a:gd name="connsiteX148" fmla="*/ 304290 w 2436529"/>
                <a:gd name="connsiteY148" fmla="*/ 1268046 h 2920547"/>
                <a:gd name="connsiteX149" fmla="*/ 291766 w 2436529"/>
                <a:gd name="connsiteY149" fmla="*/ 1238457 h 2920547"/>
                <a:gd name="connsiteX150" fmla="*/ 267265 w 2436529"/>
                <a:gd name="connsiteY150" fmla="*/ 1214269 h 2920547"/>
                <a:gd name="connsiteX151" fmla="*/ 170278 w 2436529"/>
                <a:gd name="connsiteY151" fmla="*/ 1120570 h 2920547"/>
                <a:gd name="connsiteX152" fmla="*/ 117675 w 2436529"/>
                <a:gd name="connsiteY152" fmla="*/ 1113447 h 2920547"/>
                <a:gd name="connsiteX153" fmla="*/ 97871 w 2436529"/>
                <a:gd name="connsiteY153" fmla="*/ 1158379 h 2920547"/>
                <a:gd name="connsiteX154" fmla="*/ 112431 w 2436529"/>
                <a:gd name="connsiteY154" fmla="*/ 1183897 h 2920547"/>
                <a:gd name="connsiteX155" fmla="*/ 229770 w 2436529"/>
                <a:gd name="connsiteY155" fmla="*/ 1297479 h 2920547"/>
                <a:gd name="connsiteX156" fmla="*/ 244408 w 2436529"/>
                <a:gd name="connsiteY156" fmla="*/ 1307655 h 2920547"/>
                <a:gd name="connsiteX157" fmla="*/ 304290 w 2436529"/>
                <a:gd name="connsiteY157" fmla="*/ 1267968 h 2920547"/>
                <a:gd name="connsiteX158" fmla="*/ 1914236 w 2436529"/>
                <a:gd name="connsiteY158" fmla="*/ 2542726 h 2920547"/>
                <a:gd name="connsiteX159" fmla="*/ 1903903 w 2436529"/>
                <a:gd name="connsiteY159" fmla="*/ 2518382 h 2920547"/>
                <a:gd name="connsiteX160" fmla="*/ 1776857 w 2436529"/>
                <a:gd name="connsiteY160" fmla="*/ 2395564 h 2920547"/>
                <a:gd name="connsiteX161" fmla="*/ 1718384 w 2436529"/>
                <a:gd name="connsiteY161" fmla="*/ 2397912 h 2920547"/>
                <a:gd name="connsiteX162" fmla="*/ 1718853 w 2436529"/>
                <a:gd name="connsiteY162" fmla="*/ 2457560 h 2920547"/>
                <a:gd name="connsiteX163" fmla="*/ 1740145 w 2436529"/>
                <a:gd name="connsiteY163" fmla="*/ 2478617 h 2920547"/>
                <a:gd name="connsiteX164" fmla="*/ 1840184 w 2436529"/>
                <a:gd name="connsiteY164" fmla="*/ 2575525 h 2920547"/>
                <a:gd name="connsiteX165" fmla="*/ 1889969 w 2436529"/>
                <a:gd name="connsiteY165" fmla="*/ 2585231 h 2920547"/>
                <a:gd name="connsiteX166" fmla="*/ 1914157 w 2436529"/>
                <a:gd name="connsiteY166" fmla="*/ 2542648 h 2920547"/>
                <a:gd name="connsiteX167" fmla="*/ 563939 w 2436529"/>
                <a:gd name="connsiteY167" fmla="*/ 1003858 h 2920547"/>
                <a:gd name="connsiteX168" fmla="*/ 548988 w 2436529"/>
                <a:gd name="connsiteY168" fmla="*/ 969337 h 2920547"/>
                <a:gd name="connsiteX169" fmla="*/ 428205 w 2436529"/>
                <a:gd name="connsiteY169" fmla="*/ 853172 h 2920547"/>
                <a:gd name="connsiteX170" fmla="*/ 367852 w 2436529"/>
                <a:gd name="connsiteY170" fmla="*/ 852781 h 2920547"/>
                <a:gd name="connsiteX171" fmla="*/ 368635 w 2436529"/>
                <a:gd name="connsiteY171" fmla="*/ 913212 h 2920547"/>
                <a:gd name="connsiteX172" fmla="*/ 397285 w 2436529"/>
                <a:gd name="connsiteY172" fmla="*/ 941705 h 2920547"/>
                <a:gd name="connsiteX173" fmla="*/ 490905 w 2436529"/>
                <a:gd name="connsiteY173" fmla="*/ 1032194 h 2920547"/>
                <a:gd name="connsiteX174" fmla="*/ 539281 w 2436529"/>
                <a:gd name="connsiteY174" fmla="*/ 1040648 h 2920547"/>
                <a:gd name="connsiteX175" fmla="*/ 563939 w 2436529"/>
                <a:gd name="connsiteY175" fmla="*/ 1003858 h 2920547"/>
                <a:gd name="connsiteX176" fmla="*/ 1479322 w 2436529"/>
                <a:gd name="connsiteY176" fmla="*/ 2669772 h 2920547"/>
                <a:gd name="connsiteX177" fmla="*/ 1438148 w 2436529"/>
                <a:gd name="connsiteY177" fmla="*/ 2694508 h 2920547"/>
                <a:gd name="connsiteX178" fmla="*/ 1447776 w 2436529"/>
                <a:gd name="connsiteY178" fmla="*/ 2742883 h 2920547"/>
                <a:gd name="connsiteX179" fmla="*/ 1570830 w 2436529"/>
                <a:gd name="connsiteY179" fmla="*/ 2861318 h 2920547"/>
                <a:gd name="connsiteX180" fmla="*/ 1630477 w 2436529"/>
                <a:gd name="connsiteY180" fmla="*/ 2861005 h 2920547"/>
                <a:gd name="connsiteX181" fmla="*/ 1628755 w 2436529"/>
                <a:gd name="connsiteY181" fmla="*/ 2799165 h 2920547"/>
                <a:gd name="connsiteX182" fmla="*/ 1508285 w 2436529"/>
                <a:gd name="connsiteY182" fmla="*/ 2682296 h 2920547"/>
                <a:gd name="connsiteX183" fmla="*/ 1479322 w 2436529"/>
                <a:gd name="connsiteY183" fmla="*/ 2669772 h 2920547"/>
                <a:gd name="connsiteX184" fmla="*/ 1443706 w 2436529"/>
                <a:gd name="connsiteY184" fmla="*/ 2447384 h 2920547"/>
                <a:gd name="connsiteX185" fmla="*/ 1480184 w 2436529"/>
                <a:gd name="connsiteY185" fmla="*/ 2421395 h 2920547"/>
                <a:gd name="connsiteX186" fmla="*/ 1470712 w 2436529"/>
                <a:gd name="connsiteY186" fmla="*/ 2374898 h 2920547"/>
                <a:gd name="connsiteX187" fmla="*/ 1348442 w 2436529"/>
                <a:gd name="connsiteY187" fmla="*/ 2256150 h 2920547"/>
                <a:gd name="connsiteX188" fmla="*/ 1286915 w 2436529"/>
                <a:gd name="connsiteY188" fmla="*/ 2256150 h 2920547"/>
                <a:gd name="connsiteX189" fmla="*/ 1290359 w 2436529"/>
                <a:gd name="connsiteY189" fmla="*/ 2317990 h 2920547"/>
                <a:gd name="connsiteX190" fmla="*/ 1409577 w 2436529"/>
                <a:gd name="connsiteY190" fmla="*/ 2433528 h 2920547"/>
                <a:gd name="connsiteX191" fmla="*/ 1443784 w 2436529"/>
                <a:gd name="connsiteY191" fmla="*/ 2447305 h 2920547"/>
                <a:gd name="connsiteX192" fmla="*/ 2009187 w 2436529"/>
                <a:gd name="connsiteY192" fmla="*/ 2118381 h 2920547"/>
                <a:gd name="connsiteX193" fmla="*/ 1968404 w 2436529"/>
                <a:gd name="connsiteY193" fmla="*/ 2144839 h 2920547"/>
                <a:gd name="connsiteX194" fmla="*/ 1978737 w 2436529"/>
                <a:gd name="connsiteY194" fmla="*/ 2191571 h 2920547"/>
                <a:gd name="connsiteX195" fmla="*/ 2099128 w 2436529"/>
                <a:gd name="connsiteY195" fmla="*/ 2307892 h 2920547"/>
                <a:gd name="connsiteX196" fmla="*/ 2161907 w 2436529"/>
                <a:gd name="connsiteY196" fmla="*/ 2308988 h 2920547"/>
                <a:gd name="connsiteX197" fmla="*/ 2158776 w 2436529"/>
                <a:gd name="connsiteY197" fmla="*/ 2247696 h 2920547"/>
                <a:gd name="connsiteX198" fmla="*/ 2039872 w 2436529"/>
                <a:gd name="connsiteY198" fmla="*/ 2131923 h 2920547"/>
                <a:gd name="connsiteX199" fmla="*/ 2009109 w 2436529"/>
                <a:gd name="connsiteY199" fmla="*/ 2118381 h 292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436529" h="2920547">
                  <a:moveTo>
                    <a:pt x="2118620" y="2919009"/>
                  </a:moveTo>
                  <a:cubicBezTo>
                    <a:pt x="2048717" y="2921514"/>
                    <a:pt x="1974275" y="2920731"/>
                    <a:pt x="1899989" y="2918304"/>
                  </a:cubicBezTo>
                  <a:cubicBezTo>
                    <a:pt x="1785781" y="2914547"/>
                    <a:pt x="1671730" y="2906798"/>
                    <a:pt x="1558148" y="2893255"/>
                  </a:cubicBezTo>
                  <a:cubicBezTo>
                    <a:pt x="1416622" y="2876348"/>
                    <a:pt x="1276661" y="2851612"/>
                    <a:pt x="1139126" y="2813803"/>
                  </a:cubicBezTo>
                  <a:cubicBezTo>
                    <a:pt x="943587" y="2760105"/>
                    <a:pt x="757129" y="2685349"/>
                    <a:pt x="595015" y="2560730"/>
                  </a:cubicBezTo>
                  <a:cubicBezTo>
                    <a:pt x="364564" y="2383665"/>
                    <a:pt x="189143" y="2163156"/>
                    <a:pt x="81433" y="1891531"/>
                  </a:cubicBezTo>
                  <a:cubicBezTo>
                    <a:pt x="33057" y="1769417"/>
                    <a:pt x="4564" y="1642842"/>
                    <a:pt x="493" y="1511100"/>
                  </a:cubicBezTo>
                  <a:cubicBezTo>
                    <a:pt x="-3812" y="1373957"/>
                    <a:pt x="19828" y="1242684"/>
                    <a:pt x="81198" y="1119240"/>
                  </a:cubicBezTo>
                  <a:cubicBezTo>
                    <a:pt x="120963" y="1039239"/>
                    <a:pt x="173957" y="968946"/>
                    <a:pt x="241355" y="910002"/>
                  </a:cubicBezTo>
                  <a:cubicBezTo>
                    <a:pt x="355249" y="810276"/>
                    <a:pt x="363938" y="628045"/>
                    <a:pt x="260533" y="517203"/>
                  </a:cubicBezTo>
                  <a:cubicBezTo>
                    <a:pt x="219985" y="473759"/>
                    <a:pt x="172392" y="444013"/>
                    <a:pt x="113135" y="434776"/>
                  </a:cubicBezTo>
                  <a:cubicBezTo>
                    <a:pt x="102411" y="433132"/>
                    <a:pt x="99280" y="427888"/>
                    <a:pt x="99280" y="417633"/>
                  </a:cubicBezTo>
                  <a:cubicBezTo>
                    <a:pt x="99045" y="302721"/>
                    <a:pt x="131217" y="199551"/>
                    <a:pt x="211766" y="115245"/>
                  </a:cubicBezTo>
                  <a:cubicBezTo>
                    <a:pt x="276110" y="48083"/>
                    <a:pt x="356502" y="10822"/>
                    <a:pt x="448713" y="2055"/>
                  </a:cubicBezTo>
                  <a:cubicBezTo>
                    <a:pt x="569027" y="-9374"/>
                    <a:pt x="674702" y="26791"/>
                    <a:pt x="760025" y="112427"/>
                  </a:cubicBezTo>
                  <a:cubicBezTo>
                    <a:pt x="857716" y="210431"/>
                    <a:pt x="891846" y="329805"/>
                    <a:pt x="866327" y="465696"/>
                  </a:cubicBezTo>
                  <a:cubicBezTo>
                    <a:pt x="859360" y="502878"/>
                    <a:pt x="854116" y="539904"/>
                    <a:pt x="863665" y="577007"/>
                  </a:cubicBezTo>
                  <a:cubicBezTo>
                    <a:pt x="885035" y="660139"/>
                    <a:pt x="939517" y="713368"/>
                    <a:pt x="1022257" y="728632"/>
                  </a:cubicBezTo>
                  <a:cubicBezTo>
                    <a:pt x="1267111" y="773720"/>
                    <a:pt x="1486602" y="874464"/>
                    <a:pt x="1689029" y="1017243"/>
                  </a:cubicBezTo>
                  <a:cubicBezTo>
                    <a:pt x="1836662" y="1121353"/>
                    <a:pt x="1948991" y="1255209"/>
                    <a:pt x="2036271" y="1411843"/>
                  </a:cubicBezTo>
                  <a:cubicBezTo>
                    <a:pt x="2125665" y="1572313"/>
                    <a:pt x="2191418" y="1742490"/>
                    <a:pt x="2245743" y="1917441"/>
                  </a:cubicBezTo>
                  <a:cubicBezTo>
                    <a:pt x="2306096" y="2111806"/>
                    <a:pt x="2350636" y="2310006"/>
                    <a:pt x="2385939" y="2510319"/>
                  </a:cubicBezTo>
                  <a:cubicBezTo>
                    <a:pt x="2405978" y="2623901"/>
                    <a:pt x="2422495" y="2738030"/>
                    <a:pt x="2435411" y="2852629"/>
                  </a:cubicBezTo>
                  <a:cubicBezTo>
                    <a:pt x="2435959" y="2857483"/>
                    <a:pt x="2438307" y="2863745"/>
                    <a:pt x="2433924" y="2866798"/>
                  </a:cubicBezTo>
                  <a:cubicBezTo>
                    <a:pt x="2428131" y="2870790"/>
                    <a:pt x="2422573" y="2865467"/>
                    <a:pt x="2417485" y="2862805"/>
                  </a:cubicBezTo>
                  <a:cubicBezTo>
                    <a:pt x="2345391" y="2824762"/>
                    <a:pt x="2281125" y="2775995"/>
                    <a:pt x="2222651" y="2719400"/>
                  </a:cubicBezTo>
                  <a:cubicBezTo>
                    <a:pt x="2176937" y="2675173"/>
                    <a:pt x="2135371" y="2627423"/>
                    <a:pt x="2099128" y="2575055"/>
                  </a:cubicBezTo>
                  <a:cubicBezTo>
                    <a:pt x="2083473" y="2552433"/>
                    <a:pt x="2058502" y="2546953"/>
                    <a:pt x="2037993" y="2561122"/>
                  </a:cubicBezTo>
                  <a:cubicBezTo>
                    <a:pt x="2017484" y="2575368"/>
                    <a:pt x="2013101" y="2600652"/>
                    <a:pt x="2028600" y="2623353"/>
                  </a:cubicBezTo>
                  <a:cubicBezTo>
                    <a:pt x="2073218" y="2688871"/>
                    <a:pt x="2125508" y="2747815"/>
                    <a:pt x="2183903" y="2801279"/>
                  </a:cubicBezTo>
                  <a:cubicBezTo>
                    <a:pt x="2223042" y="2837130"/>
                    <a:pt x="2264608" y="2869694"/>
                    <a:pt x="2308992" y="2898891"/>
                  </a:cubicBezTo>
                  <a:cubicBezTo>
                    <a:pt x="2312749" y="2901318"/>
                    <a:pt x="2320029" y="2902571"/>
                    <a:pt x="2317837" y="2908911"/>
                  </a:cubicBezTo>
                  <a:cubicBezTo>
                    <a:pt x="2316193" y="2913451"/>
                    <a:pt x="2309931" y="2912199"/>
                    <a:pt x="2305626" y="2912355"/>
                  </a:cubicBezTo>
                  <a:cubicBezTo>
                    <a:pt x="2244725" y="2914234"/>
                    <a:pt x="2183982" y="2919792"/>
                    <a:pt x="2118620" y="2918931"/>
                  </a:cubicBezTo>
                  <a:close/>
                  <a:moveTo>
                    <a:pt x="1615839" y="2051375"/>
                  </a:moveTo>
                  <a:cubicBezTo>
                    <a:pt x="1613569" y="2053801"/>
                    <a:pt x="1613021" y="2054897"/>
                    <a:pt x="1612239" y="2055210"/>
                  </a:cubicBezTo>
                  <a:cubicBezTo>
                    <a:pt x="1608090" y="2056854"/>
                    <a:pt x="1603863" y="2058498"/>
                    <a:pt x="1599636" y="2059829"/>
                  </a:cubicBezTo>
                  <a:cubicBezTo>
                    <a:pt x="1499283" y="2090749"/>
                    <a:pt x="1396896" y="2100847"/>
                    <a:pt x="1293177" y="2084487"/>
                  </a:cubicBezTo>
                  <a:cubicBezTo>
                    <a:pt x="1109693" y="2055445"/>
                    <a:pt x="962765" y="1965660"/>
                    <a:pt x="858891" y="1810748"/>
                  </a:cubicBezTo>
                  <a:cubicBezTo>
                    <a:pt x="765192" y="1670944"/>
                    <a:pt x="731375" y="1516501"/>
                    <a:pt x="756033" y="1349534"/>
                  </a:cubicBezTo>
                  <a:cubicBezTo>
                    <a:pt x="760495" y="1319632"/>
                    <a:pt x="746248" y="1297479"/>
                    <a:pt x="721669" y="1294269"/>
                  </a:cubicBezTo>
                  <a:cubicBezTo>
                    <a:pt x="694350" y="1290669"/>
                    <a:pt x="676189" y="1305933"/>
                    <a:pt x="671336" y="1337009"/>
                  </a:cubicBezTo>
                  <a:cubicBezTo>
                    <a:pt x="666170" y="1370121"/>
                    <a:pt x="662569" y="1403467"/>
                    <a:pt x="662334" y="1436814"/>
                  </a:cubicBezTo>
                  <a:cubicBezTo>
                    <a:pt x="661551" y="1526990"/>
                    <a:pt x="675407" y="1614975"/>
                    <a:pt x="707031" y="1699672"/>
                  </a:cubicBezTo>
                  <a:cubicBezTo>
                    <a:pt x="774272" y="1879633"/>
                    <a:pt x="892002" y="2015602"/>
                    <a:pt x="1064292" y="2101786"/>
                  </a:cubicBezTo>
                  <a:cubicBezTo>
                    <a:pt x="1182962" y="2161199"/>
                    <a:pt x="1309303" y="2184369"/>
                    <a:pt x="1441984" y="2175367"/>
                  </a:cubicBezTo>
                  <a:cubicBezTo>
                    <a:pt x="1559558" y="2167383"/>
                    <a:pt x="1669851" y="2134819"/>
                    <a:pt x="1773178" y="2079242"/>
                  </a:cubicBezTo>
                  <a:cubicBezTo>
                    <a:pt x="1897249" y="2012549"/>
                    <a:pt x="1982651" y="1908831"/>
                    <a:pt x="2047934" y="1786482"/>
                  </a:cubicBezTo>
                  <a:cubicBezTo>
                    <a:pt x="2069617" y="1745777"/>
                    <a:pt x="2039245" y="1714388"/>
                    <a:pt x="2004333" y="1716736"/>
                  </a:cubicBezTo>
                  <a:cubicBezTo>
                    <a:pt x="1940302" y="1720963"/>
                    <a:pt x="1876505" y="1715797"/>
                    <a:pt x="1813961" y="1700611"/>
                  </a:cubicBezTo>
                  <a:cubicBezTo>
                    <a:pt x="1632200" y="1656619"/>
                    <a:pt x="1489733" y="1557362"/>
                    <a:pt x="1389772" y="1398379"/>
                  </a:cubicBezTo>
                  <a:cubicBezTo>
                    <a:pt x="1374821" y="1374661"/>
                    <a:pt x="1349224" y="1367772"/>
                    <a:pt x="1328089" y="1381001"/>
                  </a:cubicBezTo>
                  <a:cubicBezTo>
                    <a:pt x="1307580" y="1393839"/>
                    <a:pt x="1302571" y="1419749"/>
                    <a:pt x="1316895" y="1443154"/>
                  </a:cubicBezTo>
                  <a:cubicBezTo>
                    <a:pt x="1362688" y="1518066"/>
                    <a:pt x="1419988" y="1583037"/>
                    <a:pt x="1488794" y="1637440"/>
                  </a:cubicBezTo>
                  <a:cubicBezTo>
                    <a:pt x="1615605" y="1737793"/>
                    <a:pt x="1760419" y="1791492"/>
                    <a:pt x="1921437" y="1802607"/>
                  </a:cubicBezTo>
                  <a:cubicBezTo>
                    <a:pt x="1935919" y="1803625"/>
                    <a:pt x="1937406" y="1806364"/>
                    <a:pt x="1929030" y="1818654"/>
                  </a:cubicBezTo>
                  <a:cubicBezTo>
                    <a:pt x="1895762" y="1867656"/>
                    <a:pt x="1856858" y="1911649"/>
                    <a:pt x="1811848" y="1950396"/>
                  </a:cubicBezTo>
                  <a:cubicBezTo>
                    <a:pt x="1801437" y="1959398"/>
                    <a:pt x="1790165" y="1963860"/>
                    <a:pt x="1776857" y="1965191"/>
                  </a:cubicBezTo>
                  <a:cubicBezTo>
                    <a:pt x="1682063" y="1974584"/>
                    <a:pt x="1589303" y="1964799"/>
                    <a:pt x="1499049" y="1934349"/>
                  </a:cubicBezTo>
                  <a:cubicBezTo>
                    <a:pt x="1365819" y="1889496"/>
                    <a:pt x="1257717" y="1809887"/>
                    <a:pt x="1173725" y="1697245"/>
                  </a:cubicBezTo>
                  <a:cubicBezTo>
                    <a:pt x="1155721" y="1673135"/>
                    <a:pt x="1130985" y="1667656"/>
                    <a:pt x="1110320" y="1682763"/>
                  </a:cubicBezTo>
                  <a:cubicBezTo>
                    <a:pt x="1089263" y="1698106"/>
                    <a:pt x="1087071" y="1724407"/>
                    <a:pt x="1105545" y="1748830"/>
                  </a:cubicBezTo>
                  <a:cubicBezTo>
                    <a:pt x="1226249" y="1908361"/>
                    <a:pt x="1384371" y="2007617"/>
                    <a:pt x="1581710" y="2043469"/>
                  </a:cubicBezTo>
                  <a:cubicBezTo>
                    <a:pt x="1592669" y="2045426"/>
                    <a:pt x="1604333" y="2045191"/>
                    <a:pt x="1615918" y="2051218"/>
                  </a:cubicBezTo>
                  <a:close/>
                  <a:moveTo>
                    <a:pt x="493645" y="358142"/>
                  </a:moveTo>
                  <a:cubicBezTo>
                    <a:pt x="540064" y="357985"/>
                    <a:pt x="576776" y="320803"/>
                    <a:pt x="576776" y="274071"/>
                  </a:cubicBezTo>
                  <a:cubicBezTo>
                    <a:pt x="576776" y="226948"/>
                    <a:pt x="540534" y="190705"/>
                    <a:pt x="493332" y="190627"/>
                  </a:cubicBezTo>
                  <a:cubicBezTo>
                    <a:pt x="445660" y="190627"/>
                    <a:pt x="408948" y="227418"/>
                    <a:pt x="409339" y="275167"/>
                  </a:cubicBezTo>
                  <a:cubicBezTo>
                    <a:pt x="409731" y="321664"/>
                    <a:pt x="446991" y="358377"/>
                    <a:pt x="493567" y="358220"/>
                  </a:cubicBezTo>
                  <a:close/>
                  <a:moveTo>
                    <a:pt x="1463589" y="1121275"/>
                  </a:moveTo>
                  <a:cubicBezTo>
                    <a:pt x="1463823" y="1111255"/>
                    <a:pt x="1460849" y="1101784"/>
                    <a:pt x="1454039" y="1095052"/>
                  </a:cubicBezTo>
                  <a:cubicBezTo>
                    <a:pt x="1410594" y="1052390"/>
                    <a:pt x="1366993" y="1009963"/>
                    <a:pt x="1322766" y="968163"/>
                  </a:cubicBezTo>
                  <a:cubicBezTo>
                    <a:pt x="1313999" y="959866"/>
                    <a:pt x="1301710" y="957126"/>
                    <a:pt x="1289029" y="960335"/>
                  </a:cubicBezTo>
                  <a:cubicBezTo>
                    <a:pt x="1254899" y="969102"/>
                    <a:pt x="1243471" y="1008085"/>
                    <a:pt x="1268676" y="1033212"/>
                  </a:cubicBezTo>
                  <a:cubicBezTo>
                    <a:pt x="1308598" y="1072977"/>
                    <a:pt x="1349537" y="1111881"/>
                    <a:pt x="1390085" y="1151020"/>
                  </a:cubicBezTo>
                  <a:cubicBezTo>
                    <a:pt x="1392903" y="1153760"/>
                    <a:pt x="1396269" y="1156109"/>
                    <a:pt x="1399714" y="1158144"/>
                  </a:cubicBezTo>
                  <a:cubicBezTo>
                    <a:pt x="1413882" y="1166363"/>
                    <a:pt x="1428285" y="1166285"/>
                    <a:pt x="1442453" y="1158300"/>
                  </a:cubicBezTo>
                  <a:cubicBezTo>
                    <a:pt x="1456778" y="1150238"/>
                    <a:pt x="1463119" y="1137244"/>
                    <a:pt x="1463667" y="1121197"/>
                  </a:cubicBezTo>
                  <a:close/>
                  <a:moveTo>
                    <a:pt x="586483" y="2410123"/>
                  </a:moveTo>
                  <a:cubicBezTo>
                    <a:pt x="585857" y="2422491"/>
                    <a:pt x="590475" y="2432824"/>
                    <a:pt x="599007" y="2441200"/>
                  </a:cubicBezTo>
                  <a:cubicBezTo>
                    <a:pt x="640025" y="2481278"/>
                    <a:pt x="681043" y="2521435"/>
                    <a:pt x="722530" y="2561122"/>
                  </a:cubicBezTo>
                  <a:cubicBezTo>
                    <a:pt x="734507" y="2572550"/>
                    <a:pt x="749301" y="2576464"/>
                    <a:pt x="765505" y="2570515"/>
                  </a:cubicBezTo>
                  <a:cubicBezTo>
                    <a:pt x="796894" y="2559008"/>
                    <a:pt x="805035" y="2523548"/>
                    <a:pt x="781160" y="2498891"/>
                  </a:cubicBezTo>
                  <a:cubicBezTo>
                    <a:pt x="758929" y="2475955"/>
                    <a:pt x="735368" y="2454429"/>
                    <a:pt x="712432" y="2432198"/>
                  </a:cubicBezTo>
                  <a:cubicBezTo>
                    <a:pt x="694506" y="2414820"/>
                    <a:pt x="677050" y="2396973"/>
                    <a:pt x="658577" y="2380221"/>
                  </a:cubicBezTo>
                  <a:cubicBezTo>
                    <a:pt x="644956" y="2367931"/>
                    <a:pt x="628518" y="2364174"/>
                    <a:pt x="611297" y="2372237"/>
                  </a:cubicBezTo>
                  <a:cubicBezTo>
                    <a:pt x="595563" y="2379595"/>
                    <a:pt x="587031" y="2392432"/>
                    <a:pt x="586561" y="2410045"/>
                  </a:cubicBezTo>
                  <a:close/>
                  <a:moveTo>
                    <a:pt x="1044018" y="2526601"/>
                  </a:moveTo>
                  <a:cubicBezTo>
                    <a:pt x="1027345" y="2528245"/>
                    <a:pt x="1013881" y="2535525"/>
                    <a:pt x="1006993" y="2551963"/>
                  </a:cubicBezTo>
                  <a:cubicBezTo>
                    <a:pt x="999791" y="2569263"/>
                    <a:pt x="1001983" y="2585858"/>
                    <a:pt x="1015290" y="2599087"/>
                  </a:cubicBezTo>
                  <a:cubicBezTo>
                    <a:pt x="1055760" y="2639087"/>
                    <a:pt x="1096386" y="2678852"/>
                    <a:pt x="1137717" y="2717834"/>
                  </a:cubicBezTo>
                  <a:cubicBezTo>
                    <a:pt x="1157834" y="2736778"/>
                    <a:pt x="1183745" y="2735604"/>
                    <a:pt x="1200496" y="2717365"/>
                  </a:cubicBezTo>
                  <a:cubicBezTo>
                    <a:pt x="1216621" y="2699752"/>
                    <a:pt x="1215447" y="2674782"/>
                    <a:pt x="1196112" y="2655682"/>
                  </a:cubicBezTo>
                  <a:cubicBezTo>
                    <a:pt x="1157052" y="2617090"/>
                    <a:pt x="1117521" y="2579126"/>
                    <a:pt x="1078069" y="2541004"/>
                  </a:cubicBezTo>
                  <a:cubicBezTo>
                    <a:pt x="1068754" y="2532002"/>
                    <a:pt x="1057482" y="2527149"/>
                    <a:pt x="1043940" y="2526679"/>
                  </a:cubicBezTo>
                  <a:close/>
                  <a:moveTo>
                    <a:pt x="576307" y="2163156"/>
                  </a:moveTo>
                  <a:cubicBezTo>
                    <a:pt x="597598" y="2163000"/>
                    <a:pt x="610827" y="2155093"/>
                    <a:pt x="617872" y="2138968"/>
                  </a:cubicBezTo>
                  <a:cubicBezTo>
                    <a:pt x="625230" y="2121982"/>
                    <a:pt x="623743" y="2104839"/>
                    <a:pt x="610436" y="2091688"/>
                  </a:cubicBezTo>
                  <a:cubicBezTo>
                    <a:pt x="569810" y="2051218"/>
                    <a:pt x="528792" y="2011218"/>
                    <a:pt x="487070" y="1971844"/>
                  </a:cubicBezTo>
                  <a:cubicBezTo>
                    <a:pt x="468518" y="1954310"/>
                    <a:pt x="440338" y="1955641"/>
                    <a:pt x="425073" y="1972627"/>
                  </a:cubicBezTo>
                  <a:cubicBezTo>
                    <a:pt x="408165" y="1991492"/>
                    <a:pt x="409183" y="2014819"/>
                    <a:pt x="428674" y="2033997"/>
                  </a:cubicBezTo>
                  <a:cubicBezTo>
                    <a:pt x="468126" y="2072823"/>
                    <a:pt x="507892" y="2111258"/>
                    <a:pt x="547579" y="2149849"/>
                  </a:cubicBezTo>
                  <a:cubicBezTo>
                    <a:pt x="556581" y="2158538"/>
                    <a:pt x="567070" y="2163626"/>
                    <a:pt x="576228" y="2163156"/>
                  </a:cubicBezTo>
                  <a:close/>
                  <a:moveTo>
                    <a:pt x="885427" y="2100847"/>
                  </a:moveTo>
                  <a:cubicBezTo>
                    <a:pt x="870476" y="2102725"/>
                    <a:pt x="856386" y="2109301"/>
                    <a:pt x="848949" y="2126522"/>
                  </a:cubicBezTo>
                  <a:cubicBezTo>
                    <a:pt x="840730" y="2145465"/>
                    <a:pt x="845348" y="2162295"/>
                    <a:pt x="859204" y="2175915"/>
                  </a:cubicBezTo>
                  <a:cubicBezTo>
                    <a:pt x="899438" y="2215368"/>
                    <a:pt x="939986" y="2254507"/>
                    <a:pt x="981082" y="2293098"/>
                  </a:cubicBezTo>
                  <a:cubicBezTo>
                    <a:pt x="1000026" y="2310867"/>
                    <a:pt x="1025153" y="2310006"/>
                    <a:pt x="1041435" y="2292863"/>
                  </a:cubicBezTo>
                  <a:cubicBezTo>
                    <a:pt x="1057952" y="2275485"/>
                    <a:pt x="1057325" y="2249183"/>
                    <a:pt x="1039008" y="2231101"/>
                  </a:cubicBezTo>
                  <a:cubicBezTo>
                    <a:pt x="999165" y="2191962"/>
                    <a:pt x="958852" y="2153215"/>
                    <a:pt x="918773" y="2114311"/>
                  </a:cubicBezTo>
                  <a:cubicBezTo>
                    <a:pt x="910163" y="2105935"/>
                    <a:pt x="899908" y="2101473"/>
                    <a:pt x="885427" y="2100925"/>
                  </a:cubicBezTo>
                  <a:close/>
                  <a:moveTo>
                    <a:pt x="798147" y="709141"/>
                  </a:moveTo>
                  <a:cubicBezTo>
                    <a:pt x="797677" y="693250"/>
                    <a:pt x="791023" y="682370"/>
                    <a:pt x="781395" y="673133"/>
                  </a:cubicBezTo>
                  <a:cubicBezTo>
                    <a:pt x="762374" y="654816"/>
                    <a:pt x="743195" y="636577"/>
                    <a:pt x="724174" y="618182"/>
                  </a:cubicBezTo>
                  <a:cubicBezTo>
                    <a:pt x="704448" y="599082"/>
                    <a:pt x="685035" y="579669"/>
                    <a:pt x="665152" y="560804"/>
                  </a:cubicBezTo>
                  <a:cubicBezTo>
                    <a:pt x="653880" y="550080"/>
                    <a:pt x="640808" y="543035"/>
                    <a:pt x="624526" y="546714"/>
                  </a:cubicBezTo>
                  <a:cubicBezTo>
                    <a:pt x="608244" y="550393"/>
                    <a:pt x="596502" y="559630"/>
                    <a:pt x="591649" y="576068"/>
                  </a:cubicBezTo>
                  <a:cubicBezTo>
                    <a:pt x="586639" y="592976"/>
                    <a:pt x="590788" y="607771"/>
                    <a:pt x="603234" y="619904"/>
                  </a:cubicBezTo>
                  <a:cubicBezTo>
                    <a:pt x="643626" y="659278"/>
                    <a:pt x="684174" y="698495"/>
                    <a:pt x="724722" y="737712"/>
                  </a:cubicBezTo>
                  <a:cubicBezTo>
                    <a:pt x="727540" y="740452"/>
                    <a:pt x="730906" y="742800"/>
                    <a:pt x="734350" y="744757"/>
                  </a:cubicBezTo>
                  <a:cubicBezTo>
                    <a:pt x="748518" y="752898"/>
                    <a:pt x="762843" y="752820"/>
                    <a:pt x="777012" y="744523"/>
                  </a:cubicBezTo>
                  <a:cubicBezTo>
                    <a:pt x="791258" y="736225"/>
                    <a:pt x="796973" y="722996"/>
                    <a:pt x="798225" y="709219"/>
                  </a:cubicBezTo>
                  <a:close/>
                  <a:moveTo>
                    <a:pt x="1016856" y="1121431"/>
                  </a:moveTo>
                  <a:cubicBezTo>
                    <a:pt x="1016229" y="1108437"/>
                    <a:pt x="1011063" y="1097792"/>
                    <a:pt x="1002218" y="1089181"/>
                  </a:cubicBezTo>
                  <a:cubicBezTo>
                    <a:pt x="961356" y="1049650"/>
                    <a:pt x="920495" y="1010042"/>
                    <a:pt x="879086" y="971059"/>
                  </a:cubicBezTo>
                  <a:cubicBezTo>
                    <a:pt x="861395" y="954386"/>
                    <a:pt x="836503" y="955717"/>
                    <a:pt x="819830" y="972703"/>
                  </a:cubicBezTo>
                  <a:cubicBezTo>
                    <a:pt x="804722" y="988046"/>
                    <a:pt x="804565" y="1014190"/>
                    <a:pt x="819751" y="1031177"/>
                  </a:cubicBezTo>
                  <a:cubicBezTo>
                    <a:pt x="826092" y="1038222"/>
                    <a:pt x="833059" y="1044719"/>
                    <a:pt x="839869" y="1051294"/>
                  </a:cubicBezTo>
                  <a:cubicBezTo>
                    <a:pt x="874624" y="1084954"/>
                    <a:pt x="909301" y="1118770"/>
                    <a:pt x="944292" y="1152195"/>
                  </a:cubicBezTo>
                  <a:cubicBezTo>
                    <a:pt x="957834" y="1165111"/>
                    <a:pt x="974116" y="1168007"/>
                    <a:pt x="991415" y="1160414"/>
                  </a:cubicBezTo>
                  <a:cubicBezTo>
                    <a:pt x="1008323" y="1152977"/>
                    <a:pt x="1015290" y="1138731"/>
                    <a:pt x="1016934" y="1121510"/>
                  </a:cubicBezTo>
                  <a:close/>
                  <a:moveTo>
                    <a:pt x="1853179" y="1499906"/>
                  </a:moveTo>
                  <a:cubicBezTo>
                    <a:pt x="1853570" y="1484250"/>
                    <a:pt x="1848482" y="1473604"/>
                    <a:pt x="1839636" y="1464916"/>
                  </a:cubicBezTo>
                  <a:cubicBezTo>
                    <a:pt x="1799715" y="1425855"/>
                    <a:pt x="1759871" y="1386716"/>
                    <a:pt x="1719401" y="1348281"/>
                  </a:cubicBezTo>
                  <a:cubicBezTo>
                    <a:pt x="1699519" y="1329416"/>
                    <a:pt x="1673530" y="1329886"/>
                    <a:pt x="1656466" y="1347733"/>
                  </a:cubicBezTo>
                  <a:cubicBezTo>
                    <a:pt x="1639714" y="1365268"/>
                    <a:pt x="1641280" y="1391021"/>
                    <a:pt x="1660771" y="1410512"/>
                  </a:cubicBezTo>
                  <a:cubicBezTo>
                    <a:pt x="1680497" y="1430238"/>
                    <a:pt x="1700536" y="1449651"/>
                    <a:pt x="1720575" y="1469143"/>
                  </a:cubicBezTo>
                  <a:cubicBezTo>
                    <a:pt x="1739910" y="1487929"/>
                    <a:pt x="1759010" y="1506873"/>
                    <a:pt x="1778814" y="1525111"/>
                  </a:cubicBezTo>
                  <a:cubicBezTo>
                    <a:pt x="1792513" y="1537714"/>
                    <a:pt x="1808638" y="1543350"/>
                    <a:pt x="1826955" y="1535522"/>
                  </a:cubicBezTo>
                  <a:cubicBezTo>
                    <a:pt x="1843785" y="1528321"/>
                    <a:pt x="1852161" y="1515170"/>
                    <a:pt x="1853179" y="1499984"/>
                  </a:cubicBezTo>
                  <a:close/>
                  <a:moveTo>
                    <a:pt x="421864" y="1737558"/>
                  </a:moveTo>
                  <a:cubicBezTo>
                    <a:pt x="439163" y="1736932"/>
                    <a:pt x="452236" y="1729574"/>
                    <a:pt x="460064" y="1713527"/>
                  </a:cubicBezTo>
                  <a:cubicBezTo>
                    <a:pt x="468674" y="1695992"/>
                    <a:pt x="465387" y="1679397"/>
                    <a:pt x="452627" y="1666560"/>
                  </a:cubicBezTo>
                  <a:cubicBezTo>
                    <a:pt x="411375" y="1625307"/>
                    <a:pt x="369574" y="1584681"/>
                    <a:pt x="326991" y="1544759"/>
                  </a:cubicBezTo>
                  <a:cubicBezTo>
                    <a:pt x="309222" y="1528164"/>
                    <a:pt x="283077" y="1530199"/>
                    <a:pt x="267656" y="1546560"/>
                  </a:cubicBezTo>
                  <a:cubicBezTo>
                    <a:pt x="252157" y="1562920"/>
                    <a:pt x="252392" y="1590630"/>
                    <a:pt x="269457" y="1607460"/>
                  </a:cubicBezTo>
                  <a:cubicBezTo>
                    <a:pt x="309222" y="1646677"/>
                    <a:pt x="349457" y="1685347"/>
                    <a:pt x="389692" y="1724094"/>
                  </a:cubicBezTo>
                  <a:cubicBezTo>
                    <a:pt x="398537" y="1732627"/>
                    <a:pt x="408948" y="1738263"/>
                    <a:pt x="421942" y="1737558"/>
                  </a:cubicBezTo>
                  <a:close/>
                  <a:moveTo>
                    <a:pt x="304290" y="1268046"/>
                  </a:moveTo>
                  <a:cubicBezTo>
                    <a:pt x="304760" y="1257244"/>
                    <a:pt x="300298" y="1246989"/>
                    <a:pt x="291766" y="1238457"/>
                  </a:cubicBezTo>
                  <a:cubicBezTo>
                    <a:pt x="283703" y="1230316"/>
                    <a:pt x="275484" y="1222254"/>
                    <a:pt x="267265" y="1214269"/>
                  </a:cubicBezTo>
                  <a:cubicBezTo>
                    <a:pt x="235014" y="1182958"/>
                    <a:pt x="202842" y="1151569"/>
                    <a:pt x="170278" y="1120570"/>
                  </a:cubicBezTo>
                  <a:cubicBezTo>
                    <a:pt x="155405" y="1106402"/>
                    <a:pt x="134349" y="1104054"/>
                    <a:pt x="117675" y="1113447"/>
                  </a:cubicBezTo>
                  <a:cubicBezTo>
                    <a:pt x="102255" y="1122214"/>
                    <a:pt x="94896" y="1139044"/>
                    <a:pt x="97871" y="1158379"/>
                  </a:cubicBezTo>
                  <a:cubicBezTo>
                    <a:pt x="99515" y="1168790"/>
                    <a:pt x="105151" y="1176852"/>
                    <a:pt x="112431" y="1183897"/>
                  </a:cubicBezTo>
                  <a:cubicBezTo>
                    <a:pt x="151491" y="1221784"/>
                    <a:pt x="190552" y="1259749"/>
                    <a:pt x="229770" y="1297479"/>
                  </a:cubicBezTo>
                  <a:cubicBezTo>
                    <a:pt x="233997" y="1301549"/>
                    <a:pt x="239085" y="1305150"/>
                    <a:pt x="244408" y="1307655"/>
                  </a:cubicBezTo>
                  <a:cubicBezTo>
                    <a:pt x="273292" y="1321197"/>
                    <a:pt x="304447" y="1301158"/>
                    <a:pt x="304290" y="1267968"/>
                  </a:cubicBezTo>
                  <a:close/>
                  <a:moveTo>
                    <a:pt x="1914236" y="2542726"/>
                  </a:moveTo>
                  <a:cubicBezTo>
                    <a:pt x="1914627" y="2536308"/>
                    <a:pt x="1911731" y="2526053"/>
                    <a:pt x="1903903" y="2518382"/>
                  </a:cubicBezTo>
                  <a:cubicBezTo>
                    <a:pt x="1861868" y="2477129"/>
                    <a:pt x="1819910" y="2435720"/>
                    <a:pt x="1776857" y="2395564"/>
                  </a:cubicBezTo>
                  <a:cubicBezTo>
                    <a:pt x="1760028" y="2379830"/>
                    <a:pt x="1733178" y="2382335"/>
                    <a:pt x="1718384" y="2397912"/>
                  </a:cubicBezTo>
                  <a:cubicBezTo>
                    <a:pt x="1702493" y="2414585"/>
                    <a:pt x="1702572" y="2439478"/>
                    <a:pt x="1718853" y="2457560"/>
                  </a:cubicBezTo>
                  <a:cubicBezTo>
                    <a:pt x="1725507" y="2464996"/>
                    <a:pt x="1732943" y="2471728"/>
                    <a:pt x="1740145" y="2478617"/>
                  </a:cubicBezTo>
                  <a:cubicBezTo>
                    <a:pt x="1773492" y="2510945"/>
                    <a:pt x="1806760" y="2543353"/>
                    <a:pt x="1840184" y="2575525"/>
                  </a:cubicBezTo>
                  <a:cubicBezTo>
                    <a:pt x="1854587" y="2589380"/>
                    <a:pt x="1871730" y="2592590"/>
                    <a:pt x="1889969" y="2585231"/>
                  </a:cubicBezTo>
                  <a:cubicBezTo>
                    <a:pt x="1906564" y="2578499"/>
                    <a:pt x="1913766" y="2564801"/>
                    <a:pt x="1914157" y="2542648"/>
                  </a:cubicBezTo>
                  <a:close/>
                  <a:moveTo>
                    <a:pt x="563939" y="1003858"/>
                  </a:moveTo>
                  <a:cubicBezTo>
                    <a:pt x="563939" y="989298"/>
                    <a:pt x="558224" y="978261"/>
                    <a:pt x="548988" y="969337"/>
                  </a:cubicBezTo>
                  <a:cubicBezTo>
                    <a:pt x="508909" y="930433"/>
                    <a:pt x="468753" y="891607"/>
                    <a:pt x="428205" y="853172"/>
                  </a:cubicBezTo>
                  <a:cubicBezTo>
                    <a:pt x="409653" y="835560"/>
                    <a:pt x="385152" y="835795"/>
                    <a:pt x="367852" y="852781"/>
                  </a:cubicBezTo>
                  <a:cubicBezTo>
                    <a:pt x="351335" y="868985"/>
                    <a:pt x="351492" y="895130"/>
                    <a:pt x="368635" y="913212"/>
                  </a:cubicBezTo>
                  <a:cubicBezTo>
                    <a:pt x="377872" y="922997"/>
                    <a:pt x="387656" y="932312"/>
                    <a:pt x="397285" y="941705"/>
                  </a:cubicBezTo>
                  <a:cubicBezTo>
                    <a:pt x="428439" y="971920"/>
                    <a:pt x="459594" y="1002136"/>
                    <a:pt x="490905" y="1032194"/>
                  </a:cubicBezTo>
                  <a:cubicBezTo>
                    <a:pt x="504995" y="1045736"/>
                    <a:pt x="521512" y="1048476"/>
                    <a:pt x="539281" y="1040648"/>
                  </a:cubicBezTo>
                  <a:cubicBezTo>
                    <a:pt x="555641" y="1033525"/>
                    <a:pt x="562451" y="1019670"/>
                    <a:pt x="563939" y="1003858"/>
                  </a:cubicBezTo>
                  <a:close/>
                  <a:moveTo>
                    <a:pt x="1479322" y="2669772"/>
                  </a:moveTo>
                  <a:cubicBezTo>
                    <a:pt x="1459127" y="2669537"/>
                    <a:pt x="1444645" y="2678382"/>
                    <a:pt x="1438148" y="2694508"/>
                  </a:cubicBezTo>
                  <a:cubicBezTo>
                    <a:pt x="1430947" y="2712511"/>
                    <a:pt x="1433999" y="2729419"/>
                    <a:pt x="1447776" y="2742883"/>
                  </a:cubicBezTo>
                  <a:cubicBezTo>
                    <a:pt x="1488481" y="2782649"/>
                    <a:pt x="1529499" y="2822179"/>
                    <a:pt x="1570830" y="2861318"/>
                  </a:cubicBezTo>
                  <a:cubicBezTo>
                    <a:pt x="1588129" y="2877678"/>
                    <a:pt x="1615057" y="2876974"/>
                    <a:pt x="1630477" y="2861005"/>
                  </a:cubicBezTo>
                  <a:cubicBezTo>
                    <a:pt x="1647386" y="2843392"/>
                    <a:pt x="1646916" y="2816856"/>
                    <a:pt x="1628755" y="2799165"/>
                  </a:cubicBezTo>
                  <a:cubicBezTo>
                    <a:pt x="1588755" y="2760105"/>
                    <a:pt x="1548364" y="2721357"/>
                    <a:pt x="1508285" y="2682296"/>
                  </a:cubicBezTo>
                  <a:cubicBezTo>
                    <a:pt x="1499518" y="2673764"/>
                    <a:pt x="1489342" y="2669615"/>
                    <a:pt x="1479322" y="2669772"/>
                  </a:cubicBezTo>
                  <a:close/>
                  <a:moveTo>
                    <a:pt x="1443706" y="2447384"/>
                  </a:moveTo>
                  <a:cubicBezTo>
                    <a:pt x="1459596" y="2446209"/>
                    <a:pt x="1472825" y="2438382"/>
                    <a:pt x="1480184" y="2421395"/>
                  </a:cubicBezTo>
                  <a:cubicBezTo>
                    <a:pt x="1487933" y="2403548"/>
                    <a:pt x="1483941" y="2387892"/>
                    <a:pt x="1470712" y="2374898"/>
                  </a:cubicBezTo>
                  <a:cubicBezTo>
                    <a:pt x="1430164" y="2335055"/>
                    <a:pt x="1389538" y="2295289"/>
                    <a:pt x="1348442" y="2256150"/>
                  </a:cubicBezTo>
                  <a:cubicBezTo>
                    <a:pt x="1329185" y="2237755"/>
                    <a:pt x="1303823" y="2238459"/>
                    <a:pt x="1286915" y="2256150"/>
                  </a:cubicBezTo>
                  <a:cubicBezTo>
                    <a:pt x="1271025" y="2272824"/>
                    <a:pt x="1272199" y="2300299"/>
                    <a:pt x="1290359" y="2317990"/>
                  </a:cubicBezTo>
                  <a:cubicBezTo>
                    <a:pt x="1329968" y="2356659"/>
                    <a:pt x="1369811" y="2395016"/>
                    <a:pt x="1409577" y="2433528"/>
                  </a:cubicBezTo>
                  <a:cubicBezTo>
                    <a:pt x="1418579" y="2442296"/>
                    <a:pt x="1429068" y="2447227"/>
                    <a:pt x="1443784" y="2447305"/>
                  </a:cubicBezTo>
                  <a:close/>
                  <a:moveTo>
                    <a:pt x="2009187" y="2118381"/>
                  </a:moveTo>
                  <a:cubicBezTo>
                    <a:pt x="1989382" y="2118303"/>
                    <a:pt x="1975684" y="2127461"/>
                    <a:pt x="1968404" y="2144839"/>
                  </a:cubicBezTo>
                  <a:cubicBezTo>
                    <a:pt x="1961907" y="2160338"/>
                    <a:pt x="1965742" y="2178968"/>
                    <a:pt x="1978737" y="2191571"/>
                  </a:cubicBezTo>
                  <a:cubicBezTo>
                    <a:pt x="2018737" y="2230475"/>
                    <a:pt x="2058893" y="2269301"/>
                    <a:pt x="2099128" y="2307892"/>
                  </a:cubicBezTo>
                  <a:cubicBezTo>
                    <a:pt x="2118306" y="2326287"/>
                    <a:pt x="2144921" y="2326601"/>
                    <a:pt x="2161907" y="2308988"/>
                  </a:cubicBezTo>
                  <a:cubicBezTo>
                    <a:pt x="2178737" y="2291610"/>
                    <a:pt x="2177954" y="2266561"/>
                    <a:pt x="2158776" y="2247696"/>
                  </a:cubicBezTo>
                  <a:cubicBezTo>
                    <a:pt x="2119402" y="2208870"/>
                    <a:pt x="2079559" y="2170436"/>
                    <a:pt x="2039872" y="2131923"/>
                  </a:cubicBezTo>
                  <a:cubicBezTo>
                    <a:pt x="2030948" y="2123234"/>
                    <a:pt x="2020615" y="2117755"/>
                    <a:pt x="2009109" y="2118381"/>
                  </a:cubicBezTo>
                  <a:close/>
                </a:path>
              </a:pathLst>
            </a:custGeom>
            <a:solidFill>
              <a:schemeClr val="bg1"/>
            </a:solidFill>
            <a:ln w="7804" cap="flat">
              <a:noFill/>
              <a:prstDash val="solid"/>
              <a:miter/>
            </a:ln>
          </p:spPr>
          <p:txBody>
            <a:bodyPr rtlCol="0" anchor="ctr"/>
            <a:lstStyle/>
            <a:p>
              <a:endParaRPr lang="LID4096"/>
            </a:p>
          </p:txBody>
        </p:sp>
        <p:sp>
          <p:nvSpPr>
            <p:cNvPr id="13" name="Forma libre: forma 12">
              <a:extLst>
                <a:ext uri="{FF2B5EF4-FFF2-40B4-BE49-F238E27FC236}">
                  <a16:creationId xmlns:a16="http://schemas.microsoft.com/office/drawing/2014/main" id="{7163197F-80B8-4CF1-A484-7647F2D1D6F4}"/>
                </a:ext>
              </a:extLst>
            </p:cNvPr>
            <p:cNvSpPr/>
            <p:nvPr/>
          </p:nvSpPr>
          <p:spPr>
            <a:xfrm>
              <a:off x="7678949" y="4007010"/>
              <a:ext cx="332996" cy="589500"/>
            </a:xfrm>
            <a:custGeom>
              <a:avLst/>
              <a:gdLst>
                <a:gd name="connsiteX0" fmla="*/ 202755 w 332996"/>
                <a:gd name="connsiteY0" fmla="*/ 589004 h 589500"/>
                <a:gd name="connsiteX1" fmla="*/ 84399 w 332996"/>
                <a:gd name="connsiteY1" fmla="*/ 589239 h 589500"/>
                <a:gd name="connsiteX2" fmla="*/ 68274 w 332996"/>
                <a:gd name="connsiteY2" fmla="*/ 575384 h 589500"/>
                <a:gd name="connsiteX3" fmla="*/ 29526 w 332996"/>
                <a:gd name="connsiteY3" fmla="*/ 252800 h 589500"/>
                <a:gd name="connsiteX4" fmla="*/ 1581 w 332996"/>
                <a:gd name="connsiteY4" fmla="*/ 25481 h 589500"/>
                <a:gd name="connsiteX5" fmla="*/ 250 w 332996"/>
                <a:gd name="connsiteY5" fmla="*/ 13583 h 589500"/>
                <a:gd name="connsiteX6" fmla="*/ 13949 w 332996"/>
                <a:gd name="connsiteY6" fmla="*/ 119 h 589500"/>
                <a:gd name="connsiteX7" fmla="*/ 201973 w 332996"/>
                <a:gd name="connsiteY7" fmla="*/ 14678 h 589500"/>
                <a:gd name="connsiteX8" fmla="*/ 213949 w 332996"/>
                <a:gd name="connsiteY8" fmla="*/ 32917 h 589500"/>
                <a:gd name="connsiteX9" fmla="*/ 186395 w 332996"/>
                <a:gd name="connsiteY9" fmla="*/ 196832 h 589500"/>
                <a:gd name="connsiteX10" fmla="*/ 148665 w 332996"/>
                <a:gd name="connsiteY10" fmla="*/ 422820 h 589500"/>
                <a:gd name="connsiteX11" fmla="*/ 173636 w 332996"/>
                <a:gd name="connsiteY11" fmla="*/ 478633 h 589500"/>
                <a:gd name="connsiteX12" fmla="*/ 324087 w 332996"/>
                <a:gd name="connsiteY12" fmla="*/ 577028 h 589500"/>
                <a:gd name="connsiteX13" fmla="*/ 332854 w 332996"/>
                <a:gd name="connsiteY13" fmla="*/ 585873 h 589500"/>
                <a:gd name="connsiteX14" fmla="*/ 321112 w 332996"/>
                <a:gd name="connsiteY14" fmla="*/ 589004 h 589500"/>
                <a:gd name="connsiteX15" fmla="*/ 202755 w 332996"/>
                <a:gd name="connsiteY15" fmla="*/ 589083 h 5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2996" h="589500">
                  <a:moveTo>
                    <a:pt x="202755" y="589004"/>
                  </a:moveTo>
                  <a:cubicBezTo>
                    <a:pt x="163303" y="589004"/>
                    <a:pt x="123851" y="588692"/>
                    <a:pt x="84399" y="589239"/>
                  </a:cubicBezTo>
                  <a:cubicBezTo>
                    <a:pt x="73910" y="589396"/>
                    <a:pt x="69605" y="586500"/>
                    <a:pt x="68274" y="575384"/>
                  </a:cubicBezTo>
                  <a:cubicBezTo>
                    <a:pt x="55671" y="467830"/>
                    <a:pt x="42599" y="360354"/>
                    <a:pt x="29526" y="252800"/>
                  </a:cubicBezTo>
                  <a:cubicBezTo>
                    <a:pt x="20289" y="177027"/>
                    <a:pt x="10896" y="101254"/>
                    <a:pt x="1581" y="25481"/>
                  </a:cubicBezTo>
                  <a:cubicBezTo>
                    <a:pt x="1111" y="21488"/>
                    <a:pt x="798" y="17575"/>
                    <a:pt x="250" y="13583"/>
                  </a:cubicBezTo>
                  <a:cubicBezTo>
                    <a:pt x="-1159" y="3015"/>
                    <a:pt x="3381" y="-742"/>
                    <a:pt x="13949" y="119"/>
                  </a:cubicBezTo>
                  <a:cubicBezTo>
                    <a:pt x="76649" y="5207"/>
                    <a:pt x="139272" y="10295"/>
                    <a:pt x="201973" y="14678"/>
                  </a:cubicBezTo>
                  <a:cubicBezTo>
                    <a:pt x="215593" y="15618"/>
                    <a:pt x="215671" y="22976"/>
                    <a:pt x="213949" y="32917"/>
                  </a:cubicBezTo>
                  <a:cubicBezTo>
                    <a:pt x="204712" y="87555"/>
                    <a:pt x="195476" y="142193"/>
                    <a:pt x="186395" y="196832"/>
                  </a:cubicBezTo>
                  <a:cubicBezTo>
                    <a:pt x="173793" y="272135"/>
                    <a:pt x="161346" y="347517"/>
                    <a:pt x="148665" y="422820"/>
                  </a:cubicBezTo>
                  <a:cubicBezTo>
                    <a:pt x="144595" y="447087"/>
                    <a:pt x="152031" y="464934"/>
                    <a:pt x="173636" y="478633"/>
                  </a:cubicBezTo>
                  <a:cubicBezTo>
                    <a:pt x="224282" y="510726"/>
                    <a:pt x="273989" y="544073"/>
                    <a:pt x="324087" y="577028"/>
                  </a:cubicBezTo>
                  <a:cubicBezTo>
                    <a:pt x="327687" y="579376"/>
                    <a:pt x="334028" y="580864"/>
                    <a:pt x="332854" y="585873"/>
                  </a:cubicBezTo>
                  <a:cubicBezTo>
                    <a:pt x="331523" y="591431"/>
                    <a:pt x="325182" y="588926"/>
                    <a:pt x="321112" y="589004"/>
                  </a:cubicBezTo>
                  <a:cubicBezTo>
                    <a:pt x="281660" y="589239"/>
                    <a:pt x="242208" y="589161"/>
                    <a:pt x="202755" y="589083"/>
                  </a:cubicBezTo>
                  <a:close/>
                </a:path>
              </a:pathLst>
            </a:custGeom>
            <a:solidFill>
              <a:schemeClr val="bg1"/>
            </a:solidFill>
            <a:ln w="7804" cap="flat">
              <a:noFill/>
              <a:prstDash val="solid"/>
              <a:miter/>
            </a:ln>
          </p:spPr>
          <p:txBody>
            <a:bodyPr rtlCol="0" anchor="ctr"/>
            <a:lstStyle/>
            <a:p>
              <a:endParaRPr lang="LID4096"/>
            </a:p>
          </p:txBody>
        </p:sp>
        <p:sp>
          <p:nvSpPr>
            <p:cNvPr id="14" name="Forma libre: forma 13">
              <a:extLst>
                <a:ext uri="{FF2B5EF4-FFF2-40B4-BE49-F238E27FC236}">
                  <a16:creationId xmlns:a16="http://schemas.microsoft.com/office/drawing/2014/main" id="{F7A98FAB-A2A5-4B27-A926-3F52C82E38AE}"/>
                </a:ext>
              </a:extLst>
            </p:cNvPr>
            <p:cNvSpPr/>
            <p:nvPr/>
          </p:nvSpPr>
          <p:spPr>
            <a:xfrm>
              <a:off x="7248122" y="4458670"/>
              <a:ext cx="443201" cy="137500"/>
            </a:xfrm>
            <a:custGeom>
              <a:avLst/>
              <a:gdLst>
                <a:gd name="connsiteX0" fmla="*/ 78 w 443201"/>
                <a:gd name="connsiteY0" fmla="*/ 134213 h 137500"/>
                <a:gd name="connsiteX1" fmla="*/ 40783 w 443201"/>
                <a:gd name="connsiteY1" fmla="*/ 119888 h 137500"/>
                <a:gd name="connsiteX2" fmla="*/ 408846 w 443201"/>
                <a:gd name="connsiteY2" fmla="*/ 3097 h 137500"/>
                <a:gd name="connsiteX3" fmla="*/ 429590 w 443201"/>
                <a:gd name="connsiteY3" fmla="*/ 15857 h 137500"/>
                <a:gd name="connsiteX4" fmla="*/ 442819 w 443201"/>
                <a:gd name="connsiteY4" fmla="*/ 122706 h 137500"/>
                <a:gd name="connsiteX5" fmla="*/ 429668 w 443201"/>
                <a:gd name="connsiteY5" fmla="*/ 137501 h 137500"/>
                <a:gd name="connsiteX6" fmla="*/ 13464 w 443201"/>
                <a:gd name="connsiteY6" fmla="*/ 137266 h 137500"/>
                <a:gd name="connsiteX7" fmla="*/ 0 w 443201"/>
                <a:gd name="connsiteY7" fmla="*/ 134213 h 13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201" h="137500">
                  <a:moveTo>
                    <a:pt x="78" y="134213"/>
                  </a:moveTo>
                  <a:cubicBezTo>
                    <a:pt x="13855" y="126542"/>
                    <a:pt x="27632" y="124037"/>
                    <a:pt x="40783" y="119888"/>
                  </a:cubicBezTo>
                  <a:cubicBezTo>
                    <a:pt x="163445" y="80827"/>
                    <a:pt x="286106" y="42002"/>
                    <a:pt x="408846" y="3097"/>
                  </a:cubicBezTo>
                  <a:cubicBezTo>
                    <a:pt x="426459" y="-2460"/>
                    <a:pt x="427476" y="-1834"/>
                    <a:pt x="429590" y="15857"/>
                  </a:cubicBezTo>
                  <a:cubicBezTo>
                    <a:pt x="433895" y="51473"/>
                    <a:pt x="437809" y="87168"/>
                    <a:pt x="442819" y="122706"/>
                  </a:cubicBezTo>
                  <a:cubicBezTo>
                    <a:pt x="444463" y="134526"/>
                    <a:pt x="440940" y="137501"/>
                    <a:pt x="429668" y="137501"/>
                  </a:cubicBezTo>
                  <a:cubicBezTo>
                    <a:pt x="290960" y="137266"/>
                    <a:pt x="152251" y="137344"/>
                    <a:pt x="13464" y="137266"/>
                  </a:cubicBezTo>
                  <a:cubicBezTo>
                    <a:pt x="9550" y="137266"/>
                    <a:pt x="5479" y="138049"/>
                    <a:pt x="0" y="134213"/>
                  </a:cubicBezTo>
                  <a:close/>
                </a:path>
              </a:pathLst>
            </a:custGeom>
            <a:solidFill>
              <a:schemeClr val="bg1"/>
            </a:solidFill>
            <a:ln w="7804" cap="flat">
              <a:noFill/>
              <a:prstDash val="solid"/>
              <a:miter/>
            </a:ln>
          </p:spPr>
          <p:txBody>
            <a:bodyPr rtlCol="0" anchor="ctr"/>
            <a:lstStyle/>
            <a:p>
              <a:endParaRPr lang="LID4096"/>
            </a:p>
          </p:txBody>
        </p:sp>
        <p:sp>
          <p:nvSpPr>
            <p:cNvPr id="15" name="Forma libre: forma 14">
              <a:extLst>
                <a:ext uri="{FF2B5EF4-FFF2-40B4-BE49-F238E27FC236}">
                  <a16:creationId xmlns:a16="http://schemas.microsoft.com/office/drawing/2014/main" id="{3F0AF48C-0918-4CE3-8A7E-F5C98E28F420}"/>
                </a:ext>
              </a:extLst>
            </p:cNvPr>
            <p:cNvSpPr/>
            <p:nvPr/>
          </p:nvSpPr>
          <p:spPr>
            <a:xfrm>
              <a:off x="6138062" y="1286195"/>
              <a:ext cx="219105" cy="237145"/>
            </a:xfrm>
            <a:custGeom>
              <a:avLst/>
              <a:gdLst>
                <a:gd name="connsiteX0" fmla="*/ 77 w 219105"/>
                <a:gd name="connsiteY0" fmla="*/ 228482 h 237145"/>
                <a:gd name="connsiteX1" fmla="*/ 65361 w 219105"/>
                <a:gd name="connsiteY1" fmla="*/ 95331 h 237145"/>
                <a:gd name="connsiteX2" fmla="*/ 203287 w 219105"/>
                <a:gd name="connsiteY2" fmla="*/ 3120 h 237145"/>
                <a:gd name="connsiteX3" fmla="*/ 217299 w 219105"/>
                <a:gd name="connsiteY3" fmla="*/ 1867 h 237145"/>
                <a:gd name="connsiteX4" fmla="*/ 214794 w 219105"/>
                <a:gd name="connsiteY4" fmla="*/ 15409 h 237145"/>
                <a:gd name="connsiteX5" fmla="*/ 186848 w 219105"/>
                <a:gd name="connsiteY5" fmla="*/ 154431 h 237145"/>
                <a:gd name="connsiteX6" fmla="*/ 164931 w 219105"/>
                <a:gd name="connsiteY6" fmla="*/ 184099 h 237145"/>
                <a:gd name="connsiteX7" fmla="*/ 23091 w 219105"/>
                <a:gd name="connsiteY7" fmla="*/ 231770 h 237145"/>
                <a:gd name="connsiteX8" fmla="*/ 10331 w 219105"/>
                <a:gd name="connsiteY8" fmla="*/ 236154 h 237145"/>
                <a:gd name="connsiteX9" fmla="*/ 155 w 219105"/>
                <a:gd name="connsiteY9" fmla="*/ 228482 h 23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05" h="237145">
                  <a:moveTo>
                    <a:pt x="77" y="228482"/>
                  </a:moveTo>
                  <a:cubicBezTo>
                    <a:pt x="10018" y="177915"/>
                    <a:pt x="30762" y="133061"/>
                    <a:pt x="65361" y="95331"/>
                  </a:cubicBezTo>
                  <a:cubicBezTo>
                    <a:pt x="103717" y="53374"/>
                    <a:pt x="149040" y="21437"/>
                    <a:pt x="203287" y="3120"/>
                  </a:cubicBezTo>
                  <a:cubicBezTo>
                    <a:pt x="207827" y="1554"/>
                    <a:pt x="213228" y="-2281"/>
                    <a:pt x="217299" y="1867"/>
                  </a:cubicBezTo>
                  <a:cubicBezTo>
                    <a:pt x="221682" y="6329"/>
                    <a:pt x="216986" y="11417"/>
                    <a:pt x="214794" y="15409"/>
                  </a:cubicBezTo>
                  <a:cubicBezTo>
                    <a:pt x="190919" y="58854"/>
                    <a:pt x="184187" y="105507"/>
                    <a:pt x="186848" y="154431"/>
                  </a:cubicBezTo>
                  <a:cubicBezTo>
                    <a:pt x="188179" y="179167"/>
                    <a:pt x="191076" y="177602"/>
                    <a:pt x="164931" y="184099"/>
                  </a:cubicBezTo>
                  <a:cubicBezTo>
                    <a:pt x="116398" y="196153"/>
                    <a:pt x="70058" y="214940"/>
                    <a:pt x="23091" y="231770"/>
                  </a:cubicBezTo>
                  <a:cubicBezTo>
                    <a:pt x="18864" y="233257"/>
                    <a:pt x="14715" y="235136"/>
                    <a:pt x="10331" y="236154"/>
                  </a:cubicBezTo>
                  <a:cubicBezTo>
                    <a:pt x="860" y="238424"/>
                    <a:pt x="-549" y="237171"/>
                    <a:pt x="155" y="228482"/>
                  </a:cubicBezTo>
                  <a:close/>
                </a:path>
              </a:pathLst>
            </a:custGeom>
            <a:solidFill>
              <a:schemeClr val="bg1"/>
            </a:solidFill>
            <a:ln w="7804" cap="flat">
              <a:noFill/>
              <a:prstDash val="solid"/>
              <a:miter/>
            </a:ln>
          </p:spPr>
          <p:txBody>
            <a:bodyPr rtlCol="0" anchor="ctr"/>
            <a:lstStyle/>
            <a:p>
              <a:endParaRPr lang="LID4096"/>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83">
    <p:spTree>
      <p:nvGrpSpPr>
        <p:cNvPr id="1" name=""/>
        <p:cNvGrpSpPr/>
        <p:nvPr/>
      </p:nvGrpSpPr>
      <p:grpSpPr>
        <a:xfrm>
          <a:off x="0" y="0"/>
          <a:ext cx="0" cy="0"/>
          <a:chOff x="0" y="0"/>
          <a:chExt cx="0" cy="0"/>
        </a:xfrm>
      </p:grpSpPr>
      <p:sp>
        <p:nvSpPr>
          <p:cNvPr id="2" name="Rectángulo 11">
            <a:extLst>
              <a:ext uri="{FF2B5EF4-FFF2-40B4-BE49-F238E27FC236}">
                <a16:creationId xmlns:a16="http://schemas.microsoft.com/office/drawing/2014/main" id="{5AA05DCB-A709-4B8D-8429-C44718DA25AA}"/>
              </a:ext>
            </a:extLst>
          </p:cNvPr>
          <p:cNvSpPr/>
          <p:nvPr/>
        </p:nvSpPr>
        <p:spPr>
          <a:xfrm>
            <a:off x="0" y="0"/>
            <a:ext cx="1594338" cy="5143499"/>
          </a:xfrm>
          <a:prstGeom prst="rect">
            <a:avLst/>
          </a:pr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3" name="Google Shape;1062;p58">
            <a:extLst>
              <a:ext uri="{FF2B5EF4-FFF2-40B4-BE49-F238E27FC236}">
                <a16:creationId xmlns:a16="http://schemas.microsoft.com/office/drawing/2014/main" id="{E4DAEB89-79CC-44A3-89C4-2A0E2F0953EE}"/>
              </a:ext>
            </a:extLst>
          </p:cNvPr>
          <p:cNvSpPr txBox="1">
            <a:spLocks noGrp="1"/>
          </p:cNvSpPr>
          <p:nvPr>
            <p:ph type="title"/>
          </p:nvPr>
        </p:nvSpPr>
        <p:spPr>
          <a:xfrm>
            <a:off x="2348014" y="190552"/>
            <a:ext cx="5093400" cy="612318"/>
          </a:xfrm>
        </p:spPr>
        <p:txBody>
          <a:bodyPr/>
          <a:lstStyle/>
          <a:p>
            <a:pPr lvl="0" algn="ctr"/>
            <a:r>
              <a:rPr lang="en-US" sz="2700" dirty="0">
                <a:solidFill>
                  <a:srgbClr val="0D0D0D"/>
                </a:solidFill>
              </a:rPr>
              <a:t>TOP MEDICAL PLANTS</a:t>
            </a:r>
          </a:p>
        </p:txBody>
      </p:sp>
      <p:sp>
        <p:nvSpPr>
          <p:cNvPr id="4" name="Google Shape;1063;p58">
            <a:extLst>
              <a:ext uri="{FF2B5EF4-FFF2-40B4-BE49-F238E27FC236}">
                <a16:creationId xmlns:a16="http://schemas.microsoft.com/office/drawing/2014/main" id="{E7B07937-6751-4113-B80B-C030D670AD76}"/>
              </a:ext>
            </a:extLst>
          </p:cNvPr>
          <p:cNvSpPr txBox="1"/>
          <p:nvPr/>
        </p:nvSpPr>
        <p:spPr>
          <a:xfrm>
            <a:off x="6231398" y="3792940"/>
            <a:ext cx="1885200" cy="484796"/>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212D3D"/>
                </a:solidFill>
                <a:uFillTx/>
                <a:latin typeface="Livvic"/>
                <a:ea typeface="Livvic"/>
                <a:cs typeface="Livvic"/>
              </a:rPr>
              <a:t>Mars is actually a very cold place</a:t>
            </a:r>
          </a:p>
        </p:txBody>
      </p:sp>
      <p:sp>
        <p:nvSpPr>
          <p:cNvPr id="5" name="Google Shape;1065;p58">
            <a:extLst>
              <a:ext uri="{FF2B5EF4-FFF2-40B4-BE49-F238E27FC236}">
                <a16:creationId xmlns:a16="http://schemas.microsoft.com/office/drawing/2014/main" id="{A720AD65-EFA7-4F27-AE70-7C5A9678DE98}"/>
              </a:ext>
            </a:extLst>
          </p:cNvPr>
          <p:cNvSpPr txBox="1"/>
          <p:nvPr/>
        </p:nvSpPr>
        <p:spPr>
          <a:xfrm>
            <a:off x="6231398" y="3318449"/>
            <a:ext cx="1885200" cy="527700"/>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D0D0D"/>
                </a:solidFill>
                <a:uFillTx/>
                <a:latin typeface="Montserrat Black"/>
                <a:ea typeface="Montserrat Black"/>
                <a:cs typeface="Montserrat Black"/>
              </a:rPr>
              <a:t>Garlic</a:t>
            </a:r>
          </a:p>
        </p:txBody>
      </p:sp>
      <p:sp>
        <p:nvSpPr>
          <p:cNvPr id="6" name="Google Shape;1067;p58">
            <a:extLst>
              <a:ext uri="{FF2B5EF4-FFF2-40B4-BE49-F238E27FC236}">
                <a16:creationId xmlns:a16="http://schemas.microsoft.com/office/drawing/2014/main" id="{8BDE8570-8D90-49EB-90C3-05960B0EB35A}"/>
              </a:ext>
            </a:extLst>
          </p:cNvPr>
          <p:cNvSpPr txBox="1"/>
          <p:nvPr/>
        </p:nvSpPr>
        <p:spPr>
          <a:xfrm>
            <a:off x="6231407" y="1894636"/>
            <a:ext cx="1885200" cy="527700"/>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D0D0D"/>
                </a:solidFill>
                <a:uFillTx/>
                <a:latin typeface="Montserrat Black"/>
                <a:ea typeface="Montserrat Black"/>
                <a:cs typeface="Montserrat Black"/>
              </a:rPr>
              <a:t>Ginger</a:t>
            </a:r>
          </a:p>
        </p:txBody>
      </p:sp>
      <p:sp>
        <p:nvSpPr>
          <p:cNvPr id="7" name="Google Shape;1068;p58">
            <a:extLst>
              <a:ext uri="{FF2B5EF4-FFF2-40B4-BE49-F238E27FC236}">
                <a16:creationId xmlns:a16="http://schemas.microsoft.com/office/drawing/2014/main" id="{DF433537-6FCF-413A-9603-9D3C425767F4}"/>
              </a:ext>
            </a:extLst>
          </p:cNvPr>
          <p:cNvSpPr txBox="1"/>
          <p:nvPr/>
        </p:nvSpPr>
        <p:spPr>
          <a:xfrm>
            <a:off x="6231407" y="2369137"/>
            <a:ext cx="1885200" cy="484796"/>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212D3D"/>
                </a:solidFill>
                <a:uFillTx/>
                <a:latin typeface="Livvic"/>
                <a:ea typeface="Livvic"/>
                <a:cs typeface="Livvic"/>
              </a:rPr>
              <a:t>Mercury is quite a small planet</a:t>
            </a:r>
          </a:p>
        </p:txBody>
      </p:sp>
      <p:sp>
        <p:nvSpPr>
          <p:cNvPr id="8" name="Google Shape;1071;p58">
            <a:extLst>
              <a:ext uri="{FF2B5EF4-FFF2-40B4-BE49-F238E27FC236}">
                <a16:creationId xmlns:a16="http://schemas.microsoft.com/office/drawing/2014/main" id="{67E7D3A5-D93C-4759-9F52-1A83E700866F}"/>
              </a:ext>
            </a:extLst>
          </p:cNvPr>
          <p:cNvSpPr txBox="1"/>
          <p:nvPr/>
        </p:nvSpPr>
        <p:spPr>
          <a:xfrm>
            <a:off x="7230398" y="2971406"/>
            <a:ext cx="886199" cy="527700"/>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0" i="0" u="none" strike="noStrike" kern="0" cap="none" spc="0" baseline="0">
                <a:solidFill>
                  <a:srgbClr val="A6A6A6"/>
                </a:solidFill>
                <a:uFillTx/>
                <a:latin typeface="Montserrat Black"/>
                <a:ea typeface="Montserrat Black"/>
                <a:cs typeface="Montserrat Black"/>
              </a:rPr>
              <a:t>25%</a:t>
            </a:r>
          </a:p>
        </p:txBody>
      </p:sp>
      <p:sp>
        <p:nvSpPr>
          <p:cNvPr id="9" name="Google Shape;1073;p58">
            <a:extLst>
              <a:ext uri="{FF2B5EF4-FFF2-40B4-BE49-F238E27FC236}">
                <a16:creationId xmlns:a16="http://schemas.microsoft.com/office/drawing/2014/main" id="{D96AD936-FBB1-452B-A8C1-C80F57B758FA}"/>
              </a:ext>
            </a:extLst>
          </p:cNvPr>
          <p:cNvSpPr txBox="1"/>
          <p:nvPr/>
        </p:nvSpPr>
        <p:spPr>
          <a:xfrm>
            <a:off x="7230398" y="1547585"/>
            <a:ext cx="886199" cy="527700"/>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0" i="0" u="none" strike="noStrike" kern="0" cap="none" spc="0" baseline="0">
                <a:solidFill>
                  <a:srgbClr val="A6A6A6"/>
                </a:solidFill>
                <a:uFillTx/>
                <a:latin typeface="Montserrat Black"/>
                <a:ea typeface="Montserrat Black"/>
                <a:cs typeface="Montserrat Black"/>
              </a:rPr>
              <a:t>35%</a:t>
            </a:r>
          </a:p>
        </p:txBody>
      </p:sp>
      <p:sp>
        <p:nvSpPr>
          <p:cNvPr id="10" name="Google Shape;1078;p58">
            <a:extLst>
              <a:ext uri="{FF2B5EF4-FFF2-40B4-BE49-F238E27FC236}">
                <a16:creationId xmlns:a16="http://schemas.microsoft.com/office/drawing/2014/main" id="{26BC6536-ECFE-4971-90CD-91D353D18A24}"/>
              </a:ext>
            </a:extLst>
          </p:cNvPr>
          <p:cNvSpPr/>
          <p:nvPr/>
        </p:nvSpPr>
        <p:spPr>
          <a:xfrm>
            <a:off x="8226079" y="2033835"/>
            <a:ext cx="249302" cy="249302"/>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7F7F7F"/>
          </a:solidFill>
          <a:ln w="28575" cap="flat">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080;p58">
            <a:extLst>
              <a:ext uri="{FF2B5EF4-FFF2-40B4-BE49-F238E27FC236}">
                <a16:creationId xmlns:a16="http://schemas.microsoft.com/office/drawing/2014/main" id="{EEB7BD38-4652-4918-9E84-34165F75916A}"/>
              </a:ext>
            </a:extLst>
          </p:cNvPr>
          <p:cNvSpPr/>
          <p:nvPr/>
        </p:nvSpPr>
        <p:spPr>
          <a:xfrm>
            <a:off x="8226079" y="3457639"/>
            <a:ext cx="249302" cy="249302"/>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0D0D0D"/>
          </a:solidFill>
          <a:ln w="28575" cap="flat">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pic>
        <p:nvPicPr>
          <p:cNvPr id="14" name="Imagen 13">
            <a:extLst>
              <a:ext uri="{FF2B5EF4-FFF2-40B4-BE49-F238E27FC236}">
                <a16:creationId xmlns:a16="http://schemas.microsoft.com/office/drawing/2014/main" id="{A3246C41-B16D-4FDA-A4D1-9395CF2B8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93421"/>
            <a:ext cx="5953637" cy="372102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5">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Google Shape;155;p27">
            <a:extLst>
              <a:ext uri="{FF2B5EF4-FFF2-40B4-BE49-F238E27FC236}">
                <a16:creationId xmlns:a16="http://schemas.microsoft.com/office/drawing/2014/main" id="{4463157D-C7F7-4C77-8165-9AEAE132E708}"/>
              </a:ext>
            </a:extLst>
          </p:cNvPr>
          <p:cNvSpPr txBox="1">
            <a:spLocks noGrp="1"/>
          </p:cNvSpPr>
          <p:nvPr>
            <p:ph type="subTitle" idx="4294967295"/>
          </p:nvPr>
        </p:nvSpPr>
        <p:spPr>
          <a:xfrm>
            <a:off x="3568569" y="2793205"/>
            <a:ext cx="5127004" cy="1428896"/>
          </a:xfrm>
          <a:solidFill>
            <a:schemeClr val="bg1"/>
          </a:solidFill>
        </p:spPr>
        <p:txBody>
          <a:bodyPr/>
          <a:lstStyle/>
          <a:p>
            <a:pPr marL="0" lvl="0" indent="0" algn="r">
              <a:spcAft>
                <a:spcPts val="1200"/>
              </a:spcAft>
              <a:buNone/>
            </a:pPr>
            <a:r>
              <a:rPr lang="en-US" sz="2400" dirty="0">
                <a:solidFill>
                  <a:schemeClr val="tx1"/>
                </a:solidFill>
              </a:rPr>
              <a:t>“This is a quote, words full of wisdom that someone important said and can make the reader get inspired”</a:t>
            </a:r>
          </a:p>
        </p:txBody>
      </p:sp>
      <p:sp>
        <p:nvSpPr>
          <p:cNvPr id="4" name="Google Shape;156;p27">
            <a:extLst>
              <a:ext uri="{FF2B5EF4-FFF2-40B4-BE49-F238E27FC236}">
                <a16:creationId xmlns:a16="http://schemas.microsoft.com/office/drawing/2014/main" id="{0F7C2B49-01BB-411B-889B-D578B514B84C}"/>
              </a:ext>
            </a:extLst>
          </p:cNvPr>
          <p:cNvSpPr txBox="1">
            <a:spLocks noGrp="1"/>
          </p:cNvSpPr>
          <p:nvPr>
            <p:ph type="title"/>
          </p:nvPr>
        </p:nvSpPr>
        <p:spPr>
          <a:xfrm>
            <a:off x="4572000" y="4348097"/>
            <a:ext cx="4053599" cy="478203"/>
          </a:xfrm>
        </p:spPr>
        <p:txBody>
          <a:bodyPr bIns="118853">
            <a:normAutofit fontScale="90000"/>
          </a:bodyPr>
          <a:lstStyle/>
          <a:p>
            <a:pPr lvl="0"/>
            <a:r>
              <a:rPr lang="en-US" sz="2200" dirty="0">
                <a:solidFill>
                  <a:schemeClr val="tx1"/>
                </a:solidFill>
              </a:rPr>
              <a:t>—Someone Famous</a:t>
            </a:r>
          </a:p>
        </p:txBody>
      </p:sp>
      <p:sp>
        <p:nvSpPr>
          <p:cNvPr id="5" name="Google Shape;55;p9">
            <a:extLst>
              <a:ext uri="{FF2B5EF4-FFF2-40B4-BE49-F238E27FC236}">
                <a16:creationId xmlns:a16="http://schemas.microsoft.com/office/drawing/2014/main" id="{F311C6E4-E147-4EBE-8230-EA41A99F6B21}"/>
              </a:ext>
            </a:extLst>
          </p:cNvPr>
          <p:cNvSpPr/>
          <p:nvPr/>
        </p:nvSpPr>
        <p:spPr>
          <a:xfrm>
            <a:off x="0" y="0"/>
            <a:ext cx="1008180" cy="5143499"/>
          </a:xfrm>
          <a:prstGeom prst="rect">
            <a:avLst/>
          </a:prstGeom>
          <a:solidFill>
            <a:srgbClr val="A6A6A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324;p38">
            <a:extLst>
              <a:ext uri="{FF2B5EF4-FFF2-40B4-BE49-F238E27FC236}">
                <a16:creationId xmlns:a16="http://schemas.microsoft.com/office/drawing/2014/main" id="{16534886-4818-4730-8038-64540DA2D6C9}"/>
              </a:ext>
            </a:extLst>
          </p:cNvPr>
          <p:cNvSpPr txBox="1">
            <a:spLocks/>
          </p:cNvSpPr>
          <p:nvPr/>
        </p:nvSpPr>
        <p:spPr>
          <a:xfrm>
            <a:off x="394791" y="69736"/>
            <a:ext cx="2594591" cy="629235"/>
          </a:xfrm>
          <a:prstGeom prst="rect">
            <a:avLst/>
          </a:prstGeom>
          <a:noFill/>
          <a:ln>
            <a:noFill/>
          </a:ln>
        </p:spPr>
        <p:txBody>
          <a:bodyPr vert="horz" wrap="square" lIns="91421" tIns="91421" rIns="91421" bIns="91421" anchor="ctr" anchorCtr="0" compatLnSpc="1">
            <a:normAutofit fontScale="97500" lnSpcReduction="10000"/>
          </a:bodyPr>
          <a:lstStyle>
            <a:lvl1pPr marL="0" marR="0" lvl="0" indent="0" algn="r" defTabSz="914400" rtl="0" fontAlgn="auto" hangingPunct="1">
              <a:lnSpc>
                <a:spcPct val="100000"/>
              </a:lnSpc>
              <a:spcBef>
                <a:spcPts val="0"/>
              </a:spcBef>
              <a:spcAft>
                <a:spcPts val="0"/>
              </a:spcAft>
              <a:buNone/>
              <a:tabLst/>
              <a:defRPr lang="es-PE" sz="2400" b="1" i="0" u="none" strike="noStrike" kern="0" cap="none" spc="0" baseline="0">
                <a:solidFill>
                  <a:srgbClr val="000000"/>
                </a:solidFill>
                <a:uFillTx/>
                <a:latin typeface="Lora"/>
                <a:ea typeface="Lora"/>
                <a:cs typeface="Lora"/>
              </a:defRPr>
            </a:lvl1pPr>
          </a:lstStyle>
          <a:p>
            <a:pPr algn="ctr"/>
            <a:r>
              <a:rPr lang="en-US" sz="3200"/>
              <a:t>Conclusions</a:t>
            </a:r>
            <a:endParaRPr lang="en-US" sz="3200" dirty="0"/>
          </a:p>
        </p:txBody>
      </p:sp>
      <p:sp>
        <p:nvSpPr>
          <p:cNvPr id="7" name="Flecha: cheurón 6">
            <a:extLst>
              <a:ext uri="{FF2B5EF4-FFF2-40B4-BE49-F238E27FC236}">
                <a16:creationId xmlns:a16="http://schemas.microsoft.com/office/drawing/2014/main" id="{1B33A561-4360-4EDA-9420-512A8664659C}"/>
              </a:ext>
            </a:extLst>
          </p:cNvPr>
          <p:cNvSpPr/>
          <p:nvPr/>
        </p:nvSpPr>
        <p:spPr>
          <a:xfrm>
            <a:off x="2989383" y="182596"/>
            <a:ext cx="404448" cy="485619"/>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cxnSp>
        <p:nvCxnSpPr>
          <p:cNvPr id="8" name="Conector recto de flecha 7">
            <a:extLst>
              <a:ext uri="{FF2B5EF4-FFF2-40B4-BE49-F238E27FC236}">
                <a16:creationId xmlns:a16="http://schemas.microsoft.com/office/drawing/2014/main" id="{4E9BD235-009B-4532-A2F3-50D56D19589F}"/>
              </a:ext>
            </a:extLst>
          </p:cNvPr>
          <p:cNvCxnSpPr/>
          <p:nvPr/>
        </p:nvCxnSpPr>
        <p:spPr>
          <a:xfrm>
            <a:off x="3552092" y="404446"/>
            <a:ext cx="5000820"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upo 8">
            <a:extLst>
              <a:ext uri="{FF2B5EF4-FFF2-40B4-BE49-F238E27FC236}">
                <a16:creationId xmlns:a16="http://schemas.microsoft.com/office/drawing/2014/main" id="{194B06F7-9866-479D-9CD6-68EED0BFADBB}"/>
              </a:ext>
            </a:extLst>
          </p:cNvPr>
          <p:cNvGrpSpPr/>
          <p:nvPr/>
        </p:nvGrpSpPr>
        <p:grpSpPr>
          <a:xfrm>
            <a:off x="8654989" y="69736"/>
            <a:ext cx="414264" cy="568517"/>
            <a:chOff x="-5011778" y="2965678"/>
            <a:chExt cx="3160802" cy="4337742"/>
          </a:xfrm>
        </p:grpSpPr>
        <p:sp>
          <p:nvSpPr>
            <p:cNvPr id="10" name="Forma libre: forma 9">
              <a:extLst>
                <a:ext uri="{FF2B5EF4-FFF2-40B4-BE49-F238E27FC236}">
                  <a16:creationId xmlns:a16="http://schemas.microsoft.com/office/drawing/2014/main" id="{B651579E-1BA7-495D-A7D6-7DE6DF2C3785}"/>
                </a:ext>
              </a:extLst>
            </p:cNvPr>
            <p:cNvSpPr/>
            <p:nvPr/>
          </p:nvSpPr>
          <p:spPr>
            <a:xfrm>
              <a:off x="-4815688" y="2965678"/>
              <a:ext cx="2964712" cy="3553863"/>
            </a:xfrm>
            <a:custGeom>
              <a:avLst/>
              <a:gdLst>
                <a:gd name="connsiteX0" fmla="*/ 2577970 w 2964712"/>
                <a:gd name="connsiteY0" fmla="*/ 3551992 h 3553863"/>
                <a:gd name="connsiteX1" fmla="*/ 2311936 w 2964712"/>
                <a:gd name="connsiteY1" fmla="*/ 3551135 h 3553863"/>
                <a:gd name="connsiteX2" fmla="*/ 1895980 w 2964712"/>
                <a:gd name="connsiteY2" fmla="*/ 3520655 h 3553863"/>
                <a:gd name="connsiteX3" fmla="*/ 1386107 w 2964712"/>
                <a:gd name="connsiteY3" fmla="*/ 3423976 h 3553863"/>
                <a:gd name="connsiteX4" fmla="*/ 724024 w 2964712"/>
                <a:gd name="connsiteY4" fmla="*/ 3116033 h 3553863"/>
                <a:gd name="connsiteX5" fmla="*/ 99088 w 2964712"/>
                <a:gd name="connsiteY5" fmla="*/ 2301740 h 3553863"/>
                <a:gd name="connsiteX6" fmla="*/ 600 w 2964712"/>
                <a:gd name="connsiteY6" fmla="*/ 1838825 h 3553863"/>
                <a:gd name="connsiteX7" fmla="*/ 98803 w 2964712"/>
                <a:gd name="connsiteY7" fmla="*/ 1362004 h 3553863"/>
                <a:gd name="connsiteX8" fmla="*/ 293684 w 2964712"/>
                <a:gd name="connsiteY8" fmla="*/ 1107401 h 3553863"/>
                <a:gd name="connsiteX9" fmla="*/ 317021 w 2964712"/>
                <a:gd name="connsiteY9" fmla="*/ 629436 h 3553863"/>
                <a:gd name="connsiteX10" fmla="*/ 137665 w 2964712"/>
                <a:gd name="connsiteY10" fmla="*/ 529138 h 3553863"/>
                <a:gd name="connsiteX11" fmla="*/ 120805 w 2964712"/>
                <a:gd name="connsiteY11" fmla="*/ 508278 h 3553863"/>
                <a:gd name="connsiteX12" fmla="*/ 257680 w 2964712"/>
                <a:gd name="connsiteY12" fmla="*/ 140327 h 3553863"/>
                <a:gd name="connsiteX13" fmla="*/ 545906 w 2964712"/>
                <a:gd name="connsiteY13" fmla="*/ 2501 h 3553863"/>
                <a:gd name="connsiteX14" fmla="*/ 924716 w 2964712"/>
                <a:gd name="connsiteY14" fmla="*/ 136803 h 3553863"/>
                <a:gd name="connsiteX15" fmla="*/ 1054065 w 2964712"/>
                <a:gd name="connsiteY15" fmla="*/ 566666 h 3553863"/>
                <a:gd name="connsiteX16" fmla="*/ 1050827 w 2964712"/>
                <a:gd name="connsiteY16" fmla="*/ 702112 h 3553863"/>
                <a:gd name="connsiteX17" fmla="*/ 1243803 w 2964712"/>
                <a:gd name="connsiteY17" fmla="*/ 886611 h 3553863"/>
                <a:gd name="connsiteX18" fmla="*/ 2055143 w 2964712"/>
                <a:gd name="connsiteY18" fmla="*/ 1237798 h 3553863"/>
                <a:gd name="connsiteX19" fmla="*/ 2477672 w 2964712"/>
                <a:gd name="connsiteY19" fmla="*/ 1717953 h 3553863"/>
                <a:gd name="connsiteX20" fmla="*/ 2732561 w 2964712"/>
                <a:gd name="connsiteY20" fmla="*/ 2333173 h 3553863"/>
                <a:gd name="connsiteX21" fmla="*/ 2903153 w 2964712"/>
                <a:gd name="connsiteY21" fmla="*/ 3054596 h 3553863"/>
                <a:gd name="connsiteX22" fmla="*/ 2963351 w 2964712"/>
                <a:gd name="connsiteY22" fmla="*/ 3471125 h 3553863"/>
                <a:gd name="connsiteX23" fmla="*/ 2961541 w 2964712"/>
                <a:gd name="connsiteY23" fmla="*/ 3488365 h 3553863"/>
                <a:gd name="connsiteX24" fmla="*/ 2941539 w 2964712"/>
                <a:gd name="connsiteY24" fmla="*/ 3483507 h 3553863"/>
                <a:gd name="connsiteX25" fmla="*/ 2704462 w 2964712"/>
                <a:gd name="connsiteY25" fmla="*/ 3309009 h 3553863"/>
                <a:gd name="connsiteX26" fmla="*/ 2554158 w 2964712"/>
                <a:gd name="connsiteY26" fmla="*/ 3133368 h 3553863"/>
                <a:gd name="connsiteX27" fmla="*/ 2479767 w 2964712"/>
                <a:gd name="connsiteY27" fmla="*/ 3116414 h 3553863"/>
                <a:gd name="connsiteX28" fmla="*/ 2468337 w 2964712"/>
                <a:gd name="connsiteY28" fmla="*/ 3192137 h 3553863"/>
                <a:gd name="connsiteX29" fmla="*/ 2657313 w 2964712"/>
                <a:gd name="connsiteY29" fmla="*/ 3408641 h 3553863"/>
                <a:gd name="connsiteX30" fmla="*/ 2809523 w 2964712"/>
                <a:gd name="connsiteY30" fmla="*/ 3527418 h 3553863"/>
                <a:gd name="connsiteX31" fmla="*/ 2820286 w 2964712"/>
                <a:gd name="connsiteY31" fmla="*/ 3539610 h 3553863"/>
                <a:gd name="connsiteX32" fmla="*/ 2805427 w 2964712"/>
                <a:gd name="connsiteY32" fmla="*/ 3543801 h 3553863"/>
                <a:gd name="connsiteX33" fmla="*/ 2577875 w 2964712"/>
                <a:gd name="connsiteY33" fmla="*/ 3551802 h 3553863"/>
                <a:gd name="connsiteX34" fmla="*/ 1966179 w 2964712"/>
                <a:gd name="connsiteY34" fmla="*/ 2496241 h 3553863"/>
                <a:gd name="connsiteX35" fmla="*/ 1961798 w 2964712"/>
                <a:gd name="connsiteY35" fmla="*/ 2500908 h 3553863"/>
                <a:gd name="connsiteX36" fmla="*/ 1946462 w 2964712"/>
                <a:gd name="connsiteY36" fmla="*/ 2506528 h 3553863"/>
                <a:gd name="connsiteX37" fmla="*/ 1573559 w 2964712"/>
                <a:gd name="connsiteY37" fmla="*/ 2536532 h 3553863"/>
                <a:gd name="connsiteX38" fmla="*/ 1045111 w 2964712"/>
                <a:gd name="connsiteY38" fmla="*/ 2203443 h 3553863"/>
                <a:gd name="connsiteX39" fmla="*/ 919953 w 2964712"/>
                <a:gd name="connsiteY39" fmla="*/ 1642229 h 3553863"/>
                <a:gd name="connsiteX40" fmla="*/ 878138 w 2964712"/>
                <a:gd name="connsiteY40" fmla="*/ 1574983 h 3553863"/>
                <a:gd name="connsiteX41" fmla="*/ 816893 w 2964712"/>
                <a:gd name="connsiteY41" fmla="*/ 1626989 h 3553863"/>
                <a:gd name="connsiteX42" fmla="*/ 805939 w 2964712"/>
                <a:gd name="connsiteY42" fmla="*/ 1748433 h 3553863"/>
                <a:gd name="connsiteX43" fmla="*/ 860327 w 2964712"/>
                <a:gd name="connsiteY43" fmla="*/ 2068283 h 3553863"/>
                <a:gd name="connsiteX44" fmla="*/ 1295048 w 2964712"/>
                <a:gd name="connsiteY44" fmla="*/ 2557582 h 3553863"/>
                <a:gd name="connsiteX45" fmla="*/ 1754629 w 2964712"/>
                <a:gd name="connsiteY45" fmla="*/ 2647117 h 3553863"/>
                <a:gd name="connsiteX46" fmla="*/ 2157632 w 2964712"/>
                <a:gd name="connsiteY46" fmla="*/ 2530150 h 3553863"/>
                <a:gd name="connsiteX47" fmla="*/ 2491959 w 2964712"/>
                <a:gd name="connsiteY47" fmla="*/ 2173915 h 3553863"/>
                <a:gd name="connsiteX48" fmla="*/ 2438905 w 2964712"/>
                <a:gd name="connsiteY48" fmla="*/ 2089047 h 3553863"/>
                <a:gd name="connsiteX49" fmla="*/ 2207257 w 2964712"/>
                <a:gd name="connsiteY49" fmla="*/ 2069426 h 3553863"/>
                <a:gd name="connsiteX50" fmla="*/ 1691097 w 2964712"/>
                <a:gd name="connsiteY50" fmla="*/ 1701665 h 3553863"/>
                <a:gd name="connsiteX51" fmla="*/ 1616040 w 2964712"/>
                <a:gd name="connsiteY51" fmla="*/ 1680520 h 3553863"/>
                <a:gd name="connsiteX52" fmla="*/ 1602419 w 2964712"/>
                <a:gd name="connsiteY52" fmla="*/ 1756148 h 3553863"/>
                <a:gd name="connsiteX53" fmla="*/ 1811588 w 2964712"/>
                <a:gd name="connsiteY53" fmla="*/ 1992559 h 3553863"/>
                <a:gd name="connsiteX54" fmla="*/ 2338035 w 2964712"/>
                <a:gd name="connsiteY54" fmla="*/ 2193536 h 3553863"/>
                <a:gd name="connsiteX55" fmla="*/ 2347274 w 2964712"/>
                <a:gd name="connsiteY55" fmla="*/ 2213063 h 3553863"/>
                <a:gd name="connsiteX56" fmla="*/ 2204685 w 2964712"/>
                <a:gd name="connsiteY56" fmla="*/ 2373369 h 3553863"/>
                <a:gd name="connsiteX57" fmla="*/ 2162108 w 2964712"/>
                <a:gd name="connsiteY57" fmla="*/ 2391371 h 3553863"/>
                <a:gd name="connsiteX58" fmla="*/ 1824066 w 2964712"/>
                <a:gd name="connsiteY58" fmla="*/ 2353842 h 3553863"/>
                <a:gd name="connsiteX59" fmla="*/ 1428207 w 2964712"/>
                <a:gd name="connsiteY59" fmla="*/ 2065330 h 3553863"/>
                <a:gd name="connsiteX60" fmla="*/ 1351055 w 2964712"/>
                <a:gd name="connsiteY60" fmla="*/ 2047709 h 3553863"/>
                <a:gd name="connsiteX61" fmla="*/ 1345244 w 2964712"/>
                <a:gd name="connsiteY61" fmla="*/ 2128100 h 3553863"/>
                <a:gd name="connsiteX62" fmla="*/ 1924650 w 2964712"/>
                <a:gd name="connsiteY62" fmla="*/ 2486621 h 3553863"/>
                <a:gd name="connsiteX63" fmla="*/ 1966274 w 2964712"/>
                <a:gd name="connsiteY63" fmla="*/ 2496051 h 3553863"/>
                <a:gd name="connsiteX64" fmla="*/ 600675 w 2964712"/>
                <a:gd name="connsiteY64" fmla="*/ 435888 h 3553863"/>
                <a:gd name="connsiteX65" fmla="*/ 701830 w 2964712"/>
                <a:gd name="connsiteY65" fmla="*/ 333590 h 3553863"/>
                <a:gd name="connsiteX66" fmla="*/ 600294 w 2964712"/>
                <a:gd name="connsiteY66" fmla="*/ 232053 h 3553863"/>
                <a:gd name="connsiteX67" fmla="*/ 498091 w 2964712"/>
                <a:gd name="connsiteY67" fmla="*/ 334923 h 3553863"/>
                <a:gd name="connsiteX68" fmla="*/ 600580 w 2964712"/>
                <a:gd name="connsiteY68" fmla="*/ 435983 h 3553863"/>
                <a:gd name="connsiteX69" fmla="*/ 1780918 w 2964712"/>
                <a:gd name="connsiteY69" fmla="*/ 1364480 h 3553863"/>
                <a:gd name="connsiteX70" fmla="*/ 1769297 w 2964712"/>
                <a:gd name="connsiteY70" fmla="*/ 1332572 h 3553863"/>
                <a:gd name="connsiteX71" fmla="*/ 1609563 w 2964712"/>
                <a:gd name="connsiteY71" fmla="*/ 1178171 h 3553863"/>
                <a:gd name="connsiteX72" fmla="*/ 1568510 w 2964712"/>
                <a:gd name="connsiteY72" fmla="*/ 1168646 h 3553863"/>
                <a:gd name="connsiteX73" fmla="*/ 1543745 w 2964712"/>
                <a:gd name="connsiteY73" fmla="*/ 1257324 h 3553863"/>
                <a:gd name="connsiteX74" fmla="*/ 1691478 w 2964712"/>
                <a:gd name="connsiteY74" fmla="*/ 1400675 h 3553863"/>
                <a:gd name="connsiteX75" fmla="*/ 1703194 w 2964712"/>
                <a:gd name="connsiteY75" fmla="*/ 1409343 h 3553863"/>
                <a:gd name="connsiteX76" fmla="*/ 1755200 w 2964712"/>
                <a:gd name="connsiteY76" fmla="*/ 1409534 h 3553863"/>
                <a:gd name="connsiteX77" fmla="*/ 1781013 w 2964712"/>
                <a:gd name="connsiteY77" fmla="*/ 1364385 h 3553863"/>
                <a:gd name="connsiteX78" fmla="*/ 713641 w 2964712"/>
                <a:gd name="connsiteY78" fmla="*/ 2932772 h 3553863"/>
                <a:gd name="connsiteX79" fmla="*/ 728882 w 2964712"/>
                <a:gd name="connsiteY79" fmla="*/ 2970586 h 3553863"/>
                <a:gd name="connsiteX80" fmla="*/ 879186 w 2964712"/>
                <a:gd name="connsiteY80" fmla="*/ 3116509 h 3553863"/>
                <a:gd name="connsiteX81" fmla="*/ 931478 w 2964712"/>
                <a:gd name="connsiteY81" fmla="*/ 3127939 h 3553863"/>
                <a:gd name="connsiteX82" fmla="*/ 950528 w 2964712"/>
                <a:gd name="connsiteY82" fmla="*/ 3040785 h 3553863"/>
                <a:gd name="connsiteX83" fmla="*/ 866899 w 2964712"/>
                <a:gd name="connsiteY83" fmla="*/ 2959632 h 3553863"/>
                <a:gd name="connsiteX84" fmla="*/ 801367 w 2964712"/>
                <a:gd name="connsiteY84" fmla="*/ 2896386 h 3553863"/>
                <a:gd name="connsiteX85" fmla="*/ 743836 w 2964712"/>
                <a:gd name="connsiteY85" fmla="*/ 2886671 h 3553863"/>
                <a:gd name="connsiteX86" fmla="*/ 713737 w 2964712"/>
                <a:gd name="connsiteY86" fmla="*/ 2932677 h 3553863"/>
                <a:gd name="connsiteX87" fmla="*/ 1270378 w 2964712"/>
                <a:gd name="connsiteY87" fmla="*/ 3074504 h 3553863"/>
                <a:gd name="connsiteX88" fmla="*/ 1225325 w 2964712"/>
                <a:gd name="connsiteY88" fmla="*/ 3105365 h 3553863"/>
                <a:gd name="connsiteX89" fmla="*/ 1235421 w 2964712"/>
                <a:gd name="connsiteY89" fmla="*/ 3162705 h 3553863"/>
                <a:gd name="connsiteX90" fmla="*/ 1384392 w 2964712"/>
                <a:gd name="connsiteY90" fmla="*/ 3307200 h 3553863"/>
                <a:gd name="connsiteX91" fmla="*/ 1460782 w 2964712"/>
                <a:gd name="connsiteY91" fmla="*/ 3306628 h 3553863"/>
                <a:gd name="connsiteX92" fmla="*/ 1455448 w 2964712"/>
                <a:gd name="connsiteY92" fmla="*/ 3231571 h 3553863"/>
                <a:gd name="connsiteX93" fmla="*/ 1311811 w 2964712"/>
                <a:gd name="connsiteY93" fmla="*/ 3092030 h 3553863"/>
                <a:gd name="connsiteX94" fmla="*/ 1270282 w 2964712"/>
                <a:gd name="connsiteY94" fmla="*/ 3074599 h 3553863"/>
                <a:gd name="connsiteX95" fmla="*/ 701259 w 2964712"/>
                <a:gd name="connsiteY95" fmla="*/ 2632258 h 3553863"/>
                <a:gd name="connsiteX96" fmla="*/ 751837 w 2964712"/>
                <a:gd name="connsiteY96" fmla="*/ 2602826 h 3553863"/>
                <a:gd name="connsiteX97" fmla="*/ 742788 w 2964712"/>
                <a:gd name="connsiteY97" fmla="*/ 2545295 h 3553863"/>
                <a:gd name="connsiteX98" fmla="*/ 592674 w 2964712"/>
                <a:gd name="connsiteY98" fmla="*/ 2399467 h 3553863"/>
                <a:gd name="connsiteX99" fmla="*/ 517236 w 2964712"/>
                <a:gd name="connsiteY99" fmla="*/ 2400419 h 3553863"/>
                <a:gd name="connsiteX100" fmla="*/ 521618 w 2964712"/>
                <a:gd name="connsiteY100" fmla="*/ 2475095 h 3553863"/>
                <a:gd name="connsiteX101" fmla="*/ 666302 w 2964712"/>
                <a:gd name="connsiteY101" fmla="*/ 2616066 h 3553863"/>
                <a:gd name="connsiteX102" fmla="*/ 701164 w 2964712"/>
                <a:gd name="connsiteY102" fmla="*/ 2632258 h 3553863"/>
                <a:gd name="connsiteX103" fmla="*/ 1077401 w 2964712"/>
                <a:gd name="connsiteY103" fmla="*/ 2556439 h 3553863"/>
                <a:gd name="connsiteX104" fmla="*/ 1033015 w 2964712"/>
                <a:gd name="connsiteY104" fmla="*/ 2587681 h 3553863"/>
                <a:gd name="connsiteX105" fmla="*/ 1045493 w 2964712"/>
                <a:gd name="connsiteY105" fmla="*/ 2647784 h 3553863"/>
                <a:gd name="connsiteX106" fmla="*/ 1193797 w 2964712"/>
                <a:gd name="connsiteY106" fmla="*/ 2790373 h 3553863"/>
                <a:gd name="connsiteX107" fmla="*/ 1267234 w 2964712"/>
                <a:gd name="connsiteY107" fmla="*/ 2790087 h 3553863"/>
                <a:gd name="connsiteX108" fmla="*/ 1264282 w 2964712"/>
                <a:gd name="connsiteY108" fmla="*/ 2714935 h 3553863"/>
                <a:gd name="connsiteX109" fmla="*/ 1117978 w 2964712"/>
                <a:gd name="connsiteY109" fmla="*/ 2572822 h 3553863"/>
                <a:gd name="connsiteX110" fmla="*/ 1077401 w 2964712"/>
                <a:gd name="connsiteY110" fmla="*/ 2556534 h 3553863"/>
                <a:gd name="connsiteX111" fmla="*/ 971198 w 2964712"/>
                <a:gd name="connsiteY111" fmla="*/ 862989 h 3553863"/>
                <a:gd name="connsiteX112" fmla="*/ 950814 w 2964712"/>
                <a:gd name="connsiteY112" fmla="*/ 819174 h 3553863"/>
                <a:gd name="connsiteX113" fmla="*/ 881186 w 2964712"/>
                <a:gd name="connsiteY113" fmla="*/ 752309 h 3553863"/>
                <a:gd name="connsiteX114" fmla="*/ 809367 w 2964712"/>
                <a:gd name="connsiteY114" fmla="*/ 682490 h 3553863"/>
                <a:gd name="connsiteX115" fmla="*/ 759933 w 2964712"/>
                <a:gd name="connsiteY115" fmla="*/ 665345 h 3553863"/>
                <a:gd name="connsiteX116" fmla="*/ 719928 w 2964712"/>
                <a:gd name="connsiteY116" fmla="*/ 701064 h 3553863"/>
                <a:gd name="connsiteX117" fmla="*/ 734025 w 2964712"/>
                <a:gd name="connsiteY117" fmla="*/ 754404 h 3553863"/>
                <a:gd name="connsiteX118" fmla="*/ 881853 w 2964712"/>
                <a:gd name="connsiteY118" fmla="*/ 897755 h 3553863"/>
                <a:gd name="connsiteX119" fmla="*/ 893569 w 2964712"/>
                <a:gd name="connsiteY119" fmla="*/ 906328 h 3553863"/>
                <a:gd name="connsiteX120" fmla="*/ 945480 w 2964712"/>
                <a:gd name="connsiteY120" fmla="*/ 906042 h 3553863"/>
                <a:gd name="connsiteX121" fmla="*/ 971292 w 2964712"/>
                <a:gd name="connsiteY121" fmla="*/ 863084 h 3553863"/>
                <a:gd name="connsiteX122" fmla="*/ 1237326 w 2964712"/>
                <a:gd name="connsiteY122" fmla="*/ 1364671 h 3553863"/>
                <a:gd name="connsiteX123" fmla="*/ 1219515 w 2964712"/>
                <a:gd name="connsiteY123" fmla="*/ 1325428 h 3553863"/>
                <a:gd name="connsiteX124" fmla="*/ 1069686 w 2964712"/>
                <a:gd name="connsiteY124" fmla="*/ 1181696 h 3553863"/>
                <a:gd name="connsiteX125" fmla="*/ 997582 w 2964712"/>
                <a:gd name="connsiteY125" fmla="*/ 1183696 h 3553863"/>
                <a:gd name="connsiteX126" fmla="*/ 997486 w 2964712"/>
                <a:gd name="connsiteY126" fmla="*/ 1254848 h 3553863"/>
                <a:gd name="connsiteX127" fmla="*/ 1021966 w 2964712"/>
                <a:gd name="connsiteY127" fmla="*/ 1279327 h 3553863"/>
                <a:gd name="connsiteX128" fmla="*/ 1149029 w 2964712"/>
                <a:gd name="connsiteY128" fmla="*/ 1402104 h 3553863"/>
                <a:gd name="connsiteX129" fmla="*/ 1206370 w 2964712"/>
                <a:gd name="connsiteY129" fmla="*/ 1412105 h 3553863"/>
                <a:gd name="connsiteX130" fmla="*/ 1237421 w 2964712"/>
                <a:gd name="connsiteY130" fmla="*/ 1364766 h 3553863"/>
                <a:gd name="connsiteX131" fmla="*/ 2254977 w 2964712"/>
                <a:gd name="connsiteY131" fmla="*/ 1825205 h 3553863"/>
                <a:gd name="connsiteX132" fmla="*/ 2238499 w 2964712"/>
                <a:gd name="connsiteY132" fmla="*/ 1782628 h 3553863"/>
                <a:gd name="connsiteX133" fmla="*/ 2092195 w 2964712"/>
                <a:gd name="connsiteY133" fmla="*/ 1640705 h 3553863"/>
                <a:gd name="connsiteX134" fmla="*/ 2015614 w 2964712"/>
                <a:gd name="connsiteY134" fmla="*/ 1640039 h 3553863"/>
                <a:gd name="connsiteX135" fmla="*/ 2020852 w 2964712"/>
                <a:gd name="connsiteY135" fmla="*/ 1716429 h 3553863"/>
                <a:gd name="connsiteX136" fmla="*/ 2093623 w 2964712"/>
                <a:gd name="connsiteY136" fmla="*/ 1787771 h 3553863"/>
                <a:gd name="connsiteX137" fmla="*/ 2164490 w 2964712"/>
                <a:gd name="connsiteY137" fmla="*/ 1855875 h 3553863"/>
                <a:gd name="connsiteX138" fmla="*/ 2223068 w 2964712"/>
                <a:gd name="connsiteY138" fmla="*/ 1868543 h 3553863"/>
                <a:gd name="connsiteX139" fmla="*/ 2254977 w 2964712"/>
                <a:gd name="connsiteY139" fmla="*/ 1825300 h 3553863"/>
                <a:gd name="connsiteX140" fmla="*/ 513331 w 2964712"/>
                <a:gd name="connsiteY140" fmla="*/ 2114384 h 3553863"/>
                <a:gd name="connsiteX141" fmla="*/ 559813 w 2964712"/>
                <a:gd name="connsiteY141" fmla="*/ 2085142 h 3553863"/>
                <a:gd name="connsiteX142" fmla="*/ 550764 w 2964712"/>
                <a:gd name="connsiteY142" fmla="*/ 2027992 h 3553863"/>
                <a:gd name="connsiteX143" fmla="*/ 397888 w 2964712"/>
                <a:gd name="connsiteY143" fmla="*/ 1879783 h 3553863"/>
                <a:gd name="connsiteX144" fmla="*/ 325688 w 2964712"/>
                <a:gd name="connsiteY144" fmla="*/ 1881974 h 3553863"/>
                <a:gd name="connsiteX145" fmla="*/ 327879 w 2964712"/>
                <a:gd name="connsiteY145" fmla="*/ 1956078 h 3553863"/>
                <a:gd name="connsiteX146" fmla="*/ 474183 w 2964712"/>
                <a:gd name="connsiteY146" fmla="*/ 2098001 h 3553863"/>
                <a:gd name="connsiteX147" fmla="*/ 513426 w 2964712"/>
                <a:gd name="connsiteY147" fmla="*/ 2114384 h 3553863"/>
                <a:gd name="connsiteX148" fmla="*/ 370265 w 2964712"/>
                <a:gd name="connsiteY148" fmla="*/ 1543074 h 3553863"/>
                <a:gd name="connsiteX149" fmla="*/ 355025 w 2964712"/>
                <a:gd name="connsiteY149" fmla="*/ 1507070 h 3553863"/>
                <a:gd name="connsiteX150" fmla="*/ 325212 w 2964712"/>
                <a:gd name="connsiteY150" fmla="*/ 1477637 h 3553863"/>
                <a:gd name="connsiteX151" fmla="*/ 207197 w 2964712"/>
                <a:gd name="connsiteY151" fmla="*/ 1363623 h 3553863"/>
                <a:gd name="connsiteX152" fmla="*/ 143189 w 2964712"/>
                <a:gd name="connsiteY152" fmla="*/ 1354955 h 3553863"/>
                <a:gd name="connsiteX153" fmla="*/ 119091 w 2964712"/>
                <a:gd name="connsiteY153" fmla="*/ 1409629 h 3553863"/>
                <a:gd name="connsiteX154" fmla="*/ 136807 w 2964712"/>
                <a:gd name="connsiteY154" fmla="*/ 1440680 h 3553863"/>
                <a:gd name="connsiteX155" fmla="*/ 279587 w 2964712"/>
                <a:gd name="connsiteY155" fmla="*/ 1578888 h 3553863"/>
                <a:gd name="connsiteX156" fmla="*/ 297399 w 2964712"/>
                <a:gd name="connsiteY156" fmla="*/ 1591271 h 3553863"/>
                <a:gd name="connsiteX157" fmla="*/ 370265 w 2964712"/>
                <a:gd name="connsiteY157" fmla="*/ 1542979 h 3553863"/>
                <a:gd name="connsiteX158" fmla="*/ 2329272 w 2964712"/>
                <a:gd name="connsiteY158" fmla="*/ 3094125 h 3553863"/>
                <a:gd name="connsiteX159" fmla="*/ 2316699 w 2964712"/>
                <a:gd name="connsiteY159" fmla="*/ 3064502 h 3553863"/>
                <a:gd name="connsiteX160" fmla="*/ 2162108 w 2964712"/>
                <a:gd name="connsiteY160" fmla="*/ 2915055 h 3553863"/>
                <a:gd name="connsiteX161" fmla="*/ 2090957 w 2964712"/>
                <a:gd name="connsiteY161" fmla="*/ 2917913 h 3553863"/>
                <a:gd name="connsiteX162" fmla="*/ 2091528 w 2964712"/>
                <a:gd name="connsiteY162" fmla="*/ 2990493 h 3553863"/>
                <a:gd name="connsiteX163" fmla="*/ 2117436 w 2964712"/>
                <a:gd name="connsiteY163" fmla="*/ 3016116 h 3553863"/>
                <a:gd name="connsiteX164" fmla="*/ 2239166 w 2964712"/>
                <a:gd name="connsiteY164" fmla="*/ 3134035 h 3553863"/>
                <a:gd name="connsiteX165" fmla="*/ 2299745 w 2964712"/>
                <a:gd name="connsiteY165" fmla="*/ 3145846 h 3553863"/>
                <a:gd name="connsiteX166" fmla="*/ 2329177 w 2964712"/>
                <a:gd name="connsiteY166" fmla="*/ 3094030 h 3553863"/>
                <a:gd name="connsiteX167" fmla="*/ 686305 w 2964712"/>
                <a:gd name="connsiteY167" fmla="*/ 1221605 h 3553863"/>
                <a:gd name="connsiteX168" fmla="*/ 668112 w 2964712"/>
                <a:gd name="connsiteY168" fmla="*/ 1179600 h 3553863"/>
                <a:gd name="connsiteX169" fmla="*/ 521141 w 2964712"/>
                <a:gd name="connsiteY169" fmla="*/ 1038249 h 3553863"/>
                <a:gd name="connsiteX170" fmla="*/ 447703 w 2964712"/>
                <a:gd name="connsiteY170" fmla="*/ 1037773 h 3553863"/>
                <a:gd name="connsiteX171" fmla="*/ 448656 w 2964712"/>
                <a:gd name="connsiteY171" fmla="*/ 1111306 h 3553863"/>
                <a:gd name="connsiteX172" fmla="*/ 483518 w 2964712"/>
                <a:gd name="connsiteY172" fmla="*/ 1145977 h 3553863"/>
                <a:gd name="connsiteX173" fmla="*/ 597436 w 2964712"/>
                <a:gd name="connsiteY173" fmla="*/ 1256086 h 3553863"/>
                <a:gd name="connsiteX174" fmla="*/ 656301 w 2964712"/>
                <a:gd name="connsiteY174" fmla="*/ 1266373 h 3553863"/>
                <a:gd name="connsiteX175" fmla="*/ 686305 w 2964712"/>
                <a:gd name="connsiteY175" fmla="*/ 1221605 h 3553863"/>
                <a:gd name="connsiteX176" fmla="*/ 1800158 w 2964712"/>
                <a:gd name="connsiteY176" fmla="*/ 3248716 h 3553863"/>
                <a:gd name="connsiteX177" fmla="*/ 1750057 w 2964712"/>
                <a:gd name="connsiteY177" fmla="*/ 3278815 h 3553863"/>
                <a:gd name="connsiteX178" fmla="*/ 1761773 w 2964712"/>
                <a:gd name="connsiteY178" fmla="*/ 3337679 h 3553863"/>
                <a:gd name="connsiteX179" fmla="*/ 1911505 w 2964712"/>
                <a:gd name="connsiteY179" fmla="*/ 3481793 h 3553863"/>
                <a:gd name="connsiteX180" fmla="*/ 1984086 w 2964712"/>
                <a:gd name="connsiteY180" fmla="*/ 3481412 h 3553863"/>
                <a:gd name="connsiteX181" fmla="*/ 1981991 w 2964712"/>
                <a:gd name="connsiteY181" fmla="*/ 3406164 h 3553863"/>
                <a:gd name="connsiteX182" fmla="*/ 1835401 w 2964712"/>
                <a:gd name="connsiteY182" fmla="*/ 3263956 h 3553863"/>
                <a:gd name="connsiteX183" fmla="*/ 1800158 w 2964712"/>
                <a:gd name="connsiteY183" fmla="*/ 3248716 h 3553863"/>
                <a:gd name="connsiteX184" fmla="*/ 1756820 w 2964712"/>
                <a:gd name="connsiteY184" fmla="*/ 2978111 h 3553863"/>
                <a:gd name="connsiteX185" fmla="*/ 1801206 w 2964712"/>
                <a:gd name="connsiteY185" fmla="*/ 2946488 h 3553863"/>
                <a:gd name="connsiteX186" fmla="*/ 1789681 w 2964712"/>
                <a:gd name="connsiteY186" fmla="*/ 2889909 h 3553863"/>
                <a:gd name="connsiteX187" fmla="*/ 1640900 w 2964712"/>
                <a:gd name="connsiteY187" fmla="*/ 2745415 h 3553863"/>
                <a:gd name="connsiteX188" fmla="*/ 1566034 w 2964712"/>
                <a:gd name="connsiteY188" fmla="*/ 2745415 h 3553863"/>
                <a:gd name="connsiteX189" fmla="*/ 1570225 w 2964712"/>
                <a:gd name="connsiteY189" fmla="*/ 2820662 h 3553863"/>
                <a:gd name="connsiteX190" fmla="*/ 1715291 w 2964712"/>
                <a:gd name="connsiteY190" fmla="*/ 2961252 h 3553863"/>
                <a:gd name="connsiteX191" fmla="*/ 1756915 w 2964712"/>
                <a:gd name="connsiteY191" fmla="*/ 2978016 h 3553863"/>
                <a:gd name="connsiteX192" fmla="*/ 2444906 w 2964712"/>
                <a:gd name="connsiteY192" fmla="*/ 2577775 h 3553863"/>
                <a:gd name="connsiteX193" fmla="*/ 2395280 w 2964712"/>
                <a:gd name="connsiteY193" fmla="*/ 2609969 h 3553863"/>
                <a:gd name="connsiteX194" fmla="*/ 2407853 w 2964712"/>
                <a:gd name="connsiteY194" fmla="*/ 2666834 h 3553863"/>
                <a:gd name="connsiteX195" fmla="*/ 2554348 w 2964712"/>
                <a:gd name="connsiteY195" fmla="*/ 2808375 h 3553863"/>
                <a:gd name="connsiteX196" fmla="*/ 2630738 w 2964712"/>
                <a:gd name="connsiteY196" fmla="*/ 2809709 h 3553863"/>
                <a:gd name="connsiteX197" fmla="*/ 2626928 w 2964712"/>
                <a:gd name="connsiteY197" fmla="*/ 2735128 h 3553863"/>
                <a:gd name="connsiteX198" fmla="*/ 2482243 w 2964712"/>
                <a:gd name="connsiteY198" fmla="*/ 2594253 h 3553863"/>
                <a:gd name="connsiteX199" fmla="*/ 2444810 w 2964712"/>
                <a:gd name="connsiteY199" fmla="*/ 2577775 h 355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964712" h="3553863">
                  <a:moveTo>
                    <a:pt x="2577970" y="3551992"/>
                  </a:moveTo>
                  <a:cubicBezTo>
                    <a:pt x="2492911" y="3555040"/>
                    <a:pt x="2402329" y="3554087"/>
                    <a:pt x="2311936" y="3551135"/>
                  </a:cubicBezTo>
                  <a:cubicBezTo>
                    <a:pt x="2172967" y="3546563"/>
                    <a:pt x="2034188" y="3537133"/>
                    <a:pt x="1895980" y="3520655"/>
                  </a:cubicBezTo>
                  <a:cubicBezTo>
                    <a:pt x="1723768" y="3500081"/>
                    <a:pt x="1553461" y="3469982"/>
                    <a:pt x="1386107" y="3423976"/>
                  </a:cubicBezTo>
                  <a:cubicBezTo>
                    <a:pt x="1148172" y="3358635"/>
                    <a:pt x="921286" y="3267671"/>
                    <a:pt x="724024" y="3116033"/>
                  </a:cubicBezTo>
                  <a:cubicBezTo>
                    <a:pt x="443608" y="2900577"/>
                    <a:pt x="230152" y="2632258"/>
                    <a:pt x="99088" y="2301740"/>
                  </a:cubicBezTo>
                  <a:cubicBezTo>
                    <a:pt x="40224" y="2153150"/>
                    <a:pt x="5553" y="1999131"/>
                    <a:pt x="600" y="1838825"/>
                  </a:cubicBezTo>
                  <a:cubicBezTo>
                    <a:pt x="-4639" y="1671947"/>
                    <a:pt x="24127" y="1512213"/>
                    <a:pt x="98803" y="1362004"/>
                  </a:cubicBezTo>
                  <a:cubicBezTo>
                    <a:pt x="147190" y="1264658"/>
                    <a:pt x="211674" y="1179124"/>
                    <a:pt x="293684" y="1107401"/>
                  </a:cubicBezTo>
                  <a:cubicBezTo>
                    <a:pt x="432273" y="986052"/>
                    <a:pt x="442846" y="764310"/>
                    <a:pt x="317021" y="629436"/>
                  </a:cubicBezTo>
                  <a:cubicBezTo>
                    <a:pt x="267681" y="576572"/>
                    <a:pt x="209769" y="540377"/>
                    <a:pt x="137665" y="529138"/>
                  </a:cubicBezTo>
                  <a:cubicBezTo>
                    <a:pt x="124615" y="527138"/>
                    <a:pt x="120805" y="520756"/>
                    <a:pt x="120805" y="508278"/>
                  </a:cubicBezTo>
                  <a:cubicBezTo>
                    <a:pt x="120520" y="368451"/>
                    <a:pt x="159668" y="242912"/>
                    <a:pt x="257680" y="140327"/>
                  </a:cubicBezTo>
                  <a:cubicBezTo>
                    <a:pt x="335880" y="58412"/>
                    <a:pt x="433702" y="13169"/>
                    <a:pt x="545906" y="2501"/>
                  </a:cubicBezTo>
                  <a:cubicBezTo>
                    <a:pt x="692305" y="-11406"/>
                    <a:pt x="820893" y="32600"/>
                    <a:pt x="924716" y="136803"/>
                  </a:cubicBezTo>
                  <a:cubicBezTo>
                    <a:pt x="1043587" y="256056"/>
                    <a:pt x="1085116" y="401312"/>
                    <a:pt x="1054065" y="566666"/>
                  </a:cubicBezTo>
                  <a:cubicBezTo>
                    <a:pt x="1045588" y="611910"/>
                    <a:pt x="1039206" y="656963"/>
                    <a:pt x="1050827" y="702112"/>
                  </a:cubicBezTo>
                  <a:cubicBezTo>
                    <a:pt x="1076830" y="803267"/>
                    <a:pt x="1143124" y="868037"/>
                    <a:pt x="1243803" y="886611"/>
                  </a:cubicBezTo>
                  <a:cubicBezTo>
                    <a:pt x="1541745" y="941475"/>
                    <a:pt x="1808826" y="1064062"/>
                    <a:pt x="2055143" y="1237798"/>
                  </a:cubicBezTo>
                  <a:cubicBezTo>
                    <a:pt x="2234784" y="1364480"/>
                    <a:pt x="2371468" y="1527358"/>
                    <a:pt x="2477672" y="1717953"/>
                  </a:cubicBezTo>
                  <a:cubicBezTo>
                    <a:pt x="2586447" y="1913216"/>
                    <a:pt x="2666457" y="2120289"/>
                    <a:pt x="2732561" y="2333173"/>
                  </a:cubicBezTo>
                  <a:cubicBezTo>
                    <a:pt x="2805999" y="2569679"/>
                    <a:pt x="2860196" y="2810852"/>
                    <a:pt x="2903153" y="3054596"/>
                  </a:cubicBezTo>
                  <a:cubicBezTo>
                    <a:pt x="2927537" y="3192804"/>
                    <a:pt x="2947635" y="3331679"/>
                    <a:pt x="2963351" y="3471125"/>
                  </a:cubicBezTo>
                  <a:cubicBezTo>
                    <a:pt x="2964018" y="3477030"/>
                    <a:pt x="2966875" y="3484650"/>
                    <a:pt x="2961541" y="3488365"/>
                  </a:cubicBezTo>
                  <a:cubicBezTo>
                    <a:pt x="2954493" y="3493223"/>
                    <a:pt x="2947730" y="3486746"/>
                    <a:pt x="2941539" y="3483507"/>
                  </a:cubicBezTo>
                  <a:cubicBezTo>
                    <a:pt x="2853814" y="3437216"/>
                    <a:pt x="2775614" y="3377875"/>
                    <a:pt x="2704462" y="3309009"/>
                  </a:cubicBezTo>
                  <a:cubicBezTo>
                    <a:pt x="2648836" y="3255193"/>
                    <a:pt x="2598258" y="3197091"/>
                    <a:pt x="2554158" y="3133368"/>
                  </a:cubicBezTo>
                  <a:cubicBezTo>
                    <a:pt x="2535108" y="3105841"/>
                    <a:pt x="2504723" y="3099173"/>
                    <a:pt x="2479767" y="3116414"/>
                  </a:cubicBezTo>
                  <a:cubicBezTo>
                    <a:pt x="2454811" y="3133749"/>
                    <a:pt x="2449477" y="3164515"/>
                    <a:pt x="2468337" y="3192137"/>
                  </a:cubicBezTo>
                  <a:cubicBezTo>
                    <a:pt x="2522630" y="3271862"/>
                    <a:pt x="2586257" y="3343585"/>
                    <a:pt x="2657313" y="3408641"/>
                  </a:cubicBezTo>
                  <a:cubicBezTo>
                    <a:pt x="2704938" y="3452265"/>
                    <a:pt x="2755516" y="3491889"/>
                    <a:pt x="2809523" y="3527418"/>
                  </a:cubicBezTo>
                  <a:cubicBezTo>
                    <a:pt x="2814095" y="3530370"/>
                    <a:pt x="2822953" y="3531894"/>
                    <a:pt x="2820286" y="3539610"/>
                  </a:cubicBezTo>
                  <a:cubicBezTo>
                    <a:pt x="2818286" y="3545134"/>
                    <a:pt x="2810666" y="3543610"/>
                    <a:pt x="2805427" y="3543801"/>
                  </a:cubicBezTo>
                  <a:cubicBezTo>
                    <a:pt x="2731322" y="3546086"/>
                    <a:pt x="2657408" y="3552849"/>
                    <a:pt x="2577875" y="3551802"/>
                  </a:cubicBezTo>
                  <a:close/>
                  <a:moveTo>
                    <a:pt x="1966179" y="2496241"/>
                  </a:moveTo>
                  <a:cubicBezTo>
                    <a:pt x="1963417" y="2499194"/>
                    <a:pt x="1962750" y="2500527"/>
                    <a:pt x="1961798" y="2500908"/>
                  </a:cubicBezTo>
                  <a:cubicBezTo>
                    <a:pt x="1956749" y="2502909"/>
                    <a:pt x="1951606" y="2504909"/>
                    <a:pt x="1946462" y="2506528"/>
                  </a:cubicBezTo>
                  <a:cubicBezTo>
                    <a:pt x="1824352" y="2544152"/>
                    <a:pt x="1699765" y="2556439"/>
                    <a:pt x="1573559" y="2536532"/>
                  </a:cubicBezTo>
                  <a:cubicBezTo>
                    <a:pt x="1350293" y="2501194"/>
                    <a:pt x="1171508" y="2391942"/>
                    <a:pt x="1045111" y="2203443"/>
                  </a:cubicBezTo>
                  <a:cubicBezTo>
                    <a:pt x="931097" y="2033326"/>
                    <a:pt x="889949" y="1845398"/>
                    <a:pt x="919953" y="1642229"/>
                  </a:cubicBezTo>
                  <a:cubicBezTo>
                    <a:pt x="925382" y="1605844"/>
                    <a:pt x="908047" y="1578888"/>
                    <a:pt x="878138" y="1574983"/>
                  </a:cubicBezTo>
                  <a:cubicBezTo>
                    <a:pt x="844896" y="1570601"/>
                    <a:pt x="822798" y="1589175"/>
                    <a:pt x="816893" y="1626989"/>
                  </a:cubicBezTo>
                  <a:cubicBezTo>
                    <a:pt x="810606" y="1667280"/>
                    <a:pt x="806225" y="1707857"/>
                    <a:pt x="805939" y="1748433"/>
                  </a:cubicBezTo>
                  <a:cubicBezTo>
                    <a:pt x="804986" y="1858161"/>
                    <a:pt x="821846" y="1965222"/>
                    <a:pt x="860327" y="2068283"/>
                  </a:cubicBezTo>
                  <a:cubicBezTo>
                    <a:pt x="942146" y="2287262"/>
                    <a:pt x="1085402" y="2452712"/>
                    <a:pt x="1295048" y="2557582"/>
                  </a:cubicBezTo>
                  <a:cubicBezTo>
                    <a:pt x="1439446" y="2629877"/>
                    <a:pt x="1593180" y="2658071"/>
                    <a:pt x="1754629" y="2647117"/>
                  </a:cubicBezTo>
                  <a:cubicBezTo>
                    <a:pt x="1897694" y="2637402"/>
                    <a:pt x="2031902" y="2597777"/>
                    <a:pt x="2157632" y="2530150"/>
                  </a:cubicBezTo>
                  <a:cubicBezTo>
                    <a:pt x="2308603" y="2448997"/>
                    <a:pt x="2412521" y="2322791"/>
                    <a:pt x="2491959" y="2173915"/>
                  </a:cubicBezTo>
                  <a:cubicBezTo>
                    <a:pt x="2518343" y="2124385"/>
                    <a:pt x="2481386" y="2086190"/>
                    <a:pt x="2438905" y="2089047"/>
                  </a:cubicBezTo>
                  <a:cubicBezTo>
                    <a:pt x="2360990" y="2094191"/>
                    <a:pt x="2283361" y="2087904"/>
                    <a:pt x="2207257" y="2069426"/>
                  </a:cubicBezTo>
                  <a:cubicBezTo>
                    <a:pt x="1986086" y="2015895"/>
                    <a:pt x="1812731" y="1895118"/>
                    <a:pt x="1691097" y="1701665"/>
                  </a:cubicBezTo>
                  <a:cubicBezTo>
                    <a:pt x="1672904" y="1672805"/>
                    <a:pt x="1641757" y="1664423"/>
                    <a:pt x="1616040" y="1680520"/>
                  </a:cubicBezTo>
                  <a:cubicBezTo>
                    <a:pt x="1591084" y="1696141"/>
                    <a:pt x="1584989" y="1727669"/>
                    <a:pt x="1602419" y="1756148"/>
                  </a:cubicBezTo>
                  <a:cubicBezTo>
                    <a:pt x="1658141" y="1847303"/>
                    <a:pt x="1727864" y="1926360"/>
                    <a:pt x="1811588" y="1992559"/>
                  </a:cubicBezTo>
                  <a:cubicBezTo>
                    <a:pt x="1965893" y="2114669"/>
                    <a:pt x="2142106" y="2180011"/>
                    <a:pt x="2338035" y="2193536"/>
                  </a:cubicBezTo>
                  <a:cubicBezTo>
                    <a:pt x="2355656" y="2194775"/>
                    <a:pt x="2357466" y="2198108"/>
                    <a:pt x="2347274" y="2213063"/>
                  </a:cubicBezTo>
                  <a:cubicBezTo>
                    <a:pt x="2306793" y="2272689"/>
                    <a:pt x="2259454" y="2326220"/>
                    <a:pt x="2204685" y="2373369"/>
                  </a:cubicBezTo>
                  <a:cubicBezTo>
                    <a:pt x="2192017" y="2384322"/>
                    <a:pt x="2178301" y="2389752"/>
                    <a:pt x="2162108" y="2391371"/>
                  </a:cubicBezTo>
                  <a:cubicBezTo>
                    <a:pt x="2046761" y="2402801"/>
                    <a:pt x="1933890" y="2390894"/>
                    <a:pt x="1824066" y="2353842"/>
                  </a:cubicBezTo>
                  <a:cubicBezTo>
                    <a:pt x="1661950" y="2299264"/>
                    <a:pt x="1530410" y="2202395"/>
                    <a:pt x="1428207" y="2065330"/>
                  </a:cubicBezTo>
                  <a:cubicBezTo>
                    <a:pt x="1406300" y="2035993"/>
                    <a:pt x="1376200" y="2029325"/>
                    <a:pt x="1351055" y="2047709"/>
                  </a:cubicBezTo>
                  <a:cubicBezTo>
                    <a:pt x="1325433" y="2066378"/>
                    <a:pt x="1322765" y="2098382"/>
                    <a:pt x="1345244" y="2128100"/>
                  </a:cubicBezTo>
                  <a:cubicBezTo>
                    <a:pt x="1492120" y="2322219"/>
                    <a:pt x="1684525" y="2442996"/>
                    <a:pt x="1924650" y="2486621"/>
                  </a:cubicBezTo>
                  <a:cubicBezTo>
                    <a:pt x="1937985" y="2489002"/>
                    <a:pt x="1952177" y="2488716"/>
                    <a:pt x="1966274" y="2496051"/>
                  </a:cubicBezTo>
                  <a:close/>
                  <a:moveTo>
                    <a:pt x="600675" y="435888"/>
                  </a:moveTo>
                  <a:cubicBezTo>
                    <a:pt x="657158" y="435698"/>
                    <a:pt x="701830" y="390454"/>
                    <a:pt x="701830" y="333590"/>
                  </a:cubicBezTo>
                  <a:cubicBezTo>
                    <a:pt x="701830" y="276249"/>
                    <a:pt x="657730" y="232148"/>
                    <a:pt x="600294" y="232053"/>
                  </a:cubicBezTo>
                  <a:cubicBezTo>
                    <a:pt x="542287" y="232053"/>
                    <a:pt x="497614" y="276821"/>
                    <a:pt x="498091" y="334923"/>
                  </a:cubicBezTo>
                  <a:cubicBezTo>
                    <a:pt x="498567" y="391502"/>
                    <a:pt x="543906" y="436174"/>
                    <a:pt x="600580" y="435983"/>
                  </a:cubicBezTo>
                  <a:close/>
                  <a:moveTo>
                    <a:pt x="1780918" y="1364480"/>
                  </a:moveTo>
                  <a:cubicBezTo>
                    <a:pt x="1781204" y="1352288"/>
                    <a:pt x="1777584" y="1340763"/>
                    <a:pt x="1769297" y="1332572"/>
                  </a:cubicBezTo>
                  <a:cubicBezTo>
                    <a:pt x="1716434" y="1280660"/>
                    <a:pt x="1663379" y="1229035"/>
                    <a:pt x="1609563" y="1178171"/>
                  </a:cubicBezTo>
                  <a:cubicBezTo>
                    <a:pt x="1598895" y="1168075"/>
                    <a:pt x="1583941" y="1164741"/>
                    <a:pt x="1568510" y="1168646"/>
                  </a:cubicBezTo>
                  <a:cubicBezTo>
                    <a:pt x="1526981" y="1179314"/>
                    <a:pt x="1513075" y="1226749"/>
                    <a:pt x="1543745" y="1257324"/>
                  </a:cubicBezTo>
                  <a:cubicBezTo>
                    <a:pt x="1592323" y="1305711"/>
                    <a:pt x="1642139" y="1353050"/>
                    <a:pt x="1691478" y="1400675"/>
                  </a:cubicBezTo>
                  <a:cubicBezTo>
                    <a:pt x="1694907" y="1404009"/>
                    <a:pt x="1699003" y="1406867"/>
                    <a:pt x="1703194" y="1409343"/>
                  </a:cubicBezTo>
                  <a:cubicBezTo>
                    <a:pt x="1720434" y="1419344"/>
                    <a:pt x="1737960" y="1419249"/>
                    <a:pt x="1755200" y="1409534"/>
                  </a:cubicBezTo>
                  <a:cubicBezTo>
                    <a:pt x="1772631" y="1399723"/>
                    <a:pt x="1780346" y="1383911"/>
                    <a:pt x="1781013" y="1364385"/>
                  </a:cubicBezTo>
                  <a:close/>
                  <a:moveTo>
                    <a:pt x="713641" y="2932772"/>
                  </a:moveTo>
                  <a:cubicBezTo>
                    <a:pt x="712880" y="2947821"/>
                    <a:pt x="718499" y="2960394"/>
                    <a:pt x="728882" y="2970586"/>
                  </a:cubicBezTo>
                  <a:cubicBezTo>
                    <a:pt x="778793" y="3019354"/>
                    <a:pt x="828704" y="3068217"/>
                    <a:pt x="879186" y="3116509"/>
                  </a:cubicBezTo>
                  <a:cubicBezTo>
                    <a:pt x="893759" y="3130416"/>
                    <a:pt x="911761" y="3135178"/>
                    <a:pt x="931478" y="3127939"/>
                  </a:cubicBezTo>
                  <a:cubicBezTo>
                    <a:pt x="969673" y="3113937"/>
                    <a:pt x="979580" y="3070789"/>
                    <a:pt x="950528" y="3040785"/>
                  </a:cubicBezTo>
                  <a:cubicBezTo>
                    <a:pt x="923477" y="3012877"/>
                    <a:pt x="894807" y="2986683"/>
                    <a:pt x="866899" y="2959632"/>
                  </a:cubicBezTo>
                  <a:cubicBezTo>
                    <a:pt x="845086" y="2938487"/>
                    <a:pt x="823846" y="2916770"/>
                    <a:pt x="801367" y="2896386"/>
                  </a:cubicBezTo>
                  <a:cubicBezTo>
                    <a:pt x="784793" y="2881432"/>
                    <a:pt x="764791" y="2876860"/>
                    <a:pt x="743836" y="2886671"/>
                  </a:cubicBezTo>
                  <a:cubicBezTo>
                    <a:pt x="724691" y="2895624"/>
                    <a:pt x="714308" y="2911245"/>
                    <a:pt x="713737" y="2932677"/>
                  </a:cubicBezTo>
                  <a:close/>
                  <a:moveTo>
                    <a:pt x="1270378" y="3074504"/>
                  </a:moveTo>
                  <a:cubicBezTo>
                    <a:pt x="1250089" y="3076504"/>
                    <a:pt x="1233707" y="3085362"/>
                    <a:pt x="1225325" y="3105365"/>
                  </a:cubicBezTo>
                  <a:cubicBezTo>
                    <a:pt x="1216561" y="3126415"/>
                    <a:pt x="1219229" y="3146608"/>
                    <a:pt x="1235421" y="3162705"/>
                  </a:cubicBezTo>
                  <a:cubicBezTo>
                    <a:pt x="1284665" y="3211378"/>
                    <a:pt x="1334100" y="3259765"/>
                    <a:pt x="1384392" y="3307200"/>
                  </a:cubicBezTo>
                  <a:cubicBezTo>
                    <a:pt x="1408871" y="3330250"/>
                    <a:pt x="1440399" y="3328821"/>
                    <a:pt x="1460782" y="3306628"/>
                  </a:cubicBezTo>
                  <a:cubicBezTo>
                    <a:pt x="1480404" y="3285197"/>
                    <a:pt x="1478975" y="3254812"/>
                    <a:pt x="1455448" y="3231571"/>
                  </a:cubicBezTo>
                  <a:cubicBezTo>
                    <a:pt x="1407919" y="3184613"/>
                    <a:pt x="1359818" y="3138417"/>
                    <a:pt x="1311811" y="3092030"/>
                  </a:cubicBezTo>
                  <a:cubicBezTo>
                    <a:pt x="1300477" y="3081076"/>
                    <a:pt x="1286761" y="3075170"/>
                    <a:pt x="1270282" y="3074599"/>
                  </a:cubicBezTo>
                  <a:close/>
                  <a:moveTo>
                    <a:pt x="701259" y="2632258"/>
                  </a:moveTo>
                  <a:cubicBezTo>
                    <a:pt x="727167" y="2632068"/>
                    <a:pt x="743265" y="2622447"/>
                    <a:pt x="751837" y="2602826"/>
                  </a:cubicBezTo>
                  <a:cubicBezTo>
                    <a:pt x="760790" y="2582156"/>
                    <a:pt x="758980" y="2561297"/>
                    <a:pt x="742788" y="2545295"/>
                  </a:cubicBezTo>
                  <a:cubicBezTo>
                    <a:pt x="693353" y="2496051"/>
                    <a:pt x="643442" y="2447378"/>
                    <a:pt x="592674" y="2399467"/>
                  </a:cubicBezTo>
                  <a:cubicBezTo>
                    <a:pt x="570100" y="2378131"/>
                    <a:pt x="535810" y="2379750"/>
                    <a:pt x="517236" y="2400419"/>
                  </a:cubicBezTo>
                  <a:cubicBezTo>
                    <a:pt x="496662" y="2423375"/>
                    <a:pt x="497900" y="2451759"/>
                    <a:pt x="521618" y="2475095"/>
                  </a:cubicBezTo>
                  <a:cubicBezTo>
                    <a:pt x="569623" y="2522339"/>
                    <a:pt x="618011" y="2569107"/>
                    <a:pt x="666302" y="2616066"/>
                  </a:cubicBezTo>
                  <a:cubicBezTo>
                    <a:pt x="677256" y="2626638"/>
                    <a:pt x="690020" y="2632829"/>
                    <a:pt x="701164" y="2632258"/>
                  </a:cubicBezTo>
                  <a:close/>
                  <a:moveTo>
                    <a:pt x="1077401" y="2556439"/>
                  </a:moveTo>
                  <a:cubicBezTo>
                    <a:pt x="1059209" y="2558725"/>
                    <a:pt x="1042064" y="2566726"/>
                    <a:pt x="1033015" y="2587681"/>
                  </a:cubicBezTo>
                  <a:cubicBezTo>
                    <a:pt x="1023014" y="2610731"/>
                    <a:pt x="1028633" y="2631210"/>
                    <a:pt x="1045493" y="2647784"/>
                  </a:cubicBezTo>
                  <a:cubicBezTo>
                    <a:pt x="1094451" y="2695790"/>
                    <a:pt x="1143791" y="2743415"/>
                    <a:pt x="1193797" y="2790373"/>
                  </a:cubicBezTo>
                  <a:cubicBezTo>
                    <a:pt x="1216847" y="2811995"/>
                    <a:pt x="1247423" y="2810947"/>
                    <a:pt x="1267234" y="2790087"/>
                  </a:cubicBezTo>
                  <a:cubicBezTo>
                    <a:pt x="1287333" y="2768942"/>
                    <a:pt x="1286570" y="2736938"/>
                    <a:pt x="1264282" y="2714935"/>
                  </a:cubicBezTo>
                  <a:cubicBezTo>
                    <a:pt x="1215800" y="2667310"/>
                    <a:pt x="1166746" y="2620161"/>
                    <a:pt x="1117978" y="2572822"/>
                  </a:cubicBezTo>
                  <a:cubicBezTo>
                    <a:pt x="1107500" y="2562630"/>
                    <a:pt x="1095023" y="2557201"/>
                    <a:pt x="1077401" y="2556534"/>
                  </a:cubicBezTo>
                  <a:close/>
                  <a:moveTo>
                    <a:pt x="971198" y="862989"/>
                  </a:moveTo>
                  <a:cubicBezTo>
                    <a:pt x="970626" y="843653"/>
                    <a:pt x="962530" y="830414"/>
                    <a:pt x="950814" y="819174"/>
                  </a:cubicBezTo>
                  <a:cubicBezTo>
                    <a:pt x="927668" y="796886"/>
                    <a:pt x="904332" y="774692"/>
                    <a:pt x="881186" y="752309"/>
                  </a:cubicBezTo>
                  <a:cubicBezTo>
                    <a:pt x="857183" y="729068"/>
                    <a:pt x="833561" y="705446"/>
                    <a:pt x="809367" y="682490"/>
                  </a:cubicBezTo>
                  <a:cubicBezTo>
                    <a:pt x="795652" y="669441"/>
                    <a:pt x="779745" y="660869"/>
                    <a:pt x="759933" y="665345"/>
                  </a:cubicBezTo>
                  <a:cubicBezTo>
                    <a:pt x="740121" y="669822"/>
                    <a:pt x="725834" y="681062"/>
                    <a:pt x="719928" y="701064"/>
                  </a:cubicBezTo>
                  <a:cubicBezTo>
                    <a:pt x="713832" y="721638"/>
                    <a:pt x="718880" y="739640"/>
                    <a:pt x="734025" y="754404"/>
                  </a:cubicBezTo>
                  <a:cubicBezTo>
                    <a:pt x="783174" y="802315"/>
                    <a:pt x="832514" y="850035"/>
                    <a:pt x="881853" y="897755"/>
                  </a:cubicBezTo>
                  <a:cubicBezTo>
                    <a:pt x="885282" y="901089"/>
                    <a:pt x="889378" y="903947"/>
                    <a:pt x="893569" y="906328"/>
                  </a:cubicBezTo>
                  <a:cubicBezTo>
                    <a:pt x="910809" y="916234"/>
                    <a:pt x="928240" y="916139"/>
                    <a:pt x="945480" y="906042"/>
                  </a:cubicBezTo>
                  <a:cubicBezTo>
                    <a:pt x="962816" y="895946"/>
                    <a:pt x="969769" y="879848"/>
                    <a:pt x="971292" y="863084"/>
                  </a:cubicBezTo>
                  <a:close/>
                  <a:moveTo>
                    <a:pt x="1237326" y="1364671"/>
                  </a:moveTo>
                  <a:cubicBezTo>
                    <a:pt x="1236564" y="1348859"/>
                    <a:pt x="1230277" y="1335905"/>
                    <a:pt x="1219515" y="1325428"/>
                  </a:cubicBezTo>
                  <a:cubicBezTo>
                    <a:pt x="1169794" y="1277327"/>
                    <a:pt x="1120074" y="1229130"/>
                    <a:pt x="1069686" y="1181696"/>
                  </a:cubicBezTo>
                  <a:cubicBezTo>
                    <a:pt x="1048159" y="1161407"/>
                    <a:pt x="1017870" y="1163027"/>
                    <a:pt x="997582" y="1183696"/>
                  </a:cubicBezTo>
                  <a:cubicBezTo>
                    <a:pt x="979198" y="1202365"/>
                    <a:pt x="979008" y="1234178"/>
                    <a:pt x="997486" y="1254848"/>
                  </a:cubicBezTo>
                  <a:cubicBezTo>
                    <a:pt x="1005202" y="1263420"/>
                    <a:pt x="1013679" y="1271326"/>
                    <a:pt x="1021966" y="1279327"/>
                  </a:cubicBezTo>
                  <a:cubicBezTo>
                    <a:pt x="1064257" y="1320284"/>
                    <a:pt x="1106452" y="1361432"/>
                    <a:pt x="1149029" y="1402104"/>
                  </a:cubicBezTo>
                  <a:cubicBezTo>
                    <a:pt x="1165507" y="1417820"/>
                    <a:pt x="1185320" y="1421345"/>
                    <a:pt x="1206370" y="1412105"/>
                  </a:cubicBezTo>
                  <a:cubicBezTo>
                    <a:pt x="1226944" y="1403057"/>
                    <a:pt x="1235421" y="1385721"/>
                    <a:pt x="1237421" y="1364766"/>
                  </a:cubicBezTo>
                  <a:close/>
                  <a:moveTo>
                    <a:pt x="2254977" y="1825205"/>
                  </a:moveTo>
                  <a:cubicBezTo>
                    <a:pt x="2255453" y="1806155"/>
                    <a:pt x="2249262" y="1793201"/>
                    <a:pt x="2238499" y="1782628"/>
                  </a:cubicBezTo>
                  <a:cubicBezTo>
                    <a:pt x="2189921" y="1735098"/>
                    <a:pt x="2141439" y="1687473"/>
                    <a:pt x="2092195" y="1640705"/>
                  </a:cubicBezTo>
                  <a:cubicBezTo>
                    <a:pt x="2068001" y="1617750"/>
                    <a:pt x="2036378" y="1618322"/>
                    <a:pt x="2015614" y="1640039"/>
                  </a:cubicBezTo>
                  <a:cubicBezTo>
                    <a:pt x="1995230" y="1661375"/>
                    <a:pt x="1997135" y="1692712"/>
                    <a:pt x="2020852" y="1716429"/>
                  </a:cubicBezTo>
                  <a:cubicBezTo>
                    <a:pt x="2044855" y="1740432"/>
                    <a:pt x="2069239" y="1764054"/>
                    <a:pt x="2093623" y="1787771"/>
                  </a:cubicBezTo>
                  <a:cubicBezTo>
                    <a:pt x="2117151" y="1810631"/>
                    <a:pt x="2140392" y="1833682"/>
                    <a:pt x="2164490" y="1855875"/>
                  </a:cubicBezTo>
                  <a:cubicBezTo>
                    <a:pt x="2181158" y="1871210"/>
                    <a:pt x="2200780" y="1878068"/>
                    <a:pt x="2223068" y="1868543"/>
                  </a:cubicBezTo>
                  <a:cubicBezTo>
                    <a:pt x="2243547" y="1859780"/>
                    <a:pt x="2253739" y="1843778"/>
                    <a:pt x="2254977" y="1825300"/>
                  </a:cubicBezTo>
                  <a:close/>
                  <a:moveTo>
                    <a:pt x="513331" y="2114384"/>
                  </a:moveTo>
                  <a:cubicBezTo>
                    <a:pt x="534381" y="2113622"/>
                    <a:pt x="550288" y="2104668"/>
                    <a:pt x="559813" y="2085142"/>
                  </a:cubicBezTo>
                  <a:cubicBezTo>
                    <a:pt x="570290" y="2063806"/>
                    <a:pt x="566290" y="2043613"/>
                    <a:pt x="550764" y="2027992"/>
                  </a:cubicBezTo>
                  <a:cubicBezTo>
                    <a:pt x="500567" y="1977795"/>
                    <a:pt x="449704" y="1928360"/>
                    <a:pt x="397888" y="1879783"/>
                  </a:cubicBezTo>
                  <a:cubicBezTo>
                    <a:pt x="376266" y="1859590"/>
                    <a:pt x="344452" y="1862066"/>
                    <a:pt x="325688" y="1881974"/>
                  </a:cubicBezTo>
                  <a:cubicBezTo>
                    <a:pt x="306829" y="1901881"/>
                    <a:pt x="307114" y="1935599"/>
                    <a:pt x="327879" y="1956078"/>
                  </a:cubicBezTo>
                  <a:cubicBezTo>
                    <a:pt x="376266" y="2003798"/>
                    <a:pt x="425225" y="2050852"/>
                    <a:pt x="474183" y="2098001"/>
                  </a:cubicBezTo>
                  <a:cubicBezTo>
                    <a:pt x="484946" y="2108383"/>
                    <a:pt x="497614" y="2115241"/>
                    <a:pt x="513426" y="2114384"/>
                  </a:cubicBezTo>
                  <a:close/>
                  <a:moveTo>
                    <a:pt x="370265" y="1543074"/>
                  </a:moveTo>
                  <a:cubicBezTo>
                    <a:pt x="370837" y="1529930"/>
                    <a:pt x="365407" y="1517452"/>
                    <a:pt x="355025" y="1507070"/>
                  </a:cubicBezTo>
                  <a:cubicBezTo>
                    <a:pt x="345214" y="1497164"/>
                    <a:pt x="335213" y="1487353"/>
                    <a:pt x="325212" y="1477637"/>
                  </a:cubicBezTo>
                  <a:cubicBezTo>
                    <a:pt x="285969" y="1439537"/>
                    <a:pt x="246821" y="1401342"/>
                    <a:pt x="207197" y="1363623"/>
                  </a:cubicBezTo>
                  <a:cubicBezTo>
                    <a:pt x="189100" y="1346383"/>
                    <a:pt x="163478" y="1343525"/>
                    <a:pt x="143189" y="1354955"/>
                  </a:cubicBezTo>
                  <a:cubicBezTo>
                    <a:pt x="124425" y="1365623"/>
                    <a:pt x="115471" y="1386102"/>
                    <a:pt x="119091" y="1409629"/>
                  </a:cubicBezTo>
                  <a:cubicBezTo>
                    <a:pt x="121091" y="1422297"/>
                    <a:pt x="127949" y="1432108"/>
                    <a:pt x="136807" y="1440680"/>
                  </a:cubicBezTo>
                  <a:cubicBezTo>
                    <a:pt x="184337" y="1486781"/>
                    <a:pt x="231867" y="1532978"/>
                    <a:pt x="279587" y="1578888"/>
                  </a:cubicBezTo>
                  <a:cubicBezTo>
                    <a:pt x="284731" y="1583841"/>
                    <a:pt x="290922" y="1588223"/>
                    <a:pt x="297399" y="1591271"/>
                  </a:cubicBezTo>
                  <a:cubicBezTo>
                    <a:pt x="332546" y="1607749"/>
                    <a:pt x="370456" y="1583365"/>
                    <a:pt x="370265" y="1542979"/>
                  </a:cubicBezTo>
                  <a:close/>
                  <a:moveTo>
                    <a:pt x="2329272" y="3094125"/>
                  </a:moveTo>
                  <a:cubicBezTo>
                    <a:pt x="2329749" y="3086315"/>
                    <a:pt x="2326224" y="3073837"/>
                    <a:pt x="2316699" y="3064502"/>
                  </a:cubicBezTo>
                  <a:cubicBezTo>
                    <a:pt x="2265550" y="3014306"/>
                    <a:pt x="2214496" y="2963919"/>
                    <a:pt x="2162108" y="2915055"/>
                  </a:cubicBezTo>
                  <a:cubicBezTo>
                    <a:pt x="2141630" y="2895910"/>
                    <a:pt x="2108959" y="2898958"/>
                    <a:pt x="2090957" y="2917913"/>
                  </a:cubicBezTo>
                  <a:cubicBezTo>
                    <a:pt x="2071621" y="2938201"/>
                    <a:pt x="2071716" y="2968491"/>
                    <a:pt x="2091528" y="2990493"/>
                  </a:cubicBezTo>
                  <a:cubicBezTo>
                    <a:pt x="2099624" y="2999542"/>
                    <a:pt x="2108673" y="3007734"/>
                    <a:pt x="2117436" y="3016116"/>
                  </a:cubicBezTo>
                  <a:cubicBezTo>
                    <a:pt x="2158013" y="3055454"/>
                    <a:pt x="2198494" y="3094887"/>
                    <a:pt x="2239166" y="3134035"/>
                  </a:cubicBezTo>
                  <a:cubicBezTo>
                    <a:pt x="2256691" y="3150894"/>
                    <a:pt x="2277551" y="3154800"/>
                    <a:pt x="2299745" y="3145846"/>
                  </a:cubicBezTo>
                  <a:cubicBezTo>
                    <a:pt x="2319938" y="3137654"/>
                    <a:pt x="2328700" y="3120986"/>
                    <a:pt x="2329177" y="3094030"/>
                  </a:cubicBezTo>
                  <a:close/>
                  <a:moveTo>
                    <a:pt x="686305" y="1221605"/>
                  </a:moveTo>
                  <a:cubicBezTo>
                    <a:pt x="686305" y="1203889"/>
                    <a:pt x="679352" y="1190459"/>
                    <a:pt x="668112" y="1179600"/>
                  </a:cubicBezTo>
                  <a:cubicBezTo>
                    <a:pt x="619344" y="1132261"/>
                    <a:pt x="570481" y="1085017"/>
                    <a:pt x="521141" y="1038249"/>
                  </a:cubicBezTo>
                  <a:cubicBezTo>
                    <a:pt x="498567" y="1016818"/>
                    <a:pt x="468754" y="1017104"/>
                    <a:pt x="447703" y="1037773"/>
                  </a:cubicBezTo>
                  <a:cubicBezTo>
                    <a:pt x="427606" y="1057490"/>
                    <a:pt x="427796" y="1089303"/>
                    <a:pt x="448656" y="1111306"/>
                  </a:cubicBezTo>
                  <a:cubicBezTo>
                    <a:pt x="459896" y="1123212"/>
                    <a:pt x="471802" y="1134547"/>
                    <a:pt x="483518" y="1145977"/>
                  </a:cubicBezTo>
                  <a:cubicBezTo>
                    <a:pt x="521427" y="1182743"/>
                    <a:pt x="559336" y="1219510"/>
                    <a:pt x="597436" y="1256086"/>
                  </a:cubicBezTo>
                  <a:cubicBezTo>
                    <a:pt x="614582" y="1272564"/>
                    <a:pt x="634679" y="1275898"/>
                    <a:pt x="656301" y="1266373"/>
                  </a:cubicBezTo>
                  <a:cubicBezTo>
                    <a:pt x="676208" y="1257705"/>
                    <a:pt x="684495" y="1240846"/>
                    <a:pt x="686305" y="1221605"/>
                  </a:cubicBezTo>
                  <a:close/>
                  <a:moveTo>
                    <a:pt x="1800158" y="3248716"/>
                  </a:moveTo>
                  <a:cubicBezTo>
                    <a:pt x="1775584" y="3248430"/>
                    <a:pt x="1757963" y="3259194"/>
                    <a:pt x="1750057" y="3278815"/>
                  </a:cubicBezTo>
                  <a:cubicBezTo>
                    <a:pt x="1741294" y="3300722"/>
                    <a:pt x="1745009" y="3321296"/>
                    <a:pt x="1761773" y="3337679"/>
                  </a:cubicBezTo>
                  <a:cubicBezTo>
                    <a:pt x="1811302" y="3386067"/>
                    <a:pt x="1861214" y="3434168"/>
                    <a:pt x="1911505" y="3481793"/>
                  </a:cubicBezTo>
                  <a:cubicBezTo>
                    <a:pt x="1932556" y="3501700"/>
                    <a:pt x="1965322" y="3500843"/>
                    <a:pt x="1984086" y="3481412"/>
                  </a:cubicBezTo>
                  <a:cubicBezTo>
                    <a:pt x="2004660" y="3459980"/>
                    <a:pt x="2004089" y="3427691"/>
                    <a:pt x="1981991" y="3406164"/>
                  </a:cubicBezTo>
                  <a:cubicBezTo>
                    <a:pt x="1933318" y="3358635"/>
                    <a:pt x="1884169" y="3311486"/>
                    <a:pt x="1835401" y="3263956"/>
                  </a:cubicBezTo>
                  <a:cubicBezTo>
                    <a:pt x="1824733" y="3253574"/>
                    <a:pt x="1812350" y="3248526"/>
                    <a:pt x="1800158" y="3248716"/>
                  </a:cubicBezTo>
                  <a:close/>
                  <a:moveTo>
                    <a:pt x="1756820" y="2978111"/>
                  </a:moveTo>
                  <a:cubicBezTo>
                    <a:pt x="1776155" y="2976682"/>
                    <a:pt x="1792252" y="2967157"/>
                    <a:pt x="1801206" y="2946488"/>
                  </a:cubicBezTo>
                  <a:cubicBezTo>
                    <a:pt x="1810636" y="2924771"/>
                    <a:pt x="1805778" y="2905721"/>
                    <a:pt x="1789681" y="2889909"/>
                  </a:cubicBezTo>
                  <a:cubicBezTo>
                    <a:pt x="1740342" y="2841427"/>
                    <a:pt x="1690907" y="2793040"/>
                    <a:pt x="1640900" y="2745415"/>
                  </a:cubicBezTo>
                  <a:cubicBezTo>
                    <a:pt x="1617469" y="2723031"/>
                    <a:pt x="1586608" y="2723888"/>
                    <a:pt x="1566034" y="2745415"/>
                  </a:cubicBezTo>
                  <a:cubicBezTo>
                    <a:pt x="1546698" y="2765703"/>
                    <a:pt x="1548127" y="2799136"/>
                    <a:pt x="1570225" y="2820662"/>
                  </a:cubicBezTo>
                  <a:cubicBezTo>
                    <a:pt x="1618421" y="2867716"/>
                    <a:pt x="1666904" y="2914388"/>
                    <a:pt x="1715291" y="2961252"/>
                  </a:cubicBezTo>
                  <a:cubicBezTo>
                    <a:pt x="1726244" y="2971919"/>
                    <a:pt x="1739008" y="2977920"/>
                    <a:pt x="1756915" y="2978016"/>
                  </a:cubicBezTo>
                  <a:close/>
                  <a:moveTo>
                    <a:pt x="2444906" y="2577775"/>
                  </a:moveTo>
                  <a:cubicBezTo>
                    <a:pt x="2420808" y="2577680"/>
                    <a:pt x="2404139" y="2588824"/>
                    <a:pt x="2395280" y="2609969"/>
                  </a:cubicBezTo>
                  <a:cubicBezTo>
                    <a:pt x="2387375" y="2628829"/>
                    <a:pt x="2392042" y="2651498"/>
                    <a:pt x="2407853" y="2666834"/>
                  </a:cubicBezTo>
                  <a:cubicBezTo>
                    <a:pt x="2456526" y="2714173"/>
                    <a:pt x="2505390" y="2761417"/>
                    <a:pt x="2554348" y="2808375"/>
                  </a:cubicBezTo>
                  <a:cubicBezTo>
                    <a:pt x="2577684" y="2830759"/>
                    <a:pt x="2610069" y="2831140"/>
                    <a:pt x="2630738" y="2809709"/>
                  </a:cubicBezTo>
                  <a:cubicBezTo>
                    <a:pt x="2651217" y="2788563"/>
                    <a:pt x="2650265" y="2758083"/>
                    <a:pt x="2626928" y="2735128"/>
                  </a:cubicBezTo>
                  <a:cubicBezTo>
                    <a:pt x="2579018" y="2687884"/>
                    <a:pt x="2530535" y="2641116"/>
                    <a:pt x="2482243" y="2594253"/>
                  </a:cubicBezTo>
                  <a:cubicBezTo>
                    <a:pt x="2471385" y="2583680"/>
                    <a:pt x="2458812" y="2577013"/>
                    <a:pt x="2444810" y="2577775"/>
                  </a:cubicBezTo>
                  <a:close/>
                </a:path>
              </a:pathLst>
            </a:custGeom>
            <a:solidFill>
              <a:srgbClr val="000000"/>
            </a:solidFill>
            <a:ln w="9525" cap="flat">
              <a:noFill/>
              <a:prstDash val="solid"/>
              <a:miter/>
            </a:ln>
          </p:spPr>
          <p:txBody>
            <a:bodyPr rtlCol="0" anchor="ctr"/>
            <a:lstStyle/>
            <a:p>
              <a:endParaRPr lang="LID4096"/>
            </a:p>
          </p:txBody>
        </p:sp>
        <p:sp>
          <p:nvSpPr>
            <p:cNvPr id="11" name="Forma libre: forma 10">
              <a:extLst>
                <a:ext uri="{FF2B5EF4-FFF2-40B4-BE49-F238E27FC236}">
                  <a16:creationId xmlns:a16="http://schemas.microsoft.com/office/drawing/2014/main" id="{5AEFBCD4-AA22-41B0-BEF7-E0FD4D32F735}"/>
                </a:ext>
              </a:extLst>
            </p:cNvPr>
            <p:cNvSpPr/>
            <p:nvPr/>
          </p:nvSpPr>
          <p:spPr>
            <a:xfrm>
              <a:off x="-3136802" y="6586106"/>
              <a:ext cx="405195" cy="717314"/>
            </a:xfrm>
            <a:custGeom>
              <a:avLst/>
              <a:gdLst>
                <a:gd name="connsiteX0" fmla="*/ 246716 w 405195"/>
                <a:gd name="connsiteY0" fmla="*/ 716710 h 717314"/>
                <a:gd name="connsiteX1" fmla="*/ 102698 w 405195"/>
                <a:gd name="connsiteY1" fmla="*/ 716996 h 717314"/>
                <a:gd name="connsiteX2" fmla="*/ 83077 w 405195"/>
                <a:gd name="connsiteY2" fmla="*/ 700137 h 717314"/>
                <a:gd name="connsiteX3" fmla="*/ 35928 w 405195"/>
                <a:gd name="connsiteY3" fmla="*/ 307611 h 717314"/>
                <a:gd name="connsiteX4" fmla="*/ 1924 w 405195"/>
                <a:gd name="connsiteY4" fmla="*/ 31005 h 717314"/>
                <a:gd name="connsiteX5" fmla="*/ 304 w 405195"/>
                <a:gd name="connsiteY5" fmla="*/ 16527 h 717314"/>
                <a:gd name="connsiteX6" fmla="*/ 16973 w 405195"/>
                <a:gd name="connsiteY6" fmla="*/ 144 h 717314"/>
                <a:gd name="connsiteX7" fmla="*/ 245764 w 405195"/>
                <a:gd name="connsiteY7" fmla="*/ 17861 h 717314"/>
                <a:gd name="connsiteX8" fmla="*/ 260337 w 405195"/>
                <a:gd name="connsiteY8" fmla="*/ 40054 h 717314"/>
                <a:gd name="connsiteX9" fmla="*/ 226809 w 405195"/>
                <a:gd name="connsiteY9" fmla="*/ 239508 h 717314"/>
                <a:gd name="connsiteX10" fmla="*/ 180899 w 405195"/>
                <a:gd name="connsiteY10" fmla="*/ 514494 h 717314"/>
                <a:gd name="connsiteX11" fmla="*/ 211283 w 405195"/>
                <a:gd name="connsiteY11" fmla="*/ 582408 h 717314"/>
                <a:gd name="connsiteX12" fmla="*/ 394354 w 405195"/>
                <a:gd name="connsiteY12" fmla="*/ 702137 h 717314"/>
                <a:gd name="connsiteX13" fmla="*/ 405022 w 405195"/>
                <a:gd name="connsiteY13" fmla="*/ 712900 h 717314"/>
                <a:gd name="connsiteX14" fmla="*/ 390735 w 405195"/>
                <a:gd name="connsiteY14" fmla="*/ 716710 h 717314"/>
                <a:gd name="connsiteX15" fmla="*/ 246716 w 405195"/>
                <a:gd name="connsiteY15" fmla="*/ 716805 h 71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5195" h="717314">
                  <a:moveTo>
                    <a:pt x="246716" y="716710"/>
                  </a:moveTo>
                  <a:cubicBezTo>
                    <a:pt x="198710" y="716710"/>
                    <a:pt x="150704" y="716329"/>
                    <a:pt x="102698" y="716996"/>
                  </a:cubicBezTo>
                  <a:cubicBezTo>
                    <a:pt x="89935" y="717186"/>
                    <a:pt x="84696" y="713662"/>
                    <a:pt x="83077" y="700137"/>
                  </a:cubicBezTo>
                  <a:cubicBezTo>
                    <a:pt x="67742" y="569263"/>
                    <a:pt x="51835" y="438485"/>
                    <a:pt x="35928" y="307611"/>
                  </a:cubicBezTo>
                  <a:cubicBezTo>
                    <a:pt x="24688" y="215410"/>
                    <a:pt x="13259" y="123207"/>
                    <a:pt x="1924" y="31005"/>
                  </a:cubicBezTo>
                  <a:cubicBezTo>
                    <a:pt x="1353" y="26148"/>
                    <a:pt x="971" y="21385"/>
                    <a:pt x="304" y="16527"/>
                  </a:cubicBezTo>
                  <a:cubicBezTo>
                    <a:pt x="-1410" y="3669"/>
                    <a:pt x="4115" y="-903"/>
                    <a:pt x="16973" y="144"/>
                  </a:cubicBezTo>
                  <a:cubicBezTo>
                    <a:pt x="93268" y="6336"/>
                    <a:pt x="169468" y="12527"/>
                    <a:pt x="245764" y="17861"/>
                  </a:cubicBezTo>
                  <a:cubicBezTo>
                    <a:pt x="262337" y="19004"/>
                    <a:pt x="262433" y="27957"/>
                    <a:pt x="260337" y="40054"/>
                  </a:cubicBezTo>
                  <a:cubicBezTo>
                    <a:pt x="249097" y="106539"/>
                    <a:pt x="237858" y="173023"/>
                    <a:pt x="226809" y="239508"/>
                  </a:cubicBezTo>
                  <a:cubicBezTo>
                    <a:pt x="211474" y="331138"/>
                    <a:pt x="196329" y="422864"/>
                    <a:pt x="180899" y="514494"/>
                  </a:cubicBezTo>
                  <a:cubicBezTo>
                    <a:pt x="175945" y="544022"/>
                    <a:pt x="184994" y="565739"/>
                    <a:pt x="211283" y="582408"/>
                  </a:cubicBezTo>
                  <a:cubicBezTo>
                    <a:pt x="272910" y="621460"/>
                    <a:pt x="333394" y="662037"/>
                    <a:pt x="394354" y="702137"/>
                  </a:cubicBezTo>
                  <a:cubicBezTo>
                    <a:pt x="398735" y="704994"/>
                    <a:pt x="406451" y="706804"/>
                    <a:pt x="405022" y="712900"/>
                  </a:cubicBezTo>
                  <a:cubicBezTo>
                    <a:pt x="403402" y="719663"/>
                    <a:pt x="395687" y="716615"/>
                    <a:pt x="390735" y="716710"/>
                  </a:cubicBezTo>
                  <a:cubicBezTo>
                    <a:pt x="342728" y="716996"/>
                    <a:pt x="294722" y="716901"/>
                    <a:pt x="246716" y="716805"/>
                  </a:cubicBezTo>
                  <a:close/>
                </a:path>
              </a:pathLst>
            </a:custGeom>
            <a:solidFill>
              <a:srgbClr val="000000"/>
            </a:solidFill>
            <a:ln w="9525" cap="flat">
              <a:noFill/>
              <a:prstDash val="solid"/>
              <a:miter/>
            </a:ln>
          </p:spPr>
          <p:txBody>
            <a:bodyPr rtlCol="0" anchor="ctr"/>
            <a:lstStyle/>
            <a:p>
              <a:endParaRPr lang="LID4096"/>
            </a:p>
          </p:txBody>
        </p:sp>
        <p:sp>
          <p:nvSpPr>
            <p:cNvPr id="12" name="Forma libre: forma 11">
              <a:extLst>
                <a:ext uri="{FF2B5EF4-FFF2-40B4-BE49-F238E27FC236}">
                  <a16:creationId xmlns:a16="http://schemas.microsoft.com/office/drawing/2014/main" id="{7566B92B-4312-4F5C-B286-93EF0028FCBF}"/>
                </a:ext>
              </a:extLst>
            </p:cNvPr>
            <p:cNvSpPr/>
            <p:nvPr/>
          </p:nvSpPr>
          <p:spPr>
            <a:xfrm>
              <a:off x="-3661039" y="7135693"/>
              <a:ext cx="539294" cy="167313"/>
            </a:xfrm>
            <a:custGeom>
              <a:avLst/>
              <a:gdLst>
                <a:gd name="connsiteX0" fmla="*/ 95 w 539294"/>
                <a:gd name="connsiteY0" fmla="*/ 163313 h 167313"/>
                <a:gd name="connsiteX1" fmla="*/ 49625 w 539294"/>
                <a:gd name="connsiteY1" fmla="*/ 145882 h 167313"/>
                <a:gd name="connsiteX2" fmla="*/ 497491 w 539294"/>
                <a:gd name="connsiteY2" fmla="*/ 3769 h 167313"/>
                <a:gd name="connsiteX3" fmla="*/ 522732 w 539294"/>
                <a:gd name="connsiteY3" fmla="*/ 19295 h 167313"/>
                <a:gd name="connsiteX4" fmla="*/ 538829 w 539294"/>
                <a:gd name="connsiteY4" fmla="*/ 149311 h 167313"/>
                <a:gd name="connsiteX5" fmla="*/ 522827 w 539294"/>
                <a:gd name="connsiteY5" fmla="*/ 167313 h 167313"/>
                <a:gd name="connsiteX6" fmla="*/ 16383 w 539294"/>
                <a:gd name="connsiteY6" fmla="*/ 167027 h 167313"/>
                <a:gd name="connsiteX7" fmla="*/ 0 w 539294"/>
                <a:gd name="connsiteY7" fmla="*/ 163313 h 16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294" h="167313">
                  <a:moveTo>
                    <a:pt x="95" y="163313"/>
                  </a:moveTo>
                  <a:cubicBezTo>
                    <a:pt x="16859" y="153978"/>
                    <a:pt x="33624" y="150930"/>
                    <a:pt x="49625" y="145882"/>
                  </a:cubicBezTo>
                  <a:cubicBezTo>
                    <a:pt x="198882" y="98352"/>
                    <a:pt x="348139" y="51108"/>
                    <a:pt x="497491" y="3769"/>
                  </a:cubicBezTo>
                  <a:cubicBezTo>
                    <a:pt x="518922" y="-2994"/>
                    <a:pt x="520161" y="-2232"/>
                    <a:pt x="522732" y="19295"/>
                  </a:cubicBezTo>
                  <a:cubicBezTo>
                    <a:pt x="527971" y="62633"/>
                    <a:pt x="532734" y="106068"/>
                    <a:pt x="538829" y="149311"/>
                  </a:cubicBezTo>
                  <a:cubicBezTo>
                    <a:pt x="540830" y="163694"/>
                    <a:pt x="536543" y="167313"/>
                    <a:pt x="522827" y="167313"/>
                  </a:cubicBezTo>
                  <a:cubicBezTo>
                    <a:pt x="354045" y="167027"/>
                    <a:pt x="185261" y="167123"/>
                    <a:pt x="16383" y="167027"/>
                  </a:cubicBezTo>
                  <a:cubicBezTo>
                    <a:pt x="11621" y="167027"/>
                    <a:pt x="6668" y="167980"/>
                    <a:pt x="0" y="163313"/>
                  </a:cubicBezTo>
                  <a:close/>
                </a:path>
              </a:pathLst>
            </a:custGeom>
            <a:solidFill>
              <a:srgbClr val="000000"/>
            </a:solidFill>
            <a:ln w="9525" cap="flat">
              <a:noFill/>
              <a:prstDash val="solid"/>
              <a:miter/>
            </a:ln>
          </p:spPr>
          <p:txBody>
            <a:bodyPr rtlCol="0" anchor="ctr"/>
            <a:lstStyle/>
            <a:p>
              <a:endParaRPr lang="LID4096"/>
            </a:p>
          </p:txBody>
        </p:sp>
        <p:sp>
          <p:nvSpPr>
            <p:cNvPr id="13" name="Forma libre: forma 12">
              <a:extLst>
                <a:ext uri="{FF2B5EF4-FFF2-40B4-BE49-F238E27FC236}">
                  <a16:creationId xmlns:a16="http://schemas.microsoft.com/office/drawing/2014/main" id="{F8F79E56-A7CA-4982-9F2C-92A3AB6179E7}"/>
                </a:ext>
              </a:extLst>
            </p:cNvPr>
            <p:cNvSpPr/>
            <p:nvPr/>
          </p:nvSpPr>
          <p:spPr>
            <a:xfrm>
              <a:off x="-5011778" y="3275374"/>
              <a:ext cx="266610" cy="288563"/>
            </a:xfrm>
            <a:custGeom>
              <a:avLst/>
              <a:gdLst>
                <a:gd name="connsiteX0" fmla="*/ 94 w 266610"/>
                <a:gd name="connsiteY0" fmla="*/ 278021 h 288563"/>
                <a:gd name="connsiteX1" fmla="*/ 79532 w 266610"/>
                <a:gd name="connsiteY1" fmla="*/ 116001 h 288563"/>
                <a:gd name="connsiteX2" fmla="*/ 247363 w 266610"/>
                <a:gd name="connsiteY2" fmla="*/ 3796 h 288563"/>
                <a:gd name="connsiteX3" fmla="*/ 264413 w 266610"/>
                <a:gd name="connsiteY3" fmla="*/ 2272 h 288563"/>
                <a:gd name="connsiteX4" fmla="*/ 261365 w 266610"/>
                <a:gd name="connsiteY4" fmla="*/ 18750 h 288563"/>
                <a:gd name="connsiteX5" fmla="*/ 227360 w 266610"/>
                <a:gd name="connsiteY5" fmla="*/ 187914 h 288563"/>
                <a:gd name="connsiteX6" fmla="*/ 200690 w 266610"/>
                <a:gd name="connsiteY6" fmla="*/ 224014 h 288563"/>
                <a:gd name="connsiteX7" fmla="*/ 28097 w 266610"/>
                <a:gd name="connsiteY7" fmla="*/ 282021 h 288563"/>
                <a:gd name="connsiteX8" fmla="*/ 12572 w 266610"/>
                <a:gd name="connsiteY8" fmla="*/ 287355 h 288563"/>
                <a:gd name="connsiteX9" fmla="*/ 189 w 266610"/>
                <a:gd name="connsiteY9" fmla="*/ 278021 h 28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610" h="288563">
                  <a:moveTo>
                    <a:pt x="94" y="278021"/>
                  </a:moveTo>
                  <a:cubicBezTo>
                    <a:pt x="12191" y="216489"/>
                    <a:pt x="37432" y="161911"/>
                    <a:pt x="79532" y="116001"/>
                  </a:cubicBezTo>
                  <a:cubicBezTo>
                    <a:pt x="126205" y="64947"/>
                    <a:pt x="181355" y="26085"/>
                    <a:pt x="247363" y="3796"/>
                  </a:cubicBezTo>
                  <a:cubicBezTo>
                    <a:pt x="252887" y="1891"/>
                    <a:pt x="259459" y="-2776"/>
                    <a:pt x="264413" y="2272"/>
                  </a:cubicBezTo>
                  <a:cubicBezTo>
                    <a:pt x="269747" y="7701"/>
                    <a:pt x="264032" y="13893"/>
                    <a:pt x="261365" y="18750"/>
                  </a:cubicBezTo>
                  <a:cubicBezTo>
                    <a:pt x="232313" y="71614"/>
                    <a:pt x="224122" y="128383"/>
                    <a:pt x="227360" y="187914"/>
                  </a:cubicBezTo>
                  <a:cubicBezTo>
                    <a:pt x="228980" y="218013"/>
                    <a:pt x="232504" y="216108"/>
                    <a:pt x="200690" y="224014"/>
                  </a:cubicBezTo>
                  <a:cubicBezTo>
                    <a:pt x="141635" y="238683"/>
                    <a:pt x="85247" y="261543"/>
                    <a:pt x="28097" y="282021"/>
                  </a:cubicBezTo>
                  <a:cubicBezTo>
                    <a:pt x="22954" y="283831"/>
                    <a:pt x="17906" y="286117"/>
                    <a:pt x="12572" y="287355"/>
                  </a:cubicBezTo>
                  <a:cubicBezTo>
                    <a:pt x="1046" y="290118"/>
                    <a:pt x="-668" y="288594"/>
                    <a:pt x="189" y="278021"/>
                  </a:cubicBezTo>
                  <a:close/>
                </a:path>
              </a:pathLst>
            </a:custGeom>
            <a:solidFill>
              <a:srgbClr val="000000"/>
            </a:solidFill>
            <a:ln w="9525" cap="flat">
              <a:noFill/>
              <a:prstDash val="solid"/>
              <a:miter/>
            </a:ln>
          </p:spPr>
          <p:txBody>
            <a:bodyPr rtlCol="0" anchor="ctr"/>
            <a:lstStyle/>
            <a:p>
              <a:endParaRPr lang="LID4096"/>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84">
    <p:bg>
      <p:bgPr>
        <a:solidFill>
          <a:srgbClr val="7F7F7F"/>
        </a:solidFill>
        <a:effectLst/>
      </p:bgPr>
    </p:bg>
    <p:spTree>
      <p:nvGrpSpPr>
        <p:cNvPr id="1" name=""/>
        <p:cNvGrpSpPr/>
        <p:nvPr/>
      </p:nvGrpSpPr>
      <p:grpSpPr>
        <a:xfrm>
          <a:off x="0" y="0"/>
          <a:ext cx="0" cy="0"/>
          <a:chOff x="0" y="0"/>
          <a:chExt cx="0" cy="0"/>
        </a:xfrm>
      </p:grpSpPr>
      <p:sp>
        <p:nvSpPr>
          <p:cNvPr id="2" name="Google Shape;346;p39">
            <a:extLst>
              <a:ext uri="{FF2B5EF4-FFF2-40B4-BE49-F238E27FC236}">
                <a16:creationId xmlns:a16="http://schemas.microsoft.com/office/drawing/2014/main" id="{91EC2831-7342-4326-9D72-7D41010D7406}"/>
              </a:ext>
            </a:extLst>
          </p:cNvPr>
          <p:cNvSpPr txBox="1">
            <a:spLocks noGrp="1"/>
          </p:cNvSpPr>
          <p:nvPr>
            <p:ph type="title"/>
          </p:nvPr>
        </p:nvSpPr>
        <p:spPr>
          <a:xfrm>
            <a:off x="5587084" y="2856475"/>
            <a:ext cx="2772771" cy="863760"/>
          </a:xfrm>
        </p:spPr>
        <p:txBody>
          <a:bodyPr/>
          <a:lstStyle/>
          <a:p>
            <a:pPr lvl="0"/>
            <a:r>
              <a:rPr lang="en-US" sz="4300"/>
              <a:t>WHOA!</a:t>
            </a:r>
          </a:p>
        </p:txBody>
      </p:sp>
      <p:sp>
        <p:nvSpPr>
          <p:cNvPr id="3" name="Google Shape;347;p39">
            <a:extLst>
              <a:ext uri="{FF2B5EF4-FFF2-40B4-BE49-F238E27FC236}">
                <a16:creationId xmlns:a16="http://schemas.microsoft.com/office/drawing/2014/main" id="{3B27F82E-7166-4BFA-A934-2E1D7839BD42}"/>
              </a:ext>
            </a:extLst>
          </p:cNvPr>
          <p:cNvSpPr txBox="1">
            <a:spLocks noGrp="1"/>
          </p:cNvSpPr>
          <p:nvPr>
            <p:ph type="subTitle" idx="4294967295"/>
          </p:nvPr>
        </p:nvSpPr>
        <p:spPr>
          <a:xfrm>
            <a:off x="5662879" y="3631695"/>
            <a:ext cx="2696977" cy="741596"/>
          </a:xfrm>
        </p:spPr>
        <p:txBody>
          <a:bodyPr anchor="ctr" anchorCtr="1"/>
          <a:lstStyle/>
          <a:p>
            <a:pPr marL="0" lvl="0" indent="0" algn="ctr">
              <a:buNone/>
            </a:pPr>
            <a:r>
              <a:rPr lang="en-US" sz="1050">
                <a:solidFill>
                  <a:srgbClr val="FFFFFF"/>
                </a:solidFill>
              </a:rPr>
              <a:t>This can be the part of the presentation where you introduce yourself, write your email…</a:t>
            </a:r>
          </a:p>
        </p:txBody>
      </p:sp>
      <p:grpSp>
        <p:nvGrpSpPr>
          <p:cNvPr id="4" name="Grupo 14">
            <a:extLst>
              <a:ext uri="{FF2B5EF4-FFF2-40B4-BE49-F238E27FC236}">
                <a16:creationId xmlns:a16="http://schemas.microsoft.com/office/drawing/2014/main" id="{8E9CE371-645E-47D0-AE81-19EA94ADC428}"/>
              </a:ext>
            </a:extLst>
          </p:cNvPr>
          <p:cNvGrpSpPr/>
          <p:nvPr/>
        </p:nvGrpSpPr>
        <p:grpSpPr>
          <a:xfrm>
            <a:off x="6106244" y="974969"/>
            <a:ext cx="1810228" cy="1772628"/>
            <a:chOff x="6106244" y="974969"/>
            <a:chExt cx="1810228" cy="1772628"/>
          </a:xfrm>
        </p:grpSpPr>
        <p:sp>
          <p:nvSpPr>
            <p:cNvPr id="5" name="Freeform 5">
              <a:extLst>
                <a:ext uri="{FF2B5EF4-FFF2-40B4-BE49-F238E27FC236}">
                  <a16:creationId xmlns:a16="http://schemas.microsoft.com/office/drawing/2014/main" id="{90DC7977-2D92-44C2-9742-2FE0E7BF9483}"/>
                </a:ext>
              </a:extLst>
            </p:cNvPr>
            <p:cNvSpPr/>
            <p:nvPr/>
          </p:nvSpPr>
          <p:spPr>
            <a:xfrm>
              <a:off x="6106244" y="974969"/>
              <a:ext cx="1810228" cy="1772628"/>
            </a:xfrm>
            <a:custGeom>
              <a:avLst/>
              <a:gdLst>
                <a:gd name="f0" fmla="val 10800000"/>
                <a:gd name="f1" fmla="val 5400000"/>
                <a:gd name="f2" fmla="val 180"/>
                <a:gd name="f3" fmla="val w"/>
                <a:gd name="f4" fmla="val h"/>
                <a:gd name="f5" fmla="val 0"/>
                <a:gd name="f6" fmla="val 859"/>
                <a:gd name="f7" fmla="val 842"/>
                <a:gd name="f8" fmla="val 633"/>
                <a:gd name="f9" fmla="val 423"/>
                <a:gd name="f10" fmla="val 587"/>
                <a:gd name="f11" fmla="val 540"/>
                <a:gd name="f12" fmla="val 424"/>
                <a:gd name="f13" fmla="val 493"/>
                <a:gd name="f14" fmla="val 478"/>
                <a:gd name="f15" fmla="val 467"/>
                <a:gd name="f16" fmla="val 428"/>
                <a:gd name="f17" fmla="val 459"/>
                <a:gd name="f18" fmla="val 442"/>
                <a:gd name="f19" fmla="val 443"/>
                <a:gd name="f20" fmla="val 466"/>
                <a:gd name="f21" fmla="val 426"/>
                <a:gd name="f22" fmla="val 490"/>
                <a:gd name="f23" fmla="val 410"/>
                <a:gd name="f24" fmla="val 515"/>
                <a:gd name="f25" fmla="val 407"/>
                <a:gd name="f26" fmla="val 520"/>
                <a:gd name="f27" fmla="val 399"/>
                <a:gd name="f28" fmla="val 525"/>
                <a:gd name="f29" fmla="val 404"/>
                <a:gd name="f30" fmla="val 532"/>
                <a:gd name="f31" fmla="val 408"/>
                <a:gd name="f32" fmla="val 539"/>
                <a:gd name="f33" fmla="val 416"/>
                <a:gd name="f34" fmla="val 537"/>
                <a:gd name="f35" fmla="val 422"/>
                <a:gd name="f36" fmla="val 457"/>
                <a:gd name="f37" fmla="val 492"/>
                <a:gd name="f38" fmla="val 526"/>
                <a:gd name="f39" fmla="val 534"/>
                <a:gd name="f40" fmla="val 543"/>
                <a:gd name="f41" fmla="val 535"/>
                <a:gd name="f42" fmla="val 548"/>
                <a:gd name="f43" fmla="val 554"/>
                <a:gd name="f44" fmla="val 553"/>
                <a:gd name="f45" fmla="val 545"/>
                <a:gd name="f46" fmla="val 560"/>
                <a:gd name="f47" fmla="val 541"/>
                <a:gd name="f48" fmla="val 566"/>
                <a:gd name="f49" fmla="val 652"/>
                <a:gd name="f50" fmla="val 414"/>
                <a:gd name="f51" fmla="val 738"/>
                <a:gd name="f52" fmla="val 351"/>
                <a:gd name="f53" fmla="val 824"/>
                <a:gd name="f54" fmla="val 350"/>
                <a:gd name="f55" fmla="val 826"/>
                <a:gd name="f56" fmla="val 349"/>
                <a:gd name="f57" fmla="val 827"/>
                <a:gd name="f58" fmla="val 348"/>
                <a:gd name="f59" fmla="val 829"/>
                <a:gd name="f60" fmla="val 343"/>
                <a:gd name="f61" fmla="val 835"/>
                <a:gd name="f62" fmla="val 337"/>
                <a:gd name="f63" fmla="val 328"/>
                <a:gd name="f64" fmla="val 837"/>
                <a:gd name="f65" fmla="val 319"/>
                <a:gd name="f66" fmla="val 831"/>
                <a:gd name="f67" fmla="val 322"/>
                <a:gd name="f68" fmla="val 823"/>
                <a:gd name="f69" fmla="val 324"/>
                <a:gd name="f70" fmla="val 815"/>
                <a:gd name="f71" fmla="val 338"/>
                <a:gd name="f72" fmla="val 772"/>
                <a:gd name="f73" fmla="val 352"/>
                <a:gd name="f74" fmla="val 729"/>
                <a:gd name="f75" fmla="val 365"/>
                <a:gd name="f76" fmla="val 686"/>
                <a:gd name="f77" fmla="val 370"/>
                <a:gd name="f78" fmla="val 673"/>
                <a:gd name="f79" fmla="val 373"/>
                <a:gd name="f80" fmla="val 659"/>
                <a:gd name="f81" fmla="val 377"/>
                <a:gd name="f82" fmla="val 646"/>
                <a:gd name="f83" fmla="val 385"/>
                <a:gd name="f84" fmla="val 621"/>
                <a:gd name="f85" fmla="val 383"/>
                <a:gd name="f86" fmla="val 619"/>
                <a:gd name="f87" fmla="val 356"/>
                <a:gd name="f88" fmla="val 331"/>
                <a:gd name="f89" fmla="val 618"/>
                <a:gd name="f90" fmla="val 306"/>
                <a:gd name="f91" fmla="val 280"/>
                <a:gd name="f92" fmla="val 256"/>
                <a:gd name="f93" fmla="val 252"/>
                <a:gd name="f94" fmla="val 613"/>
                <a:gd name="f95" fmla="val 260"/>
                <a:gd name="f96" fmla="val 589"/>
                <a:gd name="f97" fmla="val 277"/>
                <a:gd name="f98" fmla="val 295"/>
                <a:gd name="f99" fmla="val 313"/>
                <a:gd name="f100" fmla="val 445"/>
                <a:gd name="f101" fmla="val 320"/>
                <a:gd name="f102" fmla="val 425"/>
                <a:gd name="f103" fmla="val 298"/>
                <a:gd name="f104" fmla="val 224"/>
                <a:gd name="f105" fmla="val 151"/>
                <a:gd name="f106" fmla="val 78"/>
                <a:gd name="f107" fmla="val 26"/>
                <a:gd name="f108" fmla="val 394"/>
                <a:gd name="f109" fmla="val 3"/>
                <a:gd name="f110" fmla="val 5"/>
                <a:gd name="f111" fmla="val 30"/>
                <a:gd name="f112" fmla="val 70"/>
                <a:gd name="f113" fmla="val 235"/>
                <a:gd name="f114" fmla="val 87"/>
                <a:gd name="f115" fmla="val 95"/>
                <a:gd name="f116" fmla="val 213"/>
                <a:gd name="f117" fmla="val 96"/>
                <a:gd name="f118" fmla="val 191"/>
                <a:gd name="f119" fmla="val 100"/>
                <a:gd name="f120" fmla="val 91"/>
                <a:gd name="f121" fmla="val 202"/>
                <a:gd name="f122" fmla="val 22"/>
                <a:gd name="f123" fmla="val 301"/>
                <a:gd name="f124" fmla="val 51"/>
                <a:gd name="f125" fmla="val 323"/>
                <a:gd name="f126" fmla="val 57"/>
                <a:gd name="f127" fmla="val 344"/>
                <a:gd name="f128" fmla="val 77"/>
                <a:gd name="f129" fmla="val 363"/>
                <a:gd name="f130" fmla="val 75"/>
                <a:gd name="f131" fmla="val 381"/>
                <a:gd name="f132" fmla="val 74"/>
                <a:gd name="f133" fmla="val 45"/>
                <a:gd name="f134" fmla="val 34"/>
                <a:gd name="f135" fmla="val 463"/>
                <a:gd name="f136" fmla="val 6"/>
                <a:gd name="f137" fmla="val 568"/>
                <a:gd name="f138" fmla="val 12"/>
                <a:gd name="f139" fmla="val 639"/>
                <a:gd name="f140" fmla="val 28"/>
                <a:gd name="f141" fmla="val 697"/>
                <a:gd name="f142" fmla="val 63"/>
                <a:gd name="f143" fmla="val 735"/>
                <a:gd name="f144" fmla="val 126"/>
                <a:gd name="f145" fmla="val 745"/>
                <a:gd name="f146" fmla="val 144"/>
                <a:gd name="f147" fmla="val 753"/>
                <a:gd name="f148" fmla="val 162"/>
                <a:gd name="f149" fmla="val 755"/>
                <a:gd name="f150" fmla="val 182"/>
                <a:gd name="f151" fmla="val 757"/>
                <a:gd name="f152" fmla="val 200"/>
                <a:gd name="f153" fmla="val 767"/>
                <a:gd name="f154" fmla="val 210"/>
                <a:gd name="f155" fmla="val 782"/>
                <a:gd name="f156" fmla="val 219"/>
                <a:gd name="f157" fmla="val 832"/>
                <a:gd name="f158" fmla="val 247"/>
                <a:gd name="f159" fmla="val 307"/>
                <a:gd name="f160" fmla="val 848"/>
                <a:gd name="f161" fmla="val 841"/>
                <a:gd name="f162" fmla="val 401"/>
                <a:gd name="f163" fmla="val 777"/>
                <a:gd name="f164" fmla="val 681"/>
                <a:gd name="f165" fmla="+- 0 0 -90"/>
                <a:gd name="f166" fmla="*/ f3 1 859"/>
                <a:gd name="f167" fmla="*/ f4 1 842"/>
                <a:gd name="f168" fmla="val f5"/>
                <a:gd name="f169" fmla="val f6"/>
                <a:gd name="f170" fmla="val f7"/>
                <a:gd name="f171" fmla="*/ f165 f0 1"/>
                <a:gd name="f172" fmla="+- f170 0 f168"/>
                <a:gd name="f173" fmla="+- f169 0 f168"/>
                <a:gd name="f174" fmla="*/ f171 1 f2"/>
                <a:gd name="f175" fmla="*/ f173 1 859"/>
                <a:gd name="f176" fmla="*/ f172 1 842"/>
                <a:gd name="f177" fmla="*/ 633 f173 1"/>
                <a:gd name="f178" fmla="*/ 423 f172 1"/>
                <a:gd name="f179" fmla="*/ 493 f173 1"/>
                <a:gd name="f180" fmla="*/ 459 f173 1"/>
                <a:gd name="f181" fmla="*/ 442 f172 1"/>
                <a:gd name="f182" fmla="*/ 410 f173 1"/>
                <a:gd name="f183" fmla="*/ 515 f172 1"/>
                <a:gd name="f184" fmla="*/ 404 f173 1"/>
                <a:gd name="f185" fmla="*/ 532 f172 1"/>
                <a:gd name="f186" fmla="*/ 422 f173 1"/>
                <a:gd name="f187" fmla="*/ 537 f172 1"/>
                <a:gd name="f188" fmla="*/ 526 f173 1"/>
                <a:gd name="f189" fmla="*/ 548 f173 1"/>
                <a:gd name="f190" fmla="*/ 543 f172 1"/>
                <a:gd name="f191" fmla="*/ 541 f173 1"/>
                <a:gd name="f192" fmla="*/ 566 f172 1"/>
                <a:gd name="f193" fmla="*/ 351 f173 1"/>
                <a:gd name="f194" fmla="*/ 824 f172 1"/>
                <a:gd name="f195" fmla="*/ 348 f173 1"/>
                <a:gd name="f196" fmla="*/ 829 f172 1"/>
                <a:gd name="f197" fmla="*/ 328 f173 1"/>
                <a:gd name="f198" fmla="*/ 837 f172 1"/>
                <a:gd name="f199" fmla="*/ 324 f173 1"/>
                <a:gd name="f200" fmla="*/ 815 f172 1"/>
                <a:gd name="f201" fmla="*/ 365 f173 1"/>
                <a:gd name="f202" fmla="*/ 686 f172 1"/>
                <a:gd name="f203" fmla="*/ 377 f173 1"/>
                <a:gd name="f204" fmla="*/ 646 f172 1"/>
                <a:gd name="f205" fmla="*/ 356 f173 1"/>
                <a:gd name="f206" fmla="*/ 619 f172 1"/>
                <a:gd name="f207" fmla="*/ 280 f173 1"/>
                <a:gd name="f208" fmla="*/ 618 f172 1"/>
                <a:gd name="f209" fmla="*/ 260 f173 1"/>
                <a:gd name="f210" fmla="*/ 589 f172 1"/>
                <a:gd name="f211" fmla="*/ 313 f173 1"/>
                <a:gd name="f212" fmla="*/ 445 f172 1"/>
                <a:gd name="f213" fmla="*/ 298 f173 1"/>
                <a:gd name="f214" fmla="*/ 78 f173 1"/>
                <a:gd name="f215" fmla="*/ 3 f173 1"/>
                <a:gd name="f216" fmla="*/ 343 f172 1"/>
                <a:gd name="f217" fmla="*/ 70 f173 1"/>
                <a:gd name="f218" fmla="*/ 235 f172 1"/>
                <a:gd name="f219" fmla="*/ 96 f173 1"/>
                <a:gd name="f220" fmla="*/ 191 f172 1"/>
                <a:gd name="f221" fmla="*/ 301 f173 1"/>
                <a:gd name="f222" fmla="*/ 51 f172 1"/>
                <a:gd name="f223" fmla="*/ 363 f173 1"/>
                <a:gd name="f224" fmla="*/ 75 f172 1"/>
                <a:gd name="f225" fmla="*/ 414 f173 1"/>
                <a:gd name="f226" fmla="*/ 34 f172 1"/>
                <a:gd name="f227" fmla="*/ 568 f173 1"/>
                <a:gd name="f228" fmla="*/ 12 f172 1"/>
                <a:gd name="f229" fmla="*/ 735 f173 1"/>
                <a:gd name="f230" fmla="*/ 126 f172 1"/>
                <a:gd name="f231" fmla="*/ 755 f173 1"/>
                <a:gd name="f232" fmla="*/ 182 f172 1"/>
                <a:gd name="f233" fmla="*/ 782 f173 1"/>
                <a:gd name="f234" fmla="*/ 219 f172 1"/>
                <a:gd name="f235" fmla="*/ 848 f173 1"/>
                <a:gd name="f236" fmla="*/ 363 f172 1"/>
                <a:gd name="f237" fmla="*/ 777 f173 1"/>
                <a:gd name="f238" fmla="+- f174 0 f1"/>
                <a:gd name="f239" fmla="*/ f177 1 859"/>
                <a:gd name="f240" fmla="*/ f178 1 842"/>
                <a:gd name="f241" fmla="*/ f179 1 859"/>
                <a:gd name="f242" fmla="*/ f180 1 859"/>
                <a:gd name="f243" fmla="*/ f181 1 842"/>
                <a:gd name="f244" fmla="*/ f182 1 859"/>
                <a:gd name="f245" fmla="*/ f183 1 842"/>
                <a:gd name="f246" fmla="*/ f184 1 859"/>
                <a:gd name="f247" fmla="*/ f185 1 842"/>
                <a:gd name="f248" fmla="*/ f186 1 859"/>
                <a:gd name="f249" fmla="*/ f187 1 842"/>
                <a:gd name="f250" fmla="*/ f188 1 859"/>
                <a:gd name="f251" fmla="*/ f189 1 859"/>
                <a:gd name="f252" fmla="*/ f190 1 842"/>
                <a:gd name="f253" fmla="*/ f191 1 859"/>
                <a:gd name="f254" fmla="*/ f192 1 842"/>
                <a:gd name="f255" fmla="*/ f193 1 859"/>
                <a:gd name="f256" fmla="*/ f194 1 842"/>
                <a:gd name="f257" fmla="*/ f195 1 859"/>
                <a:gd name="f258" fmla="*/ f196 1 842"/>
                <a:gd name="f259" fmla="*/ f197 1 859"/>
                <a:gd name="f260" fmla="*/ f198 1 842"/>
                <a:gd name="f261" fmla="*/ f199 1 859"/>
                <a:gd name="f262" fmla="*/ f200 1 842"/>
                <a:gd name="f263" fmla="*/ f201 1 859"/>
                <a:gd name="f264" fmla="*/ f202 1 842"/>
                <a:gd name="f265" fmla="*/ f203 1 859"/>
                <a:gd name="f266" fmla="*/ f204 1 842"/>
                <a:gd name="f267" fmla="*/ f205 1 859"/>
                <a:gd name="f268" fmla="*/ f206 1 842"/>
                <a:gd name="f269" fmla="*/ f207 1 859"/>
                <a:gd name="f270" fmla="*/ f208 1 842"/>
                <a:gd name="f271" fmla="*/ f209 1 859"/>
                <a:gd name="f272" fmla="*/ f210 1 842"/>
                <a:gd name="f273" fmla="*/ f211 1 859"/>
                <a:gd name="f274" fmla="*/ f212 1 842"/>
                <a:gd name="f275" fmla="*/ f213 1 859"/>
                <a:gd name="f276" fmla="*/ f214 1 859"/>
                <a:gd name="f277" fmla="*/ f215 1 859"/>
                <a:gd name="f278" fmla="*/ f216 1 842"/>
                <a:gd name="f279" fmla="*/ f217 1 859"/>
                <a:gd name="f280" fmla="*/ f218 1 842"/>
                <a:gd name="f281" fmla="*/ f219 1 859"/>
                <a:gd name="f282" fmla="*/ f220 1 842"/>
                <a:gd name="f283" fmla="*/ f221 1 859"/>
                <a:gd name="f284" fmla="*/ f222 1 842"/>
                <a:gd name="f285" fmla="*/ f223 1 859"/>
                <a:gd name="f286" fmla="*/ f224 1 842"/>
                <a:gd name="f287" fmla="*/ f225 1 859"/>
                <a:gd name="f288" fmla="*/ f226 1 842"/>
                <a:gd name="f289" fmla="*/ f227 1 859"/>
                <a:gd name="f290" fmla="*/ f228 1 842"/>
                <a:gd name="f291" fmla="*/ f229 1 859"/>
                <a:gd name="f292" fmla="*/ f230 1 842"/>
                <a:gd name="f293" fmla="*/ f231 1 859"/>
                <a:gd name="f294" fmla="*/ f232 1 842"/>
                <a:gd name="f295" fmla="*/ f233 1 859"/>
                <a:gd name="f296" fmla="*/ f234 1 842"/>
                <a:gd name="f297" fmla="*/ f235 1 859"/>
                <a:gd name="f298" fmla="*/ f236 1 842"/>
                <a:gd name="f299" fmla="*/ f237 1 859"/>
                <a:gd name="f300" fmla="*/ 0 1 f175"/>
                <a:gd name="f301" fmla="*/ f169 1 f175"/>
                <a:gd name="f302" fmla="*/ 0 1 f176"/>
                <a:gd name="f303" fmla="*/ f170 1 f176"/>
                <a:gd name="f304" fmla="*/ f239 1 f175"/>
                <a:gd name="f305" fmla="*/ f240 1 f176"/>
                <a:gd name="f306" fmla="*/ f241 1 f175"/>
                <a:gd name="f307" fmla="*/ f242 1 f175"/>
                <a:gd name="f308" fmla="*/ f243 1 f176"/>
                <a:gd name="f309" fmla="*/ f244 1 f175"/>
                <a:gd name="f310" fmla="*/ f245 1 f176"/>
                <a:gd name="f311" fmla="*/ f246 1 f175"/>
                <a:gd name="f312" fmla="*/ f247 1 f176"/>
                <a:gd name="f313" fmla="*/ f248 1 f175"/>
                <a:gd name="f314" fmla="*/ f249 1 f176"/>
                <a:gd name="f315" fmla="*/ f250 1 f175"/>
                <a:gd name="f316" fmla="*/ f251 1 f175"/>
                <a:gd name="f317" fmla="*/ f252 1 f176"/>
                <a:gd name="f318" fmla="*/ f253 1 f175"/>
                <a:gd name="f319" fmla="*/ f254 1 f176"/>
                <a:gd name="f320" fmla="*/ f255 1 f175"/>
                <a:gd name="f321" fmla="*/ f256 1 f176"/>
                <a:gd name="f322" fmla="*/ f257 1 f175"/>
                <a:gd name="f323" fmla="*/ f258 1 f176"/>
                <a:gd name="f324" fmla="*/ f259 1 f175"/>
                <a:gd name="f325" fmla="*/ f260 1 f176"/>
                <a:gd name="f326" fmla="*/ f261 1 f175"/>
                <a:gd name="f327" fmla="*/ f262 1 f176"/>
                <a:gd name="f328" fmla="*/ f263 1 f175"/>
                <a:gd name="f329" fmla="*/ f264 1 f176"/>
                <a:gd name="f330" fmla="*/ f265 1 f175"/>
                <a:gd name="f331" fmla="*/ f266 1 f176"/>
                <a:gd name="f332" fmla="*/ f267 1 f175"/>
                <a:gd name="f333" fmla="*/ f268 1 f176"/>
                <a:gd name="f334" fmla="*/ f269 1 f175"/>
                <a:gd name="f335" fmla="*/ f270 1 f176"/>
                <a:gd name="f336" fmla="*/ f271 1 f175"/>
                <a:gd name="f337" fmla="*/ f272 1 f176"/>
                <a:gd name="f338" fmla="*/ f273 1 f175"/>
                <a:gd name="f339" fmla="*/ f274 1 f176"/>
                <a:gd name="f340" fmla="*/ f275 1 f175"/>
                <a:gd name="f341" fmla="*/ f276 1 f175"/>
                <a:gd name="f342" fmla="*/ f277 1 f175"/>
                <a:gd name="f343" fmla="*/ f278 1 f176"/>
                <a:gd name="f344" fmla="*/ f279 1 f175"/>
                <a:gd name="f345" fmla="*/ f280 1 f176"/>
                <a:gd name="f346" fmla="*/ f281 1 f175"/>
                <a:gd name="f347" fmla="*/ f282 1 f176"/>
                <a:gd name="f348" fmla="*/ f283 1 f175"/>
                <a:gd name="f349" fmla="*/ f284 1 f176"/>
                <a:gd name="f350" fmla="*/ f285 1 f175"/>
                <a:gd name="f351" fmla="*/ f286 1 f176"/>
                <a:gd name="f352" fmla="*/ f287 1 f175"/>
                <a:gd name="f353" fmla="*/ f288 1 f176"/>
                <a:gd name="f354" fmla="*/ f289 1 f175"/>
                <a:gd name="f355" fmla="*/ f290 1 f176"/>
                <a:gd name="f356" fmla="*/ f291 1 f175"/>
                <a:gd name="f357" fmla="*/ f292 1 f176"/>
                <a:gd name="f358" fmla="*/ f293 1 f175"/>
                <a:gd name="f359" fmla="*/ f294 1 f176"/>
                <a:gd name="f360" fmla="*/ f295 1 f175"/>
                <a:gd name="f361" fmla="*/ f296 1 f176"/>
                <a:gd name="f362" fmla="*/ f297 1 f175"/>
                <a:gd name="f363" fmla="*/ f298 1 f176"/>
                <a:gd name="f364" fmla="*/ f299 1 f175"/>
                <a:gd name="f365" fmla="*/ f300 f166 1"/>
                <a:gd name="f366" fmla="*/ f301 f166 1"/>
                <a:gd name="f367" fmla="*/ f303 f167 1"/>
                <a:gd name="f368" fmla="*/ f302 f167 1"/>
                <a:gd name="f369" fmla="*/ f304 f166 1"/>
                <a:gd name="f370" fmla="*/ f305 f167 1"/>
                <a:gd name="f371" fmla="*/ f306 f166 1"/>
                <a:gd name="f372" fmla="*/ f307 f166 1"/>
                <a:gd name="f373" fmla="*/ f308 f167 1"/>
                <a:gd name="f374" fmla="*/ f309 f166 1"/>
                <a:gd name="f375" fmla="*/ f310 f167 1"/>
                <a:gd name="f376" fmla="*/ f311 f166 1"/>
                <a:gd name="f377" fmla="*/ f312 f167 1"/>
                <a:gd name="f378" fmla="*/ f313 f166 1"/>
                <a:gd name="f379" fmla="*/ f314 f167 1"/>
                <a:gd name="f380" fmla="*/ f315 f166 1"/>
                <a:gd name="f381" fmla="*/ f316 f166 1"/>
                <a:gd name="f382" fmla="*/ f317 f167 1"/>
                <a:gd name="f383" fmla="*/ f318 f166 1"/>
                <a:gd name="f384" fmla="*/ f319 f167 1"/>
                <a:gd name="f385" fmla="*/ f320 f166 1"/>
                <a:gd name="f386" fmla="*/ f321 f167 1"/>
                <a:gd name="f387" fmla="*/ f322 f166 1"/>
                <a:gd name="f388" fmla="*/ f323 f167 1"/>
                <a:gd name="f389" fmla="*/ f324 f166 1"/>
                <a:gd name="f390" fmla="*/ f325 f167 1"/>
                <a:gd name="f391" fmla="*/ f326 f166 1"/>
                <a:gd name="f392" fmla="*/ f327 f167 1"/>
                <a:gd name="f393" fmla="*/ f328 f166 1"/>
                <a:gd name="f394" fmla="*/ f329 f167 1"/>
                <a:gd name="f395" fmla="*/ f330 f166 1"/>
                <a:gd name="f396" fmla="*/ f331 f167 1"/>
                <a:gd name="f397" fmla="*/ f332 f166 1"/>
                <a:gd name="f398" fmla="*/ f333 f167 1"/>
                <a:gd name="f399" fmla="*/ f334 f166 1"/>
                <a:gd name="f400" fmla="*/ f335 f167 1"/>
                <a:gd name="f401" fmla="*/ f336 f166 1"/>
                <a:gd name="f402" fmla="*/ f337 f167 1"/>
                <a:gd name="f403" fmla="*/ f338 f166 1"/>
                <a:gd name="f404" fmla="*/ f339 f167 1"/>
                <a:gd name="f405" fmla="*/ f340 f166 1"/>
                <a:gd name="f406" fmla="*/ f341 f166 1"/>
                <a:gd name="f407" fmla="*/ f342 f166 1"/>
                <a:gd name="f408" fmla="*/ f343 f167 1"/>
                <a:gd name="f409" fmla="*/ f344 f166 1"/>
                <a:gd name="f410" fmla="*/ f345 f167 1"/>
                <a:gd name="f411" fmla="*/ f346 f166 1"/>
                <a:gd name="f412" fmla="*/ f347 f167 1"/>
                <a:gd name="f413" fmla="*/ f348 f166 1"/>
                <a:gd name="f414" fmla="*/ f349 f167 1"/>
                <a:gd name="f415" fmla="*/ f350 f166 1"/>
                <a:gd name="f416" fmla="*/ f351 f167 1"/>
                <a:gd name="f417" fmla="*/ f352 f166 1"/>
                <a:gd name="f418" fmla="*/ f353 f167 1"/>
                <a:gd name="f419" fmla="*/ f354 f166 1"/>
                <a:gd name="f420" fmla="*/ f355 f167 1"/>
                <a:gd name="f421" fmla="*/ f356 f166 1"/>
                <a:gd name="f422" fmla="*/ f357 f167 1"/>
                <a:gd name="f423" fmla="*/ f358 f166 1"/>
                <a:gd name="f424" fmla="*/ f359 f167 1"/>
                <a:gd name="f425" fmla="*/ f360 f166 1"/>
                <a:gd name="f426" fmla="*/ f361 f167 1"/>
                <a:gd name="f427" fmla="*/ f362 f166 1"/>
                <a:gd name="f428" fmla="*/ f363 f167 1"/>
                <a:gd name="f429" fmla="*/ f364 f166 1"/>
              </a:gdLst>
              <a:ahLst/>
              <a:cxnLst>
                <a:cxn ang="3cd4">
                  <a:pos x="hc" y="t"/>
                </a:cxn>
                <a:cxn ang="0">
                  <a:pos x="r" y="vc"/>
                </a:cxn>
                <a:cxn ang="cd4">
                  <a:pos x="hc" y="b"/>
                </a:cxn>
                <a:cxn ang="cd2">
                  <a:pos x="l" y="vc"/>
                </a:cxn>
                <a:cxn ang="f238">
                  <a:pos x="f369" y="f370"/>
                </a:cxn>
                <a:cxn ang="f238">
                  <a:pos x="f371" y="f370"/>
                </a:cxn>
                <a:cxn ang="f238">
                  <a:pos x="f372" y="f373"/>
                </a:cxn>
                <a:cxn ang="f238">
                  <a:pos x="f374" y="f375"/>
                </a:cxn>
                <a:cxn ang="f238">
                  <a:pos x="f376" y="f377"/>
                </a:cxn>
                <a:cxn ang="f238">
                  <a:pos x="f378" y="f379"/>
                </a:cxn>
                <a:cxn ang="f238">
                  <a:pos x="f380" y="f379"/>
                </a:cxn>
                <a:cxn ang="f238">
                  <a:pos x="f381" y="f382"/>
                </a:cxn>
                <a:cxn ang="f238">
                  <a:pos x="f383" y="f384"/>
                </a:cxn>
                <a:cxn ang="f238">
                  <a:pos x="f385" y="f386"/>
                </a:cxn>
                <a:cxn ang="f238">
                  <a:pos x="f387" y="f388"/>
                </a:cxn>
                <a:cxn ang="f238">
                  <a:pos x="f389" y="f390"/>
                </a:cxn>
                <a:cxn ang="f238">
                  <a:pos x="f391" y="f392"/>
                </a:cxn>
                <a:cxn ang="f238">
                  <a:pos x="f393" y="f394"/>
                </a:cxn>
                <a:cxn ang="f238">
                  <a:pos x="f395" y="f396"/>
                </a:cxn>
                <a:cxn ang="f238">
                  <a:pos x="f397" y="f398"/>
                </a:cxn>
                <a:cxn ang="f238">
                  <a:pos x="f399" y="f400"/>
                </a:cxn>
                <a:cxn ang="f238">
                  <a:pos x="f401" y="f402"/>
                </a:cxn>
                <a:cxn ang="f238">
                  <a:pos x="f403" y="f404"/>
                </a:cxn>
                <a:cxn ang="f238">
                  <a:pos x="f405" y="f370"/>
                </a:cxn>
                <a:cxn ang="f238">
                  <a:pos x="f406" y="f370"/>
                </a:cxn>
                <a:cxn ang="f238">
                  <a:pos x="f407" y="f408"/>
                </a:cxn>
                <a:cxn ang="f238">
                  <a:pos x="f409" y="f410"/>
                </a:cxn>
                <a:cxn ang="f238">
                  <a:pos x="f411" y="f412"/>
                </a:cxn>
                <a:cxn ang="f238">
                  <a:pos x="f413" y="f414"/>
                </a:cxn>
                <a:cxn ang="f238">
                  <a:pos x="f415" y="f416"/>
                </a:cxn>
                <a:cxn ang="f238">
                  <a:pos x="f417" y="f418"/>
                </a:cxn>
                <a:cxn ang="f238">
                  <a:pos x="f419" y="f420"/>
                </a:cxn>
                <a:cxn ang="f238">
                  <a:pos x="f421" y="f422"/>
                </a:cxn>
                <a:cxn ang="f238">
                  <a:pos x="f423" y="f424"/>
                </a:cxn>
                <a:cxn ang="f238">
                  <a:pos x="f425" y="f426"/>
                </a:cxn>
                <a:cxn ang="f238">
                  <a:pos x="f427" y="f428"/>
                </a:cxn>
                <a:cxn ang="f238">
                  <a:pos x="f429" y="f370"/>
                </a:cxn>
                <a:cxn ang="f238">
                  <a:pos x="f369" y="f370"/>
                </a:cxn>
                <a:cxn ang="f238">
                  <a:pos x="f369" y="f370"/>
                </a:cxn>
              </a:cxnLst>
              <a:rect l="f365" t="f368" r="f366" b="f367"/>
              <a:pathLst>
                <a:path w="859" h="842">
                  <a:moveTo>
                    <a:pt x="f8" y="f9"/>
                  </a:moveTo>
                  <a:cubicBezTo>
                    <a:pt x="f10" y="f9"/>
                    <a:pt x="f11" y="f12"/>
                    <a:pt x="f13" y="f9"/>
                  </a:cubicBezTo>
                  <a:cubicBezTo>
                    <a:pt x="f14" y="f9"/>
                    <a:pt x="f15" y="f16"/>
                    <a:pt x="f17" y="f18"/>
                  </a:cubicBezTo>
                  <a:cubicBezTo>
                    <a:pt x="f19" y="f20"/>
                    <a:pt x="f21" y="f22"/>
                    <a:pt x="f23" y="f24"/>
                  </a:cubicBezTo>
                  <a:cubicBezTo>
                    <a:pt x="f25" y="f26"/>
                    <a:pt x="f27" y="f28"/>
                    <a:pt x="f29" y="f30"/>
                  </a:cubicBezTo>
                  <a:cubicBezTo>
                    <a:pt x="f31" y="f32"/>
                    <a:pt x="f33" y="f34"/>
                    <a:pt x="f35" y="f34"/>
                  </a:cubicBezTo>
                  <a:cubicBezTo>
                    <a:pt x="f36" y="f34"/>
                    <a:pt x="f37" y="f34"/>
                    <a:pt x="f38" y="f34"/>
                  </a:cubicBezTo>
                  <a:cubicBezTo>
                    <a:pt x="f39" y="f34"/>
                    <a:pt x="f40" y="f41"/>
                    <a:pt x="f42" y="f40"/>
                  </a:cubicBezTo>
                  <a:cubicBezTo>
                    <a:pt x="f43" y="f44"/>
                    <a:pt x="f45" y="f46"/>
                    <a:pt x="f47" y="f48"/>
                  </a:cubicBezTo>
                  <a:cubicBezTo>
                    <a:pt x="f14" y="f49"/>
                    <a:pt x="f50" y="f51"/>
                    <a:pt x="f52" y="f53"/>
                  </a:cubicBezTo>
                  <a:cubicBezTo>
                    <a:pt x="f54" y="f55"/>
                    <a:pt x="f56" y="f57"/>
                    <a:pt x="f58" y="f59"/>
                  </a:cubicBezTo>
                  <a:cubicBezTo>
                    <a:pt x="f60" y="f61"/>
                    <a:pt x="f62" y="f7"/>
                    <a:pt x="f63" y="f64"/>
                  </a:cubicBezTo>
                  <a:cubicBezTo>
                    <a:pt x="f65" y="f66"/>
                    <a:pt x="f67" y="f68"/>
                    <a:pt x="f69" y="f70"/>
                  </a:cubicBezTo>
                  <a:cubicBezTo>
                    <a:pt x="f71" y="f72"/>
                    <a:pt x="f73" y="f74"/>
                    <a:pt x="f75" y="f76"/>
                  </a:cubicBezTo>
                  <a:cubicBezTo>
                    <a:pt x="f77" y="f78"/>
                    <a:pt x="f79" y="f80"/>
                    <a:pt x="f81" y="f82"/>
                  </a:cubicBezTo>
                  <a:cubicBezTo>
                    <a:pt x="f83" y="f84"/>
                    <a:pt x="f85" y="f86"/>
                    <a:pt x="f87" y="f86"/>
                  </a:cubicBezTo>
                  <a:cubicBezTo>
                    <a:pt x="f88" y="f89"/>
                    <a:pt x="f90" y="f86"/>
                    <a:pt x="f91" y="f89"/>
                  </a:cubicBezTo>
                  <a:cubicBezTo>
                    <a:pt x="f92" y="f89"/>
                    <a:pt x="f93" y="f94"/>
                    <a:pt x="f95" y="f96"/>
                  </a:cubicBezTo>
                  <a:cubicBezTo>
                    <a:pt x="f97" y="f47"/>
                    <a:pt x="f98" y="f13"/>
                    <a:pt x="f99" y="f100"/>
                  </a:cubicBezTo>
                  <a:cubicBezTo>
                    <a:pt x="f101" y="f102"/>
                    <a:pt x="f101" y="f9"/>
                    <a:pt x="f103" y="f9"/>
                  </a:cubicBezTo>
                  <a:cubicBezTo>
                    <a:pt x="f104" y="f9"/>
                    <a:pt x="f105" y="f9"/>
                    <a:pt x="f106" y="f9"/>
                  </a:cubicBezTo>
                  <a:cubicBezTo>
                    <a:pt x="f107" y="f9"/>
                    <a:pt x="f5" y="f108"/>
                    <a:pt x="f109" y="f60"/>
                  </a:cubicBezTo>
                  <a:cubicBezTo>
                    <a:pt x="f110" y="f98"/>
                    <a:pt x="f111" y="f95"/>
                    <a:pt x="f112" y="f113"/>
                  </a:cubicBezTo>
                  <a:cubicBezTo>
                    <a:pt x="f114" y="f104"/>
                    <a:pt x="f115" y="f116"/>
                    <a:pt x="f117" y="f118"/>
                  </a:cubicBezTo>
                  <a:cubicBezTo>
                    <a:pt x="f119" y="f120"/>
                    <a:pt x="f121" y="f122"/>
                    <a:pt x="f123" y="f124"/>
                  </a:cubicBezTo>
                  <a:cubicBezTo>
                    <a:pt x="f125" y="f126"/>
                    <a:pt x="f127" y="f128"/>
                    <a:pt x="f129" y="f130"/>
                  </a:cubicBezTo>
                  <a:cubicBezTo>
                    <a:pt x="f131" y="f132"/>
                    <a:pt x="f108" y="f133"/>
                    <a:pt x="f50" y="f134"/>
                  </a:cubicBezTo>
                  <a:cubicBezTo>
                    <a:pt x="f135" y="f136"/>
                    <a:pt x="f24" y="f5"/>
                    <a:pt x="f137" y="f138"/>
                  </a:cubicBezTo>
                  <a:cubicBezTo>
                    <a:pt x="f139" y="f140"/>
                    <a:pt x="f141" y="f142"/>
                    <a:pt x="f143" y="f144"/>
                  </a:cubicBezTo>
                  <a:cubicBezTo>
                    <a:pt x="f145" y="f146"/>
                    <a:pt x="f147" y="f148"/>
                    <a:pt x="f149" y="f150"/>
                  </a:cubicBezTo>
                  <a:cubicBezTo>
                    <a:pt x="f151" y="f152"/>
                    <a:pt x="f153" y="f154"/>
                    <a:pt x="f155" y="f156"/>
                  </a:cubicBezTo>
                  <a:cubicBezTo>
                    <a:pt x="f157" y="f158"/>
                    <a:pt x="f6" y="f159"/>
                    <a:pt x="f160" y="f129"/>
                  </a:cubicBezTo>
                  <a:cubicBezTo>
                    <a:pt x="f161" y="f162"/>
                    <a:pt x="f70" y="f9"/>
                    <a:pt x="f163" y="f9"/>
                  </a:cubicBezTo>
                  <a:cubicBezTo>
                    <a:pt x="f74" y="f12"/>
                    <a:pt x="f164" y="f9"/>
                    <a:pt x="f8" y="f9"/>
                  </a:cubicBezTo>
                  <a:cubicBezTo>
                    <a:pt x="f8" y="f9"/>
                    <a:pt x="f8" y="f9"/>
                    <a:pt x="f8" y="f9"/>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 name="Freeform 6">
              <a:extLst>
                <a:ext uri="{FF2B5EF4-FFF2-40B4-BE49-F238E27FC236}">
                  <a16:creationId xmlns:a16="http://schemas.microsoft.com/office/drawing/2014/main" id="{13FBD510-DA00-4D7F-A3F5-0D2A59DA12AF}"/>
                </a:ext>
              </a:extLst>
            </p:cNvPr>
            <p:cNvSpPr/>
            <p:nvPr/>
          </p:nvSpPr>
          <p:spPr>
            <a:xfrm>
              <a:off x="7361477" y="1951402"/>
              <a:ext cx="274905" cy="267123"/>
            </a:xfrm>
            <a:custGeom>
              <a:avLst/>
              <a:gdLst>
                <a:gd name="f0" fmla="val 10800000"/>
                <a:gd name="f1" fmla="val 5400000"/>
                <a:gd name="f2" fmla="val 180"/>
                <a:gd name="f3" fmla="val w"/>
                <a:gd name="f4" fmla="val h"/>
                <a:gd name="f5" fmla="val 0"/>
                <a:gd name="f6" fmla="val 130"/>
                <a:gd name="f7" fmla="val 127"/>
                <a:gd name="f8" fmla="val 65"/>
                <a:gd name="f9" fmla="val 36"/>
                <a:gd name="f10" fmla="val 14"/>
                <a:gd name="f11" fmla="val 110"/>
                <a:gd name="f12" fmla="val 6"/>
                <a:gd name="f13" fmla="val 85"/>
                <a:gd name="f14" fmla="val 9"/>
                <a:gd name="f15" fmla="val 41"/>
                <a:gd name="f16" fmla="val 29"/>
                <a:gd name="f17" fmla="val 28"/>
                <a:gd name="f18" fmla="val 52"/>
                <a:gd name="f19" fmla="val 13"/>
                <a:gd name="f20" fmla="val 79"/>
                <a:gd name="f21" fmla="val 8"/>
                <a:gd name="f22" fmla="val 106"/>
                <a:gd name="f23" fmla="val 3"/>
                <a:gd name="f24" fmla="val 120"/>
                <a:gd name="f25" fmla="val 128"/>
                <a:gd name="f26" fmla="val 23"/>
                <a:gd name="f27" fmla="val 124"/>
                <a:gd name="f28" fmla="val 53"/>
                <a:gd name="f29" fmla="val 117"/>
                <a:gd name="f30" fmla="val 82"/>
                <a:gd name="f31" fmla="val 99"/>
                <a:gd name="f32" fmla="val 107"/>
                <a:gd name="f33" fmla="val 90"/>
                <a:gd name="f34" fmla="val 76"/>
                <a:gd name="f35" fmla="val 126"/>
                <a:gd name="f36" fmla="+- 0 0 -90"/>
                <a:gd name="f37" fmla="*/ f3 1 130"/>
                <a:gd name="f38" fmla="*/ f4 1 127"/>
                <a:gd name="f39" fmla="val f5"/>
                <a:gd name="f40" fmla="val f6"/>
                <a:gd name="f41" fmla="val f7"/>
                <a:gd name="f42" fmla="*/ f36 f0 1"/>
                <a:gd name="f43" fmla="+- f41 0 f39"/>
                <a:gd name="f44" fmla="+- f40 0 f39"/>
                <a:gd name="f45" fmla="*/ f42 1 f2"/>
                <a:gd name="f46" fmla="*/ f44 1 130"/>
                <a:gd name="f47" fmla="*/ f43 1 127"/>
                <a:gd name="f48" fmla="*/ 65 f44 1"/>
                <a:gd name="f49" fmla="*/ 127 f43 1"/>
                <a:gd name="f50" fmla="*/ 6 f44 1"/>
                <a:gd name="f51" fmla="*/ 85 f43 1"/>
                <a:gd name="f52" fmla="*/ 29 f44 1"/>
                <a:gd name="f53" fmla="*/ 28 f43 1"/>
                <a:gd name="f54" fmla="*/ 106 f44 1"/>
                <a:gd name="f55" fmla="*/ 3 f43 1"/>
                <a:gd name="f56" fmla="*/ 128 f44 1"/>
                <a:gd name="f57" fmla="*/ 23 f43 1"/>
                <a:gd name="f58" fmla="*/ 99 f44 1"/>
                <a:gd name="f59" fmla="*/ 107 f43 1"/>
                <a:gd name="f60" fmla="+- f45 0 f1"/>
                <a:gd name="f61" fmla="*/ f48 1 130"/>
                <a:gd name="f62" fmla="*/ f49 1 127"/>
                <a:gd name="f63" fmla="*/ f50 1 130"/>
                <a:gd name="f64" fmla="*/ f51 1 127"/>
                <a:gd name="f65" fmla="*/ f52 1 130"/>
                <a:gd name="f66" fmla="*/ f53 1 127"/>
                <a:gd name="f67" fmla="*/ f54 1 130"/>
                <a:gd name="f68" fmla="*/ f55 1 127"/>
                <a:gd name="f69" fmla="*/ f56 1 130"/>
                <a:gd name="f70" fmla="*/ f57 1 127"/>
                <a:gd name="f71" fmla="*/ f58 1 130"/>
                <a:gd name="f72" fmla="*/ f59 1 127"/>
                <a:gd name="f73" fmla="*/ 0 1 f46"/>
                <a:gd name="f74" fmla="*/ f40 1 f46"/>
                <a:gd name="f75" fmla="*/ 0 1 f47"/>
                <a:gd name="f76" fmla="*/ f41 1 f47"/>
                <a:gd name="f77" fmla="*/ f61 1 f46"/>
                <a:gd name="f78" fmla="*/ f62 1 f47"/>
                <a:gd name="f79" fmla="*/ f63 1 f46"/>
                <a:gd name="f80" fmla="*/ f64 1 f47"/>
                <a:gd name="f81" fmla="*/ f65 1 f46"/>
                <a:gd name="f82" fmla="*/ f66 1 f47"/>
                <a:gd name="f83" fmla="*/ f67 1 f46"/>
                <a:gd name="f84" fmla="*/ f68 1 f47"/>
                <a:gd name="f85" fmla="*/ f69 1 f46"/>
                <a:gd name="f86" fmla="*/ f70 1 f47"/>
                <a:gd name="f87" fmla="*/ f71 1 f46"/>
                <a:gd name="f88" fmla="*/ f72 1 f47"/>
                <a:gd name="f89" fmla="*/ f73 f37 1"/>
                <a:gd name="f90" fmla="*/ f74 f37 1"/>
                <a:gd name="f91" fmla="*/ f76 f38 1"/>
                <a:gd name="f92" fmla="*/ f75 f38 1"/>
                <a:gd name="f93" fmla="*/ f77 f37 1"/>
                <a:gd name="f94" fmla="*/ f78 f38 1"/>
                <a:gd name="f95" fmla="*/ f79 f37 1"/>
                <a:gd name="f96" fmla="*/ f80 f38 1"/>
                <a:gd name="f97" fmla="*/ f81 f37 1"/>
                <a:gd name="f98" fmla="*/ f82 f38 1"/>
                <a:gd name="f99" fmla="*/ f83 f37 1"/>
                <a:gd name="f100" fmla="*/ f84 f38 1"/>
                <a:gd name="f101" fmla="*/ f85 f37 1"/>
                <a:gd name="f102" fmla="*/ f86 f38 1"/>
                <a:gd name="f103" fmla="*/ f87 f37 1"/>
                <a:gd name="f104" fmla="*/ f88 f38 1"/>
              </a:gdLst>
              <a:ahLst/>
              <a:cxnLst>
                <a:cxn ang="3cd4">
                  <a:pos x="hc" y="t"/>
                </a:cxn>
                <a:cxn ang="0">
                  <a:pos x="r" y="vc"/>
                </a:cxn>
                <a:cxn ang="cd4">
                  <a:pos x="hc" y="b"/>
                </a:cxn>
                <a:cxn ang="cd2">
                  <a:pos x="l" y="vc"/>
                </a:cxn>
                <a:cxn ang="f60">
                  <a:pos x="f93" y="f94"/>
                </a:cxn>
                <a:cxn ang="f60">
                  <a:pos x="f95" y="f96"/>
                </a:cxn>
                <a:cxn ang="f60">
                  <a:pos x="f97" y="f98"/>
                </a:cxn>
                <a:cxn ang="f60">
                  <a:pos x="f99" y="f100"/>
                </a:cxn>
                <a:cxn ang="f60">
                  <a:pos x="f101" y="f102"/>
                </a:cxn>
                <a:cxn ang="f60">
                  <a:pos x="f103" y="f104"/>
                </a:cxn>
                <a:cxn ang="f60">
                  <a:pos x="f93" y="f94"/>
                </a:cxn>
              </a:cxnLst>
              <a:rect l="f89" t="f92" r="f90" b="f91"/>
              <a:pathLst>
                <a:path w="130" h="127">
                  <a:moveTo>
                    <a:pt x="f8" y="f7"/>
                  </a:moveTo>
                  <a:cubicBezTo>
                    <a:pt x="f9" y="f7"/>
                    <a:pt x="f10" y="f11"/>
                    <a:pt x="f12" y="f13"/>
                  </a:cubicBezTo>
                  <a:cubicBezTo>
                    <a:pt x="f5" y="f8"/>
                    <a:pt x="f14" y="f15"/>
                    <a:pt x="f16" y="f17"/>
                  </a:cubicBezTo>
                  <a:cubicBezTo>
                    <a:pt x="f18" y="f19"/>
                    <a:pt x="f20" y="f21"/>
                    <a:pt x="f22" y="f23"/>
                  </a:cubicBezTo>
                  <a:cubicBezTo>
                    <a:pt x="f24" y="f5"/>
                    <a:pt x="f6" y="f14"/>
                    <a:pt x="f25" y="f26"/>
                  </a:cubicBezTo>
                  <a:cubicBezTo>
                    <a:pt x="f27" y="f28"/>
                    <a:pt x="f29" y="f30"/>
                    <a:pt x="f31" y="f32"/>
                  </a:cubicBezTo>
                  <a:cubicBezTo>
                    <a:pt x="f33" y="f24"/>
                    <a:pt x="f34" y="f35"/>
                    <a:pt x="f8" y="f7"/>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 name="Freeform 7">
              <a:extLst>
                <a:ext uri="{FF2B5EF4-FFF2-40B4-BE49-F238E27FC236}">
                  <a16:creationId xmlns:a16="http://schemas.microsoft.com/office/drawing/2014/main" id="{F902E9C4-F339-485F-BDE6-373B73A8630C}"/>
                </a:ext>
              </a:extLst>
            </p:cNvPr>
            <p:cNvSpPr/>
            <p:nvPr/>
          </p:nvSpPr>
          <p:spPr>
            <a:xfrm>
              <a:off x="6313721" y="1957885"/>
              <a:ext cx="263237" cy="267123"/>
            </a:xfrm>
            <a:custGeom>
              <a:avLst/>
              <a:gdLst>
                <a:gd name="f0" fmla="val 10800000"/>
                <a:gd name="f1" fmla="val 5400000"/>
                <a:gd name="f2" fmla="val 180"/>
                <a:gd name="f3" fmla="val w"/>
                <a:gd name="f4" fmla="val h"/>
                <a:gd name="f5" fmla="val 0"/>
                <a:gd name="f6" fmla="val 125"/>
                <a:gd name="f7" fmla="val 127"/>
                <a:gd name="f8" fmla="val 63"/>
                <a:gd name="f9" fmla="val 1"/>
                <a:gd name="f10" fmla="val 50"/>
                <a:gd name="f11" fmla="val 8"/>
                <a:gd name="f12" fmla="val 37"/>
                <a:gd name="f13" fmla="val 22"/>
                <a:gd name="f14" fmla="val 27"/>
                <a:gd name="f15" fmla="val 46"/>
                <a:gd name="f16" fmla="val 12"/>
                <a:gd name="f17" fmla="val 72"/>
                <a:gd name="f18" fmla="val 5"/>
                <a:gd name="f19" fmla="val 99"/>
                <a:gd name="f20" fmla="val 2"/>
                <a:gd name="f21" fmla="val 115"/>
                <a:gd name="f22" fmla="val 10"/>
                <a:gd name="f23" fmla="val 122"/>
                <a:gd name="f24" fmla="val 25"/>
                <a:gd name="f25" fmla="val 111"/>
                <a:gd name="f26" fmla="val 76"/>
                <a:gd name="f27" fmla="val 96"/>
                <a:gd name="f28" fmla="val 98"/>
                <a:gd name="f29" fmla="val 83"/>
                <a:gd name="f30" fmla="val 118"/>
                <a:gd name="f31" fmla="val 59"/>
                <a:gd name="f32" fmla="val 39"/>
                <a:gd name="f33" fmla="val 120"/>
                <a:gd name="f34" fmla="val 15"/>
                <a:gd name="f35" fmla="val 112"/>
                <a:gd name="f36" fmla="val 92"/>
                <a:gd name="f37" fmla="+- 0 0 -90"/>
                <a:gd name="f38" fmla="*/ f3 1 125"/>
                <a:gd name="f39" fmla="*/ f4 1 127"/>
                <a:gd name="f40" fmla="val f5"/>
                <a:gd name="f41" fmla="val f6"/>
                <a:gd name="f42" fmla="val f7"/>
                <a:gd name="f43" fmla="*/ f37 f0 1"/>
                <a:gd name="f44" fmla="+- f42 0 f40"/>
                <a:gd name="f45" fmla="+- f41 0 f40"/>
                <a:gd name="f46" fmla="*/ f43 1 f2"/>
                <a:gd name="f47" fmla="*/ f45 1 125"/>
                <a:gd name="f48" fmla="*/ f44 1 127"/>
                <a:gd name="f49" fmla="*/ 0 f45 1"/>
                <a:gd name="f50" fmla="*/ 63 f44 1"/>
                <a:gd name="f51" fmla="*/ 22 f45 1"/>
                <a:gd name="f52" fmla="*/ 27 f44 1"/>
                <a:gd name="f53" fmla="*/ 99 f45 1"/>
                <a:gd name="f54" fmla="*/ 2 f44 1"/>
                <a:gd name="f55" fmla="*/ 122 f45 1"/>
                <a:gd name="f56" fmla="*/ 25 f44 1"/>
                <a:gd name="f57" fmla="*/ 96 f45 1"/>
                <a:gd name="f58" fmla="*/ 98 f44 1"/>
                <a:gd name="f59" fmla="*/ 39 f45 1"/>
                <a:gd name="f60" fmla="*/ 120 f44 1"/>
                <a:gd name="f61" fmla="+- f46 0 f1"/>
                <a:gd name="f62" fmla="*/ f49 1 125"/>
                <a:gd name="f63" fmla="*/ f50 1 127"/>
                <a:gd name="f64" fmla="*/ f51 1 125"/>
                <a:gd name="f65" fmla="*/ f52 1 127"/>
                <a:gd name="f66" fmla="*/ f53 1 125"/>
                <a:gd name="f67" fmla="*/ f54 1 127"/>
                <a:gd name="f68" fmla="*/ f55 1 125"/>
                <a:gd name="f69" fmla="*/ f56 1 127"/>
                <a:gd name="f70" fmla="*/ f57 1 125"/>
                <a:gd name="f71" fmla="*/ f58 1 127"/>
                <a:gd name="f72" fmla="*/ f59 1 125"/>
                <a:gd name="f73" fmla="*/ f60 1 127"/>
                <a:gd name="f74" fmla="*/ 0 1 f47"/>
                <a:gd name="f75" fmla="*/ f41 1 f47"/>
                <a:gd name="f76" fmla="*/ 0 1 f48"/>
                <a:gd name="f77" fmla="*/ f42 1 f48"/>
                <a:gd name="f78" fmla="*/ f62 1 f47"/>
                <a:gd name="f79" fmla="*/ f63 1 f48"/>
                <a:gd name="f80" fmla="*/ f64 1 f47"/>
                <a:gd name="f81" fmla="*/ f65 1 f48"/>
                <a:gd name="f82" fmla="*/ f66 1 f47"/>
                <a:gd name="f83" fmla="*/ f67 1 f48"/>
                <a:gd name="f84" fmla="*/ f68 1 f47"/>
                <a:gd name="f85" fmla="*/ f69 1 f48"/>
                <a:gd name="f86" fmla="*/ f70 1 f47"/>
                <a:gd name="f87" fmla="*/ f71 1 f48"/>
                <a:gd name="f88" fmla="*/ f72 1 f47"/>
                <a:gd name="f89" fmla="*/ f73 1 f48"/>
                <a:gd name="f90" fmla="*/ f74 f38 1"/>
                <a:gd name="f91" fmla="*/ f75 f38 1"/>
                <a:gd name="f92" fmla="*/ f77 f39 1"/>
                <a:gd name="f93" fmla="*/ f76 f39 1"/>
                <a:gd name="f94" fmla="*/ f78 f38 1"/>
                <a:gd name="f95" fmla="*/ f79 f39 1"/>
                <a:gd name="f96" fmla="*/ f80 f38 1"/>
                <a:gd name="f97" fmla="*/ f81 f39 1"/>
                <a:gd name="f98" fmla="*/ f82 f38 1"/>
                <a:gd name="f99" fmla="*/ f83 f39 1"/>
                <a:gd name="f100" fmla="*/ f84 f38 1"/>
                <a:gd name="f101" fmla="*/ f85 f39 1"/>
                <a:gd name="f102" fmla="*/ f86 f38 1"/>
                <a:gd name="f103" fmla="*/ f87 f39 1"/>
                <a:gd name="f104" fmla="*/ f88 f38 1"/>
                <a:gd name="f105" fmla="*/ f89 f39 1"/>
              </a:gdLst>
              <a:ahLst/>
              <a:cxnLst>
                <a:cxn ang="3cd4">
                  <a:pos x="hc" y="t"/>
                </a:cxn>
                <a:cxn ang="0">
                  <a:pos x="r" y="vc"/>
                </a:cxn>
                <a:cxn ang="cd4">
                  <a:pos x="hc" y="b"/>
                </a:cxn>
                <a:cxn ang="cd2">
                  <a:pos x="l" y="vc"/>
                </a:cxn>
                <a:cxn ang="f61">
                  <a:pos x="f94" y="f95"/>
                </a:cxn>
                <a:cxn ang="f61">
                  <a:pos x="f96" y="f97"/>
                </a:cxn>
                <a:cxn ang="f61">
                  <a:pos x="f98" y="f99"/>
                </a:cxn>
                <a:cxn ang="f61">
                  <a:pos x="f100" y="f101"/>
                </a:cxn>
                <a:cxn ang="f61">
                  <a:pos x="f102" y="f103"/>
                </a:cxn>
                <a:cxn ang="f61">
                  <a:pos x="f104" y="f105"/>
                </a:cxn>
                <a:cxn ang="f61">
                  <a:pos x="f94" y="f95"/>
                </a:cxn>
              </a:cxnLst>
              <a:rect l="f90" t="f93" r="f91" b="f92"/>
              <a:pathLst>
                <a:path w="125" h="127">
                  <a:moveTo>
                    <a:pt x="f5" y="f8"/>
                  </a:moveTo>
                  <a:cubicBezTo>
                    <a:pt x="f9" y="f10"/>
                    <a:pt x="f11" y="f12"/>
                    <a:pt x="f13" y="f14"/>
                  </a:cubicBezTo>
                  <a:cubicBezTo>
                    <a:pt x="f15" y="f16"/>
                    <a:pt x="f17" y="f18"/>
                    <a:pt x="f19" y="f20"/>
                  </a:cubicBezTo>
                  <a:cubicBezTo>
                    <a:pt x="f21" y="f5"/>
                    <a:pt x="f6" y="f22"/>
                    <a:pt x="f23" y="f24"/>
                  </a:cubicBezTo>
                  <a:cubicBezTo>
                    <a:pt x="f21" y="f10"/>
                    <a:pt x="f25" y="f26"/>
                    <a:pt x="f27" y="f28"/>
                  </a:cubicBezTo>
                  <a:cubicBezTo>
                    <a:pt x="f29" y="f30"/>
                    <a:pt x="f31" y="f7"/>
                    <a:pt x="f32" y="f33"/>
                  </a:cubicBezTo>
                  <a:cubicBezTo>
                    <a:pt x="f34" y="f35"/>
                    <a:pt x="f5" y="f36"/>
                    <a:pt x="f5" y="f8"/>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 name="Freeform 8">
              <a:extLst>
                <a:ext uri="{FF2B5EF4-FFF2-40B4-BE49-F238E27FC236}">
                  <a16:creationId xmlns:a16="http://schemas.microsoft.com/office/drawing/2014/main" id="{CE9D71BB-A93F-49F3-BE09-BA1EA79DEE29}"/>
                </a:ext>
              </a:extLst>
            </p:cNvPr>
            <p:cNvSpPr/>
            <p:nvPr/>
          </p:nvSpPr>
          <p:spPr>
            <a:xfrm>
              <a:off x="7212357" y="2317080"/>
              <a:ext cx="229523" cy="236006"/>
            </a:xfrm>
            <a:custGeom>
              <a:avLst/>
              <a:gdLst>
                <a:gd name="f0" fmla="val 10800000"/>
                <a:gd name="f1" fmla="val 5400000"/>
                <a:gd name="f2" fmla="val 180"/>
                <a:gd name="f3" fmla="val w"/>
                <a:gd name="f4" fmla="val h"/>
                <a:gd name="f5" fmla="val 0"/>
                <a:gd name="f6" fmla="val 109"/>
                <a:gd name="f7" fmla="val 112"/>
                <a:gd name="f8" fmla="val 1"/>
                <a:gd name="f9" fmla="val 59"/>
                <a:gd name="f10" fmla="val 37"/>
                <a:gd name="f11" fmla="val 16"/>
                <a:gd name="f12" fmla="val 24"/>
                <a:gd name="f13" fmla="val 36"/>
                <a:gd name="f14" fmla="val 51"/>
                <a:gd name="f15" fmla="val 10"/>
                <a:gd name="f16" fmla="val 67"/>
                <a:gd name="f17" fmla="val 6"/>
                <a:gd name="f18" fmla="val 83"/>
                <a:gd name="f19" fmla="val 3"/>
                <a:gd name="f20" fmla="val 101"/>
                <a:gd name="f21" fmla="val 8"/>
                <a:gd name="f22" fmla="val 106"/>
                <a:gd name="f23" fmla="val 25"/>
                <a:gd name="f24" fmla="val 103"/>
                <a:gd name="f25" fmla="val 46"/>
                <a:gd name="f26" fmla="val 96"/>
                <a:gd name="f27" fmla="val 65"/>
                <a:gd name="f28" fmla="val 87"/>
                <a:gd name="f29" fmla="val 77"/>
                <a:gd name="f30" fmla="val 102"/>
                <a:gd name="f31" fmla="val 54"/>
                <a:gd name="f32" fmla="val 107"/>
                <a:gd name="f33" fmla="val 14"/>
                <a:gd name="f34" fmla="val 84"/>
                <a:gd name="f35" fmla="+- 0 0 -90"/>
                <a:gd name="f36" fmla="*/ f3 1 109"/>
                <a:gd name="f37" fmla="*/ f4 1 112"/>
                <a:gd name="f38" fmla="val f5"/>
                <a:gd name="f39" fmla="val f6"/>
                <a:gd name="f40" fmla="val f7"/>
                <a:gd name="f41" fmla="*/ f35 f0 1"/>
                <a:gd name="f42" fmla="+- f40 0 f38"/>
                <a:gd name="f43" fmla="+- f39 0 f38"/>
                <a:gd name="f44" fmla="*/ f41 1 f2"/>
                <a:gd name="f45" fmla="*/ f43 1 109"/>
                <a:gd name="f46" fmla="*/ f42 1 112"/>
                <a:gd name="f47" fmla="*/ 1 f43 1"/>
                <a:gd name="f48" fmla="*/ 59 f42 1"/>
                <a:gd name="f49" fmla="*/ 36 f43 1"/>
                <a:gd name="f50" fmla="*/ 16 f42 1"/>
                <a:gd name="f51" fmla="*/ 83 f43 1"/>
                <a:gd name="f52" fmla="*/ 3 f42 1"/>
                <a:gd name="f53" fmla="*/ 106 f43 1"/>
                <a:gd name="f54" fmla="*/ 25 f42 1"/>
                <a:gd name="f55" fmla="*/ 87 f43 1"/>
                <a:gd name="f56" fmla="*/ 83 f42 1"/>
                <a:gd name="f57" fmla="*/ 107 f42 1"/>
                <a:gd name="f58" fmla="+- f44 0 f1"/>
                <a:gd name="f59" fmla="*/ f47 1 109"/>
                <a:gd name="f60" fmla="*/ f48 1 112"/>
                <a:gd name="f61" fmla="*/ f49 1 109"/>
                <a:gd name="f62" fmla="*/ f50 1 112"/>
                <a:gd name="f63" fmla="*/ f51 1 109"/>
                <a:gd name="f64" fmla="*/ f52 1 112"/>
                <a:gd name="f65" fmla="*/ f53 1 109"/>
                <a:gd name="f66" fmla="*/ f54 1 112"/>
                <a:gd name="f67" fmla="*/ f55 1 109"/>
                <a:gd name="f68" fmla="*/ f56 1 112"/>
                <a:gd name="f69" fmla="*/ f57 1 112"/>
                <a:gd name="f70" fmla="*/ 0 1 f45"/>
                <a:gd name="f71" fmla="*/ f39 1 f45"/>
                <a:gd name="f72" fmla="*/ 0 1 f46"/>
                <a:gd name="f73" fmla="*/ f40 1 f46"/>
                <a:gd name="f74" fmla="*/ f59 1 f45"/>
                <a:gd name="f75" fmla="*/ f60 1 f46"/>
                <a:gd name="f76" fmla="*/ f61 1 f45"/>
                <a:gd name="f77" fmla="*/ f62 1 f46"/>
                <a:gd name="f78" fmla="*/ f63 1 f45"/>
                <a:gd name="f79" fmla="*/ f64 1 f46"/>
                <a:gd name="f80" fmla="*/ f65 1 f45"/>
                <a:gd name="f81" fmla="*/ f66 1 f46"/>
                <a:gd name="f82" fmla="*/ f67 1 f45"/>
                <a:gd name="f83" fmla="*/ f68 1 f46"/>
                <a:gd name="f84" fmla="*/ f69 1 f46"/>
                <a:gd name="f85" fmla="*/ f70 f36 1"/>
                <a:gd name="f86" fmla="*/ f71 f36 1"/>
                <a:gd name="f87" fmla="*/ f73 f37 1"/>
                <a:gd name="f88" fmla="*/ f72 f37 1"/>
                <a:gd name="f89" fmla="*/ f74 f36 1"/>
                <a:gd name="f90" fmla="*/ f75 f37 1"/>
                <a:gd name="f91" fmla="*/ f76 f36 1"/>
                <a:gd name="f92" fmla="*/ f77 f37 1"/>
                <a:gd name="f93" fmla="*/ f78 f36 1"/>
                <a:gd name="f94" fmla="*/ f79 f37 1"/>
                <a:gd name="f95" fmla="*/ f80 f36 1"/>
                <a:gd name="f96" fmla="*/ f81 f37 1"/>
                <a:gd name="f97" fmla="*/ f82 f36 1"/>
                <a:gd name="f98" fmla="*/ f83 f37 1"/>
                <a:gd name="f99" fmla="*/ f84 f37 1"/>
              </a:gdLst>
              <a:ahLst/>
              <a:cxnLst>
                <a:cxn ang="3cd4">
                  <a:pos x="hc" y="t"/>
                </a:cxn>
                <a:cxn ang="0">
                  <a:pos x="r" y="vc"/>
                </a:cxn>
                <a:cxn ang="cd4">
                  <a:pos x="hc" y="b"/>
                </a:cxn>
                <a:cxn ang="cd2">
                  <a:pos x="l" y="vc"/>
                </a:cxn>
                <a:cxn ang="f58">
                  <a:pos x="f89" y="f90"/>
                </a:cxn>
                <a:cxn ang="f58">
                  <a:pos x="f91" y="f92"/>
                </a:cxn>
                <a:cxn ang="f58">
                  <a:pos x="f93" y="f94"/>
                </a:cxn>
                <a:cxn ang="f58">
                  <a:pos x="f95" y="f96"/>
                </a:cxn>
                <a:cxn ang="f58">
                  <a:pos x="f97" y="f98"/>
                </a:cxn>
                <a:cxn ang="f58">
                  <a:pos x="f91" y="f99"/>
                </a:cxn>
                <a:cxn ang="f58">
                  <a:pos x="f89" y="f90"/>
                </a:cxn>
              </a:cxnLst>
              <a:rect l="f85" t="f88" r="f86" b="f87"/>
              <a:pathLst>
                <a:path w="109" h="112">
                  <a:moveTo>
                    <a:pt x="f8" y="f9"/>
                  </a:moveTo>
                  <a:cubicBezTo>
                    <a:pt x="f5" y="f10"/>
                    <a:pt x="f11" y="f12"/>
                    <a:pt x="f13" y="f11"/>
                  </a:cubicBezTo>
                  <a:cubicBezTo>
                    <a:pt x="f14" y="f15"/>
                    <a:pt x="f16" y="f17"/>
                    <a:pt x="f18" y="f19"/>
                  </a:cubicBezTo>
                  <a:cubicBezTo>
                    <a:pt x="f20" y="f5"/>
                    <a:pt x="f6" y="f21"/>
                    <a:pt x="f22" y="f23"/>
                  </a:cubicBezTo>
                  <a:cubicBezTo>
                    <a:pt x="f24" y="f25"/>
                    <a:pt x="f26" y="f27"/>
                    <a:pt x="f28" y="f18"/>
                  </a:cubicBezTo>
                  <a:cubicBezTo>
                    <a:pt x="f29" y="f30"/>
                    <a:pt x="f31" y="f7"/>
                    <a:pt x="f13" y="f32"/>
                  </a:cubicBezTo>
                  <a:cubicBezTo>
                    <a:pt x="f33" y="f20"/>
                    <a:pt x="f8" y="f34"/>
                    <a:pt x="f8" y="f9"/>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 name="Freeform 9">
              <a:extLst>
                <a:ext uri="{FF2B5EF4-FFF2-40B4-BE49-F238E27FC236}">
                  <a16:creationId xmlns:a16="http://schemas.microsoft.com/office/drawing/2014/main" id="{CE054338-371E-4BDC-A9C8-69911F14E821}"/>
                </a:ext>
              </a:extLst>
            </p:cNvPr>
            <p:cNvSpPr/>
            <p:nvPr/>
          </p:nvSpPr>
          <p:spPr>
            <a:xfrm>
              <a:off x="6359112" y="2343021"/>
              <a:ext cx="229523" cy="232111"/>
            </a:xfrm>
            <a:custGeom>
              <a:avLst/>
              <a:gdLst>
                <a:gd name="f0" fmla="val 10800000"/>
                <a:gd name="f1" fmla="val 5400000"/>
                <a:gd name="f2" fmla="val 180"/>
                <a:gd name="f3" fmla="val w"/>
                <a:gd name="f4" fmla="val h"/>
                <a:gd name="f5" fmla="val 0"/>
                <a:gd name="f6" fmla="val 109"/>
                <a:gd name="f7" fmla="val 110"/>
                <a:gd name="f8" fmla="val 90"/>
                <a:gd name="f9" fmla="val 103"/>
                <a:gd name="f10" fmla="val 7"/>
                <a:gd name="f11" fmla="val 108"/>
                <a:gd name="f12" fmla="val 19"/>
                <a:gd name="f13" fmla="val 106"/>
                <a:gd name="f14" fmla="val 46"/>
                <a:gd name="f15" fmla="val 99"/>
                <a:gd name="f16" fmla="val 71"/>
                <a:gd name="f17" fmla="val 82"/>
                <a:gd name="f18" fmla="val 93"/>
                <a:gd name="f19" fmla="val 55"/>
                <a:gd name="f20" fmla="val 38"/>
                <a:gd name="f21" fmla="val 105"/>
                <a:gd name="f22" fmla="val 18"/>
                <a:gd name="f23" fmla="val 85"/>
                <a:gd name="f24" fmla="val 4"/>
                <a:gd name="f25" fmla="val 66"/>
                <a:gd name="f26" fmla="val 47"/>
                <a:gd name="f27" fmla="val 8"/>
                <a:gd name="f28" fmla="val 33"/>
                <a:gd name="f29" fmla="val 23"/>
                <a:gd name="f30" fmla="val 44"/>
                <a:gd name="f31" fmla="val 10"/>
                <a:gd name="f32" fmla="val 67"/>
                <a:gd name="f33" fmla="val 5"/>
                <a:gd name="f34" fmla="+- 0 0 -90"/>
                <a:gd name="f35" fmla="*/ f3 1 109"/>
                <a:gd name="f36" fmla="*/ f4 1 110"/>
                <a:gd name="f37" fmla="val f5"/>
                <a:gd name="f38" fmla="val f6"/>
                <a:gd name="f39" fmla="val f7"/>
                <a:gd name="f40" fmla="*/ f34 f0 1"/>
                <a:gd name="f41" fmla="+- f39 0 f37"/>
                <a:gd name="f42" fmla="+- f38 0 f37"/>
                <a:gd name="f43" fmla="*/ f40 1 f2"/>
                <a:gd name="f44" fmla="*/ f42 1 109"/>
                <a:gd name="f45" fmla="*/ f41 1 110"/>
                <a:gd name="f46" fmla="*/ 90 f42 1"/>
                <a:gd name="f47" fmla="*/ 0 f41 1"/>
                <a:gd name="f48" fmla="*/ 108 f42 1"/>
                <a:gd name="f49" fmla="*/ 19 f41 1"/>
                <a:gd name="f50" fmla="*/ 82 f42 1"/>
                <a:gd name="f51" fmla="*/ 93 f41 1"/>
                <a:gd name="f52" fmla="*/ 38 f42 1"/>
                <a:gd name="f53" fmla="*/ 105 f41 1"/>
                <a:gd name="f54" fmla="*/ 4 f42 1"/>
                <a:gd name="f55" fmla="*/ 66 f41 1"/>
                <a:gd name="f56" fmla="*/ 23 f42 1"/>
                <a:gd name="f57" fmla="*/ 23 f41 1"/>
                <a:gd name="f58" fmla="+- f43 0 f1"/>
                <a:gd name="f59" fmla="*/ f46 1 109"/>
                <a:gd name="f60" fmla="*/ f47 1 110"/>
                <a:gd name="f61" fmla="*/ f48 1 109"/>
                <a:gd name="f62" fmla="*/ f49 1 110"/>
                <a:gd name="f63" fmla="*/ f50 1 109"/>
                <a:gd name="f64" fmla="*/ f51 1 110"/>
                <a:gd name="f65" fmla="*/ f52 1 109"/>
                <a:gd name="f66" fmla="*/ f53 1 110"/>
                <a:gd name="f67" fmla="*/ f54 1 109"/>
                <a:gd name="f68" fmla="*/ f55 1 110"/>
                <a:gd name="f69" fmla="*/ f56 1 109"/>
                <a:gd name="f70" fmla="*/ f57 1 110"/>
                <a:gd name="f71" fmla="*/ 0 1 f44"/>
                <a:gd name="f72" fmla="*/ f38 1 f44"/>
                <a:gd name="f73" fmla="*/ 0 1 f45"/>
                <a:gd name="f74" fmla="*/ f39 1 f45"/>
                <a:gd name="f75" fmla="*/ f59 1 f44"/>
                <a:gd name="f76" fmla="*/ f60 1 f45"/>
                <a:gd name="f77" fmla="*/ f61 1 f44"/>
                <a:gd name="f78" fmla="*/ f62 1 f45"/>
                <a:gd name="f79" fmla="*/ f63 1 f44"/>
                <a:gd name="f80" fmla="*/ f64 1 f45"/>
                <a:gd name="f81" fmla="*/ f65 1 f44"/>
                <a:gd name="f82" fmla="*/ f66 1 f45"/>
                <a:gd name="f83" fmla="*/ f67 1 f44"/>
                <a:gd name="f84" fmla="*/ f68 1 f45"/>
                <a:gd name="f85" fmla="*/ f69 1 f44"/>
                <a:gd name="f86" fmla="*/ f70 1 f45"/>
                <a:gd name="f87" fmla="*/ f71 f35 1"/>
                <a:gd name="f88" fmla="*/ f72 f35 1"/>
                <a:gd name="f89" fmla="*/ f74 f36 1"/>
                <a:gd name="f90" fmla="*/ f73 f36 1"/>
                <a:gd name="f91" fmla="*/ f75 f35 1"/>
                <a:gd name="f92" fmla="*/ f76 f36 1"/>
                <a:gd name="f93" fmla="*/ f77 f35 1"/>
                <a:gd name="f94" fmla="*/ f78 f36 1"/>
                <a:gd name="f95" fmla="*/ f79 f35 1"/>
                <a:gd name="f96" fmla="*/ f80 f36 1"/>
                <a:gd name="f97" fmla="*/ f81 f35 1"/>
                <a:gd name="f98" fmla="*/ f82 f36 1"/>
                <a:gd name="f99" fmla="*/ f83 f35 1"/>
                <a:gd name="f100" fmla="*/ f84 f36 1"/>
                <a:gd name="f101" fmla="*/ f85 f35 1"/>
                <a:gd name="f102" fmla="*/ f86 f36 1"/>
              </a:gdLst>
              <a:ahLst/>
              <a:cxnLst>
                <a:cxn ang="3cd4">
                  <a:pos x="hc" y="t"/>
                </a:cxn>
                <a:cxn ang="0">
                  <a:pos x="r" y="vc"/>
                </a:cxn>
                <a:cxn ang="cd4">
                  <a:pos x="hc" y="b"/>
                </a:cxn>
                <a:cxn ang="cd2">
                  <a:pos x="l" y="vc"/>
                </a:cxn>
                <a:cxn ang="f58">
                  <a:pos x="f91" y="f92"/>
                </a:cxn>
                <a:cxn ang="f58">
                  <a:pos x="f93" y="f94"/>
                </a:cxn>
                <a:cxn ang="f58">
                  <a:pos x="f95" y="f96"/>
                </a:cxn>
                <a:cxn ang="f58">
                  <a:pos x="f97" y="f98"/>
                </a:cxn>
                <a:cxn ang="f58">
                  <a:pos x="f99" y="f100"/>
                </a:cxn>
                <a:cxn ang="f58">
                  <a:pos x="f101" y="f102"/>
                </a:cxn>
                <a:cxn ang="f58">
                  <a:pos x="f91" y="f92"/>
                </a:cxn>
              </a:cxnLst>
              <a:rect l="f87" t="f90" r="f88" b="f89"/>
              <a:pathLst>
                <a:path w="109" h="110">
                  <a:moveTo>
                    <a:pt x="f8" y="f5"/>
                  </a:moveTo>
                  <a:cubicBezTo>
                    <a:pt x="f9" y="f5"/>
                    <a:pt x="f6" y="f10"/>
                    <a:pt x="f11" y="f12"/>
                  </a:cubicBezTo>
                  <a:cubicBezTo>
                    <a:pt x="f13" y="f14"/>
                    <a:pt x="f15" y="f16"/>
                    <a:pt x="f17" y="f18"/>
                  </a:cubicBezTo>
                  <a:cubicBezTo>
                    <a:pt x="f16" y="f13"/>
                    <a:pt x="f19" y="f7"/>
                    <a:pt x="f20" y="f21"/>
                  </a:cubicBezTo>
                  <a:cubicBezTo>
                    <a:pt x="f22" y="f15"/>
                    <a:pt x="f10" y="f23"/>
                    <a:pt x="f24" y="f25"/>
                  </a:cubicBezTo>
                  <a:cubicBezTo>
                    <a:pt x="f5" y="f26"/>
                    <a:pt x="f27" y="f28"/>
                    <a:pt x="f29" y="f29"/>
                  </a:cubicBezTo>
                  <a:cubicBezTo>
                    <a:pt x="f30" y="f31"/>
                    <a:pt x="f32" y="f33"/>
                    <a:pt x="f8" y="f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pic>
        <p:nvPicPr>
          <p:cNvPr id="12" name="Imagen 11">
            <a:extLst>
              <a:ext uri="{FF2B5EF4-FFF2-40B4-BE49-F238E27FC236}">
                <a16:creationId xmlns:a16="http://schemas.microsoft.com/office/drawing/2014/main" id="{00D749BE-B498-4827-897A-10FE15749F5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06807"/>
            <a:ext cx="5794383" cy="489933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FFD8B168-A308-4970-9184-7E4451A0BFA5}"/>
              </a:ext>
            </a:extLst>
          </p:cNvPr>
          <p:cNvSpPr/>
          <p:nvPr/>
        </p:nvSpPr>
        <p:spPr>
          <a:xfrm>
            <a:off x="510939" y="1074541"/>
            <a:ext cx="7595569" cy="3716664"/>
          </a:xfrm>
          <a:prstGeom prst="rect">
            <a:avLst/>
          </a:prstGeom>
          <a:no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Google Shape;163;p28">
            <a:extLst>
              <a:ext uri="{FF2B5EF4-FFF2-40B4-BE49-F238E27FC236}">
                <a16:creationId xmlns:a16="http://schemas.microsoft.com/office/drawing/2014/main" id="{BDC13801-FB40-4666-9E18-2339074735BD}"/>
              </a:ext>
            </a:extLst>
          </p:cNvPr>
          <p:cNvSpPr txBox="1">
            <a:spLocks noGrp="1"/>
          </p:cNvSpPr>
          <p:nvPr>
            <p:ph type="title"/>
          </p:nvPr>
        </p:nvSpPr>
        <p:spPr>
          <a:xfrm>
            <a:off x="2226879" y="174881"/>
            <a:ext cx="3269620" cy="636303"/>
          </a:xfrm>
        </p:spPr>
        <p:txBody>
          <a:bodyPr/>
          <a:lstStyle/>
          <a:p>
            <a:pPr lvl="0" algn="ctr"/>
            <a:r>
              <a:rPr lang="en-US" sz="2700" dirty="0"/>
              <a:t>Study objectives</a:t>
            </a:r>
          </a:p>
        </p:txBody>
      </p:sp>
      <p:sp>
        <p:nvSpPr>
          <p:cNvPr id="3" name="Google Shape;164;p28">
            <a:extLst>
              <a:ext uri="{FF2B5EF4-FFF2-40B4-BE49-F238E27FC236}">
                <a16:creationId xmlns:a16="http://schemas.microsoft.com/office/drawing/2014/main" id="{618781F8-071F-47F3-A8BC-1925DB7E1C1B}"/>
              </a:ext>
            </a:extLst>
          </p:cNvPr>
          <p:cNvSpPr txBox="1">
            <a:spLocks noGrp="1"/>
          </p:cNvSpPr>
          <p:nvPr>
            <p:ph type="subTitle" idx="4294967295"/>
          </p:nvPr>
        </p:nvSpPr>
        <p:spPr>
          <a:xfrm>
            <a:off x="511030" y="3132280"/>
            <a:ext cx="2011497" cy="342296"/>
          </a:xfrm>
        </p:spPr>
        <p:txBody>
          <a:bodyPr anchorCtr="1"/>
          <a:lstStyle/>
          <a:p>
            <a:pPr marL="0" lvl="0" indent="0" algn="ctr">
              <a:spcAft>
                <a:spcPts val="1200"/>
              </a:spcAft>
              <a:buNone/>
            </a:pPr>
            <a:r>
              <a:rPr lang="en-US" sz="1800" b="1">
                <a:latin typeface="Lora"/>
              </a:rPr>
              <a:t>Mars</a:t>
            </a:r>
          </a:p>
        </p:txBody>
      </p:sp>
      <p:sp>
        <p:nvSpPr>
          <p:cNvPr id="4" name="Google Shape;165;p28">
            <a:extLst>
              <a:ext uri="{FF2B5EF4-FFF2-40B4-BE49-F238E27FC236}">
                <a16:creationId xmlns:a16="http://schemas.microsoft.com/office/drawing/2014/main" id="{3A40013A-1019-484E-8408-A39F1283B34B}"/>
              </a:ext>
            </a:extLst>
          </p:cNvPr>
          <p:cNvSpPr txBox="1">
            <a:spLocks noGrp="1"/>
          </p:cNvSpPr>
          <p:nvPr>
            <p:ph type="subTitle" idx="4294967295"/>
          </p:nvPr>
        </p:nvSpPr>
        <p:spPr>
          <a:xfrm>
            <a:off x="2091095" y="1870883"/>
            <a:ext cx="2011497" cy="342296"/>
          </a:xfrm>
        </p:spPr>
        <p:txBody>
          <a:bodyPr anchorCtr="1"/>
          <a:lstStyle/>
          <a:p>
            <a:pPr marL="0" lvl="0" indent="0" algn="ctr">
              <a:spcAft>
                <a:spcPts val="1200"/>
              </a:spcAft>
              <a:buNone/>
            </a:pPr>
            <a:r>
              <a:rPr lang="en-US" sz="1800" b="1">
                <a:latin typeface="Lora"/>
              </a:rPr>
              <a:t>Jupiter</a:t>
            </a:r>
          </a:p>
        </p:txBody>
      </p:sp>
      <p:sp>
        <p:nvSpPr>
          <p:cNvPr id="5" name="Google Shape;166;p28">
            <a:extLst>
              <a:ext uri="{FF2B5EF4-FFF2-40B4-BE49-F238E27FC236}">
                <a16:creationId xmlns:a16="http://schemas.microsoft.com/office/drawing/2014/main" id="{9620B10D-D394-4A25-96F0-98007619179F}"/>
              </a:ext>
            </a:extLst>
          </p:cNvPr>
          <p:cNvSpPr txBox="1">
            <a:spLocks noGrp="1"/>
          </p:cNvSpPr>
          <p:nvPr>
            <p:ph type="subTitle" idx="4294967295"/>
          </p:nvPr>
        </p:nvSpPr>
        <p:spPr>
          <a:xfrm>
            <a:off x="3691798" y="3201948"/>
            <a:ext cx="2011497" cy="342296"/>
          </a:xfrm>
        </p:spPr>
        <p:txBody>
          <a:bodyPr anchorCtr="1"/>
          <a:lstStyle/>
          <a:p>
            <a:pPr marL="0" lvl="0" indent="0" algn="ctr">
              <a:spcAft>
                <a:spcPts val="1200"/>
              </a:spcAft>
              <a:buNone/>
            </a:pPr>
            <a:r>
              <a:rPr lang="en-US" sz="1800" b="1">
                <a:latin typeface="Lora"/>
              </a:rPr>
              <a:t>Saturn</a:t>
            </a:r>
          </a:p>
        </p:txBody>
      </p:sp>
      <p:sp>
        <p:nvSpPr>
          <p:cNvPr id="6" name="Google Shape;167;p28">
            <a:extLst>
              <a:ext uri="{FF2B5EF4-FFF2-40B4-BE49-F238E27FC236}">
                <a16:creationId xmlns:a16="http://schemas.microsoft.com/office/drawing/2014/main" id="{9C780C98-DCF6-4EF3-8034-523A3F8DE94B}"/>
              </a:ext>
            </a:extLst>
          </p:cNvPr>
          <p:cNvSpPr txBox="1">
            <a:spLocks noGrp="1"/>
          </p:cNvSpPr>
          <p:nvPr>
            <p:ph type="subTitle" idx="4294967295"/>
          </p:nvPr>
        </p:nvSpPr>
        <p:spPr>
          <a:xfrm>
            <a:off x="510939" y="3617332"/>
            <a:ext cx="2011204" cy="636303"/>
          </a:xfrm>
        </p:spPr>
        <p:txBody>
          <a:bodyPr anchorCtr="1"/>
          <a:lstStyle/>
          <a:p>
            <a:pPr marL="0" lvl="0" indent="0" algn="ctr">
              <a:buNone/>
            </a:pPr>
            <a:r>
              <a:rPr lang="en-US"/>
              <a:t>Despite being red, Mars is a cold place</a:t>
            </a:r>
          </a:p>
        </p:txBody>
      </p:sp>
      <p:sp>
        <p:nvSpPr>
          <p:cNvPr id="7" name="Google Shape;168;p28">
            <a:extLst>
              <a:ext uri="{FF2B5EF4-FFF2-40B4-BE49-F238E27FC236}">
                <a16:creationId xmlns:a16="http://schemas.microsoft.com/office/drawing/2014/main" id="{893C4198-7AD2-48F2-90A1-BF44F8380523}"/>
              </a:ext>
            </a:extLst>
          </p:cNvPr>
          <p:cNvSpPr txBox="1">
            <a:spLocks noGrp="1"/>
          </p:cNvSpPr>
          <p:nvPr>
            <p:ph type="subTitle" idx="4294967295"/>
          </p:nvPr>
        </p:nvSpPr>
        <p:spPr>
          <a:xfrm>
            <a:off x="2089056" y="2355936"/>
            <a:ext cx="2011204" cy="636303"/>
          </a:xfrm>
        </p:spPr>
        <p:txBody>
          <a:bodyPr anchorCtr="1"/>
          <a:lstStyle/>
          <a:p>
            <a:pPr marL="0" lvl="0" indent="0" algn="ctr">
              <a:buNone/>
            </a:pPr>
            <a:r>
              <a:rPr lang="en-US"/>
              <a:t>Jupiter is a gas giant and the biggest</a:t>
            </a:r>
          </a:p>
        </p:txBody>
      </p:sp>
      <p:sp>
        <p:nvSpPr>
          <p:cNvPr id="8" name="Google Shape;169;p28">
            <a:extLst>
              <a:ext uri="{FF2B5EF4-FFF2-40B4-BE49-F238E27FC236}">
                <a16:creationId xmlns:a16="http://schemas.microsoft.com/office/drawing/2014/main" id="{03F5A9B9-3E6A-42F2-8989-84E488826EA0}"/>
              </a:ext>
            </a:extLst>
          </p:cNvPr>
          <p:cNvSpPr txBox="1">
            <a:spLocks noGrp="1"/>
          </p:cNvSpPr>
          <p:nvPr>
            <p:ph type="subTitle" idx="4294967295"/>
          </p:nvPr>
        </p:nvSpPr>
        <p:spPr>
          <a:xfrm>
            <a:off x="3692438" y="3687001"/>
            <a:ext cx="2011204" cy="636303"/>
          </a:xfrm>
        </p:spPr>
        <p:txBody>
          <a:bodyPr anchorCtr="1"/>
          <a:lstStyle/>
          <a:p>
            <a:pPr marL="0" lvl="0" indent="0" algn="ctr">
              <a:buNone/>
            </a:pPr>
            <a:r>
              <a:rPr lang="en-US"/>
              <a:t>Yes, Saturn is the ringed one</a:t>
            </a:r>
          </a:p>
        </p:txBody>
      </p:sp>
      <p:sp>
        <p:nvSpPr>
          <p:cNvPr id="9" name="Google Shape;170;p28">
            <a:extLst>
              <a:ext uri="{FF2B5EF4-FFF2-40B4-BE49-F238E27FC236}">
                <a16:creationId xmlns:a16="http://schemas.microsoft.com/office/drawing/2014/main" id="{42C00B38-49AD-4218-894D-A41B638180EE}"/>
              </a:ext>
            </a:extLst>
          </p:cNvPr>
          <p:cNvSpPr/>
          <p:nvPr/>
        </p:nvSpPr>
        <p:spPr>
          <a:xfrm>
            <a:off x="1370859" y="2961031"/>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0" name="Google Shape;171;p28">
            <a:extLst>
              <a:ext uri="{FF2B5EF4-FFF2-40B4-BE49-F238E27FC236}">
                <a16:creationId xmlns:a16="http://schemas.microsoft.com/office/drawing/2014/main" id="{94C8B9CB-CCC9-45D1-B52A-5A22B418804B}"/>
              </a:ext>
            </a:extLst>
          </p:cNvPr>
          <p:cNvGrpSpPr/>
          <p:nvPr/>
        </p:nvGrpSpPr>
        <p:grpSpPr>
          <a:xfrm>
            <a:off x="1370987" y="2446489"/>
            <a:ext cx="380244" cy="371795"/>
            <a:chOff x="1248823" y="2719288"/>
            <a:chExt cx="380244" cy="371795"/>
          </a:xfrm>
        </p:grpSpPr>
        <p:sp>
          <p:nvSpPr>
            <p:cNvPr id="11" name="Google Shape;172;p28">
              <a:extLst>
                <a:ext uri="{FF2B5EF4-FFF2-40B4-BE49-F238E27FC236}">
                  <a16:creationId xmlns:a16="http://schemas.microsoft.com/office/drawing/2014/main" id="{A651DFFC-5A75-4299-90E2-0DE206558C4F}"/>
                </a:ext>
              </a:extLst>
            </p:cNvPr>
            <p:cNvSpPr/>
            <p:nvPr/>
          </p:nvSpPr>
          <p:spPr>
            <a:xfrm>
              <a:off x="1339687" y="2855607"/>
              <a:ext cx="48243" cy="48271"/>
            </a:xfrm>
            <a:custGeom>
              <a:avLst/>
              <a:gdLst>
                <a:gd name="f0" fmla="val w"/>
                <a:gd name="f1" fmla="val h"/>
                <a:gd name="f2" fmla="val 0"/>
                <a:gd name="f3" fmla="val 1639"/>
                <a:gd name="f4" fmla="val 1640"/>
                <a:gd name="f5" fmla="val 820"/>
                <a:gd name="f6" fmla="val 1"/>
                <a:gd name="f7" fmla="val 379"/>
                <a:gd name="f8" fmla="val 1293"/>
                <a:gd name="f9" fmla="val 1261"/>
                <a:gd name="f10" fmla="*/ f0 1 1639"/>
                <a:gd name="f11" fmla="*/ f1 1 1640"/>
                <a:gd name="f12" fmla="val f2"/>
                <a:gd name="f13" fmla="val f3"/>
                <a:gd name="f14" fmla="val f4"/>
                <a:gd name="f15" fmla="+- f14 0 f12"/>
                <a:gd name="f16" fmla="+- f13 0 f12"/>
                <a:gd name="f17" fmla="*/ f16 1 1639"/>
                <a:gd name="f18" fmla="*/ f15 1 164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639" h="1640">
                  <a:moveTo>
                    <a:pt x="f5" y="f6"/>
                  </a:moveTo>
                  <a:cubicBezTo>
                    <a:pt x="f7" y="f6"/>
                    <a:pt x="f6" y="f7"/>
                    <a:pt x="f6" y="f5"/>
                  </a:cubicBezTo>
                  <a:cubicBezTo>
                    <a:pt x="f6" y="f8"/>
                    <a:pt x="f7" y="f3"/>
                    <a:pt x="f5" y="f3"/>
                  </a:cubicBezTo>
                  <a:cubicBezTo>
                    <a:pt x="f9" y="f3"/>
                    <a:pt x="f3" y="f8"/>
                    <a:pt x="f3" y="f5"/>
                  </a:cubicBezTo>
                  <a:cubicBezTo>
                    <a:pt x="f3" y="f7"/>
                    <a:pt x="f9"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73;p28">
              <a:extLst>
                <a:ext uri="{FF2B5EF4-FFF2-40B4-BE49-F238E27FC236}">
                  <a16:creationId xmlns:a16="http://schemas.microsoft.com/office/drawing/2014/main" id="{C9F54D96-78D3-4567-A66C-6B81282EA206}"/>
                </a:ext>
              </a:extLst>
            </p:cNvPr>
            <p:cNvSpPr/>
            <p:nvPr/>
          </p:nvSpPr>
          <p:spPr>
            <a:xfrm>
              <a:off x="1414805" y="2855607"/>
              <a:ext cx="48243" cy="48271"/>
            </a:xfrm>
            <a:custGeom>
              <a:avLst/>
              <a:gdLst>
                <a:gd name="f0" fmla="val w"/>
                <a:gd name="f1" fmla="val h"/>
                <a:gd name="f2" fmla="val 0"/>
                <a:gd name="f3" fmla="val 1639"/>
                <a:gd name="f4" fmla="val 1640"/>
                <a:gd name="f5" fmla="val 820"/>
                <a:gd name="f6" fmla="val 1"/>
                <a:gd name="f7" fmla="val 379"/>
                <a:gd name="f8" fmla="val 1293"/>
                <a:gd name="f9" fmla="val 1292"/>
                <a:gd name="f10" fmla="*/ f0 1 1639"/>
                <a:gd name="f11" fmla="*/ f1 1 1640"/>
                <a:gd name="f12" fmla="val f2"/>
                <a:gd name="f13" fmla="val f3"/>
                <a:gd name="f14" fmla="val f4"/>
                <a:gd name="f15" fmla="+- f14 0 f12"/>
                <a:gd name="f16" fmla="+- f13 0 f12"/>
                <a:gd name="f17" fmla="*/ f16 1 1639"/>
                <a:gd name="f18" fmla="*/ f15 1 164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639" h="1640">
                  <a:moveTo>
                    <a:pt x="f5" y="f6"/>
                  </a:moveTo>
                  <a:cubicBezTo>
                    <a:pt x="f7" y="f6"/>
                    <a:pt x="f6" y="f7"/>
                    <a:pt x="f6" y="f5"/>
                  </a:cubicBezTo>
                  <a:cubicBezTo>
                    <a:pt x="f6" y="f8"/>
                    <a:pt x="f7" y="f3"/>
                    <a:pt x="f5" y="f3"/>
                  </a:cubicBezTo>
                  <a:cubicBezTo>
                    <a:pt x="f9" y="f3"/>
                    <a:pt x="f3" y="f8"/>
                    <a:pt x="f3" y="f5"/>
                  </a:cubicBezTo>
                  <a:cubicBezTo>
                    <a:pt x="f3" y="f7"/>
                    <a:pt x="f9"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174;p28">
              <a:extLst>
                <a:ext uri="{FF2B5EF4-FFF2-40B4-BE49-F238E27FC236}">
                  <a16:creationId xmlns:a16="http://schemas.microsoft.com/office/drawing/2014/main" id="{7F6A1B42-0FEB-4EA0-BAFA-B2EF64D7D810}"/>
                </a:ext>
              </a:extLst>
            </p:cNvPr>
            <p:cNvSpPr/>
            <p:nvPr/>
          </p:nvSpPr>
          <p:spPr>
            <a:xfrm>
              <a:off x="1489008" y="2855607"/>
              <a:ext cx="48243" cy="48271"/>
            </a:xfrm>
            <a:custGeom>
              <a:avLst/>
              <a:gdLst>
                <a:gd name="f0" fmla="val w"/>
                <a:gd name="f1" fmla="val h"/>
                <a:gd name="f2" fmla="val 0"/>
                <a:gd name="f3" fmla="val 1639"/>
                <a:gd name="f4" fmla="val 1640"/>
                <a:gd name="f5" fmla="val 819"/>
                <a:gd name="f6" fmla="val 1"/>
                <a:gd name="f7" fmla="val 378"/>
                <a:gd name="f8" fmla="val 379"/>
                <a:gd name="f9" fmla="val 820"/>
                <a:gd name="f10" fmla="val 1293"/>
                <a:gd name="f11" fmla="val 1292"/>
                <a:gd name="f12" fmla="val 1638"/>
                <a:gd name="f13" fmla="*/ f0 1 1639"/>
                <a:gd name="f14" fmla="*/ f1 1 1640"/>
                <a:gd name="f15" fmla="val f2"/>
                <a:gd name="f16" fmla="val f3"/>
                <a:gd name="f17" fmla="val f4"/>
                <a:gd name="f18" fmla="+- f17 0 f15"/>
                <a:gd name="f19" fmla="+- f16 0 f15"/>
                <a:gd name="f20" fmla="*/ f19 1 1639"/>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39" h="1640">
                  <a:moveTo>
                    <a:pt x="f5" y="f6"/>
                  </a:moveTo>
                  <a:cubicBezTo>
                    <a:pt x="f7" y="f6"/>
                    <a:pt x="f2" y="f8"/>
                    <a:pt x="f2" y="f9"/>
                  </a:cubicBezTo>
                  <a:cubicBezTo>
                    <a:pt x="f2" y="f10"/>
                    <a:pt x="f7" y="f3"/>
                    <a:pt x="f5" y="f3"/>
                  </a:cubicBezTo>
                  <a:cubicBezTo>
                    <a:pt x="f11" y="f3"/>
                    <a:pt x="f12" y="f10"/>
                    <a:pt x="f12" y="f9"/>
                  </a:cubicBezTo>
                  <a:cubicBezTo>
                    <a:pt x="f12" y="f8"/>
                    <a:pt x="f11"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175;p28">
              <a:extLst>
                <a:ext uri="{FF2B5EF4-FFF2-40B4-BE49-F238E27FC236}">
                  <a16:creationId xmlns:a16="http://schemas.microsoft.com/office/drawing/2014/main" id="{E3A8DD65-180F-4E04-8F66-CEBEEE678D6A}"/>
                </a:ext>
              </a:extLst>
            </p:cNvPr>
            <p:cNvSpPr/>
            <p:nvPr/>
          </p:nvSpPr>
          <p:spPr>
            <a:xfrm>
              <a:off x="1248823" y="2719288"/>
              <a:ext cx="380244" cy="371795"/>
            </a:xfrm>
            <a:custGeom>
              <a:avLst/>
              <a:gdLst>
                <a:gd name="f0" fmla="val w"/>
                <a:gd name="f1" fmla="val h"/>
                <a:gd name="f2" fmla="val 0"/>
                <a:gd name="f3" fmla="val 12918"/>
                <a:gd name="f4" fmla="val 12631"/>
                <a:gd name="f5" fmla="val 6427"/>
                <a:gd name="f6" fmla="val 757"/>
                <a:gd name="f7" fmla="val 8790"/>
                <a:gd name="f8" fmla="val 10712"/>
                <a:gd name="f9" fmla="val 2017"/>
                <a:gd name="f10" fmla="val 11500"/>
                <a:gd name="f11" fmla="val 3655"/>
                <a:gd name="f12" fmla="val 12098"/>
                <a:gd name="f13" fmla="val 4821"/>
                <a:gd name="f14" fmla="val 6081"/>
                <a:gd name="f15" fmla="val 7215"/>
                <a:gd name="f16" fmla="val 10679"/>
                <a:gd name="f17" fmla="val 8857"/>
                <a:gd name="f18" fmla="val 8789"/>
                <a:gd name="f19" fmla="val 10067"/>
                <a:gd name="f20" fmla="val 6472"/>
                <a:gd name="f21" fmla="val 6210"/>
                <a:gd name="f22" fmla="val 5943"/>
                <a:gd name="f23" fmla="val 10051"/>
                <a:gd name="f24" fmla="val 5671"/>
                <a:gd name="f25" fmla="val 10019"/>
                <a:gd name="f26" fmla="val 5545"/>
                <a:gd name="f27" fmla="val 5451"/>
                <a:gd name="f28" fmla="val 5325"/>
                <a:gd name="f29" fmla="val 10145"/>
                <a:gd name="f30" fmla="val 4285"/>
                <a:gd name="f31" fmla="val 11153"/>
                <a:gd name="f32" fmla="val 9988"/>
                <a:gd name="f33" fmla="val 9830"/>
                <a:gd name="f34" fmla="val 4190"/>
                <a:gd name="f35" fmla="val 9673"/>
                <a:gd name="f36" fmla="val 4033"/>
                <a:gd name="f37" fmla="val 9578"/>
                <a:gd name="f38" fmla="val 3088"/>
                <a:gd name="f39" fmla="val 9200"/>
                <a:gd name="f40" fmla="val 2300"/>
                <a:gd name="f41" fmla="val 8602"/>
                <a:gd name="f42" fmla="val 1796"/>
                <a:gd name="f43" fmla="val 7908"/>
                <a:gd name="f44" fmla="val 5577"/>
                <a:gd name="f45" fmla="val 1071"/>
                <a:gd name="f46" fmla="val 2458"/>
                <a:gd name="f47" fmla="val 1229"/>
                <a:gd name="f48" fmla="val 4726"/>
                <a:gd name="f49" fmla="val 914"/>
                <a:gd name="f50" fmla="val 1"/>
                <a:gd name="f51" fmla="val 2962"/>
                <a:gd name="f52" fmla="val 126"/>
                <a:gd name="f53" fmla="val 2427"/>
                <a:gd name="f54" fmla="val 7593"/>
                <a:gd name="f55" fmla="val 1544"/>
                <a:gd name="f56" fmla="val 9389"/>
                <a:gd name="f57" fmla="val 3497"/>
                <a:gd name="f58" fmla="val 10303"/>
                <a:gd name="f59" fmla="val 12193"/>
                <a:gd name="f60" fmla="val 12319"/>
                <a:gd name="f61" fmla="val 3560"/>
                <a:gd name="f62" fmla="val 12477"/>
                <a:gd name="f63" fmla="val 12540"/>
                <a:gd name="f64" fmla="val 3729"/>
                <a:gd name="f65" fmla="val 12599"/>
                <a:gd name="f66" fmla="val 3825"/>
                <a:gd name="f67" fmla="val 3921"/>
                <a:gd name="f68" fmla="val 4029"/>
                <a:gd name="f69" fmla="val 4139"/>
                <a:gd name="f70" fmla="val 12591"/>
                <a:gd name="f71" fmla="val 4222"/>
                <a:gd name="f72" fmla="val 12508"/>
                <a:gd name="f73" fmla="val 5829"/>
                <a:gd name="f74" fmla="val 10901"/>
                <a:gd name="f75" fmla="val 6063"/>
                <a:gd name="f76" fmla="val 10925"/>
                <a:gd name="f77" fmla="val 6295"/>
                <a:gd name="f78" fmla="val 10936"/>
                <a:gd name="f79" fmla="val 6524"/>
                <a:gd name="f80" fmla="val 9075"/>
                <a:gd name="f81" fmla="val 11304"/>
                <a:gd name="f82" fmla="val 9530"/>
                <a:gd name="f83" fmla="val 12287"/>
                <a:gd name="f84" fmla="val 12917"/>
                <a:gd name="f85" fmla="val 6239"/>
                <a:gd name="f86" fmla="val 4663"/>
                <a:gd name="f87" fmla="val 12256"/>
                <a:gd name="f88" fmla="val 3309"/>
                <a:gd name="f89" fmla="val 11311"/>
                <a:gd name="f90" fmla="val 1324"/>
                <a:gd name="f91" fmla="val 9074"/>
                <a:gd name="f92" fmla="*/ f0 1 12918"/>
                <a:gd name="f93" fmla="*/ f1 1 12631"/>
                <a:gd name="f94" fmla="val f2"/>
                <a:gd name="f95" fmla="val f3"/>
                <a:gd name="f96" fmla="val f4"/>
                <a:gd name="f97" fmla="+- f96 0 f94"/>
                <a:gd name="f98" fmla="+- f95 0 f94"/>
                <a:gd name="f99" fmla="*/ f98 1 12918"/>
                <a:gd name="f100" fmla="*/ f97 1 12631"/>
                <a:gd name="f101" fmla="*/ f94 1 f99"/>
                <a:gd name="f102" fmla="*/ f95 1 f99"/>
                <a:gd name="f103" fmla="*/ f94 1 f100"/>
                <a:gd name="f104" fmla="*/ f96 1 f100"/>
                <a:gd name="f105" fmla="*/ f101 f92 1"/>
                <a:gd name="f106" fmla="*/ f102 f92 1"/>
                <a:gd name="f107" fmla="*/ f104 f93 1"/>
                <a:gd name="f108" fmla="*/ f103 f93 1"/>
              </a:gdLst>
              <a:ahLst/>
              <a:cxnLst>
                <a:cxn ang="3cd4">
                  <a:pos x="hc" y="t"/>
                </a:cxn>
                <a:cxn ang="0">
                  <a:pos x="r" y="vc"/>
                </a:cxn>
                <a:cxn ang="cd4">
                  <a:pos x="hc" y="b"/>
                </a:cxn>
                <a:cxn ang="cd2">
                  <a:pos x="l" y="vc"/>
                </a:cxn>
              </a:cxnLst>
              <a:rect l="f105" t="f108" r="f106" b="f107"/>
              <a:pathLst>
                <a:path w="12918" h="12631">
                  <a:moveTo>
                    <a:pt x="f5" y="f6"/>
                  </a:moveTo>
                  <a:cubicBezTo>
                    <a:pt x="f7" y="f6"/>
                    <a:pt x="f8" y="f9"/>
                    <a:pt x="f10" y="f11"/>
                  </a:cubicBezTo>
                  <a:cubicBezTo>
                    <a:pt x="f12" y="f13"/>
                    <a:pt x="f12" y="f14"/>
                    <a:pt x="f10" y="f15"/>
                  </a:cubicBezTo>
                  <a:cubicBezTo>
                    <a:pt x="f16" y="f17"/>
                    <a:pt x="f18" y="f19"/>
                    <a:pt x="f20" y="f19"/>
                  </a:cubicBezTo>
                  <a:cubicBezTo>
                    <a:pt x="f21" y="f19"/>
                    <a:pt x="f22" y="f23"/>
                    <a:pt x="f24" y="f25"/>
                  </a:cubicBezTo>
                  <a:cubicBezTo>
                    <a:pt x="f26" y="f25"/>
                    <a:pt x="f27" y="f23"/>
                    <a:pt x="f28" y="f29"/>
                  </a:cubicBezTo>
                  <a:lnTo>
                    <a:pt x="f30" y="f31"/>
                  </a:lnTo>
                  <a:lnTo>
                    <a:pt x="f30" y="f32"/>
                  </a:lnTo>
                  <a:cubicBezTo>
                    <a:pt x="f30" y="f33"/>
                    <a:pt x="f34" y="f35"/>
                    <a:pt x="f36" y="f37"/>
                  </a:cubicBezTo>
                  <a:cubicBezTo>
                    <a:pt x="f38" y="f39"/>
                    <a:pt x="f40" y="f41"/>
                    <a:pt x="f42" y="f43"/>
                  </a:cubicBezTo>
                  <a:cubicBezTo>
                    <a:pt x="f2" y="f44"/>
                    <a:pt x="f45" y="f46"/>
                    <a:pt x="f36" y="f47"/>
                  </a:cubicBezTo>
                  <a:cubicBezTo>
                    <a:pt x="f48" y="f49"/>
                    <a:pt x="f26" y="f6"/>
                    <a:pt x="f5" y="f6"/>
                  </a:cubicBezTo>
                  <a:close/>
                  <a:moveTo>
                    <a:pt x="f5" y="f50"/>
                  </a:moveTo>
                  <a:cubicBezTo>
                    <a:pt x="f51" y="f50"/>
                    <a:pt x="f52" y="f53"/>
                    <a:pt x="f52" y="f27"/>
                  </a:cubicBezTo>
                  <a:cubicBezTo>
                    <a:pt x="f52" y="f54"/>
                    <a:pt x="f55" y="f56"/>
                    <a:pt x="f57" y="f58"/>
                  </a:cubicBezTo>
                  <a:lnTo>
                    <a:pt x="f57" y="f59"/>
                  </a:lnTo>
                  <a:cubicBezTo>
                    <a:pt x="f57" y="f60"/>
                    <a:pt x="f61" y="f62"/>
                    <a:pt x="f11" y="f63"/>
                  </a:cubicBezTo>
                  <a:cubicBezTo>
                    <a:pt x="f64" y="f65"/>
                    <a:pt x="f66" y="f4"/>
                    <a:pt x="f67" y="f4"/>
                  </a:cubicBezTo>
                  <a:cubicBezTo>
                    <a:pt x="f68" y="f4"/>
                    <a:pt x="f69" y="f70"/>
                    <a:pt x="f71" y="f72"/>
                  </a:cubicBezTo>
                  <a:lnTo>
                    <a:pt x="f73" y="f74"/>
                  </a:lnTo>
                  <a:cubicBezTo>
                    <a:pt x="f75" y="f76"/>
                    <a:pt x="f77" y="f78"/>
                    <a:pt x="f79" y="f78"/>
                  </a:cubicBezTo>
                  <a:cubicBezTo>
                    <a:pt x="f80" y="f78"/>
                    <a:pt x="f81" y="f82"/>
                    <a:pt x="f83" y="f54"/>
                  </a:cubicBezTo>
                  <a:cubicBezTo>
                    <a:pt x="f84" y="f85"/>
                    <a:pt x="f84" y="f86"/>
                    <a:pt x="f87" y="f88"/>
                  </a:cubicBezTo>
                  <a:cubicBezTo>
                    <a:pt x="f89" y="f90"/>
                    <a:pt x="f91" y="f50"/>
                    <a:pt x="f5" y="f50"/>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5" name="Google Shape;176;p28">
            <a:extLst>
              <a:ext uri="{FF2B5EF4-FFF2-40B4-BE49-F238E27FC236}">
                <a16:creationId xmlns:a16="http://schemas.microsoft.com/office/drawing/2014/main" id="{B7D212C4-EE0E-45A4-A0BF-EEA85490AE4C}"/>
              </a:ext>
            </a:extLst>
          </p:cNvPr>
          <p:cNvGrpSpPr/>
          <p:nvPr/>
        </p:nvGrpSpPr>
        <p:grpSpPr>
          <a:xfrm>
            <a:off x="2906475" y="1180228"/>
            <a:ext cx="391372" cy="376650"/>
            <a:chOff x="2784311" y="1453027"/>
            <a:chExt cx="391372" cy="376650"/>
          </a:xfrm>
        </p:grpSpPr>
        <p:sp>
          <p:nvSpPr>
            <p:cNvPr id="16" name="Google Shape;177;p28">
              <a:extLst>
                <a:ext uri="{FF2B5EF4-FFF2-40B4-BE49-F238E27FC236}">
                  <a16:creationId xmlns:a16="http://schemas.microsoft.com/office/drawing/2014/main" id="{38F530C8-1DC1-48D5-8062-CB3A27C365C5}"/>
                </a:ext>
              </a:extLst>
            </p:cNvPr>
            <p:cNvSpPr/>
            <p:nvPr/>
          </p:nvSpPr>
          <p:spPr>
            <a:xfrm>
              <a:off x="2784311" y="1453027"/>
              <a:ext cx="391372" cy="376650"/>
            </a:xfrm>
            <a:custGeom>
              <a:avLst/>
              <a:gdLst>
                <a:gd name="f0" fmla="val w"/>
                <a:gd name="f1" fmla="val h"/>
                <a:gd name="f2" fmla="val 0"/>
                <a:gd name="f3" fmla="val 13296"/>
                <a:gd name="f4" fmla="val 12796"/>
                <a:gd name="f5" fmla="val 5258"/>
                <a:gd name="f6" fmla="val 834"/>
                <a:gd name="f7" fmla="val 5799"/>
                <a:gd name="f8" fmla="val 6338"/>
                <a:gd name="f9" fmla="val 935"/>
                <a:gd name="f10" fmla="val 6837"/>
                <a:gd name="f11" fmla="val 1134"/>
                <a:gd name="f12" fmla="val 9105"/>
                <a:gd name="f13" fmla="val 2142"/>
                <a:gd name="f14" fmla="val 10019"/>
                <a:gd name="f15" fmla="val 4852"/>
                <a:gd name="f16" fmla="val 8822"/>
                <a:gd name="f17" fmla="val 6963"/>
                <a:gd name="f18" fmla="val 8790"/>
                <a:gd name="f19" fmla="val 7026"/>
                <a:gd name="f20" fmla="val 7057"/>
                <a:gd name="f21" fmla="val 8632"/>
                <a:gd name="f22" fmla="val 7372"/>
                <a:gd name="f23" fmla="val 8412"/>
                <a:gd name="f24" fmla="val 7656"/>
                <a:gd name="f25" fmla="val 8160"/>
                <a:gd name="f26" fmla="val 7876"/>
                <a:gd name="f27" fmla="val 8002"/>
                <a:gd name="f28" fmla="val 8128"/>
                <a:gd name="f29" fmla="val 7782"/>
                <a:gd name="f30" fmla="val 8191"/>
                <a:gd name="f31" fmla="val 7687"/>
                <a:gd name="f32" fmla="val 8223"/>
                <a:gd name="f33" fmla="val 7719"/>
                <a:gd name="f34" fmla="val 8286"/>
                <a:gd name="f35" fmla="val 7152"/>
                <a:gd name="f36" fmla="val 8664"/>
                <a:gd name="f37" fmla="val 6585"/>
                <a:gd name="f38" fmla="val 8947"/>
                <a:gd name="f39" fmla="val 5923"/>
                <a:gd name="f40" fmla="val 9073"/>
                <a:gd name="f41" fmla="val 5694"/>
                <a:gd name="f42" fmla="val 9110"/>
                <a:gd name="f43" fmla="val 5468"/>
                <a:gd name="f44" fmla="val 9128"/>
                <a:gd name="f45" fmla="val 5245"/>
                <a:gd name="f46" fmla="val 2977"/>
                <a:gd name="f47" fmla="val 1071"/>
                <a:gd name="f48" fmla="val 7298"/>
                <a:gd name="f49" fmla="val 4946"/>
                <a:gd name="f50" fmla="val 3592"/>
                <a:gd name="f51" fmla="val 1796"/>
                <a:gd name="f52" fmla="val 2268"/>
                <a:gd name="f53" fmla="val 2899"/>
                <a:gd name="f54" fmla="val 1544"/>
                <a:gd name="f55" fmla="val 3603"/>
                <a:gd name="f56" fmla="val 1068"/>
                <a:gd name="f57" fmla="val 4433"/>
                <a:gd name="f58" fmla="val 9200"/>
                <a:gd name="f59" fmla="val 11909"/>
                <a:gd name="f60" fmla="val 10586"/>
                <a:gd name="f61" fmla="val 12067"/>
                <a:gd name="f62" fmla="val 10743"/>
                <a:gd name="f63" fmla="val 12130"/>
                <a:gd name="f64" fmla="val 10901"/>
                <a:gd name="f65" fmla="val 11153"/>
                <a:gd name="f66" fmla="val 11594"/>
                <a:gd name="f67" fmla="val 11783"/>
                <a:gd name="f68" fmla="val 11405"/>
                <a:gd name="f69" fmla="val 11184"/>
                <a:gd name="f70" fmla="val 10995"/>
                <a:gd name="f71" fmla="val 11814"/>
                <a:gd name="f72" fmla="val 10838"/>
                <a:gd name="f73" fmla="val 11657"/>
                <a:gd name="f74" fmla="val 8916"/>
                <a:gd name="f75" fmla="val 8759"/>
                <a:gd name="f76" fmla="val 8506"/>
                <a:gd name="f77" fmla="val 5198"/>
                <a:gd name="f78" fmla="val 3529"/>
                <a:gd name="f79" fmla="val 1985"/>
                <a:gd name="f80" fmla="val 882"/>
                <a:gd name="f81" fmla="val 1103"/>
                <a:gd name="f82" fmla="val 2205"/>
                <a:gd name="f83" fmla="val 158"/>
                <a:gd name="f84" fmla="val 3623"/>
                <a:gd name="f85" fmla="val 5387"/>
                <a:gd name="f86" fmla="val 630"/>
                <a:gd name="f87" fmla="val 6931"/>
                <a:gd name="f88" fmla="val 1470"/>
                <a:gd name="f89" fmla="val 8860"/>
                <a:gd name="f90" fmla="val 3356"/>
                <a:gd name="f91" fmla="val 9972"/>
                <a:gd name="f92" fmla="val 5251"/>
                <a:gd name="f93" fmla="val 5988"/>
                <a:gd name="f94" fmla="val 6725"/>
                <a:gd name="f95" fmla="val 9804"/>
                <a:gd name="f96" fmla="val 7404"/>
                <a:gd name="f97" fmla="val 9452"/>
                <a:gd name="f98" fmla="val 10302"/>
                <a:gd name="f99" fmla="val 12318"/>
                <a:gd name="f100" fmla="val 10588"/>
                <a:gd name="f101" fmla="val 12626"/>
                <a:gd name="f102" fmla="val 11026"/>
                <a:gd name="f103" fmla="val 11468"/>
                <a:gd name="f104" fmla="val 11661"/>
                <a:gd name="f105" fmla="val 11854"/>
                <a:gd name="f106" fmla="val 12763"/>
                <a:gd name="f107" fmla="val 12035"/>
                <a:gd name="f108" fmla="val 12697"/>
                <a:gd name="f109" fmla="val 13043"/>
                <a:gd name="f110" fmla="val 12161"/>
                <a:gd name="f111" fmla="val 13295"/>
                <a:gd name="f112" fmla="val 10806"/>
                <a:gd name="f113" fmla="val 12539"/>
                <a:gd name="f114" fmla="val 10050"/>
                <a:gd name="f115" fmla="val 9672"/>
                <a:gd name="f116" fmla="val 7183"/>
                <a:gd name="f117" fmla="val 10334"/>
                <a:gd name="f118" fmla="val 5860"/>
                <a:gd name="f119" fmla="val 4348"/>
                <a:gd name="f120" fmla="val 9767"/>
                <a:gd name="f121" fmla="val 3025"/>
                <a:gd name="f122" fmla="val 9042"/>
                <a:gd name="f123" fmla="val 1229"/>
                <a:gd name="f124" fmla="val 7215"/>
                <a:gd name="f125" fmla="*/ f0 1 13296"/>
                <a:gd name="f126" fmla="*/ f1 1 12796"/>
                <a:gd name="f127" fmla="val f2"/>
                <a:gd name="f128" fmla="val f3"/>
                <a:gd name="f129" fmla="val f4"/>
                <a:gd name="f130" fmla="+- f129 0 f127"/>
                <a:gd name="f131" fmla="+- f128 0 f127"/>
                <a:gd name="f132" fmla="*/ f131 1 13296"/>
                <a:gd name="f133" fmla="*/ f130 1 12796"/>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3296" h="12796">
                  <a:moveTo>
                    <a:pt x="f5" y="f6"/>
                  </a:moveTo>
                  <a:cubicBezTo>
                    <a:pt x="f7" y="f6"/>
                    <a:pt x="f8" y="f9"/>
                    <a:pt x="f10" y="f11"/>
                  </a:cubicBezTo>
                  <a:cubicBezTo>
                    <a:pt x="f12" y="f13"/>
                    <a:pt x="f14" y="f15"/>
                    <a:pt x="f16" y="f17"/>
                  </a:cubicBezTo>
                  <a:cubicBezTo>
                    <a:pt x="f18" y="f19"/>
                    <a:pt x="f18" y="f19"/>
                    <a:pt x="f18" y="f20"/>
                  </a:cubicBezTo>
                  <a:cubicBezTo>
                    <a:pt x="f21" y="f22"/>
                    <a:pt x="f23" y="f24"/>
                    <a:pt x="f25" y="f26"/>
                  </a:cubicBezTo>
                  <a:cubicBezTo>
                    <a:pt x="f27" y="f27"/>
                    <a:pt x="f26" y="f28"/>
                    <a:pt x="f29" y="f30"/>
                  </a:cubicBezTo>
                  <a:cubicBezTo>
                    <a:pt x="f31" y="f32"/>
                    <a:pt x="f33" y="f32"/>
                    <a:pt x="f31" y="f34"/>
                  </a:cubicBezTo>
                  <a:cubicBezTo>
                    <a:pt x="f35" y="f36"/>
                    <a:pt x="f37" y="f38"/>
                    <a:pt x="f39" y="f40"/>
                  </a:cubicBezTo>
                  <a:cubicBezTo>
                    <a:pt x="f41" y="f42"/>
                    <a:pt x="f43" y="f44"/>
                    <a:pt x="f45" y="f44"/>
                  </a:cubicBezTo>
                  <a:cubicBezTo>
                    <a:pt x="f46" y="f44"/>
                    <a:pt x="f47" y="f48"/>
                    <a:pt x="f47" y="f49"/>
                  </a:cubicBezTo>
                  <a:cubicBezTo>
                    <a:pt x="f47" y="f50"/>
                    <a:pt x="f51" y="f52"/>
                    <a:pt x="f53" y="f54"/>
                  </a:cubicBezTo>
                  <a:cubicBezTo>
                    <a:pt x="f55" y="f56"/>
                    <a:pt x="f57" y="f6"/>
                    <a:pt x="f5" y="f6"/>
                  </a:cubicBezTo>
                  <a:close/>
                  <a:moveTo>
                    <a:pt x="f58" y="f26"/>
                  </a:moveTo>
                  <a:lnTo>
                    <a:pt x="f59" y="f60"/>
                  </a:lnTo>
                  <a:cubicBezTo>
                    <a:pt x="f61" y="f62"/>
                    <a:pt x="f63" y="f64"/>
                    <a:pt x="f63" y="f65"/>
                  </a:cubicBezTo>
                  <a:cubicBezTo>
                    <a:pt x="f63" y="f66"/>
                    <a:pt x="f67" y="f59"/>
                    <a:pt x="f68" y="f59"/>
                  </a:cubicBezTo>
                  <a:cubicBezTo>
                    <a:pt x="f69" y="f59"/>
                    <a:pt x="f70" y="f71"/>
                    <a:pt x="f72" y="f73"/>
                  </a:cubicBezTo>
                  <a:lnTo>
                    <a:pt x="f28" y="f38"/>
                  </a:lnTo>
                  <a:cubicBezTo>
                    <a:pt x="f25" y="f74"/>
                    <a:pt x="f75" y="f76"/>
                    <a:pt x="f58" y="f26"/>
                  </a:cubicBezTo>
                  <a:close/>
                  <a:moveTo>
                    <a:pt x="f77" y="f2"/>
                  </a:moveTo>
                  <a:cubicBezTo>
                    <a:pt x="f78" y="f2"/>
                    <a:pt x="f79" y="f80"/>
                    <a:pt x="f81" y="f82"/>
                  </a:cubicBezTo>
                  <a:cubicBezTo>
                    <a:pt x="f83" y="f84"/>
                    <a:pt x="f2" y="f85"/>
                    <a:pt x="f86" y="f87"/>
                  </a:cubicBezTo>
                  <a:cubicBezTo>
                    <a:pt x="f88" y="f89"/>
                    <a:pt x="f90" y="f91"/>
                    <a:pt x="f92" y="f91"/>
                  </a:cubicBezTo>
                  <a:cubicBezTo>
                    <a:pt x="f93" y="f91"/>
                    <a:pt x="f94" y="f95"/>
                    <a:pt x="f96" y="f97"/>
                  </a:cubicBezTo>
                  <a:lnTo>
                    <a:pt x="f98" y="f99"/>
                  </a:lnTo>
                  <a:cubicBezTo>
                    <a:pt x="f100" y="f101"/>
                    <a:pt x="f102" y="f4"/>
                    <a:pt x="f103" y="f4"/>
                  </a:cubicBezTo>
                  <a:cubicBezTo>
                    <a:pt x="f104" y="f4"/>
                    <a:pt x="f105" y="f106"/>
                    <a:pt x="f107" y="f108"/>
                  </a:cubicBezTo>
                  <a:cubicBezTo>
                    <a:pt x="f109" y="f110"/>
                    <a:pt x="f111" y="f112"/>
                    <a:pt x="f113" y="f114"/>
                  </a:cubicBezTo>
                  <a:lnTo>
                    <a:pt x="f115" y="f116"/>
                  </a:lnTo>
                  <a:cubicBezTo>
                    <a:pt x="f117" y="f118"/>
                    <a:pt x="f117" y="f119"/>
                    <a:pt x="f120" y="f121"/>
                  </a:cubicBezTo>
                  <a:cubicBezTo>
                    <a:pt x="f122" y="f123"/>
                    <a:pt x="f124" y="f2"/>
                    <a:pt x="f77"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178;p28">
              <a:extLst>
                <a:ext uri="{FF2B5EF4-FFF2-40B4-BE49-F238E27FC236}">
                  <a16:creationId xmlns:a16="http://schemas.microsoft.com/office/drawing/2014/main" id="{71F6C6F8-9D68-4FAA-880D-B8FD6DD4A10A}"/>
                </a:ext>
              </a:extLst>
            </p:cNvPr>
            <p:cNvSpPr/>
            <p:nvPr/>
          </p:nvSpPr>
          <p:spPr>
            <a:xfrm>
              <a:off x="2839943" y="1501773"/>
              <a:ext cx="194776" cy="193624"/>
            </a:xfrm>
            <a:custGeom>
              <a:avLst/>
              <a:gdLst>
                <a:gd name="f0" fmla="val w"/>
                <a:gd name="f1" fmla="val h"/>
                <a:gd name="f2" fmla="val 0"/>
                <a:gd name="f3" fmla="val 6617"/>
                <a:gd name="f4" fmla="val 6578"/>
                <a:gd name="f5" fmla="val 3308"/>
                <a:gd name="f6" fmla="val 833"/>
                <a:gd name="f7" fmla="val 4695"/>
                <a:gd name="f8" fmla="val 5797"/>
                <a:gd name="f9" fmla="val 1936"/>
                <a:gd name="f10" fmla="val 3290"/>
                <a:gd name="f11" fmla="val 4614"/>
                <a:gd name="f12" fmla="val 4726"/>
                <a:gd name="f13" fmla="val 5779"/>
                <a:gd name="f14" fmla="val 1954"/>
                <a:gd name="f15" fmla="val 851"/>
                <a:gd name="f16" fmla="val 4677"/>
                <a:gd name="f17" fmla="val 3319"/>
                <a:gd name="f18" fmla="val 2880"/>
                <a:gd name="f19" fmla="val 2438"/>
                <a:gd name="f20" fmla="val 81"/>
                <a:gd name="f21" fmla="val 2017"/>
                <a:gd name="f22" fmla="val 234"/>
                <a:gd name="f23" fmla="val 738"/>
                <a:gd name="f24" fmla="val 3259"/>
                <a:gd name="f25" fmla="val 4362"/>
                <a:gd name="f26" fmla="val 568"/>
                <a:gd name="f27" fmla="val 5401"/>
                <a:gd name="f28" fmla="val 1481"/>
                <a:gd name="f29" fmla="val 6031"/>
                <a:gd name="f30" fmla="val 2033"/>
                <a:gd name="f31" fmla="val 6405"/>
                <a:gd name="f32" fmla="val 2645"/>
                <a:gd name="f33" fmla="val 3255"/>
                <a:gd name="f34" fmla="val 3725"/>
                <a:gd name="f35" fmla="val 4193"/>
                <a:gd name="f36" fmla="val 6475"/>
                <a:gd name="f37" fmla="val 4632"/>
                <a:gd name="f38" fmla="val 6283"/>
                <a:gd name="f39" fmla="val 5829"/>
                <a:gd name="f40" fmla="val 5748"/>
                <a:gd name="f41" fmla="val 6585"/>
                <a:gd name="f42" fmla="val 4551"/>
                <a:gd name="f43" fmla="val 6616"/>
                <a:gd name="f44" fmla="val 2219"/>
                <a:gd name="f45" fmla="val 6081"/>
                <a:gd name="f46" fmla="val 1180"/>
                <a:gd name="f47" fmla="val 5167"/>
                <a:gd name="f48" fmla="val 549"/>
                <a:gd name="f49" fmla="val 4605"/>
                <a:gd name="f50" fmla="val 175"/>
                <a:gd name="f51" fmla="val 3965"/>
                <a:gd name="f52" fmla="*/ f0 1 6617"/>
                <a:gd name="f53" fmla="*/ f1 1 6578"/>
                <a:gd name="f54" fmla="val f2"/>
                <a:gd name="f55" fmla="val f3"/>
                <a:gd name="f56" fmla="val f4"/>
                <a:gd name="f57" fmla="+- f56 0 f54"/>
                <a:gd name="f58" fmla="+- f55 0 f54"/>
                <a:gd name="f59" fmla="*/ f58 1 6617"/>
                <a:gd name="f60" fmla="*/ f57 1 657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6617" h="6578">
                  <a:moveTo>
                    <a:pt x="f5" y="f6"/>
                  </a:moveTo>
                  <a:cubicBezTo>
                    <a:pt x="f7" y="f6"/>
                    <a:pt x="f8" y="f9"/>
                    <a:pt x="f8" y="f10"/>
                  </a:cubicBezTo>
                  <a:cubicBezTo>
                    <a:pt x="f8" y="f11"/>
                    <a:pt x="f12" y="f13"/>
                    <a:pt x="f5" y="f13"/>
                  </a:cubicBezTo>
                  <a:cubicBezTo>
                    <a:pt x="f14" y="f13"/>
                    <a:pt x="f15" y="f16"/>
                    <a:pt x="f15" y="f10"/>
                  </a:cubicBezTo>
                  <a:cubicBezTo>
                    <a:pt x="f15" y="f9"/>
                    <a:pt x="f14" y="f6"/>
                    <a:pt x="f5" y="f6"/>
                  </a:cubicBezTo>
                  <a:close/>
                  <a:moveTo>
                    <a:pt x="f17" y="f2"/>
                  </a:moveTo>
                  <a:cubicBezTo>
                    <a:pt x="f18" y="f2"/>
                    <a:pt x="f19" y="f20"/>
                    <a:pt x="f21" y="f22"/>
                  </a:cubicBezTo>
                  <a:cubicBezTo>
                    <a:pt x="f15" y="f23"/>
                    <a:pt x="f2" y="f9"/>
                    <a:pt x="f2" y="f24"/>
                  </a:cubicBezTo>
                  <a:cubicBezTo>
                    <a:pt x="f2" y="f25"/>
                    <a:pt x="f26" y="f27"/>
                    <a:pt x="f28" y="f29"/>
                  </a:cubicBezTo>
                  <a:cubicBezTo>
                    <a:pt x="f30" y="f31"/>
                    <a:pt x="f32" y="f4"/>
                    <a:pt x="f33" y="f4"/>
                  </a:cubicBezTo>
                  <a:cubicBezTo>
                    <a:pt x="f34" y="f4"/>
                    <a:pt x="f35" y="f36"/>
                    <a:pt x="f37" y="f38"/>
                  </a:cubicBezTo>
                  <a:cubicBezTo>
                    <a:pt x="f39" y="f40"/>
                    <a:pt x="f41" y="f42"/>
                    <a:pt x="f41" y="f24"/>
                  </a:cubicBezTo>
                  <a:cubicBezTo>
                    <a:pt x="f43" y="f44"/>
                    <a:pt x="f45" y="f46"/>
                    <a:pt x="f47" y="f48"/>
                  </a:cubicBezTo>
                  <a:cubicBezTo>
                    <a:pt x="f49" y="f50"/>
                    <a:pt x="f51" y="f2"/>
                    <a:pt x="f17"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8" name="Google Shape;179;p28">
            <a:extLst>
              <a:ext uri="{FF2B5EF4-FFF2-40B4-BE49-F238E27FC236}">
                <a16:creationId xmlns:a16="http://schemas.microsoft.com/office/drawing/2014/main" id="{4F942E79-E9EC-4A41-AC15-BED82191818F}"/>
              </a:ext>
            </a:extLst>
          </p:cNvPr>
          <p:cNvSpPr/>
          <p:nvPr/>
        </p:nvSpPr>
        <p:spPr>
          <a:xfrm>
            <a:off x="4529590" y="2514182"/>
            <a:ext cx="268979" cy="373770"/>
          </a:xfrm>
          <a:custGeom>
            <a:avLst/>
            <a:gdLst>
              <a:gd name="f0" fmla="val w"/>
              <a:gd name="f1" fmla="val h"/>
              <a:gd name="f2" fmla="val 0"/>
              <a:gd name="f3" fmla="val 9138"/>
              <a:gd name="f4" fmla="val 12698"/>
              <a:gd name="f5" fmla="val 7467"/>
              <a:gd name="f6" fmla="val 851"/>
              <a:gd name="f7" fmla="val 1765"/>
              <a:gd name="f8" fmla="val 2363"/>
              <a:gd name="f9" fmla="val 7373"/>
              <a:gd name="f10" fmla="val 2931"/>
              <a:gd name="f11" fmla="val 7152"/>
              <a:gd name="f12" fmla="val 3466"/>
              <a:gd name="f13" fmla="val 6849"/>
              <a:gd name="f14" fmla="val 3390"/>
              <a:gd name="f15" fmla="val 6530"/>
              <a:gd name="f16" fmla="val 3352"/>
              <a:gd name="f17" fmla="val 6209"/>
              <a:gd name="f18" fmla="val 5595"/>
              <a:gd name="f19" fmla="val 4969"/>
              <a:gd name="f20" fmla="val 3492"/>
              <a:gd name="f21" fmla="val 4411"/>
              <a:gd name="f22" fmla="val 3781"/>
              <a:gd name="f23" fmla="val 3936"/>
              <a:gd name="f24" fmla="val 4019"/>
              <a:gd name="f25" fmla="val 3406"/>
              <a:gd name="f26" fmla="val 4131"/>
              <a:gd name="f27" fmla="val 2877"/>
              <a:gd name="f28" fmla="val 2705"/>
              <a:gd name="f29" fmla="val 2533"/>
              <a:gd name="f30" fmla="val 4119"/>
              <a:gd name="f31" fmla="val 2364"/>
              <a:gd name="f32" fmla="val 4096"/>
              <a:gd name="f33" fmla="val 1891"/>
              <a:gd name="f34" fmla="val 3403"/>
              <a:gd name="f35" fmla="val 1702"/>
              <a:gd name="f36" fmla="val 2584"/>
              <a:gd name="f37" fmla="val 6278"/>
              <a:gd name="f38" fmla="val 4137"/>
              <a:gd name="f39" fmla="val 6425"/>
              <a:gd name="f40" fmla="val 6570"/>
              <a:gd name="f41" fmla="val 4145"/>
              <a:gd name="f42" fmla="val 6711"/>
              <a:gd name="f43" fmla="val 4159"/>
              <a:gd name="f44" fmla="val 6428"/>
              <a:gd name="f45" fmla="val 4506"/>
              <a:gd name="f46" fmla="val 6081"/>
              <a:gd name="f47" fmla="val 4789"/>
              <a:gd name="f48" fmla="val 5672"/>
              <a:gd name="f49" fmla="val 4978"/>
              <a:gd name="f50" fmla="val 5168"/>
              <a:gd name="f51" fmla="val 5230"/>
              <a:gd name="f52" fmla="val 4916"/>
              <a:gd name="f53" fmla="val 5829"/>
              <a:gd name="f54" fmla="val 4947"/>
              <a:gd name="f55" fmla="val 6365"/>
              <a:gd name="f56" fmla="val 4569"/>
              <a:gd name="f57" fmla="val 4222"/>
              <a:gd name="f58" fmla="val 3970"/>
              <a:gd name="f59" fmla="val 3372"/>
              <a:gd name="f60" fmla="val 3340"/>
              <a:gd name="f61" fmla="val 3277"/>
              <a:gd name="f62" fmla="val 4915"/>
              <a:gd name="f63" fmla="val 4884"/>
              <a:gd name="f64" fmla="val 4285"/>
              <a:gd name="f65" fmla="val 4726"/>
              <a:gd name="f66" fmla="val 4758"/>
              <a:gd name="f67" fmla="val 4474"/>
              <a:gd name="f68" fmla="val 5246"/>
              <a:gd name="f69" fmla="val 4230"/>
              <a:gd name="f70" fmla="val 5773"/>
              <a:gd name="f71" fmla="val 5388"/>
              <a:gd name="f72" fmla="val 7436"/>
              <a:gd name="f73" fmla="val 5483"/>
              <a:gd name="f74" fmla="val 7499"/>
              <a:gd name="f75" fmla="val 5577"/>
              <a:gd name="f76" fmla="val 7593"/>
              <a:gd name="f77" fmla="val 5703"/>
              <a:gd name="f78" fmla="val 7656"/>
              <a:gd name="f79" fmla="val 6932"/>
              <a:gd name="f80" fmla="val 8255"/>
              <a:gd name="f81" fmla="val 9610"/>
              <a:gd name="f82" fmla="val 10933"/>
              <a:gd name="f83" fmla="val 11437"/>
              <a:gd name="f84" fmla="val 4853"/>
              <a:gd name="f85" fmla="val 9484"/>
              <a:gd name="f86" fmla="val 4774"/>
              <a:gd name="f87" fmla="val 9421"/>
              <a:gd name="f88" fmla="val 4679"/>
              <a:gd name="f89" fmla="val 9389"/>
              <a:gd name="f90" fmla="val 4585"/>
              <a:gd name="f91" fmla="val 4490"/>
              <a:gd name="f92" fmla="val 4396"/>
              <a:gd name="f93" fmla="val 4317"/>
              <a:gd name="f94" fmla="val 9547"/>
              <a:gd name="f95" fmla="val 2269"/>
              <a:gd name="f96" fmla="val 3592"/>
              <a:gd name="f97" fmla="val 7625"/>
              <a:gd name="f98" fmla="val 3655"/>
              <a:gd name="f99" fmla="val 7530"/>
              <a:gd name="f100" fmla="val 8286"/>
              <a:gd name="f101" fmla="val 4301"/>
              <a:gd name="f102" fmla="val 8444"/>
              <a:gd name="f103" fmla="val 4443"/>
              <a:gd name="f104" fmla="val 8523"/>
              <a:gd name="f105" fmla="val 4868"/>
              <a:gd name="f106" fmla="val 4600"/>
              <a:gd name="f107" fmla="val 10303"/>
              <a:gd name="f108" fmla="val 11846"/>
              <a:gd name="f109" fmla="val 2521"/>
              <a:gd name="f110" fmla="val 442"/>
              <a:gd name="f111" fmla="val 1"/>
              <a:gd name="f112" fmla="val 190"/>
              <a:gd name="f113" fmla="val 410"/>
              <a:gd name="f114" fmla="val 662"/>
              <a:gd name="f115" fmla="val 1607"/>
              <a:gd name="f116" fmla="val 5041"/>
              <a:gd name="f117" fmla="val 3120"/>
              <a:gd name="f118" fmla="val 5766"/>
              <a:gd name="f119" fmla="val 3309"/>
              <a:gd name="f120" fmla="val 5860"/>
              <a:gd name="f121" fmla="val 6144"/>
              <a:gd name="f122" fmla="val 6396"/>
              <a:gd name="f123" fmla="val 6491"/>
              <a:gd name="f124" fmla="val 6522"/>
              <a:gd name="f125" fmla="val 6680"/>
              <a:gd name="f126" fmla="val 3214"/>
              <a:gd name="f127" fmla="val 6869"/>
              <a:gd name="f128" fmla="val 9232"/>
              <a:gd name="f129" fmla="val 12035"/>
              <a:gd name="f130" fmla="val 12287"/>
              <a:gd name="f131" fmla="val 12508"/>
              <a:gd name="f132" fmla="val 12697"/>
              <a:gd name="f133" fmla="val 8696"/>
              <a:gd name="f134" fmla="val 8948"/>
              <a:gd name="f135" fmla="val 9137"/>
              <a:gd name="f136" fmla="val 6018"/>
              <a:gd name="f137" fmla="val 5892"/>
              <a:gd name="f138" fmla="val 6837"/>
              <a:gd name="f139" fmla="val 5798"/>
              <a:gd name="f140" fmla="val 5861"/>
              <a:gd name="f141" fmla="val 3435"/>
              <a:gd name="f142" fmla="*/ f0 1 9138"/>
              <a:gd name="f143" fmla="*/ f1 1 12698"/>
              <a:gd name="f144" fmla="val f2"/>
              <a:gd name="f145" fmla="val f3"/>
              <a:gd name="f146" fmla="val f4"/>
              <a:gd name="f147" fmla="+- f146 0 f144"/>
              <a:gd name="f148" fmla="+- f145 0 f144"/>
              <a:gd name="f149" fmla="*/ f148 1 9138"/>
              <a:gd name="f150" fmla="*/ f147 1 12698"/>
              <a:gd name="f151" fmla="*/ f144 1 f149"/>
              <a:gd name="f152" fmla="*/ f145 1 f149"/>
              <a:gd name="f153" fmla="*/ f144 1 f150"/>
              <a:gd name="f154" fmla="*/ f146 1 f150"/>
              <a:gd name="f155" fmla="*/ f151 f142 1"/>
              <a:gd name="f156" fmla="*/ f152 f142 1"/>
              <a:gd name="f157" fmla="*/ f154 f143 1"/>
              <a:gd name="f158" fmla="*/ f153 f143 1"/>
            </a:gdLst>
            <a:ahLst/>
            <a:cxnLst>
              <a:cxn ang="3cd4">
                <a:pos x="hc" y="t"/>
              </a:cxn>
              <a:cxn ang="0">
                <a:pos x="r" y="vc"/>
              </a:cxn>
              <a:cxn ang="cd4">
                <a:pos x="hc" y="b"/>
              </a:cxn>
              <a:cxn ang="cd2">
                <a:pos x="l" y="vc"/>
              </a:cxn>
            </a:cxnLst>
            <a:rect l="f155" t="f158" r="f156" b="f157"/>
            <a:pathLst>
              <a:path w="9138" h="12698">
                <a:moveTo>
                  <a:pt x="f5" y="f6"/>
                </a:moveTo>
                <a:lnTo>
                  <a:pt x="f5" y="f7"/>
                </a:lnTo>
                <a:cubicBezTo>
                  <a:pt x="f5" y="f8"/>
                  <a:pt x="f9" y="f10"/>
                  <a:pt x="f11" y="f12"/>
                </a:cubicBezTo>
                <a:cubicBezTo>
                  <a:pt x="f13" y="f14"/>
                  <a:pt x="f15" y="f16"/>
                  <a:pt x="f17" y="f16"/>
                </a:cubicBezTo>
                <a:cubicBezTo>
                  <a:pt x="f18" y="f16"/>
                  <a:pt x="f19" y="f20"/>
                  <a:pt x="f21" y="f22"/>
                </a:cubicBezTo>
                <a:cubicBezTo>
                  <a:pt x="f23" y="f24"/>
                  <a:pt x="f25" y="f26"/>
                  <a:pt x="f27" y="f26"/>
                </a:cubicBezTo>
                <a:cubicBezTo>
                  <a:pt x="f28" y="f26"/>
                  <a:pt x="f29" y="f30"/>
                  <a:pt x="f31" y="f32"/>
                </a:cubicBezTo>
                <a:cubicBezTo>
                  <a:pt x="f33" y="f34"/>
                  <a:pt x="f35" y="f36"/>
                  <a:pt x="f35" y="f7"/>
                </a:cubicBezTo>
                <a:lnTo>
                  <a:pt x="f35" y="f6"/>
                </a:lnTo>
                <a:close/>
                <a:moveTo>
                  <a:pt x="f37" y="f38"/>
                </a:moveTo>
                <a:cubicBezTo>
                  <a:pt x="f39" y="f38"/>
                  <a:pt x="f40" y="f41"/>
                  <a:pt x="f42" y="f43"/>
                </a:cubicBezTo>
                <a:cubicBezTo>
                  <a:pt x="f44" y="f45"/>
                  <a:pt x="f46" y="f47"/>
                  <a:pt x="f48" y="f49"/>
                </a:cubicBezTo>
                <a:cubicBezTo>
                  <a:pt x="f50" y="f51"/>
                  <a:pt x="f52" y="f53"/>
                  <a:pt x="f54" y="f55"/>
                </a:cubicBezTo>
                <a:lnTo>
                  <a:pt x="f56" y="f11"/>
                </a:lnTo>
                <a:lnTo>
                  <a:pt x="f43" y="f55"/>
                </a:lnTo>
                <a:cubicBezTo>
                  <a:pt x="f57" y="f53"/>
                  <a:pt x="f58" y="f51"/>
                  <a:pt x="f12" y="f49"/>
                </a:cubicBezTo>
                <a:cubicBezTo>
                  <a:pt x="f59" y="f49"/>
                  <a:pt x="f60" y="f54"/>
                  <a:pt x="f61" y="f62"/>
                </a:cubicBezTo>
                <a:cubicBezTo>
                  <a:pt x="f22" y="f63"/>
                  <a:pt x="f64" y="f65"/>
                  <a:pt x="f66" y="f67"/>
                </a:cubicBezTo>
                <a:cubicBezTo>
                  <a:pt x="f68" y="f69"/>
                  <a:pt x="f70" y="f38"/>
                  <a:pt x="f37" y="f38"/>
                </a:cubicBezTo>
                <a:close/>
                <a:moveTo>
                  <a:pt x="f71" y="f72"/>
                </a:moveTo>
                <a:cubicBezTo>
                  <a:pt x="f73" y="f74"/>
                  <a:pt x="f75" y="f76"/>
                  <a:pt x="f77" y="f78"/>
                </a:cubicBezTo>
                <a:cubicBezTo>
                  <a:pt x="f79" y="f80"/>
                  <a:pt x="f74" y="f81"/>
                  <a:pt x="f74" y="f82"/>
                </a:cubicBezTo>
                <a:lnTo>
                  <a:pt x="f74" y="f83"/>
                </a:lnTo>
                <a:lnTo>
                  <a:pt x="f5" y="f83"/>
                </a:lnTo>
                <a:lnTo>
                  <a:pt x="f84" y="f85"/>
                </a:lnTo>
                <a:cubicBezTo>
                  <a:pt x="f86" y="f87"/>
                  <a:pt x="f88" y="f89"/>
                  <a:pt x="f90" y="f89"/>
                </a:cubicBezTo>
                <a:cubicBezTo>
                  <a:pt x="f91" y="f89"/>
                  <a:pt x="f92" y="f87"/>
                  <a:pt x="f93" y="f85"/>
                </a:cubicBezTo>
                <a:lnTo>
                  <a:pt x="f35" y="f83"/>
                </a:lnTo>
                <a:lnTo>
                  <a:pt x="f35" y="f82"/>
                </a:lnTo>
                <a:cubicBezTo>
                  <a:pt x="f35" y="f94"/>
                  <a:pt x="f95" y="f80"/>
                  <a:pt x="f12" y="f78"/>
                </a:cubicBezTo>
                <a:cubicBezTo>
                  <a:pt x="f96" y="f97"/>
                  <a:pt x="f98" y="f99"/>
                  <a:pt x="f22" y="f72"/>
                </a:cubicBezTo>
                <a:lnTo>
                  <a:pt x="f57" y="f100"/>
                </a:lnTo>
                <a:cubicBezTo>
                  <a:pt x="f101" y="f102"/>
                  <a:pt x="f103" y="f104"/>
                  <a:pt x="f90" y="f104"/>
                </a:cubicBezTo>
                <a:cubicBezTo>
                  <a:pt x="f65" y="f104"/>
                  <a:pt x="f105" y="f102"/>
                  <a:pt x="f54" y="f100"/>
                </a:cubicBezTo>
                <a:lnTo>
                  <a:pt x="f71" y="f72"/>
                </a:lnTo>
                <a:close/>
                <a:moveTo>
                  <a:pt x="f106" y="f107"/>
                </a:moveTo>
                <a:lnTo>
                  <a:pt x="f42" y="f108"/>
                </a:lnTo>
                <a:lnTo>
                  <a:pt x="f109" y="f108"/>
                </a:lnTo>
                <a:lnTo>
                  <a:pt x="f106" y="f107"/>
                </a:lnTo>
                <a:close/>
                <a:moveTo>
                  <a:pt x="f110" y="f111"/>
                </a:moveTo>
                <a:cubicBezTo>
                  <a:pt x="f112" y="f111"/>
                  <a:pt x="f111" y="f112"/>
                  <a:pt x="f111" y="f113"/>
                </a:cubicBezTo>
                <a:cubicBezTo>
                  <a:pt x="f111" y="f114"/>
                  <a:pt x="f112" y="f6"/>
                  <a:pt x="f110" y="f6"/>
                </a:cubicBezTo>
                <a:lnTo>
                  <a:pt x="f6" y="f6"/>
                </a:lnTo>
                <a:lnTo>
                  <a:pt x="f6" y="f7"/>
                </a:lnTo>
                <a:cubicBezTo>
                  <a:pt x="f6" y="f12"/>
                  <a:pt x="f115" y="f116"/>
                  <a:pt x="f117" y="f118"/>
                </a:cubicBezTo>
                <a:cubicBezTo>
                  <a:pt x="f119" y="f120"/>
                  <a:pt x="f60" y="f121"/>
                  <a:pt x="f60" y="f55"/>
                </a:cubicBezTo>
                <a:cubicBezTo>
                  <a:pt x="f60" y="f122"/>
                  <a:pt x="f119" y="f123"/>
                  <a:pt x="f60" y="f124"/>
                </a:cubicBezTo>
                <a:cubicBezTo>
                  <a:pt x="f119" y="f125"/>
                  <a:pt x="f126" y="f127"/>
                  <a:pt x="f117" y="f79"/>
                </a:cubicBezTo>
                <a:cubicBezTo>
                  <a:pt x="f115" y="f78"/>
                  <a:pt x="f6" y="f128"/>
                  <a:pt x="f6" y="f82"/>
                </a:cubicBezTo>
                <a:lnTo>
                  <a:pt x="f6" y="f108"/>
                </a:lnTo>
                <a:lnTo>
                  <a:pt x="f110" y="f108"/>
                </a:lnTo>
                <a:cubicBezTo>
                  <a:pt x="f112" y="f108"/>
                  <a:pt x="f111" y="f129"/>
                  <a:pt x="f111" y="f130"/>
                </a:cubicBezTo>
                <a:cubicBezTo>
                  <a:pt x="f111" y="f131"/>
                  <a:pt x="f112" y="f132"/>
                  <a:pt x="f110" y="f132"/>
                </a:cubicBezTo>
                <a:lnTo>
                  <a:pt x="f133" y="f132"/>
                </a:lnTo>
                <a:cubicBezTo>
                  <a:pt x="f134" y="f132"/>
                  <a:pt x="f135" y="f131"/>
                  <a:pt x="f135" y="f130"/>
                </a:cubicBezTo>
                <a:cubicBezTo>
                  <a:pt x="f135" y="f129"/>
                  <a:pt x="f134" y="f108"/>
                  <a:pt x="f133" y="f108"/>
                </a:cubicBezTo>
                <a:lnTo>
                  <a:pt x="f80" y="f108"/>
                </a:lnTo>
                <a:lnTo>
                  <a:pt x="f80" y="f82"/>
                </a:lnTo>
                <a:cubicBezTo>
                  <a:pt x="f80" y="f128"/>
                  <a:pt x="f99" y="f78"/>
                  <a:pt x="f136" y="f79"/>
                </a:cubicBezTo>
                <a:cubicBezTo>
                  <a:pt x="f137" y="f138"/>
                  <a:pt x="f53" y="f125"/>
                  <a:pt x="f139" y="f124"/>
                </a:cubicBezTo>
                <a:lnTo>
                  <a:pt x="f139" y="f55"/>
                </a:lnTo>
                <a:cubicBezTo>
                  <a:pt x="f139" y="f121"/>
                  <a:pt x="f140" y="f120"/>
                  <a:pt x="f136" y="f118"/>
                </a:cubicBezTo>
                <a:cubicBezTo>
                  <a:pt x="f99" y="f116"/>
                  <a:pt x="f80" y="f141"/>
                  <a:pt x="f80" y="f7"/>
                </a:cubicBezTo>
                <a:lnTo>
                  <a:pt x="f80" y="f6"/>
                </a:lnTo>
                <a:lnTo>
                  <a:pt x="f133" y="f6"/>
                </a:lnTo>
                <a:cubicBezTo>
                  <a:pt x="f134" y="f6"/>
                  <a:pt x="f135" y="f114"/>
                  <a:pt x="f135" y="f113"/>
                </a:cubicBezTo>
                <a:cubicBezTo>
                  <a:pt x="f135" y="f112"/>
                  <a:pt x="f134" y="f111"/>
                  <a:pt x="f133" y="f111"/>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180;p28">
            <a:extLst>
              <a:ext uri="{FF2B5EF4-FFF2-40B4-BE49-F238E27FC236}">
                <a16:creationId xmlns:a16="http://schemas.microsoft.com/office/drawing/2014/main" id="{C3F213AD-4CE3-4D68-9D27-797A45B0B513}"/>
              </a:ext>
            </a:extLst>
          </p:cNvPr>
          <p:cNvSpPr/>
          <p:nvPr/>
        </p:nvSpPr>
        <p:spPr>
          <a:xfrm>
            <a:off x="2911660" y="1699634"/>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181;p28">
            <a:extLst>
              <a:ext uri="{FF2B5EF4-FFF2-40B4-BE49-F238E27FC236}">
                <a16:creationId xmlns:a16="http://schemas.microsoft.com/office/drawing/2014/main" id="{185101BE-7886-48C5-B362-E0392F0397A3}"/>
              </a:ext>
            </a:extLst>
          </p:cNvPr>
          <p:cNvSpPr/>
          <p:nvPr/>
        </p:nvSpPr>
        <p:spPr>
          <a:xfrm>
            <a:off x="4473080" y="3030699"/>
            <a:ext cx="381003" cy="28501"/>
          </a:xfrm>
          <a:prstGeom prst="rect">
            <a:avLst/>
          </a:pr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Rectángulo 1">
            <a:extLst>
              <a:ext uri="{FF2B5EF4-FFF2-40B4-BE49-F238E27FC236}">
                <a16:creationId xmlns:a16="http://schemas.microsoft.com/office/drawing/2014/main" id="{E6DF63C5-E62B-42D2-B434-9414395C6492}"/>
              </a:ext>
            </a:extLst>
          </p:cNvPr>
          <p:cNvSpPr/>
          <p:nvPr/>
        </p:nvSpPr>
        <p:spPr>
          <a:xfrm>
            <a:off x="7641713" y="0"/>
            <a:ext cx="1502286" cy="5143499"/>
          </a:xfrm>
          <a:prstGeom prst="rect">
            <a:avLst/>
          </a:pr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pic>
        <p:nvPicPr>
          <p:cNvPr id="24" name="Imagen 23">
            <a:extLst>
              <a:ext uri="{FF2B5EF4-FFF2-40B4-BE49-F238E27FC236}">
                <a16:creationId xmlns:a16="http://schemas.microsoft.com/office/drawing/2014/main" id="{34956E05-3AF4-46AA-86B7-7897338710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21068" y="352295"/>
            <a:ext cx="4022931" cy="4791205"/>
          </a:xfrm>
          <a:prstGeom prst="rect">
            <a:avLst/>
          </a:prstGeom>
        </p:spPr>
      </p:pic>
    </p:spTree>
  </p:cSld>
  <p:clrMapOvr>
    <a:masterClrMapping/>
  </p:clrMapOvr>
</p:sld>
</file>

<file path=ppt/theme/theme1.xml><?xml version="1.0" encoding="utf-8"?>
<a:theme xmlns:a="http://schemas.openxmlformats.org/drawingml/2006/main" name="Freedom of Speech Thesis by Slides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858</Words>
  <Application>Microsoft Office PowerPoint</Application>
  <PresentationFormat>Presentación en pantalla (16:9)</PresentationFormat>
  <Paragraphs>145</Paragraphs>
  <Slides>24</Slides>
  <Notes>24</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24</vt:i4>
      </vt:variant>
    </vt:vector>
  </HeadingPairs>
  <TitlesOfParts>
    <vt:vector size="40" baseType="lpstr">
      <vt:lpstr>Malgun Gothic</vt:lpstr>
      <vt:lpstr>Arial</vt:lpstr>
      <vt:lpstr>Arial (Títulos)</vt:lpstr>
      <vt:lpstr>Arial Black</vt:lpstr>
      <vt:lpstr>Bahnschrift</vt:lpstr>
      <vt:lpstr>Barlow</vt:lpstr>
      <vt:lpstr>Calibri</vt:lpstr>
      <vt:lpstr>Calibri Light</vt:lpstr>
      <vt:lpstr>Changa One</vt:lpstr>
      <vt:lpstr>Josefin Slab Medium</vt:lpstr>
      <vt:lpstr>Livvic</vt:lpstr>
      <vt:lpstr>Lora</vt:lpstr>
      <vt:lpstr>Montserrat Black</vt:lpstr>
      <vt:lpstr>Roboto</vt:lpstr>
      <vt:lpstr>Source Sans Pro</vt:lpstr>
      <vt:lpstr>Freedom of Speech Thesis by Slidesgo</vt:lpstr>
      <vt:lpstr>QUAIL FREE TEMPLATE</vt:lpstr>
      <vt:lpstr>INTRODUCTION</vt:lpstr>
      <vt:lpstr>Objectives</vt:lpstr>
      <vt:lpstr>01</vt:lpstr>
      <vt:lpstr>Introduction</vt:lpstr>
      <vt:lpstr>TOP MEDICAL PLANTS</vt:lpstr>
      <vt:lpstr>—Someone Famous</vt:lpstr>
      <vt:lpstr>WHOA!</vt:lpstr>
      <vt:lpstr>Study objectives</vt:lpstr>
      <vt:lpstr>4,498,300,000</vt:lpstr>
      <vt:lpstr>Literature review</vt:lpstr>
      <vt:lpstr>01</vt:lpstr>
      <vt:lpstr>Awesome Words</vt:lpstr>
      <vt:lpstr>About the thesis</vt:lpstr>
      <vt:lpstr>Conclusions</vt:lpstr>
      <vt:lpstr>Presentación de PowerPoint</vt:lpstr>
      <vt:lpstr>Concepts</vt:lpstr>
      <vt:lpstr>Thanks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slidesppt.net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codorniz</dc:title>
  <dc:creator>Grym</dc:creator>
  <cp:lastModifiedBy>Franklin</cp:lastModifiedBy>
  <cp:revision>25</cp:revision>
  <dcterms:modified xsi:type="dcterms:W3CDTF">2023-10-16T14:57:56Z</dcterms:modified>
  <cp:category>slidesppt.net</cp:category>
</cp:coreProperties>
</file>